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0"/>
  </p:notesMasterIdLst>
  <p:handoutMasterIdLst>
    <p:handoutMasterId r:id="rId11"/>
  </p:handoutMasterIdLst>
  <p:sldIdLst>
    <p:sldId id="1497" r:id="rId5"/>
    <p:sldId id="1499" r:id="rId6"/>
    <p:sldId id="1500" r:id="rId7"/>
    <p:sldId id="1517" r:id="rId8"/>
    <p:sldId id="151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0079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Hussain" userId="7dca968606dfd166" providerId="LiveId" clId="{1529DC60-346B-48EA-B838-93E4F028BE98}"/>
    <pc:docChg chg="custSel modSld">
      <pc:chgData name="Shazia Hussain" userId="7dca968606dfd166" providerId="LiveId" clId="{1529DC60-346B-48EA-B838-93E4F028BE98}" dt="2026-02-15T17:34:14.582" v="142" actId="1076"/>
      <pc:docMkLst>
        <pc:docMk/>
      </pc:docMkLst>
      <pc:sldChg chg="modSp mod">
        <pc:chgData name="Shazia Hussain" userId="7dca968606dfd166" providerId="LiveId" clId="{1529DC60-346B-48EA-B838-93E4F028BE98}" dt="2026-02-15T17:34:14.582" v="142" actId="1076"/>
        <pc:sldMkLst>
          <pc:docMk/>
          <pc:sldMk cId="1751885377" sldId="1499"/>
        </pc:sldMkLst>
        <pc:spChg chg="mod">
          <ac:chgData name="Shazia Hussain" userId="7dca968606dfd166" providerId="LiveId" clId="{1529DC60-346B-48EA-B838-93E4F028BE98}" dt="2026-02-15T17:34:14.582" v="142" actId="1076"/>
          <ac:spMkLst>
            <pc:docMk/>
            <pc:sldMk cId="1751885377" sldId="1499"/>
            <ac:spMk id="4" creationId="{048A1136-7D3D-0EFA-3BBB-DD17E09AF82E}"/>
          </ac:spMkLst>
        </pc:spChg>
      </pc:sldChg>
      <pc:sldChg chg="modSp mod">
        <pc:chgData name="Shazia Hussain" userId="7dca968606dfd166" providerId="LiveId" clId="{1529DC60-346B-48EA-B838-93E4F028BE98}" dt="2026-02-15T17:33:45.753" v="107" actId="20577"/>
        <pc:sldMkLst>
          <pc:docMk/>
          <pc:sldMk cId="948600294" sldId="1500"/>
        </pc:sldMkLst>
        <pc:spChg chg="mod">
          <ac:chgData name="Shazia Hussain" userId="7dca968606dfd166" providerId="LiveId" clId="{1529DC60-346B-48EA-B838-93E4F028BE98}" dt="2026-02-15T17:33:45.753" v="107" actId="20577"/>
          <ac:spMkLst>
            <pc:docMk/>
            <pc:sldMk cId="948600294" sldId="1500"/>
            <ac:spMk id="3" creationId="{017EDA3D-7A3B-89EE-20EE-3C585535263A}"/>
          </ac:spMkLst>
        </pc:spChg>
      </pc:sldChg>
      <pc:sldChg chg="modSp mod">
        <pc:chgData name="Shazia Hussain" userId="7dca968606dfd166" providerId="LiveId" clId="{1529DC60-346B-48EA-B838-93E4F028BE98}" dt="2026-02-15T17:32:07.038" v="84" actId="1076"/>
        <pc:sldMkLst>
          <pc:docMk/>
          <pc:sldMk cId="2123826751" sldId="1517"/>
        </pc:sldMkLst>
        <pc:spChg chg="mod">
          <ac:chgData name="Shazia Hussain" userId="7dca968606dfd166" providerId="LiveId" clId="{1529DC60-346B-48EA-B838-93E4F028BE98}" dt="2026-02-15T17:29:43.932" v="4" actId="1076"/>
          <ac:spMkLst>
            <pc:docMk/>
            <pc:sldMk cId="2123826751" sldId="1517"/>
            <ac:spMk id="2" creationId="{A3B66960-6EB7-5543-D7E2-21C56C333DC6}"/>
          </ac:spMkLst>
        </pc:spChg>
        <pc:spChg chg="mod">
          <ac:chgData name="Shazia Hussain" userId="7dca968606dfd166" providerId="LiveId" clId="{1529DC60-346B-48EA-B838-93E4F028BE98}" dt="2026-02-15T17:31:51.646" v="82" actId="255"/>
          <ac:spMkLst>
            <pc:docMk/>
            <pc:sldMk cId="2123826751" sldId="1517"/>
            <ac:spMk id="12" creationId="{5EBA34D6-16A2-CDF4-AC59-5FAD6371118F}"/>
          </ac:spMkLst>
        </pc:spChg>
        <pc:spChg chg="mod">
          <ac:chgData name="Shazia Hussain" userId="7dca968606dfd166" providerId="LiveId" clId="{1529DC60-346B-48EA-B838-93E4F028BE98}" dt="2026-02-15T17:32:07.038" v="84" actId="1076"/>
          <ac:spMkLst>
            <pc:docMk/>
            <pc:sldMk cId="2123826751" sldId="1517"/>
            <ac:spMk id="13" creationId="{109448AD-EE70-6A73-43DC-0BE9C215625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934" y="2274177"/>
            <a:ext cx="10151364" cy="2729441"/>
          </a:xfrm>
        </p:spPr>
        <p:txBody>
          <a:bodyPr>
            <a:normAutofit fontScale="90000"/>
          </a:bodyPr>
          <a:lstStyle/>
          <a:p>
            <a:r>
              <a:rPr lang="en-US" dirty="0"/>
              <a:t>How Outlook benefits care setting in greenfield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Presented by Shazia Purveen Hussain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1226" y="121170"/>
            <a:ext cx="10351594" cy="1272915"/>
          </a:xfrm>
        </p:spPr>
        <p:txBody>
          <a:bodyPr anchor="b"/>
          <a:lstStyle/>
          <a:p>
            <a:r>
              <a:rPr lang="en-US" b="1" u="sng" dirty="0">
                <a:latin typeface="Algerian" panose="04020705040A02060702" pitchFamily="82" charset="0"/>
              </a:rPr>
              <a:t>Communication Tool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CDD9910-F589-A469-F18B-E760E352FA98}"/>
              </a:ext>
            </a:extLst>
          </p:cNvPr>
          <p:cNvSpPr txBox="1">
            <a:spLocks/>
          </p:cNvSpPr>
          <p:nvPr/>
        </p:nvSpPr>
        <p:spPr>
          <a:xfrm>
            <a:off x="308911" y="2428406"/>
            <a:ext cx="10351594" cy="37475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500" b="0" kern="1200" cap="all" spc="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b="1" u="sng" dirty="0">
              <a:latin typeface="Algerian" panose="04020705040A02060702" pitchFamily="82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48A1136-7D3D-0EFA-3BBB-DD17E09AF82E}"/>
              </a:ext>
            </a:extLst>
          </p:cNvPr>
          <p:cNvSpPr txBox="1">
            <a:spLocks/>
          </p:cNvSpPr>
          <p:nvPr/>
        </p:nvSpPr>
        <p:spPr>
          <a:xfrm>
            <a:off x="591226" y="4221433"/>
            <a:ext cx="10771318" cy="10343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500" b="0" kern="1200" cap="all" spc="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>
                <a:latin typeface="+mn-lt"/>
              </a:rPr>
              <a:t>In a setting like greenfield care home communication tools like outlook are great for organizing office work between care homes, staff and medical professionals across the board. </a:t>
            </a:r>
          </a:p>
          <a:p>
            <a:r>
              <a:rPr lang="en-US" sz="3200" dirty="0">
                <a:latin typeface="+mn-lt"/>
              </a:rPr>
              <a:t>Outlook allows carers and management to provide person centered care whilst staying time effective.</a:t>
            </a:r>
          </a:p>
          <a:p>
            <a:r>
              <a:rPr lang="en-US" sz="3200" dirty="0">
                <a:latin typeface="+mn-lt"/>
              </a:rPr>
              <a:t>-(Cambridge university)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2"/>
            <a:ext cx="4993673" cy="1649694"/>
          </a:xfrm>
        </p:spPr>
        <p:txBody>
          <a:bodyPr>
            <a:normAutofit fontScale="90000"/>
          </a:bodyPr>
          <a:lstStyle/>
          <a:p>
            <a:r>
              <a:rPr lang="en-US" dirty="0"/>
              <a:t>Communication in an office setting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t">
            <a:normAutofit/>
          </a:bodyPr>
          <a:lstStyle/>
          <a:p>
            <a:r>
              <a:rPr lang="en-US" dirty="0"/>
              <a:t>Outlook is a very useful tool in communicating and planning day to day business.</a:t>
            </a:r>
          </a:p>
          <a:p>
            <a:r>
              <a:rPr lang="en-US" dirty="0"/>
              <a:t>Outlook is a reliable tool between staff, families and other care professionals.</a:t>
            </a:r>
          </a:p>
          <a:p>
            <a:r>
              <a:rPr lang="en-US" dirty="0"/>
              <a:t>Outlook supports managements with office updates and supporting all carers and staff.</a:t>
            </a:r>
          </a:p>
          <a:p>
            <a:r>
              <a:rPr lang="en-US" dirty="0"/>
              <a:t>Allowing them to provide a high quality of care in a care setting like Greenfield.</a:t>
            </a:r>
          </a:p>
          <a:p>
            <a:r>
              <a:rPr lang="en-US" dirty="0"/>
              <a:t>-(Forbes communication)</a:t>
            </a:r>
          </a:p>
        </p:txBody>
      </p:sp>
      <p:pic>
        <p:nvPicPr>
          <p:cNvPr id="11" name="Picture Placeholder 10" descr="A white paper figure in the air">
            <a:extLst>
              <a:ext uri="{FF2B5EF4-FFF2-40B4-BE49-F238E27FC236}">
                <a16:creationId xmlns:a16="http://schemas.microsoft.com/office/drawing/2014/main" id="{75885EE0-9135-0E4E-6ED4-37F31FB8116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71625" y="862357"/>
            <a:ext cx="5170964" cy="5170964"/>
          </a:xfrm>
        </p:spPr>
      </p:pic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43" y="170683"/>
            <a:ext cx="10465073" cy="1918741"/>
          </a:xfrm>
        </p:spPr>
        <p:txBody>
          <a:bodyPr/>
          <a:lstStyle/>
          <a:p>
            <a:r>
              <a:rPr lang="en-US" sz="4800" b="1" u="sng" dirty="0">
                <a:latin typeface="Agency FB" panose="020B0503020202020204" pitchFamily="34" charset="0"/>
              </a:rPr>
              <a:t>Advantages and challenges of using outlook in a care setting like Greenfield Care Home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BA34D6-16A2-CDF4-AC59-5FAD6371118F}"/>
              </a:ext>
            </a:extLst>
          </p:cNvPr>
          <p:cNvSpPr txBox="1"/>
          <p:nvPr/>
        </p:nvSpPr>
        <p:spPr>
          <a:xfrm>
            <a:off x="857386" y="2233533"/>
            <a:ext cx="5235575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/>
              <a:t>Advantages</a:t>
            </a:r>
            <a:r>
              <a:rPr lang="en-GB" sz="4000" dirty="0"/>
              <a:t>:</a:t>
            </a:r>
          </a:p>
          <a:p>
            <a:pPr marL="457200" indent="-457200">
              <a:buAutoNum type="arabicPeriod"/>
            </a:pPr>
            <a:r>
              <a:rPr lang="en-GB" sz="2100" dirty="0"/>
              <a:t>Able to share and communicate all information related to care securely.</a:t>
            </a:r>
          </a:p>
          <a:p>
            <a:pPr marL="457200" indent="-457200">
              <a:buAutoNum type="arabicPeriod"/>
            </a:pPr>
            <a:r>
              <a:rPr lang="en-GB" sz="2100" dirty="0"/>
              <a:t> Able to share training, care reviews and meeting amongst all care staff.</a:t>
            </a:r>
          </a:p>
          <a:p>
            <a:pPr marL="457200" indent="-457200">
              <a:buAutoNum type="arabicPeriod"/>
            </a:pPr>
            <a:r>
              <a:rPr lang="en-GB" sz="2100" dirty="0"/>
              <a:t> You can easily retrieve important documentation and policies from a click of a button –(Cambridge University)</a:t>
            </a:r>
          </a:p>
          <a:p>
            <a:endParaRPr lang="en-GB" sz="4000" dirty="0"/>
          </a:p>
          <a:p>
            <a:r>
              <a:rPr lang="en-GB" sz="4000" dirty="0"/>
              <a:t>        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9448AD-EE70-6A73-43DC-0BE9C215625D}"/>
              </a:ext>
            </a:extLst>
          </p:cNvPr>
          <p:cNvSpPr txBox="1"/>
          <p:nvPr/>
        </p:nvSpPr>
        <p:spPr>
          <a:xfrm>
            <a:off x="6366408" y="2223993"/>
            <a:ext cx="4968206" cy="373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/>
              <a:t>Challenges:</a:t>
            </a:r>
          </a:p>
          <a:p>
            <a:pPr marL="457200" indent="-457200">
              <a:buAutoNum type="arabicPeriod"/>
            </a:pPr>
            <a:r>
              <a:rPr lang="en-GB" sz="2100" dirty="0"/>
              <a:t>Staff may not feel comfortable using digital tools such as outlook</a:t>
            </a:r>
          </a:p>
          <a:p>
            <a:pPr marL="457200" indent="-457200">
              <a:buAutoNum type="arabicPeriod"/>
            </a:pPr>
            <a:r>
              <a:rPr lang="en-GB" sz="2100" dirty="0"/>
              <a:t> Finding it hard to check messages and emails during work hours</a:t>
            </a:r>
          </a:p>
          <a:p>
            <a:pPr marL="457200" indent="-457200">
              <a:buAutoNum type="arabicPeriod"/>
            </a:pPr>
            <a:r>
              <a:rPr lang="en-GB" sz="2100" dirty="0"/>
              <a:t> Maintaining confidentiality and privacy is a must. –(Cambridge University)</a:t>
            </a:r>
          </a:p>
        </p:txBody>
      </p:sp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5" y="515197"/>
            <a:ext cx="7014009" cy="1507672"/>
          </a:xfrm>
        </p:spPr>
        <p:txBody>
          <a:bodyPr/>
          <a:lstStyle/>
          <a:p>
            <a:r>
              <a:rPr lang="en-US" sz="5400" dirty="0"/>
              <a:t>References</a:t>
            </a:r>
            <a:r>
              <a:rPr lang="en-US" dirty="0"/>
              <a:t>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C1069EF-1D94-617D-40E4-8EFB290433C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2035" y="2864724"/>
            <a:ext cx="6360733" cy="744158"/>
          </a:xfrm>
        </p:spPr>
        <p:txBody>
          <a:bodyPr/>
          <a:lstStyle/>
          <a:p>
            <a:r>
              <a:rPr lang="en-GB" sz="2400" dirty="0"/>
              <a:t>UK Government website: Department of Health and social care ( December 2025). </a:t>
            </a:r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{25A9D3F3-5F69-4436-AFAB-DE0747D5C5F9}f4c2fa09-5552-4190-875c-1979579583e2-TFc553d604-a3b6-4c52-b2ed-3a769335c0fd_win32</Template>
  <TotalTime>76</TotalTime>
  <Words>248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Agency FB</vt:lpstr>
      <vt:lpstr>Algerian</vt:lpstr>
      <vt:lpstr>Aptos</vt:lpstr>
      <vt:lpstr>Arial</vt:lpstr>
      <vt:lpstr>Lora</vt:lpstr>
      <vt:lpstr>Playfair Display Black</vt:lpstr>
      <vt:lpstr>Poppins Light</vt:lpstr>
      <vt:lpstr>Gradient Circle</vt:lpstr>
      <vt:lpstr>How Outlook benefits care setting in greenfield care home</vt:lpstr>
      <vt:lpstr>Communication Tool</vt:lpstr>
      <vt:lpstr>Communication in an office setting</vt:lpstr>
      <vt:lpstr>Advantages and challenges of using outlook in a care setting like Greenfield Care Home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Outlook benefits care setting in greenfield care home</dc:title>
  <dc:creator>Shazia Purveen Hussain (2530125)</dc:creator>
  <cp:lastModifiedBy>Shazia Purveen Hussain (2530125)</cp:lastModifiedBy>
  <cp:revision>1</cp:revision>
  <dcterms:created xsi:type="dcterms:W3CDTF">2026-02-06T15:52:05Z</dcterms:created>
  <dcterms:modified xsi:type="dcterms:W3CDTF">2026-02-15T17:34:36Z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