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70" r:id="rId3"/>
    <p:sldId id="271" r:id="rId4"/>
    <p:sldId id="256" r:id="rId5"/>
    <p:sldId id="273" r:id="rId6"/>
    <p:sldId id="257" r:id="rId7"/>
    <p:sldId id="263" r:id="rId8"/>
    <p:sldId id="267" r:id="rId9"/>
    <p:sldId id="265" r:id="rId10"/>
    <p:sldId id="269" r:id="rId11"/>
    <p:sldId id="262" r:id="rId12"/>
    <p:sldId id="274" r:id="rId13"/>
    <p:sldId id="275" r:id="rId14"/>
    <p:sldId id="27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E5B2"/>
    <a:srgbClr val="F2F2D8"/>
    <a:srgbClr val="FFFF99"/>
    <a:srgbClr val="EBEBDF"/>
    <a:srgbClr val="FFFFCC"/>
    <a:srgbClr val="CFE1EF"/>
    <a:srgbClr val="BFE4FF"/>
    <a:srgbClr val="D7E0E7"/>
    <a:srgbClr val="AFC2CF"/>
    <a:srgbClr val="D9E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ACDA42-D51A-F304-CCCD-82A1A28B0A60}" v="38" dt="2025-10-12T15:57:27.422"/>
    <p1510:client id="{25256067-07F1-ABA8-35AD-708BC0ECE743}" v="313" dt="2025-10-12T12:51:30.111"/>
    <p1510:client id="{450F2E60-848D-F64C-EAA2-550870A0AAC2}" v="77" dt="2025-10-11T16:21:14.1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mtiaz Begum (2128130)" userId="S::2128130@student.uwtsd.ac.uk::154c3e2b-2645-4e8c-a3cb-01ad99b7c24b" providerId="AD" clId="Web-{6693474F-2375-D19A-8336-F7F1B9D134D8}"/>
    <pc:docChg chg="modSld">
      <pc:chgData name="Imtiaz Begum (2128130)" userId="S::2128130@student.uwtsd.ac.uk::154c3e2b-2645-4e8c-a3cb-01ad99b7c24b" providerId="AD" clId="Web-{6693474F-2375-D19A-8336-F7F1B9D134D8}" dt="2025-10-08T17:52:06.352" v="25" actId="20577"/>
      <pc:docMkLst>
        <pc:docMk/>
      </pc:docMkLst>
      <pc:sldChg chg="modSp">
        <pc:chgData name="Imtiaz Begum (2128130)" userId="S::2128130@student.uwtsd.ac.uk::154c3e2b-2645-4e8c-a3cb-01ad99b7c24b" providerId="AD" clId="Web-{6693474F-2375-D19A-8336-F7F1B9D134D8}" dt="2025-10-08T17:52:06.352" v="25" actId="20577"/>
        <pc:sldMkLst>
          <pc:docMk/>
          <pc:sldMk cId="3523477426" sldId="262"/>
        </pc:sldMkLst>
        <pc:spChg chg="mod">
          <ac:chgData name="Imtiaz Begum (2128130)" userId="S::2128130@student.uwtsd.ac.uk::154c3e2b-2645-4e8c-a3cb-01ad99b7c24b" providerId="AD" clId="Web-{6693474F-2375-D19A-8336-F7F1B9D134D8}" dt="2025-10-08T17:52:06.352" v="25" actId="20577"/>
          <ac:spMkLst>
            <pc:docMk/>
            <pc:sldMk cId="3523477426" sldId="262"/>
            <ac:spMk id="6" creationId="{CE823171-B305-AE09-2C3D-43FF9990B7E6}"/>
          </ac:spMkLst>
        </pc:spChg>
      </pc:sldChg>
    </pc:docChg>
  </pc:docChgLst>
  <pc:docChgLst>
    <pc:chgData name="Imtiaz Begum (2128130)" userId="S::2128130@student.uwtsd.ac.uk::154c3e2b-2645-4e8c-a3cb-01ad99b7c24b" providerId="AD" clId="Web-{6D531CFF-4957-C020-DA16-A51AE9A180C0}"/>
    <pc:docChg chg="addSld modSld sldOrd">
      <pc:chgData name="Imtiaz Begum (2128130)" userId="S::2128130@student.uwtsd.ac.uk::154c3e2b-2645-4e8c-a3cb-01ad99b7c24b" providerId="AD" clId="Web-{6D531CFF-4957-C020-DA16-A51AE9A180C0}" dt="2025-09-27T19:35:10.847" v="89" actId="20577"/>
      <pc:docMkLst>
        <pc:docMk/>
      </pc:docMkLst>
      <pc:sldChg chg="addSp delSp modSp mod modClrScheme delDesignElem chgLayout">
        <pc:chgData name="Imtiaz Begum (2128130)" userId="S::2128130@student.uwtsd.ac.uk::154c3e2b-2645-4e8c-a3cb-01ad99b7c24b" providerId="AD" clId="Web-{6D531CFF-4957-C020-DA16-A51AE9A180C0}" dt="2025-09-27T19:20:04.576" v="75" actId="20577"/>
        <pc:sldMkLst>
          <pc:docMk/>
          <pc:sldMk cId="420276787" sldId="256"/>
        </pc:sldMkLst>
      </pc:sldChg>
      <pc:sldChg chg="modSp ord">
        <pc:chgData name="Imtiaz Begum (2128130)" userId="S::2128130@student.uwtsd.ac.uk::154c3e2b-2645-4e8c-a3cb-01ad99b7c24b" providerId="AD" clId="Web-{6D531CFF-4957-C020-DA16-A51AE9A180C0}" dt="2025-09-27T19:01:57.474" v="46" actId="20577"/>
        <pc:sldMkLst>
          <pc:docMk/>
          <pc:sldMk cId="3012545997" sldId="257"/>
        </pc:sldMkLst>
        <pc:spChg chg="mod">
          <ac:chgData name="Imtiaz Begum (2128130)" userId="S::2128130@student.uwtsd.ac.uk::154c3e2b-2645-4e8c-a3cb-01ad99b7c24b" providerId="AD" clId="Web-{6D531CFF-4957-C020-DA16-A51AE9A180C0}" dt="2025-09-27T18:50:16.790" v="40" actId="1076"/>
          <ac:spMkLst>
            <pc:docMk/>
            <pc:sldMk cId="3012545997" sldId="257"/>
            <ac:spMk id="2" creationId="{C147376D-FEBC-5E54-CC58-99BC5B518FD7}"/>
          </ac:spMkLst>
        </pc:spChg>
        <pc:spChg chg="mod">
          <ac:chgData name="Imtiaz Begum (2128130)" userId="S::2128130@student.uwtsd.ac.uk::154c3e2b-2645-4e8c-a3cb-01ad99b7c24b" providerId="AD" clId="Web-{6D531CFF-4957-C020-DA16-A51AE9A180C0}" dt="2025-09-27T19:01:57.474" v="46" actId="20577"/>
          <ac:spMkLst>
            <pc:docMk/>
            <pc:sldMk cId="3012545997" sldId="257"/>
            <ac:spMk id="5" creationId="{6E6F6D48-BFAF-FF54-CEF9-83F24FA42044}"/>
          </ac:spMkLst>
        </pc:spChg>
      </pc:sldChg>
      <pc:sldChg chg="modSp">
        <pc:chgData name="Imtiaz Begum (2128130)" userId="S::2128130@student.uwtsd.ac.uk::154c3e2b-2645-4e8c-a3cb-01ad99b7c24b" providerId="AD" clId="Web-{6D531CFF-4957-C020-DA16-A51AE9A180C0}" dt="2025-09-27T19:35:10.847" v="89" actId="20577"/>
        <pc:sldMkLst>
          <pc:docMk/>
          <pc:sldMk cId="3256343719" sldId="259"/>
        </pc:sldMkLst>
        <pc:spChg chg="mod">
          <ac:chgData name="Imtiaz Begum (2128130)" userId="S::2128130@student.uwtsd.ac.uk::154c3e2b-2645-4e8c-a3cb-01ad99b7c24b" providerId="AD" clId="Web-{6D531CFF-4957-C020-DA16-A51AE9A180C0}" dt="2025-09-27T19:35:10.847" v="89" actId="20577"/>
          <ac:spMkLst>
            <pc:docMk/>
            <pc:sldMk cId="3256343719" sldId="259"/>
            <ac:spMk id="6" creationId="{74F734C9-D03D-C0F3-E6A0-AF90BFE019F9}"/>
          </ac:spMkLst>
        </pc:spChg>
      </pc:sldChg>
      <pc:sldChg chg="ord">
        <pc:chgData name="Imtiaz Begum (2128130)" userId="S::2128130@student.uwtsd.ac.uk::154c3e2b-2645-4e8c-a3cb-01ad99b7c24b" providerId="AD" clId="Web-{6D531CFF-4957-C020-DA16-A51AE9A180C0}" dt="2025-09-27T18:25:16.705" v="4"/>
        <pc:sldMkLst>
          <pc:docMk/>
          <pc:sldMk cId="1311745771" sldId="263"/>
        </pc:sldMkLst>
      </pc:sldChg>
    </pc:docChg>
  </pc:docChgLst>
  <pc:docChgLst>
    <pc:chgData name="Imtiaz Begum (2128130)" userId="S::2128130@student.uwtsd.ac.uk::154c3e2b-2645-4e8c-a3cb-01ad99b7c24b" providerId="AD" clId="Web-{A80CE00C-D228-93F1-38E9-A2F32602BB6F}"/>
    <pc:docChg chg="addSld">
      <pc:chgData name="Imtiaz Begum (2128130)" userId="S::2128130@student.uwtsd.ac.uk::154c3e2b-2645-4e8c-a3cb-01ad99b7c24b" providerId="AD" clId="Web-{A80CE00C-D228-93F1-38E9-A2F32602BB6F}" dt="2025-10-09T12:13:43.403" v="0"/>
      <pc:docMkLst>
        <pc:docMk/>
      </pc:docMkLst>
    </pc:docChg>
  </pc:docChgLst>
  <pc:docChgLst>
    <pc:chgData name="Imtiaz Begum (2128130)" userId="S::2128130@student.uwtsd.ac.uk::154c3e2b-2645-4e8c-a3cb-01ad99b7c24b" providerId="AD" clId="Web-{09A4F84E-9F14-190A-D81B-9926222B0A33}"/>
    <pc:docChg chg="addSld delSld modSld">
      <pc:chgData name="Imtiaz Begum (2128130)" userId="S::2128130@student.uwtsd.ac.uk::154c3e2b-2645-4e8c-a3cb-01ad99b7c24b" providerId="AD" clId="Web-{09A4F84E-9F14-190A-D81B-9926222B0A33}" dt="2025-10-09T12:52:32.986" v="60" actId="20577"/>
      <pc:docMkLst>
        <pc:docMk/>
      </pc:docMkLst>
      <pc:sldChg chg="addSp modSp new">
        <pc:chgData name="Imtiaz Begum (2128130)" userId="S::2128130@student.uwtsd.ac.uk::154c3e2b-2645-4e8c-a3cb-01ad99b7c24b" providerId="AD" clId="Web-{09A4F84E-9F14-190A-D81B-9926222B0A33}" dt="2025-10-09T12:52:32.986" v="60" actId="20577"/>
        <pc:sldMkLst>
          <pc:docMk/>
          <pc:sldMk cId="2660703634" sldId="273"/>
        </pc:sldMkLst>
        <pc:spChg chg="mod">
          <ac:chgData name="Imtiaz Begum (2128130)" userId="S::2128130@student.uwtsd.ac.uk::154c3e2b-2645-4e8c-a3cb-01ad99b7c24b" providerId="AD" clId="Web-{09A4F84E-9F14-190A-D81B-9926222B0A33}" dt="2025-10-09T12:41:25.363" v="44" actId="20577"/>
          <ac:spMkLst>
            <pc:docMk/>
            <pc:sldMk cId="2660703634" sldId="273"/>
            <ac:spMk id="2" creationId="{E08C3E50-B192-8D54-7F6D-7E89A89D4F0E}"/>
          </ac:spMkLst>
        </pc:spChg>
        <pc:picChg chg="add">
          <ac:chgData name="Imtiaz Begum (2128130)" userId="S::2128130@student.uwtsd.ac.uk::154c3e2b-2645-4e8c-a3cb-01ad99b7c24b" providerId="AD" clId="Web-{09A4F84E-9F14-190A-D81B-9926222B0A33}" dt="2025-10-09T12:43:30.862" v="56"/>
          <ac:picMkLst>
            <pc:docMk/>
            <pc:sldMk cId="2660703634" sldId="273"/>
            <ac:picMk id="5" creationId="{C75470AB-3C6D-F819-E161-5BA4BB5C6D8B}"/>
          </ac:picMkLst>
        </pc:picChg>
      </pc:sldChg>
    </pc:docChg>
  </pc:docChgLst>
  <pc:docChgLst>
    <pc:chgData name="Imtiaz Begum (2128130)" userId="S::2128130@student.uwtsd.ac.uk::154c3e2b-2645-4e8c-a3cb-01ad99b7c24b" providerId="AD" clId="Web-{F7DB1425-70D4-E587-DCE2-AF127C19C4C0}"/>
    <pc:docChg chg="modSld sldOrd">
      <pc:chgData name="Imtiaz Begum (2128130)" userId="S::2128130@student.uwtsd.ac.uk::154c3e2b-2645-4e8c-a3cb-01ad99b7c24b" providerId="AD" clId="Web-{F7DB1425-70D4-E587-DCE2-AF127C19C4C0}" dt="2025-10-07T20:04:41.536" v="425"/>
      <pc:docMkLst>
        <pc:docMk/>
      </pc:docMkLst>
      <pc:sldChg chg="addSp delSp modSp">
        <pc:chgData name="Imtiaz Begum (2128130)" userId="S::2128130@student.uwtsd.ac.uk::154c3e2b-2645-4e8c-a3cb-01ad99b7c24b" providerId="AD" clId="Web-{F7DB1425-70D4-E587-DCE2-AF127C19C4C0}" dt="2025-10-07T19:54:58.579" v="402" actId="1076"/>
        <pc:sldMkLst>
          <pc:docMk/>
          <pc:sldMk cId="420276787" sldId="256"/>
        </pc:sldMkLst>
        <pc:spChg chg="mod">
          <ac:chgData name="Imtiaz Begum (2128130)" userId="S::2128130@student.uwtsd.ac.uk::154c3e2b-2645-4e8c-a3cb-01ad99b7c24b" providerId="AD" clId="Web-{F7DB1425-70D4-E587-DCE2-AF127C19C4C0}" dt="2025-10-07T19:45:01.126" v="367" actId="20577"/>
          <ac:spMkLst>
            <pc:docMk/>
            <pc:sldMk cId="420276787" sldId="256"/>
            <ac:spMk id="8" creationId="{7872AFE4-D80F-CF65-247E-DA658933B86A}"/>
          </ac:spMkLst>
        </pc:spChg>
        <pc:picChg chg="add mod">
          <ac:chgData name="Imtiaz Begum (2128130)" userId="S::2128130@student.uwtsd.ac.uk::154c3e2b-2645-4e8c-a3cb-01ad99b7c24b" providerId="AD" clId="Web-{F7DB1425-70D4-E587-DCE2-AF127C19C4C0}" dt="2025-10-07T19:45:18.642" v="369" actId="14100"/>
          <ac:picMkLst>
            <pc:docMk/>
            <pc:sldMk cId="420276787" sldId="256"/>
            <ac:picMk id="3" creationId="{1E0B9E03-83AA-31A6-9F23-E8AB013B7779}"/>
          </ac:picMkLst>
        </pc:picChg>
        <pc:picChg chg="add mod">
          <ac:chgData name="Imtiaz Begum (2128130)" userId="S::2128130@student.uwtsd.ac.uk::154c3e2b-2645-4e8c-a3cb-01ad99b7c24b" providerId="AD" clId="Web-{F7DB1425-70D4-E587-DCE2-AF127C19C4C0}" dt="2025-10-07T19:54:58.579" v="402" actId="1076"/>
          <ac:picMkLst>
            <pc:docMk/>
            <pc:sldMk cId="420276787" sldId="256"/>
            <ac:picMk id="6" creationId="{8C58D0BE-BFBC-9AC0-5BCB-7E130546339C}"/>
          </ac:picMkLst>
        </pc:picChg>
        <pc:picChg chg="mod">
          <ac:chgData name="Imtiaz Begum (2128130)" userId="S::2128130@student.uwtsd.ac.uk::154c3e2b-2645-4e8c-a3cb-01ad99b7c24b" providerId="AD" clId="Web-{F7DB1425-70D4-E587-DCE2-AF127C19C4C0}" dt="2025-10-07T19:45:10.782" v="368" actId="14100"/>
          <ac:picMkLst>
            <pc:docMk/>
            <pc:sldMk cId="420276787" sldId="256"/>
            <ac:picMk id="16" creationId="{DA0EFF60-CA1C-D295-0C25-7F33B2D44A8E}"/>
          </ac:picMkLst>
        </pc:picChg>
      </pc:sldChg>
      <pc:sldChg chg="addSp delSp modSp">
        <pc:chgData name="Imtiaz Begum (2128130)" userId="S::2128130@student.uwtsd.ac.uk::154c3e2b-2645-4e8c-a3cb-01ad99b7c24b" providerId="AD" clId="Web-{F7DB1425-70D4-E587-DCE2-AF127C19C4C0}" dt="2025-10-07T19:59:16.040" v="422" actId="1076"/>
        <pc:sldMkLst>
          <pc:docMk/>
          <pc:sldMk cId="3012545997" sldId="257"/>
        </pc:sldMkLst>
        <pc:spChg chg="mod">
          <ac:chgData name="Imtiaz Begum (2128130)" userId="S::2128130@student.uwtsd.ac.uk::154c3e2b-2645-4e8c-a3cb-01ad99b7c24b" providerId="AD" clId="Web-{F7DB1425-70D4-E587-DCE2-AF127C19C4C0}" dt="2025-10-07T18:50:11.011" v="220" actId="20577"/>
          <ac:spMkLst>
            <pc:docMk/>
            <pc:sldMk cId="3012545997" sldId="257"/>
            <ac:spMk id="5" creationId="{6E6F6D48-BFAF-FF54-CEF9-83F24FA42044}"/>
          </ac:spMkLst>
        </pc:spChg>
        <pc:picChg chg="add mod">
          <ac:chgData name="Imtiaz Begum (2128130)" userId="S::2128130@student.uwtsd.ac.uk::154c3e2b-2645-4e8c-a3cb-01ad99b7c24b" providerId="AD" clId="Web-{F7DB1425-70D4-E587-DCE2-AF127C19C4C0}" dt="2025-10-07T19:59:16.040" v="422" actId="1076"/>
          <ac:picMkLst>
            <pc:docMk/>
            <pc:sldMk cId="3012545997" sldId="257"/>
            <ac:picMk id="3" creationId="{44308780-934E-C682-D5D9-587AEEB966CA}"/>
          </ac:picMkLst>
        </pc:picChg>
      </pc:sldChg>
      <pc:sldChg chg="addSp modSp">
        <pc:chgData name="Imtiaz Begum (2128130)" userId="S::2128130@student.uwtsd.ac.uk::154c3e2b-2645-4e8c-a3cb-01ad99b7c24b" providerId="AD" clId="Web-{F7DB1425-70D4-E587-DCE2-AF127C19C4C0}" dt="2025-10-07T19:55:41.455" v="408" actId="1076"/>
        <pc:sldMkLst>
          <pc:docMk/>
          <pc:sldMk cId="3256343719" sldId="259"/>
        </pc:sldMkLst>
        <pc:spChg chg="mod">
          <ac:chgData name="Imtiaz Begum (2128130)" userId="S::2128130@student.uwtsd.ac.uk::154c3e2b-2645-4e8c-a3cb-01ad99b7c24b" providerId="AD" clId="Web-{F7DB1425-70D4-E587-DCE2-AF127C19C4C0}" dt="2025-10-07T19:03:31.639" v="228" actId="20577"/>
          <ac:spMkLst>
            <pc:docMk/>
            <pc:sldMk cId="3256343719" sldId="259"/>
            <ac:spMk id="6" creationId="{74F734C9-D03D-C0F3-E6A0-AF90BFE019F9}"/>
          </ac:spMkLst>
        </pc:spChg>
        <pc:picChg chg="add mod">
          <ac:chgData name="Imtiaz Begum (2128130)" userId="S::2128130@student.uwtsd.ac.uk::154c3e2b-2645-4e8c-a3cb-01ad99b7c24b" providerId="AD" clId="Web-{F7DB1425-70D4-E587-DCE2-AF127C19C4C0}" dt="2025-10-07T19:55:41.455" v="408" actId="1076"/>
          <ac:picMkLst>
            <pc:docMk/>
            <pc:sldMk cId="3256343719" sldId="259"/>
            <ac:picMk id="3" creationId="{29BE3387-6304-7791-BB43-CA6781CC3499}"/>
          </ac:picMkLst>
        </pc:picChg>
        <pc:picChg chg="mod">
          <ac:chgData name="Imtiaz Begum (2128130)" userId="S::2128130@student.uwtsd.ac.uk::154c3e2b-2645-4e8c-a3cb-01ad99b7c24b" providerId="AD" clId="Web-{F7DB1425-70D4-E587-DCE2-AF127C19C4C0}" dt="2025-10-07T19:50:03.301" v="383" actId="1076"/>
          <ac:picMkLst>
            <pc:docMk/>
            <pc:sldMk cId="3256343719" sldId="259"/>
            <ac:picMk id="10" creationId="{4CD79F43-BC22-34DD-E85D-DEB69FE1357F}"/>
          </ac:picMkLst>
        </pc:picChg>
      </pc:sldChg>
      <pc:sldChg chg="modSp">
        <pc:chgData name="Imtiaz Begum (2128130)" userId="S::2128130@student.uwtsd.ac.uk::154c3e2b-2645-4e8c-a3cb-01ad99b7c24b" providerId="AD" clId="Web-{F7DB1425-70D4-E587-DCE2-AF127C19C4C0}" dt="2025-10-07T19:26:46.130" v="299" actId="20577"/>
        <pc:sldMkLst>
          <pc:docMk/>
          <pc:sldMk cId="3523477426" sldId="262"/>
        </pc:sldMkLst>
        <pc:spChg chg="mod">
          <ac:chgData name="Imtiaz Begum (2128130)" userId="S::2128130@student.uwtsd.ac.uk::154c3e2b-2645-4e8c-a3cb-01ad99b7c24b" providerId="AD" clId="Web-{F7DB1425-70D4-E587-DCE2-AF127C19C4C0}" dt="2025-10-07T19:26:46.130" v="299" actId="20577"/>
          <ac:spMkLst>
            <pc:docMk/>
            <pc:sldMk cId="3523477426" sldId="262"/>
            <ac:spMk id="6" creationId="{CE823171-B305-AE09-2C3D-43FF9990B7E6}"/>
          </ac:spMkLst>
        </pc:spChg>
      </pc:sldChg>
      <pc:sldChg chg="addSp modSp">
        <pc:chgData name="Imtiaz Begum (2128130)" userId="S::2128130@student.uwtsd.ac.uk::154c3e2b-2645-4e8c-a3cb-01ad99b7c24b" providerId="AD" clId="Web-{F7DB1425-70D4-E587-DCE2-AF127C19C4C0}" dt="2025-10-07T19:53:11.229" v="392" actId="1076"/>
        <pc:sldMkLst>
          <pc:docMk/>
          <pc:sldMk cId="1311745771" sldId="263"/>
        </pc:sldMkLst>
        <pc:spChg chg="mod">
          <ac:chgData name="Imtiaz Begum (2128130)" userId="S::2128130@student.uwtsd.ac.uk::154c3e2b-2645-4e8c-a3cb-01ad99b7c24b" providerId="AD" clId="Web-{F7DB1425-70D4-E587-DCE2-AF127C19C4C0}" dt="2025-10-07T19:06:39.708" v="233" actId="20577"/>
          <ac:spMkLst>
            <pc:docMk/>
            <pc:sldMk cId="1311745771" sldId="263"/>
            <ac:spMk id="5" creationId="{51610543-B02D-137F-A14F-B10FCACAB3AD}"/>
          </ac:spMkLst>
        </pc:spChg>
        <pc:picChg chg="add mod">
          <ac:chgData name="Imtiaz Begum (2128130)" userId="S::2128130@student.uwtsd.ac.uk::154c3e2b-2645-4e8c-a3cb-01ad99b7c24b" providerId="AD" clId="Web-{F7DB1425-70D4-E587-DCE2-AF127C19C4C0}" dt="2025-10-07T19:53:11.229" v="392" actId="1076"/>
          <ac:picMkLst>
            <pc:docMk/>
            <pc:sldMk cId="1311745771" sldId="263"/>
            <ac:picMk id="3" creationId="{5CA22106-025D-9DE0-87E7-1A333722338E}"/>
          </ac:picMkLst>
        </pc:picChg>
      </pc:sldChg>
      <pc:sldChg chg="addSp delSp modSp">
        <pc:chgData name="Imtiaz Begum (2128130)" userId="S::2128130@student.uwtsd.ac.uk::154c3e2b-2645-4e8c-a3cb-01ad99b7c24b" providerId="AD" clId="Web-{F7DB1425-70D4-E587-DCE2-AF127C19C4C0}" dt="2025-10-07T20:04:41.536" v="425"/>
        <pc:sldMkLst>
          <pc:docMk/>
          <pc:sldMk cId="3924443650" sldId="265"/>
        </pc:sldMkLst>
        <pc:spChg chg="mod">
          <ac:chgData name="Imtiaz Begum (2128130)" userId="S::2128130@student.uwtsd.ac.uk::154c3e2b-2645-4e8c-a3cb-01ad99b7c24b" providerId="AD" clId="Web-{F7DB1425-70D4-E587-DCE2-AF127C19C4C0}" dt="2025-10-07T19:57:57.584" v="421" actId="1076"/>
          <ac:spMkLst>
            <pc:docMk/>
            <pc:sldMk cId="3924443650" sldId="265"/>
            <ac:spMk id="8" creationId="{6D35806D-F7E6-C277-FE6F-F2BE5704CA27}"/>
          </ac:spMkLst>
        </pc:spChg>
        <pc:picChg chg="add mod">
          <ac:chgData name="Imtiaz Begum (2128130)" userId="S::2128130@student.uwtsd.ac.uk::154c3e2b-2645-4e8c-a3cb-01ad99b7c24b" providerId="AD" clId="Web-{F7DB1425-70D4-E587-DCE2-AF127C19C4C0}" dt="2025-10-07T19:57:24.068" v="418" actId="1076"/>
          <ac:picMkLst>
            <pc:docMk/>
            <pc:sldMk cId="3924443650" sldId="265"/>
            <ac:picMk id="9" creationId="{CD252E65-0D3F-F072-0755-C07139DB7B1C}"/>
          </ac:picMkLst>
        </pc:picChg>
      </pc:sldChg>
      <pc:sldChg chg="addSp delSp modSp mod setBg">
        <pc:chgData name="Imtiaz Begum (2128130)" userId="S::2128130@student.uwtsd.ac.uk::154c3e2b-2645-4e8c-a3cb-01ad99b7c24b" providerId="AD" clId="Web-{F7DB1425-70D4-E587-DCE2-AF127C19C4C0}" dt="2025-10-07T19:56:58.739" v="416"/>
        <pc:sldMkLst>
          <pc:docMk/>
          <pc:sldMk cId="167439944" sldId="267"/>
        </pc:sldMkLst>
        <pc:spChg chg="mod">
          <ac:chgData name="Imtiaz Begum (2128130)" userId="S::2128130@student.uwtsd.ac.uk::154c3e2b-2645-4e8c-a3cb-01ad99b7c24b" providerId="AD" clId="Web-{F7DB1425-70D4-E587-DCE2-AF127C19C4C0}" dt="2025-10-07T19:56:35.817" v="412"/>
          <ac:spMkLst>
            <pc:docMk/>
            <pc:sldMk cId="167439944" sldId="267"/>
            <ac:spMk id="2" creationId="{9F1E3E48-4631-682B-3029-78A851535755}"/>
          </ac:spMkLst>
        </pc:spChg>
        <pc:spChg chg="add del mod">
          <ac:chgData name="Imtiaz Begum (2128130)" userId="S::2128130@student.uwtsd.ac.uk::154c3e2b-2645-4e8c-a3cb-01ad99b7c24b" providerId="AD" clId="Web-{F7DB1425-70D4-E587-DCE2-AF127C19C4C0}" dt="2025-10-07T19:56:58.739" v="416"/>
          <ac:spMkLst>
            <pc:docMk/>
            <pc:sldMk cId="167439944" sldId="267"/>
            <ac:spMk id="3" creationId="{6C41342F-8556-C901-7D10-62D30F32A9BF}"/>
          </ac:spMkLst>
        </pc:spChg>
        <pc:picChg chg="add mod">
          <ac:chgData name="Imtiaz Begum (2128130)" userId="S::2128130@student.uwtsd.ac.uk::154c3e2b-2645-4e8c-a3cb-01ad99b7c24b" providerId="AD" clId="Web-{F7DB1425-70D4-E587-DCE2-AF127C19C4C0}" dt="2025-10-07T19:55:57.893" v="410" actId="1076"/>
          <ac:picMkLst>
            <pc:docMk/>
            <pc:sldMk cId="167439944" sldId="267"/>
            <ac:picMk id="7" creationId="{CD9375F9-205E-392D-9A7D-EEE3F1CB4582}"/>
          </ac:picMkLst>
        </pc:picChg>
      </pc:sldChg>
      <pc:sldChg chg="modSp">
        <pc:chgData name="Imtiaz Begum (2128130)" userId="S::2128130@student.uwtsd.ac.uk::154c3e2b-2645-4e8c-a3cb-01ad99b7c24b" providerId="AD" clId="Web-{F7DB1425-70D4-E587-DCE2-AF127C19C4C0}" dt="2025-10-07T19:27:55.553" v="320" actId="20577"/>
        <pc:sldMkLst>
          <pc:docMk/>
          <pc:sldMk cId="2632742839" sldId="269"/>
        </pc:sldMkLst>
        <pc:spChg chg="mod">
          <ac:chgData name="Imtiaz Begum (2128130)" userId="S::2128130@student.uwtsd.ac.uk::154c3e2b-2645-4e8c-a3cb-01ad99b7c24b" providerId="AD" clId="Web-{F7DB1425-70D4-E587-DCE2-AF127C19C4C0}" dt="2025-10-07T19:27:55.553" v="320" actId="20577"/>
          <ac:spMkLst>
            <pc:docMk/>
            <pc:sldMk cId="2632742839" sldId="269"/>
            <ac:spMk id="5" creationId="{731E2183-7C3C-C92C-0AD9-ED4AB832D152}"/>
          </ac:spMkLst>
        </pc:spChg>
      </pc:sldChg>
      <pc:sldChg chg="addSp modSp">
        <pc:chgData name="Imtiaz Begum (2128130)" userId="S::2128130@student.uwtsd.ac.uk::154c3e2b-2645-4e8c-a3cb-01ad99b7c24b" providerId="AD" clId="Web-{F7DB1425-70D4-E587-DCE2-AF127C19C4C0}" dt="2025-10-07T19:55:28.908" v="406" actId="1076"/>
        <pc:sldMkLst>
          <pc:docMk/>
          <pc:sldMk cId="1752489004" sldId="270"/>
        </pc:sldMkLst>
        <pc:picChg chg="add mod">
          <ac:chgData name="Imtiaz Begum (2128130)" userId="S::2128130@student.uwtsd.ac.uk::154c3e2b-2645-4e8c-a3cb-01ad99b7c24b" providerId="AD" clId="Web-{F7DB1425-70D4-E587-DCE2-AF127C19C4C0}" dt="2025-10-07T19:55:28.908" v="406" actId="1076"/>
          <ac:picMkLst>
            <pc:docMk/>
            <pc:sldMk cId="1752489004" sldId="270"/>
            <ac:picMk id="4" creationId="{193DCFA4-38D7-0C48-319B-C00CE22977A9}"/>
          </ac:picMkLst>
        </pc:picChg>
      </pc:sldChg>
      <pc:sldChg chg="addSp delSp modSp ord">
        <pc:chgData name="Imtiaz Begum (2128130)" userId="S::2128130@student.uwtsd.ac.uk::154c3e2b-2645-4e8c-a3cb-01ad99b7c24b" providerId="AD" clId="Web-{F7DB1425-70D4-E587-DCE2-AF127C19C4C0}" dt="2025-10-07T19:55:15.657" v="404" actId="1076"/>
        <pc:sldMkLst>
          <pc:docMk/>
          <pc:sldMk cId="2421063505" sldId="271"/>
        </pc:sldMkLst>
        <pc:spChg chg="add mod">
          <ac:chgData name="Imtiaz Begum (2128130)" userId="S::2128130@student.uwtsd.ac.uk::154c3e2b-2645-4e8c-a3cb-01ad99b7c24b" providerId="AD" clId="Web-{F7DB1425-70D4-E587-DCE2-AF127C19C4C0}" dt="2025-10-07T19:43:56.265" v="357" actId="20577"/>
          <ac:spMkLst>
            <pc:docMk/>
            <pc:sldMk cId="2421063505" sldId="271"/>
            <ac:spMk id="2" creationId="{C146D72C-6B1B-9D4B-F862-A11F3FFA5992}"/>
          </ac:spMkLst>
        </pc:spChg>
        <pc:spChg chg="add del">
          <ac:chgData name="Imtiaz Begum (2128130)" userId="S::2128130@student.uwtsd.ac.uk::154c3e2b-2645-4e8c-a3cb-01ad99b7c24b" providerId="AD" clId="Web-{F7DB1425-70D4-E587-DCE2-AF127C19C4C0}" dt="2025-10-07T19:49:03.770" v="380"/>
          <ac:spMkLst>
            <pc:docMk/>
            <pc:sldMk cId="2421063505" sldId="271"/>
            <ac:spMk id="6" creationId="{9ECEB5AA-C2EB-019D-4435-EEC0867E2929}"/>
          </ac:spMkLst>
        </pc:spChg>
        <pc:picChg chg="mod">
          <ac:chgData name="Imtiaz Begum (2128130)" userId="S::2128130@student.uwtsd.ac.uk::154c3e2b-2645-4e8c-a3cb-01ad99b7c24b" providerId="AD" clId="Web-{F7DB1425-70D4-E587-DCE2-AF127C19C4C0}" dt="2025-10-07T17:09:26.442" v="7" actId="1076"/>
          <ac:picMkLst>
            <pc:docMk/>
            <pc:sldMk cId="2421063505" sldId="271"/>
            <ac:picMk id="4" creationId="{5899F3AB-EBB0-5730-A39B-6D6C276BED54}"/>
          </ac:picMkLst>
        </pc:picChg>
        <pc:picChg chg="add mod">
          <ac:chgData name="Imtiaz Begum (2128130)" userId="S::2128130@student.uwtsd.ac.uk::154c3e2b-2645-4e8c-a3cb-01ad99b7c24b" providerId="AD" clId="Web-{F7DB1425-70D4-E587-DCE2-AF127C19C4C0}" dt="2025-10-07T19:55:15.657" v="404" actId="1076"/>
          <ac:picMkLst>
            <pc:docMk/>
            <pc:sldMk cId="2421063505" sldId="271"/>
            <ac:picMk id="63" creationId="{8655F12E-D46C-43EC-249D-9088100EBC2B}"/>
          </ac:picMkLst>
        </pc:picChg>
      </pc:sldChg>
    </pc:docChg>
  </pc:docChgLst>
  <pc:docChgLst>
    <pc:chgData name="Imtiaz Begum (2128130)" userId="S::2128130@student.uwtsd.ac.uk::154c3e2b-2645-4e8c-a3cb-01ad99b7c24b" providerId="AD" clId="Web-{96D96594-0B41-D9A0-E065-6364CD029095}"/>
    <pc:docChg chg="modSld">
      <pc:chgData name="Imtiaz Begum (2128130)" userId="S::2128130@student.uwtsd.ac.uk::154c3e2b-2645-4e8c-a3cb-01ad99b7c24b" providerId="AD" clId="Web-{96D96594-0B41-D9A0-E065-6364CD029095}" dt="2025-10-06T19:54:45.959" v="81" actId="1076"/>
      <pc:docMkLst>
        <pc:docMk/>
      </pc:docMkLst>
      <pc:sldChg chg="modSp">
        <pc:chgData name="Imtiaz Begum (2128130)" userId="S::2128130@student.uwtsd.ac.uk::154c3e2b-2645-4e8c-a3cb-01ad99b7c24b" providerId="AD" clId="Web-{96D96594-0B41-D9A0-E065-6364CD029095}" dt="2025-10-06T19:54:45.959" v="81" actId="1076"/>
        <pc:sldMkLst>
          <pc:docMk/>
          <pc:sldMk cId="420276787" sldId="256"/>
        </pc:sldMkLst>
        <pc:picChg chg="mod">
          <ac:chgData name="Imtiaz Begum (2128130)" userId="S::2128130@student.uwtsd.ac.uk::154c3e2b-2645-4e8c-a3cb-01ad99b7c24b" providerId="AD" clId="Web-{96D96594-0B41-D9A0-E065-6364CD029095}" dt="2025-10-06T19:45:51.547" v="53" actId="14100"/>
          <ac:picMkLst>
            <pc:docMk/>
            <pc:sldMk cId="420276787" sldId="256"/>
            <ac:picMk id="16" creationId="{DA0EFF60-CA1C-D295-0C25-7F33B2D44A8E}"/>
          </ac:picMkLst>
        </pc:picChg>
      </pc:sldChg>
      <pc:sldChg chg="modSp">
        <pc:chgData name="Imtiaz Begum (2128130)" userId="S::2128130@student.uwtsd.ac.uk::154c3e2b-2645-4e8c-a3cb-01ad99b7c24b" providerId="AD" clId="Web-{96D96594-0B41-D9A0-E065-6364CD029095}" dt="2025-10-06T19:51:23.511" v="75" actId="20577"/>
        <pc:sldMkLst>
          <pc:docMk/>
          <pc:sldMk cId="3012545997" sldId="257"/>
        </pc:sldMkLst>
        <pc:spChg chg="mod">
          <ac:chgData name="Imtiaz Begum (2128130)" userId="S::2128130@student.uwtsd.ac.uk::154c3e2b-2645-4e8c-a3cb-01ad99b7c24b" providerId="AD" clId="Web-{96D96594-0B41-D9A0-E065-6364CD029095}" dt="2025-10-06T19:51:23.511" v="75" actId="20577"/>
          <ac:spMkLst>
            <pc:docMk/>
            <pc:sldMk cId="3012545997" sldId="257"/>
            <ac:spMk id="5" creationId="{6E6F6D48-BFAF-FF54-CEF9-83F24FA42044}"/>
          </ac:spMkLst>
        </pc:spChg>
      </pc:sldChg>
      <pc:sldChg chg="modSp">
        <pc:chgData name="Imtiaz Begum (2128130)" userId="S::2128130@student.uwtsd.ac.uk::154c3e2b-2645-4e8c-a3cb-01ad99b7c24b" providerId="AD" clId="Web-{96D96594-0B41-D9A0-E065-6364CD029095}" dt="2025-10-06T19:51:43.389" v="78" actId="20577"/>
        <pc:sldMkLst>
          <pc:docMk/>
          <pc:sldMk cId="3256343719" sldId="259"/>
        </pc:sldMkLst>
        <pc:spChg chg="mod">
          <ac:chgData name="Imtiaz Begum (2128130)" userId="S::2128130@student.uwtsd.ac.uk::154c3e2b-2645-4e8c-a3cb-01ad99b7c24b" providerId="AD" clId="Web-{96D96594-0B41-D9A0-E065-6364CD029095}" dt="2025-10-06T19:51:43.389" v="78" actId="20577"/>
          <ac:spMkLst>
            <pc:docMk/>
            <pc:sldMk cId="3256343719" sldId="259"/>
            <ac:spMk id="6" creationId="{74F734C9-D03D-C0F3-E6A0-AF90BFE019F9}"/>
          </ac:spMkLst>
        </pc:spChg>
        <pc:picChg chg="mod">
          <ac:chgData name="Imtiaz Begum (2128130)" userId="S::2128130@student.uwtsd.ac.uk::154c3e2b-2645-4e8c-a3cb-01ad99b7c24b" providerId="AD" clId="Web-{96D96594-0B41-D9A0-E065-6364CD029095}" dt="2025-10-06T19:39:55.804" v="15" actId="14100"/>
          <ac:picMkLst>
            <pc:docMk/>
            <pc:sldMk cId="3256343719" sldId="259"/>
            <ac:picMk id="10" creationId="{4CD79F43-BC22-34DD-E85D-DEB69FE1357F}"/>
          </ac:picMkLst>
        </pc:picChg>
      </pc:sldChg>
      <pc:sldChg chg="modSp">
        <pc:chgData name="Imtiaz Begum (2128130)" userId="S::2128130@student.uwtsd.ac.uk::154c3e2b-2645-4e8c-a3cb-01ad99b7c24b" providerId="AD" clId="Web-{96D96594-0B41-D9A0-E065-6364CD029095}" dt="2025-10-06T19:36:12.762" v="9" actId="1076"/>
        <pc:sldMkLst>
          <pc:docMk/>
          <pc:sldMk cId="1311745771" sldId="263"/>
        </pc:sldMkLst>
        <pc:spChg chg="mod">
          <ac:chgData name="Imtiaz Begum (2128130)" userId="S::2128130@student.uwtsd.ac.uk::154c3e2b-2645-4e8c-a3cb-01ad99b7c24b" providerId="AD" clId="Web-{96D96594-0B41-D9A0-E065-6364CD029095}" dt="2025-10-06T19:33:49.126" v="2" actId="20577"/>
          <ac:spMkLst>
            <pc:docMk/>
            <pc:sldMk cId="1311745771" sldId="263"/>
            <ac:spMk id="5" creationId="{51610543-B02D-137F-A14F-B10FCACAB3AD}"/>
          </ac:spMkLst>
        </pc:spChg>
        <pc:picChg chg="mod">
          <ac:chgData name="Imtiaz Begum (2128130)" userId="S::2128130@student.uwtsd.ac.uk::154c3e2b-2645-4e8c-a3cb-01ad99b7c24b" providerId="AD" clId="Web-{96D96594-0B41-D9A0-E065-6364CD029095}" dt="2025-10-06T19:36:12.762" v="9" actId="1076"/>
          <ac:picMkLst>
            <pc:docMk/>
            <pc:sldMk cId="1311745771" sldId="263"/>
            <ac:picMk id="6" creationId="{3C3C66A7-F85B-6210-04DF-A17D15A39603}"/>
          </ac:picMkLst>
        </pc:picChg>
      </pc:sldChg>
      <pc:sldChg chg="modSp">
        <pc:chgData name="Imtiaz Begum (2128130)" userId="S::2128130@student.uwtsd.ac.uk::154c3e2b-2645-4e8c-a3cb-01ad99b7c24b" providerId="AD" clId="Web-{96D96594-0B41-D9A0-E065-6364CD029095}" dt="2025-10-06T19:47:11.423" v="59" actId="14100"/>
        <pc:sldMkLst>
          <pc:docMk/>
          <pc:sldMk cId="167439944" sldId="267"/>
        </pc:sldMkLst>
        <pc:spChg chg="mod">
          <ac:chgData name="Imtiaz Begum (2128130)" userId="S::2128130@student.uwtsd.ac.uk::154c3e2b-2645-4e8c-a3cb-01ad99b7c24b" providerId="AD" clId="Web-{96D96594-0B41-D9A0-E065-6364CD029095}" dt="2025-10-06T19:34:52.272" v="7" actId="20577"/>
          <ac:spMkLst>
            <pc:docMk/>
            <pc:sldMk cId="167439944" sldId="267"/>
            <ac:spMk id="3" creationId="{6C41342F-8556-C901-7D10-62D30F32A9BF}"/>
          </ac:spMkLst>
        </pc:spChg>
      </pc:sldChg>
      <pc:sldChg chg="modSp">
        <pc:chgData name="Imtiaz Begum (2128130)" userId="S::2128130@student.uwtsd.ac.uk::154c3e2b-2645-4e8c-a3cb-01ad99b7c24b" providerId="AD" clId="Web-{96D96594-0B41-D9A0-E065-6364CD029095}" dt="2025-10-06T19:38:58.333" v="13" actId="14100"/>
        <pc:sldMkLst>
          <pc:docMk/>
          <pc:sldMk cId="1752489004" sldId="270"/>
        </pc:sldMkLst>
        <pc:picChg chg="mod">
          <ac:chgData name="Imtiaz Begum (2128130)" userId="S::2128130@student.uwtsd.ac.uk::154c3e2b-2645-4e8c-a3cb-01ad99b7c24b" providerId="AD" clId="Web-{96D96594-0B41-D9A0-E065-6364CD029095}" dt="2025-10-06T19:38:58.333" v="13" actId="14100"/>
          <ac:picMkLst>
            <pc:docMk/>
            <pc:sldMk cId="1752489004" sldId="270"/>
            <ac:picMk id="16" creationId="{CE48649E-CC6D-03C4-92E5-6384C6B90045}"/>
          </ac:picMkLst>
        </pc:picChg>
      </pc:sldChg>
    </pc:docChg>
  </pc:docChgLst>
  <pc:docChgLst>
    <pc:chgData name="Imtiaz Begum (2128130)" userId="S::2128130@student.uwtsd.ac.uk::154c3e2b-2645-4e8c-a3cb-01ad99b7c24b" providerId="AD" clId="Web-{7898811E-30C6-CC95-136F-A468278BF690}"/>
    <pc:docChg chg="modSld">
      <pc:chgData name="Imtiaz Begum (2128130)" userId="S::2128130@student.uwtsd.ac.uk::154c3e2b-2645-4e8c-a3cb-01ad99b7c24b" providerId="AD" clId="Web-{7898811E-30C6-CC95-136F-A468278BF690}" dt="2025-09-29T18:15:14.044" v="28" actId="20577"/>
      <pc:docMkLst>
        <pc:docMk/>
      </pc:docMkLst>
      <pc:sldChg chg="modSp">
        <pc:chgData name="Imtiaz Begum (2128130)" userId="S::2128130@student.uwtsd.ac.uk::154c3e2b-2645-4e8c-a3cb-01ad99b7c24b" providerId="AD" clId="Web-{7898811E-30C6-CC95-136F-A468278BF690}" dt="2025-09-29T18:14:00.567" v="24" actId="20577"/>
        <pc:sldMkLst>
          <pc:docMk/>
          <pc:sldMk cId="1311745771" sldId="263"/>
        </pc:sldMkLst>
        <pc:spChg chg="mod">
          <ac:chgData name="Imtiaz Begum (2128130)" userId="S::2128130@student.uwtsd.ac.uk::154c3e2b-2645-4e8c-a3cb-01ad99b7c24b" providerId="AD" clId="Web-{7898811E-30C6-CC95-136F-A468278BF690}" dt="2025-09-29T18:12:10.676" v="18" actId="1076"/>
          <ac:spMkLst>
            <pc:docMk/>
            <pc:sldMk cId="1311745771" sldId="263"/>
            <ac:spMk id="2" creationId="{0CF398A7-0DED-DA05-0656-5F28DFC5578E}"/>
          </ac:spMkLst>
        </pc:spChg>
        <pc:spChg chg="mod">
          <ac:chgData name="Imtiaz Begum (2128130)" userId="S::2128130@student.uwtsd.ac.uk::154c3e2b-2645-4e8c-a3cb-01ad99b7c24b" providerId="AD" clId="Web-{7898811E-30C6-CC95-136F-A468278BF690}" dt="2025-09-29T18:14:00.567" v="24" actId="20577"/>
          <ac:spMkLst>
            <pc:docMk/>
            <pc:sldMk cId="1311745771" sldId="263"/>
            <ac:spMk id="5" creationId="{51610543-B02D-137F-A14F-B10FCACAB3AD}"/>
          </ac:spMkLst>
        </pc:spChg>
      </pc:sldChg>
      <pc:sldChg chg="modSp">
        <pc:chgData name="Imtiaz Begum (2128130)" userId="S::2128130@student.uwtsd.ac.uk::154c3e2b-2645-4e8c-a3cb-01ad99b7c24b" providerId="AD" clId="Web-{7898811E-30C6-CC95-136F-A468278BF690}" dt="2025-09-29T18:15:14.044" v="28" actId="20577"/>
        <pc:sldMkLst>
          <pc:docMk/>
          <pc:sldMk cId="3924443650" sldId="265"/>
        </pc:sldMkLst>
      </pc:sldChg>
      <pc:sldChg chg="modSp">
        <pc:chgData name="Imtiaz Begum (2128130)" userId="S::2128130@student.uwtsd.ac.uk::154c3e2b-2645-4e8c-a3cb-01ad99b7c24b" providerId="AD" clId="Web-{7898811E-30C6-CC95-136F-A468278BF690}" dt="2025-09-29T18:00:58.483" v="4" actId="20577"/>
        <pc:sldMkLst>
          <pc:docMk/>
          <pc:sldMk cId="167439944" sldId="267"/>
        </pc:sldMkLst>
        <pc:spChg chg="mod">
          <ac:chgData name="Imtiaz Begum (2128130)" userId="S::2128130@student.uwtsd.ac.uk::154c3e2b-2645-4e8c-a3cb-01ad99b7c24b" providerId="AD" clId="Web-{7898811E-30C6-CC95-136F-A468278BF690}" dt="2025-09-29T18:00:58.483" v="4" actId="20577"/>
          <ac:spMkLst>
            <pc:docMk/>
            <pc:sldMk cId="167439944" sldId="267"/>
            <ac:spMk id="3" creationId="{6C41342F-8556-C901-7D10-62D30F32A9BF}"/>
          </ac:spMkLst>
        </pc:spChg>
      </pc:sldChg>
    </pc:docChg>
  </pc:docChgLst>
  <pc:docChgLst>
    <pc:chgData name="Imtiaz Begum (2128130)" userId="S::2128130@student.uwtsd.ac.uk::154c3e2b-2645-4e8c-a3cb-01ad99b7c24b" providerId="AD" clId="Web-{25256067-07F1-ABA8-35AD-708BC0ECE743}"/>
    <pc:docChg chg="modSld">
      <pc:chgData name="Imtiaz Begum (2128130)" userId="S::2128130@student.uwtsd.ac.uk::154c3e2b-2645-4e8c-a3cb-01ad99b7c24b" providerId="AD" clId="Web-{25256067-07F1-ABA8-35AD-708BC0ECE743}" dt="2025-10-12T12:51:30.111" v="217" actId="20577"/>
      <pc:docMkLst>
        <pc:docMk/>
      </pc:docMkLst>
      <pc:sldChg chg="modSp">
        <pc:chgData name="Imtiaz Begum (2128130)" userId="S::2128130@student.uwtsd.ac.uk::154c3e2b-2645-4e8c-a3cb-01ad99b7c24b" providerId="AD" clId="Web-{25256067-07F1-ABA8-35AD-708BC0ECE743}" dt="2025-10-12T12:42:10.750" v="182" actId="20577"/>
        <pc:sldMkLst>
          <pc:docMk/>
          <pc:sldMk cId="420276787" sldId="256"/>
        </pc:sldMkLst>
        <pc:spChg chg="mod">
          <ac:chgData name="Imtiaz Begum (2128130)" userId="S::2128130@student.uwtsd.ac.uk::154c3e2b-2645-4e8c-a3cb-01ad99b7c24b" providerId="AD" clId="Web-{25256067-07F1-ABA8-35AD-708BC0ECE743}" dt="2025-10-12T12:42:10.750" v="182" actId="20577"/>
          <ac:spMkLst>
            <pc:docMk/>
            <pc:sldMk cId="420276787" sldId="256"/>
            <ac:spMk id="8" creationId="{7872AFE4-D80F-CF65-247E-DA658933B86A}"/>
          </ac:spMkLst>
        </pc:spChg>
      </pc:sldChg>
      <pc:sldChg chg="modSp">
        <pc:chgData name="Imtiaz Begum (2128130)" userId="S::2128130@student.uwtsd.ac.uk::154c3e2b-2645-4e8c-a3cb-01ad99b7c24b" providerId="AD" clId="Web-{25256067-07F1-ABA8-35AD-708BC0ECE743}" dt="2025-10-12T12:51:30.111" v="217" actId="20577"/>
        <pc:sldMkLst>
          <pc:docMk/>
          <pc:sldMk cId="3012545997" sldId="257"/>
        </pc:sldMkLst>
        <pc:spChg chg="mod">
          <ac:chgData name="Imtiaz Begum (2128130)" userId="S::2128130@student.uwtsd.ac.uk::154c3e2b-2645-4e8c-a3cb-01ad99b7c24b" providerId="AD" clId="Web-{25256067-07F1-ABA8-35AD-708BC0ECE743}" dt="2025-10-12T12:51:30.111" v="217" actId="20577"/>
          <ac:spMkLst>
            <pc:docMk/>
            <pc:sldMk cId="3012545997" sldId="257"/>
            <ac:spMk id="5" creationId="{6E6F6D48-BFAF-FF54-CEF9-83F24FA42044}"/>
          </ac:spMkLst>
        </pc:spChg>
      </pc:sldChg>
      <pc:sldChg chg="modSp">
        <pc:chgData name="Imtiaz Begum (2128130)" userId="S::2128130@student.uwtsd.ac.uk::154c3e2b-2645-4e8c-a3cb-01ad99b7c24b" providerId="AD" clId="Web-{25256067-07F1-ABA8-35AD-708BC0ECE743}" dt="2025-10-12T12:39:06.904" v="179" actId="20577"/>
        <pc:sldMkLst>
          <pc:docMk/>
          <pc:sldMk cId="3523477426" sldId="262"/>
        </pc:sldMkLst>
        <pc:spChg chg="mod">
          <ac:chgData name="Imtiaz Begum (2128130)" userId="S::2128130@student.uwtsd.ac.uk::154c3e2b-2645-4e8c-a3cb-01ad99b7c24b" providerId="AD" clId="Web-{25256067-07F1-ABA8-35AD-708BC0ECE743}" dt="2025-10-12T12:39:06.904" v="179" actId="20577"/>
          <ac:spMkLst>
            <pc:docMk/>
            <pc:sldMk cId="3523477426" sldId="262"/>
            <ac:spMk id="6" creationId="{CE823171-B305-AE09-2C3D-43FF9990B7E6}"/>
          </ac:spMkLst>
        </pc:spChg>
      </pc:sldChg>
      <pc:sldChg chg="modSp">
        <pc:chgData name="Imtiaz Begum (2128130)" userId="S::2128130@student.uwtsd.ac.uk::154c3e2b-2645-4e8c-a3cb-01ad99b7c24b" providerId="AD" clId="Web-{25256067-07F1-ABA8-35AD-708BC0ECE743}" dt="2025-10-12T12:48:03.417" v="214" actId="20577"/>
        <pc:sldMkLst>
          <pc:docMk/>
          <pc:sldMk cId="167439944" sldId="267"/>
        </pc:sldMkLst>
        <pc:spChg chg="mod">
          <ac:chgData name="Imtiaz Begum (2128130)" userId="S::2128130@student.uwtsd.ac.uk::154c3e2b-2645-4e8c-a3cb-01ad99b7c24b" providerId="AD" clId="Web-{25256067-07F1-ABA8-35AD-708BC0ECE743}" dt="2025-10-12T12:48:03.417" v="214" actId="20577"/>
          <ac:spMkLst>
            <pc:docMk/>
            <pc:sldMk cId="167439944" sldId="267"/>
            <ac:spMk id="3" creationId="{6C41342F-8556-C901-7D10-62D30F32A9BF}"/>
          </ac:spMkLst>
        </pc:spChg>
      </pc:sldChg>
      <pc:sldChg chg="modSp">
        <pc:chgData name="Imtiaz Begum (2128130)" userId="S::2128130@student.uwtsd.ac.uk::154c3e2b-2645-4e8c-a3cb-01ad99b7c24b" providerId="AD" clId="Web-{25256067-07F1-ABA8-35AD-708BC0ECE743}" dt="2025-10-12T12:16:57.182" v="85" actId="20577"/>
        <pc:sldMkLst>
          <pc:docMk/>
          <pc:sldMk cId="2632742839" sldId="269"/>
        </pc:sldMkLst>
        <pc:spChg chg="mod">
          <ac:chgData name="Imtiaz Begum (2128130)" userId="S::2128130@student.uwtsd.ac.uk::154c3e2b-2645-4e8c-a3cb-01ad99b7c24b" providerId="AD" clId="Web-{25256067-07F1-ABA8-35AD-708BC0ECE743}" dt="2025-10-12T12:16:57.182" v="85" actId="20577"/>
          <ac:spMkLst>
            <pc:docMk/>
            <pc:sldMk cId="2632742839" sldId="269"/>
            <ac:spMk id="5" creationId="{731E2183-7C3C-C92C-0AD9-ED4AB832D152}"/>
          </ac:spMkLst>
        </pc:spChg>
      </pc:sldChg>
      <pc:sldChg chg="modSp">
        <pc:chgData name="Imtiaz Begum (2128130)" userId="S::2128130@student.uwtsd.ac.uk::154c3e2b-2645-4e8c-a3cb-01ad99b7c24b" providerId="AD" clId="Web-{25256067-07F1-ABA8-35AD-708BC0ECE743}" dt="2025-10-12T12:23:37.660" v="134" actId="20577"/>
        <pc:sldMkLst>
          <pc:docMk/>
          <pc:sldMk cId="2403073387" sldId="274"/>
        </pc:sldMkLst>
        <pc:spChg chg="mod">
          <ac:chgData name="Imtiaz Begum (2128130)" userId="S::2128130@student.uwtsd.ac.uk::154c3e2b-2645-4e8c-a3cb-01ad99b7c24b" providerId="AD" clId="Web-{25256067-07F1-ABA8-35AD-708BC0ECE743}" dt="2025-10-12T12:23:37.660" v="134" actId="20577"/>
          <ac:spMkLst>
            <pc:docMk/>
            <pc:sldMk cId="2403073387" sldId="274"/>
            <ac:spMk id="4" creationId="{9A2813D4-AB58-0DFD-6C39-D08893336CBA}"/>
          </ac:spMkLst>
        </pc:spChg>
      </pc:sldChg>
      <pc:sldChg chg="modSp">
        <pc:chgData name="Imtiaz Begum (2128130)" userId="S::2128130@student.uwtsd.ac.uk::154c3e2b-2645-4e8c-a3cb-01ad99b7c24b" providerId="AD" clId="Web-{25256067-07F1-ABA8-35AD-708BC0ECE743}" dt="2025-10-12T12:25:11.536" v="144" actId="20577"/>
        <pc:sldMkLst>
          <pc:docMk/>
          <pc:sldMk cId="2133458117" sldId="275"/>
        </pc:sldMkLst>
        <pc:spChg chg="mod">
          <ac:chgData name="Imtiaz Begum (2128130)" userId="S::2128130@student.uwtsd.ac.uk::154c3e2b-2645-4e8c-a3cb-01ad99b7c24b" providerId="AD" clId="Web-{25256067-07F1-ABA8-35AD-708BC0ECE743}" dt="2025-10-12T12:25:11.536" v="144" actId="20577"/>
          <ac:spMkLst>
            <pc:docMk/>
            <pc:sldMk cId="2133458117" sldId="275"/>
            <ac:spMk id="3" creationId="{68ADE4A2-D249-27AF-2FED-95DE44C6CE39}"/>
          </ac:spMkLst>
        </pc:spChg>
      </pc:sldChg>
    </pc:docChg>
  </pc:docChgLst>
  <pc:docChgLst>
    <pc:chgData name="Imtiaz Begum (2128130)" userId="S::2128130@student.uwtsd.ac.uk::154c3e2b-2645-4e8c-a3cb-01ad99b7c24b" providerId="AD" clId="Web-{AFD261D9-1958-48CF-53BD-526456489D63}"/>
    <pc:docChg chg="modSld">
      <pc:chgData name="Imtiaz Begum (2128130)" userId="S::2128130@student.uwtsd.ac.uk::154c3e2b-2645-4e8c-a3cb-01ad99b7c24b" providerId="AD" clId="Web-{AFD261D9-1958-48CF-53BD-526456489D63}" dt="2025-10-08T17:55:45.079" v="0" actId="20577"/>
      <pc:docMkLst>
        <pc:docMk/>
      </pc:docMkLst>
      <pc:sldChg chg="modSp">
        <pc:chgData name="Imtiaz Begum (2128130)" userId="S::2128130@student.uwtsd.ac.uk::154c3e2b-2645-4e8c-a3cb-01ad99b7c24b" providerId="AD" clId="Web-{AFD261D9-1958-48CF-53BD-526456489D63}" dt="2025-10-08T17:55:45.079" v="0" actId="20577"/>
        <pc:sldMkLst>
          <pc:docMk/>
          <pc:sldMk cId="167439944" sldId="267"/>
        </pc:sldMkLst>
        <pc:spChg chg="mod">
          <ac:chgData name="Imtiaz Begum (2128130)" userId="S::2128130@student.uwtsd.ac.uk::154c3e2b-2645-4e8c-a3cb-01ad99b7c24b" providerId="AD" clId="Web-{AFD261D9-1958-48CF-53BD-526456489D63}" dt="2025-10-08T17:55:45.079" v="0" actId="20577"/>
          <ac:spMkLst>
            <pc:docMk/>
            <pc:sldMk cId="167439944" sldId="267"/>
            <ac:spMk id="3" creationId="{6C41342F-8556-C901-7D10-62D30F32A9BF}"/>
          </ac:spMkLst>
        </pc:spChg>
      </pc:sldChg>
    </pc:docChg>
  </pc:docChgLst>
  <pc:docChgLst>
    <pc:chgData name="Imtiaz Begum (2128130)" userId="S::2128130@student.uwtsd.ac.uk::154c3e2b-2645-4e8c-a3cb-01ad99b7c24b" providerId="AD" clId="Web-{D5E352AD-05F3-CC15-7418-C82050C06484}"/>
    <pc:docChg chg="modSld">
      <pc:chgData name="Imtiaz Begum (2128130)" userId="S::2128130@student.uwtsd.ac.uk::154c3e2b-2645-4e8c-a3cb-01ad99b7c24b" providerId="AD" clId="Web-{D5E352AD-05F3-CC15-7418-C82050C06484}" dt="2025-09-27T14:50:13.078" v="63" actId="20577"/>
      <pc:docMkLst>
        <pc:docMk/>
      </pc:docMkLst>
      <pc:sldChg chg="addSp delSp modSp">
        <pc:chgData name="Imtiaz Begum (2128130)" userId="S::2128130@student.uwtsd.ac.uk::154c3e2b-2645-4e8c-a3cb-01ad99b7c24b" providerId="AD" clId="Web-{D5E352AD-05F3-CC15-7418-C82050C06484}" dt="2025-09-27T14:50:13.078" v="63" actId="20577"/>
        <pc:sldMkLst>
          <pc:docMk/>
          <pc:sldMk cId="420276787" sldId="256"/>
        </pc:sldMkLst>
      </pc:sldChg>
      <pc:sldChg chg="modSp">
        <pc:chgData name="Imtiaz Begum (2128130)" userId="S::2128130@student.uwtsd.ac.uk::154c3e2b-2645-4e8c-a3cb-01ad99b7c24b" providerId="AD" clId="Web-{D5E352AD-05F3-CC15-7418-C82050C06484}" dt="2025-09-27T14:49:41.311" v="59" actId="20577"/>
        <pc:sldMkLst>
          <pc:docMk/>
          <pc:sldMk cId="3012545997" sldId="257"/>
        </pc:sldMkLst>
        <pc:spChg chg="mod">
          <ac:chgData name="Imtiaz Begum (2128130)" userId="S::2128130@student.uwtsd.ac.uk::154c3e2b-2645-4e8c-a3cb-01ad99b7c24b" providerId="AD" clId="Web-{D5E352AD-05F3-CC15-7418-C82050C06484}" dt="2025-09-27T14:49:13.373" v="55" actId="20577"/>
          <ac:spMkLst>
            <pc:docMk/>
            <pc:sldMk cId="3012545997" sldId="257"/>
            <ac:spMk id="2" creationId="{C147376D-FEBC-5E54-CC58-99BC5B518FD7}"/>
          </ac:spMkLst>
        </pc:spChg>
        <pc:spChg chg="mod">
          <ac:chgData name="Imtiaz Begum (2128130)" userId="S::2128130@student.uwtsd.ac.uk::154c3e2b-2645-4e8c-a3cb-01ad99b7c24b" providerId="AD" clId="Web-{D5E352AD-05F3-CC15-7418-C82050C06484}" dt="2025-09-27T14:49:41.311" v="59" actId="20577"/>
          <ac:spMkLst>
            <pc:docMk/>
            <pc:sldMk cId="3012545997" sldId="257"/>
            <ac:spMk id="5" creationId="{6E6F6D48-BFAF-FF54-CEF9-83F24FA42044}"/>
          </ac:spMkLst>
        </pc:spChg>
      </pc:sldChg>
      <pc:sldChg chg="modSp">
        <pc:chgData name="Imtiaz Begum (2128130)" userId="S::2128130@student.uwtsd.ac.uk::154c3e2b-2645-4e8c-a3cb-01ad99b7c24b" providerId="AD" clId="Web-{D5E352AD-05F3-CC15-7418-C82050C06484}" dt="2025-09-27T14:48:36.294" v="52" actId="20577"/>
        <pc:sldMkLst>
          <pc:docMk/>
          <pc:sldMk cId="1311745771" sldId="263"/>
        </pc:sldMkLst>
        <pc:spChg chg="mod">
          <ac:chgData name="Imtiaz Begum (2128130)" userId="S::2128130@student.uwtsd.ac.uk::154c3e2b-2645-4e8c-a3cb-01ad99b7c24b" providerId="AD" clId="Web-{D5E352AD-05F3-CC15-7418-C82050C06484}" dt="2025-09-27T14:48:22.293" v="51" actId="20577"/>
          <ac:spMkLst>
            <pc:docMk/>
            <pc:sldMk cId="1311745771" sldId="263"/>
            <ac:spMk id="2" creationId="{0CF398A7-0DED-DA05-0656-5F28DFC5578E}"/>
          </ac:spMkLst>
        </pc:spChg>
        <pc:spChg chg="mod">
          <ac:chgData name="Imtiaz Begum (2128130)" userId="S::2128130@student.uwtsd.ac.uk::154c3e2b-2645-4e8c-a3cb-01ad99b7c24b" providerId="AD" clId="Web-{D5E352AD-05F3-CC15-7418-C82050C06484}" dt="2025-09-27T14:48:36.294" v="52" actId="20577"/>
          <ac:spMkLst>
            <pc:docMk/>
            <pc:sldMk cId="1311745771" sldId="263"/>
            <ac:spMk id="5" creationId="{51610543-B02D-137F-A14F-B10FCACAB3AD}"/>
          </ac:spMkLst>
        </pc:spChg>
      </pc:sldChg>
    </pc:docChg>
  </pc:docChgLst>
  <pc:docChgLst>
    <pc:chgData name="Imtiaz Begum (2128130)" userId="S::2128130@student.uwtsd.ac.uk::154c3e2b-2645-4e8c-a3cb-01ad99b7c24b" providerId="AD" clId="Web-{6C6ABC95-4149-F14C-5820-D7994AE694BF}"/>
    <pc:docChg chg="modSld">
      <pc:chgData name="Imtiaz Begum (2128130)" userId="S::2128130@student.uwtsd.ac.uk::154c3e2b-2645-4e8c-a3cb-01ad99b7c24b" providerId="AD" clId="Web-{6C6ABC95-4149-F14C-5820-D7994AE694BF}" dt="2025-09-27T15:46:24.200" v="4" actId="14100"/>
      <pc:docMkLst>
        <pc:docMk/>
      </pc:docMkLst>
      <pc:sldChg chg="modSp">
        <pc:chgData name="Imtiaz Begum (2128130)" userId="S::2128130@student.uwtsd.ac.uk::154c3e2b-2645-4e8c-a3cb-01ad99b7c24b" providerId="AD" clId="Web-{6C6ABC95-4149-F14C-5820-D7994AE694BF}" dt="2025-09-27T15:46:24.200" v="4" actId="14100"/>
        <pc:sldMkLst>
          <pc:docMk/>
          <pc:sldMk cId="420276787" sldId="256"/>
        </pc:sldMkLst>
      </pc:sldChg>
    </pc:docChg>
  </pc:docChgLst>
  <pc:docChgLst>
    <pc:chgData name="Imtiaz Begum (2128130)" userId="S::2128130@student.uwtsd.ac.uk::154c3e2b-2645-4e8c-a3cb-01ad99b7c24b" providerId="AD" clId="Web-{15305369-B2FB-5CC3-AF00-ED80F256BFBA}"/>
    <pc:docChg chg="modSld">
      <pc:chgData name="Imtiaz Begum (2128130)" userId="S::2128130@student.uwtsd.ac.uk::154c3e2b-2645-4e8c-a3cb-01ad99b7c24b" providerId="AD" clId="Web-{15305369-B2FB-5CC3-AF00-ED80F256BFBA}" dt="2025-09-30T12:17:45.980" v="48" actId="20577"/>
      <pc:docMkLst>
        <pc:docMk/>
      </pc:docMkLst>
      <pc:sldChg chg="modSp">
        <pc:chgData name="Imtiaz Begum (2128130)" userId="S::2128130@student.uwtsd.ac.uk::154c3e2b-2645-4e8c-a3cb-01ad99b7c24b" providerId="AD" clId="Web-{15305369-B2FB-5CC3-AF00-ED80F256BFBA}" dt="2025-09-30T12:17:45.980" v="48" actId="20577"/>
        <pc:sldMkLst>
          <pc:docMk/>
          <pc:sldMk cId="3924443650" sldId="265"/>
        </pc:sldMkLst>
      </pc:sldChg>
      <pc:sldChg chg="modSp">
        <pc:chgData name="Imtiaz Begum (2128130)" userId="S::2128130@student.uwtsd.ac.uk::154c3e2b-2645-4e8c-a3cb-01ad99b7c24b" providerId="AD" clId="Web-{15305369-B2FB-5CC3-AF00-ED80F256BFBA}" dt="2025-09-30T12:16:47.869" v="47" actId="20577"/>
        <pc:sldMkLst>
          <pc:docMk/>
          <pc:sldMk cId="167439944" sldId="267"/>
        </pc:sldMkLst>
        <pc:spChg chg="mod">
          <ac:chgData name="Imtiaz Begum (2128130)" userId="S::2128130@student.uwtsd.ac.uk::154c3e2b-2645-4e8c-a3cb-01ad99b7c24b" providerId="AD" clId="Web-{15305369-B2FB-5CC3-AF00-ED80F256BFBA}" dt="2025-09-30T12:16:47.869" v="47" actId="20577"/>
          <ac:spMkLst>
            <pc:docMk/>
            <pc:sldMk cId="167439944" sldId="267"/>
            <ac:spMk id="3" creationId="{6C41342F-8556-C901-7D10-62D30F32A9BF}"/>
          </ac:spMkLst>
        </pc:spChg>
      </pc:sldChg>
    </pc:docChg>
  </pc:docChgLst>
  <pc:docChgLst>
    <pc:chgData name="Imtiaz Begum (2128130)" userId="S::2128130@student.uwtsd.ac.uk::154c3e2b-2645-4e8c-a3cb-01ad99b7c24b" providerId="AD" clId="Web-{710751C0-24C8-1535-EDD7-6421D50228D2}"/>
    <pc:docChg chg="modSld">
      <pc:chgData name="Imtiaz Begum (2128130)" userId="S::2128130@student.uwtsd.ac.uk::154c3e2b-2645-4e8c-a3cb-01ad99b7c24b" providerId="AD" clId="Web-{710751C0-24C8-1535-EDD7-6421D50228D2}" dt="2025-10-09T12:30:03.639" v="214"/>
      <pc:docMkLst>
        <pc:docMk/>
      </pc:docMkLst>
    </pc:docChg>
  </pc:docChgLst>
  <pc:docChgLst>
    <pc:chgData name="Imtiaz Begum (2128130)" userId="154c3e2b-2645-4e8c-a3cb-01ad99b7c24b" providerId="ADAL" clId="{A414DD12-A5C8-4FC5-A520-397B063C7A3F}"/>
    <pc:docChg chg="undo custSel addSld delSld modSld sldOrd modMainMaster">
      <pc:chgData name="Imtiaz Begum (2128130)" userId="154c3e2b-2645-4e8c-a3cb-01ad99b7c24b" providerId="ADAL" clId="{A414DD12-A5C8-4FC5-A520-397B063C7A3F}" dt="2025-10-12T11:50:03.408" v="5096" actId="2696"/>
      <pc:docMkLst>
        <pc:docMk/>
      </pc:docMkLst>
      <pc:sldChg chg="addSp delSp modSp mod ord setBg">
        <pc:chgData name="Imtiaz Begum (2128130)" userId="154c3e2b-2645-4e8c-a3cb-01ad99b7c24b" providerId="ADAL" clId="{A414DD12-A5C8-4FC5-A520-397B063C7A3F}" dt="2025-10-12T07:34:50.349" v="4695" actId="20577"/>
        <pc:sldMkLst>
          <pc:docMk/>
          <pc:sldMk cId="420276787" sldId="256"/>
        </pc:sldMkLst>
        <pc:spChg chg="add mod">
          <ac:chgData name="Imtiaz Begum (2128130)" userId="154c3e2b-2645-4e8c-a3cb-01ad99b7c24b" providerId="ADAL" clId="{A414DD12-A5C8-4FC5-A520-397B063C7A3F}" dt="2025-10-12T07:34:50.349" v="4695" actId="20577"/>
          <ac:spMkLst>
            <pc:docMk/>
            <pc:sldMk cId="420276787" sldId="256"/>
            <ac:spMk id="8" creationId="{7872AFE4-D80F-CF65-247E-DA658933B86A}"/>
          </ac:spMkLst>
        </pc:spChg>
        <pc:picChg chg="add mod">
          <ac:chgData name="Imtiaz Begum (2128130)" userId="154c3e2b-2645-4e8c-a3cb-01ad99b7c24b" providerId="ADAL" clId="{A414DD12-A5C8-4FC5-A520-397B063C7A3F}" dt="2025-10-07T16:53:43.073" v="4270" actId="1076"/>
          <ac:picMkLst>
            <pc:docMk/>
            <pc:sldMk cId="420276787" sldId="256"/>
            <ac:picMk id="16" creationId="{DA0EFF60-CA1C-D295-0C25-7F33B2D44A8E}"/>
          </ac:picMkLst>
        </pc:picChg>
      </pc:sldChg>
      <pc:sldChg chg="addSp delSp modSp mod ord setBg">
        <pc:chgData name="Imtiaz Begum (2128130)" userId="154c3e2b-2645-4e8c-a3cb-01ad99b7c24b" providerId="ADAL" clId="{A414DD12-A5C8-4FC5-A520-397B063C7A3F}" dt="2025-10-12T09:52:10.962" v="4854" actId="14100"/>
        <pc:sldMkLst>
          <pc:docMk/>
          <pc:sldMk cId="3012545997" sldId="257"/>
        </pc:sldMkLst>
        <pc:spChg chg="add del mod">
          <ac:chgData name="Imtiaz Begum (2128130)" userId="154c3e2b-2645-4e8c-a3cb-01ad99b7c24b" providerId="ADAL" clId="{A414DD12-A5C8-4FC5-A520-397B063C7A3F}" dt="2025-10-05T21:28:18.885" v="3235" actId="1076"/>
          <ac:spMkLst>
            <pc:docMk/>
            <pc:sldMk cId="3012545997" sldId="257"/>
            <ac:spMk id="2" creationId="{C147376D-FEBC-5E54-CC58-99BC5B518FD7}"/>
          </ac:spMkLst>
        </pc:spChg>
        <pc:spChg chg="mod ord">
          <ac:chgData name="Imtiaz Begum (2128130)" userId="154c3e2b-2645-4e8c-a3cb-01ad99b7c24b" providerId="ADAL" clId="{A414DD12-A5C8-4FC5-A520-397B063C7A3F}" dt="2025-10-11T23:11:59.466" v="4681" actId="20577"/>
          <ac:spMkLst>
            <pc:docMk/>
            <pc:sldMk cId="3012545997" sldId="257"/>
            <ac:spMk id="5" creationId="{6E6F6D48-BFAF-FF54-CEF9-83F24FA42044}"/>
          </ac:spMkLst>
        </pc:spChg>
        <pc:spChg chg="add">
          <ac:chgData name="Imtiaz Begum (2128130)" userId="154c3e2b-2645-4e8c-a3cb-01ad99b7c24b" providerId="ADAL" clId="{A414DD12-A5C8-4FC5-A520-397B063C7A3F}" dt="2025-09-27T09:08:09.580" v="1133" actId="26606"/>
          <ac:spMkLst>
            <pc:docMk/>
            <pc:sldMk cId="3012545997" sldId="257"/>
            <ac:spMk id="135" creationId="{A8908DB7-C3A6-4FCB-9820-CEE02B398C4A}"/>
          </ac:spMkLst>
        </pc:spChg>
        <pc:spChg chg="add">
          <ac:chgData name="Imtiaz Begum (2128130)" userId="154c3e2b-2645-4e8c-a3cb-01ad99b7c24b" providerId="ADAL" clId="{A414DD12-A5C8-4FC5-A520-397B063C7A3F}" dt="2025-09-27T09:08:09.580" v="1133" actId="26606"/>
          <ac:spMkLst>
            <pc:docMk/>
            <pc:sldMk cId="3012545997" sldId="257"/>
            <ac:spMk id="137" creationId="{535742DD-1B16-4E9D-B715-0D74B4574A68}"/>
          </ac:spMkLst>
        </pc:spChg>
        <pc:picChg chg="add del mod">
          <ac:chgData name="Imtiaz Begum (2128130)" userId="154c3e2b-2645-4e8c-a3cb-01ad99b7c24b" providerId="ADAL" clId="{A414DD12-A5C8-4FC5-A520-397B063C7A3F}" dt="2025-10-12T09:28:51.039" v="4816" actId="478"/>
          <ac:picMkLst>
            <pc:docMk/>
            <pc:sldMk cId="3012545997" sldId="257"/>
            <ac:picMk id="6" creationId="{F5AD492F-E81F-E27E-20F1-C331F9D813D1}"/>
          </ac:picMkLst>
        </pc:picChg>
        <pc:picChg chg="add mod">
          <ac:chgData name="Imtiaz Begum (2128130)" userId="154c3e2b-2645-4e8c-a3cb-01ad99b7c24b" providerId="ADAL" clId="{A414DD12-A5C8-4FC5-A520-397B063C7A3F}" dt="2025-10-12T09:51:56.602" v="4853" actId="14100"/>
          <ac:picMkLst>
            <pc:docMk/>
            <pc:sldMk cId="3012545997" sldId="257"/>
            <ac:picMk id="7" creationId="{7FDE8221-3125-69C5-2110-7CEE818D3114}"/>
          </ac:picMkLst>
        </pc:picChg>
        <pc:picChg chg="add del mod">
          <ac:chgData name="Imtiaz Begum (2128130)" userId="154c3e2b-2645-4e8c-a3cb-01ad99b7c24b" providerId="ADAL" clId="{A414DD12-A5C8-4FC5-A520-397B063C7A3F}" dt="2025-10-12T09:51:12.285" v="4846" actId="478"/>
          <ac:picMkLst>
            <pc:docMk/>
            <pc:sldMk cId="3012545997" sldId="257"/>
            <ac:picMk id="8" creationId="{A6AD38A6-9AEF-55D6-9BF0-2D762C101317}"/>
          </ac:picMkLst>
        </pc:picChg>
        <pc:picChg chg="add del mod">
          <ac:chgData name="Imtiaz Begum (2128130)" userId="154c3e2b-2645-4e8c-a3cb-01ad99b7c24b" providerId="ADAL" clId="{A414DD12-A5C8-4FC5-A520-397B063C7A3F}" dt="2025-10-12T09:20:04.045" v="4800" actId="478"/>
          <ac:picMkLst>
            <pc:docMk/>
            <pc:sldMk cId="3012545997" sldId="257"/>
            <ac:picMk id="9" creationId="{9A9EFB2C-CF23-2652-E3D4-C0D9E9E309C0}"/>
          </ac:picMkLst>
        </pc:picChg>
        <pc:picChg chg="add mod">
          <ac:chgData name="Imtiaz Begum (2128130)" userId="154c3e2b-2645-4e8c-a3cb-01ad99b7c24b" providerId="ADAL" clId="{A414DD12-A5C8-4FC5-A520-397B063C7A3F}" dt="2025-10-12T09:52:10.962" v="4854" actId="14100"/>
          <ac:picMkLst>
            <pc:docMk/>
            <pc:sldMk cId="3012545997" sldId="257"/>
            <ac:picMk id="11" creationId="{7951AF0B-552D-B9A7-FBF0-E7B0E4DB1CE2}"/>
          </ac:picMkLst>
        </pc:picChg>
        <pc:picChg chg="add del mod">
          <ac:chgData name="Imtiaz Begum (2128130)" userId="154c3e2b-2645-4e8c-a3cb-01ad99b7c24b" providerId="ADAL" clId="{A414DD12-A5C8-4FC5-A520-397B063C7A3F}" dt="2025-10-12T09:39:37.355" v="4831" actId="478"/>
          <ac:picMkLst>
            <pc:docMk/>
            <pc:sldMk cId="3012545997" sldId="257"/>
            <ac:picMk id="12" creationId="{93F36DB3-E62C-CB31-75C2-9075F27D9785}"/>
          </ac:picMkLst>
        </pc:picChg>
      </pc:sldChg>
      <pc:sldChg chg="addSp delSp modSp mod setBg">
        <pc:chgData name="Imtiaz Begum (2128130)" userId="154c3e2b-2645-4e8c-a3cb-01ad99b7c24b" providerId="ADAL" clId="{A414DD12-A5C8-4FC5-A520-397B063C7A3F}" dt="2025-10-11T15:23:13.833" v="4641" actId="478"/>
        <pc:sldMkLst>
          <pc:docMk/>
          <pc:sldMk cId="3256343719" sldId="259"/>
        </pc:sldMkLst>
        <pc:spChg chg="mod ord">
          <ac:chgData name="Imtiaz Begum (2128130)" userId="154c3e2b-2645-4e8c-a3cb-01ad99b7c24b" providerId="ADAL" clId="{A414DD12-A5C8-4FC5-A520-397B063C7A3F}" dt="2025-10-11T15:23:09.460" v="4640" actId="20577"/>
          <ac:spMkLst>
            <pc:docMk/>
            <pc:sldMk cId="3256343719" sldId="259"/>
            <ac:spMk id="6" creationId="{74F734C9-D03D-C0F3-E6A0-AF90BFE019F9}"/>
          </ac:spMkLst>
        </pc:spChg>
        <pc:graphicFrameChg chg="add del mod modGraphic">
          <ac:chgData name="Imtiaz Begum (2128130)" userId="154c3e2b-2645-4e8c-a3cb-01ad99b7c24b" providerId="ADAL" clId="{A414DD12-A5C8-4FC5-A520-397B063C7A3F}" dt="2025-10-11T15:23:13.833" v="4641" actId="478"/>
          <ac:graphicFrameMkLst>
            <pc:docMk/>
            <pc:sldMk cId="3256343719" sldId="259"/>
            <ac:graphicFrameMk id="4" creationId="{69E9ACFB-33C4-45D3-3CB8-27B3D56A18AB}"/>
          </ac:graphicFrameMkLst>
        </pc:graphicFrameChg>
        <pc:picChg chg="add mod">
          <ac:chgData name="Imtiaz Begum (2128130)" userId="154c3e2b-2645-4e8c-a3cb-01ad99b7c24b" providerId="ADAL" clId="{A414DD12-A5C8-4FC5-A520-397B063C7A3F}" dt="2025-10-07T20:18:39.616" v="4286" actId="1076"/>
          <ac:picMkLst>
            <pc:docMk/>
            <pc:sldMk cId="3256343719" sldId="259"/>
            <ac:picMk id="5" creationId="{766D3BD6-4C52-4637-70B0-BB05FE1E1F39}"/>
          </ac:picMkLst>
        </pc:picChg>
        <pc:picChg chg="add mod">
          <ac:chgData name="Imtiaz Begum (2128130)" userId="154c3e2b-2645-4e8c-a3cb-01ad99b7c24b" providerId="ADAL" clId="{A414DD12-A5C8-4FC5-A520-397B063C7A3F}" dt="2025-10-07T20:18:36.480" v="4285" actId="1076"/>
          <ac:picMkLst>
            <pc:docMk/>
            <pc:sldMk cId="3256343719" sldId="259"/>
            <ac:picMk id="10" creationId="{4CD79F43-BC22-34DD-E85D-DEB69FE1357F}"/>
          </ac:picMkLst>
        </pc:picChg>
        <pc:cxnChg chg="add del">
          <ac:chgData name="Imtiaz Begum (2128130)" userId="154c3e2b-2645-4e8c-a3cb-01ad99b7c24b" providerId="ADAL" clId="{A414DD12-A5C8-4FC5-A520-397B063C7A3F}" dt="2025-09-27T08:49:25.526" v="1017" actId="26606"/>
          <ac:cxnSpMkLst>
            <pc:docMk/>
            <pc:sldMk cId="3256343719" sldId="259"/>
            <ac:cxnSpMk id="54" creationId="{249EDD1B-F94D-B4E6-ACAA-566B9A26FDE3}"/>
          </ac:cxnSpMkLst>
        </pc:cxnChg>
      </pc:sldChg>
      <pc:sldChg chg="addSp delSp modSp new mod">
        <pc:chgData name="Imtiaz Begum (2128130)" userId="154c3e2b-2645-4e8c-a3cb-01ad99b7c24b" providerId="ADAL" clId="{A414DD12-A5C8-4FC5-A520-397B063C7A3F}" dt="2025-10-09T21:54:22.892" v="4526" actId="1076"/>
        <pc:sldMkLst>
          <pc:docMk/>
          <pc:sldMk cId="3523477426" sldId="262"/>
        </pc:sldMkLst>
        <pc:spChg chg="add mod">
          <ac:chgData name="Imtiaz Begum (2128130)" userId="154c3e2b-2645-4e8c-a3cb-01ad99b7c24b" providerId="ADAL" clId="{A414DD12-A5C8-4FC5-A520-397B063C7A3F}" dt="2025-10-09T21:54:22.892" v="4526" actId="1076"/>
          <ac:spMkLst>
            <pc:docMk/>
            <pc:sldMk cId="3523477426" sldId="262"/>
            <ac:spMk id="6" creationId="{CE823171-B305-AE09-2C3D-43FF9990B7E6}"/>
          </ac:spMkLst>
        </pc:spChg>
      </pc:sldChg>
      <pc:sldChg chg="addSp delSp modSp new mod setBg">
        <pc:chgData name="Imtiaz Begum (2128130)" userId="154c3e2b-2645-4e8c-a3cb-01ad99b7c24b" providerId="ADAL" clId="{A414DD12-A5C8-4FC5-A520-397B063C7A3F}" dt="2025-10-08T10:25:33.072" v="4303" actId="20577"/>
        <pc:sldMkLst>
          <pc:docMk/>
          <pc:sldMk cId="1311745771" sldId="263"/>
        </pc:sldMkLst>
        <pc:spChg chg="add del mod">
          <ac:chgData name="Imtiaz Begum (2128130)" userId="154c3e2b-2645-4e8c-a3cb-01ad99b7c24b" providerId="ADAL" clId="{A414DD12-A5C8-4FC5-A520-397B063C7A3F}" dt="2025-10-06T18:48:42.983" v="3948" actId="478"/>
          <ac:spMkLst>
            <pc:docMk/>
            <pc:sldMk cId="1311745771" sldId="263"/>
            <ac:spMk id="2" creationId="{0CF398A7-0DED-DA05-0656-5F28DFC5578E}"/>
          </ac:spMkLst>
        </pc:spChg>
        <pc:spChg chg="add mod ord">
          <ac:chgData name="Imtiaz Begum (2128130)" userId="154c3e2b-2645-4e8c-a3cb-01ad99b7c24b" providerId="ADAL" clId="{A414DD12-A5C8-4FC5-A520-397B063C7A3F}" dt="2025-10-08T10:25:33.072" v="4303" actId="20577"/>
          <ac:spMkLst>
            <pc:docMk/>
            <pc:sldMk cId="1311745771" sldId="263"/>
            <ac:spMk id="5" creationId="{51610543-B02D-137F-A14F-B10FCACAB3AD}"/>
          </ac:spMkLst>
        </pc:spChg>
        <pc:spChg chg="add del">
          <ac:chgData name="Imtiaz Begum (2128130)" userId="154c3e2b-2645-4e8c-a3cb-01ad99b7c24b" providerId="ADAL" clId="{A414DD12-A5C8-4FC5-A520-397B063C7A3F}" dt="2025-09-28T08:30:18.385" v="1386" actId="26606"/>
          <ac:spMkLst>
            <pc:docMk/>
            <pc:sldMk cId="1311745771" sldId="263"/>
            <ac:spMk id="122" creationId="{8D1AA55E-40D5-461B-A5A8-4AE8AAB71B08}"/>
          </ac:spMkLst>
        </pc:spChg>
        <pc:spChg chg="add del">
          <ac:chgData name="Imtiaz Begum (2128130)" userId="154c3e2b-2645-4e8c-a3cb-01ad99b7c24b" providerId="ADAL" clId="{A414DD12-A5C8-4FC5-A520-397B063C7A3F}" dt="2025-09-28T08:30:18.385" v="1386" actId="26606"/>
          <ac:spMkLst>
            <pc:docMk/>
            <pc:sldMk cId="1311745771" sldId="263"/>
            <ac:spMk id="126" creationId="{6CB927A4-E432-4310-9CD5-E89FF5063179}"/>
          </ac:spMkLst>
        </pc:spChg>
        <pc:spChg chg="add del">
          <ac:chgData name="Imtiaz Begum (2128130)" userId="154c3e2b-2645-4e8c-a3cb-01ad99b7c24b" providerId="ADAL" clId="{A414DD12-A5C8-4FC5-A520-397B063C7A3F}" dt="2025-09-28T08:30:18.385" v="1386" actId="26606"/>
          <ac:spMkLst>
            <pc:docMk/>
            <pc:sldMk cId="1311745771" sldId="263"/>
            <ac:spMk id="128" creationId="{E3020543-B24B-4EC4-8FFC-8DD88EEA91A8}"/>
          </ac:spMkLst>
        </pc:spChg>
        <pc:picChg chg="mod">
          <ac:chgData name="Imtiaz Begum (2128130)" userId="154c3e2b-2645-4e8c-a3cb-01ad99b7c24b" providerId="ADAL" clId="{A414DD12-A5C8-4FC5-A520-397B063C7A3F}" dt="2025-10-07T20:33:23.543" v="4300" actId="14100"/>
          <ac:picMkLst>
            <pc:docMk/>
            <pc:sldMk cId="1311745771" sldId="263"/>
            <ac:picMk id="3" creationId="{5CA22106-025D-9DE0-87E7-1A333722338E}"/>
          </ac:picMkLst>
        </pc:picChg>
        <pc:picChg chg="add mod">
          <ac:chgData name="Imtiaz Begum (2128130)" userId="154c3e2b-2645-4e8c-a3cb-01ad99b7c24b" providerId="ADAL" clId="{A414DD12-A5C8-4FC5-A520-397B063C7A3F}" dt="2025-10-06T17:28:40.887" v="3946" actId="14100"/>
          <ac:picMkLst>
            <pc:docMk/>
            <pc:sldMk cId="1311745771" sldId="263"/>
            <ac:picMk id="6" creationId="{3C3C66A7-F85B-6210-04DF-A17D15A39603}"/>
          </ac:picMkLst>
        </pc:picChg>
        <pc:cxnChg chg="add del">
          <ac:chgData name="Imtiaz Begum (2128130)" userId="154c3e2b-2645-4e8c-a3cb-01ad99b7c24b" providerId="ADAL" clId="{A414DD12-A5C8-4FC5-A520-397B063C7A3F}" dt="2025-09-28T08:30:18.385" v="1386" actId="26606"/>
          <ac:cxnSpMkLst>
            <pc:docMk/>
            <pc:sldMk cId="1311745771" sldId="263"/>
            <ac:cxnSpMk id="124" creationId="{7EB498BD-8089-4626-91EA-4978EBEF535E}"/>
          </ac:cxnSpMkLst>
        </pc:cxnChg>
      </pc:sldChg>
      <pc:sldChg chg="addSp delSp modSp new mod ord setBg">
        <pc:chgData name="Imtiaz Begum (2128130)" userId="154c3e2b-2645-4e8c-a3cb-01ad99b7c24b" providerId="ADAL" clId="{A414DD12-A5C8-4FC5-A520-397B063C7A3F}" dt="2025-10-12T09:45:05.357" v="4845" actId="14100"/>
        <pc:sldMkLst>
          <pc:docMk/>
          <pc:sldMk cId="3924443650" sldId="265"/>
        </pc:sldMkLst>
        <pc:spChg chg="add mod">
          <ac:chgData name="Imtiaz Begum (2128130)" userId="154c3e2b-2645-4e8c-a3cb-01ad99b7c24b" providerId="ADAL" clId="{A414DD12-A5C8-4FC5-A520-397B063C7A3F}" dt="2025-10-10T08:14:12.289" v="4596" actId="1076"/>
          <ac:spMkLst>
            <pc:docMk/>
            <pc:sldMk cId="3924443650" sldId="265"/>
            <ac:spMk id="3" creationId="{837EB602-E764-5B2C-3DFF-887E9DF8EF7E}"/>
          </ac:spMkLst>
        </pc:spChg>
        <pc:spChg chg="add mod">
          <ac:chgData name="Imtiaz Begum (2128130)" userId="154c3e2b-2645-4e8c-a3cb-01ad99b7c24b" providerId="ADAL" clId="{A414DD12-A5C8-4FC5-A520-397B063C7A3F}" dt="2025-10-08T10:26:36.561" v="4306" actId="20577"/>
          <ac:spMkLst>
            <pc:docMk/>
            <pc:sldMk cId="3924443650" sldId="265"/>
            <ac:spMk id="8" creationId="{6D35806D-F7E6-C277-FE6F-F2BE5704CA27}"/>
          </ac:spMkLst>
        </pc:spChg>
        <pc:picChg chg="add del mod">
          <ac:chgData name="Imtiaz Begum (2128130)" userId="154c3e2b-2645-4e8c-a3cb-01ad99b7c24b" providerId="ADAL" clId="{A414DD12-A5C8-4FC5-A520-397B063C7A3F}" dt="2025-10-12T09:12:20.176" v="4781" actId="478"/>
          <ac:picMkLst>
            <pc:docMk/>
            <pc:sldMk cId="3924443650" sldId="265"/>
            <ac:picMk id="5" creationId="{825334FA-A9E8-C4F8-A4BC-0934AD476ABB}"/>
          </ac:picMkLst>
        </pc:picChg>
        <pc:picChg chg="add mod">
          <ac:chgData name="Imtiaz Begum (2128130)" userId="154c3e2b-2645-4e8c-a3cb-01ad99b7c24b" providerId="ADAL" clId="{A414DD12-A5C8-4FC5-A520-397B063C7A3F}" dt="2025-10-12T09:45:05.357" v="4845" actId="14100"/>
          <ac:picMkLst>
            <pc:docMk/>
            <pc:sldMk cId="3924443650" sldId="265"/>
            <ac:picMk id="5" creationId="{B14FDF62-E210-8B49-2005-3ACA56B5BCBC}"/>
          </ac:picMkLst>
        </pc:picChg>
        <pc:picChg chg="add del mod">
          <ac:chgData name="Imtiaz Begum (2128130)" userId="154c3e2b-2645-4e8c-a3cb-01ad99b7c24b" providerId="ADAL" clId="{A414DD12-A5C8-4FC5-A520-397B063C7A3F}" dt="2025-10-12T09:44:02.085" v="4836" actId="478"/>
          <ac:picMkLst>
            <pc:docMk/>
            <pc:sldMk cId="3924443650" sldId="265"/>
            <ac:picMk id="6" creationId="{FD64B312-CB53-19D9-7802-D80BBB3D948B}"/>
          </ac:picMkLst>
        </pc:picChg>
      </pc:sldChg>
      <pc:sldChg chg="addSp delSp modSp new mod ord">
        <pc:chgData name="Imtiaz Begum (2128130)" userId="154c3e2b-2645-4e8c-a3cb-01ad99b7c24b" providerId="ADAL" clId="{A414DD12-A5C8-4FC5-A520-397B063C7A3F}" dt="2025-10-12T11:25:01.204" v="5006" actId="1076"/>
        <pc:sldMkLst>
          <pc:docMk/>
          <pc:sldMk cId="2632742839" sldId="269"/>
        </pc:sldMkLst>
        <pc:spChg chg="add mod">
          <ac:chgData name="Imtiaz Begum (2128130)" userId="154c3e2b-2645-4e8c-a3cb-01ad99b7c24b" providerId="ADAL" clId="{A414DD12-A5C8-4FC5-A520-397B063C7A3F}" dt="2025-10-12T11:25:01.204" v="5006" actId="1076"/>
          <ac:spMkLst>
            <pc:docMk/>
            <pc:sldMk cId="2632742839" sldId="269"/>
            <ac:spMk id="5" creationId="{731E2183-7C3C-C92C-0AD9-ED4AB832D152}"/>
          </ac:spMkLst>
        </pc:spChg>
        <pc:spChg chg="add mod">
          <ac:chgData name="Imtiaz Begum (2128130)" userId="154c3e2b-2645-4e8c-a3cb-01ad99b7c24b" providerId="ADAL" clId="{A414DD12-A5C8-4FC5-A520-397B063C7A3F}" dt="2025-10-09T21:53:38.937" v="4520" actId="1076"/>
          <ac:spMkLst>
            <pc:docMk/>
            <pc:sldMk cId="2632742839" sldId="269"/>
            <ac:spMk id="7" creationId="{C2D24F0E-91F9-F706-58FA-73C77464ACC4}"/>
          </ac:spMkLst>
        </pc:spChg>
      </pc:sldChg>
      <pc:sldChg chg="addSp delSp modSp new mod setBg">
        <pc:chgData name="Imtiaz Begum (2128130)" userId="154c3e2b-2645-4e8c-a3cb-01ad99b7c24b" providerId="ADAL" clId="{A414DD12-A5C8-4FC5-A520-397B063C7A3F}" dt="2025-10-10T08:16:47.534" v="4599" actId="14100"/>
        <pc:sldMkLst>
          <pc:docMk/>
          <pc:sldMk cId="1752489004" sldId="270"/>
        </pc:sldMkLst>
        <pc:spChg chg="mod">
          <ac:chgData name="Imtiaz Begum (2128130)" userId="154c3e2b-2645-4e8c-a3cb-01ad99b7c24b" providerId="ADAL" clId="{A414DD12-A5C8-4FC5-A520-397B063C7A3F}" dt="2025-10-05T21:04:48.660" v="3140" actId="26606"/>
          <ac:spMkLst>
            <pc:docMk/>
            <pc:sldMk cId="1752489004" sldId="270"/>
            <ac:spMk id="2" creationId="{4B0C2488-94FE-4B75-E5CD-52AE3DC032A3}"/>
          </ac:spMkLst>
        </pc:spChg>
        <pc:spChg chg="add mod ord">
          <ac:chgData name="Imtiaz Begum (2128130)" userId="154c3e2b-2645-4e8c-a3cb-01ad99b7c24b" providerId="ADAL" clId="{A414DD12-A5C8-4FC5-A520-397B063C7A3F}" dt="2025-10-08T10:27:57.596" v="4318" actId="20577"/>
          <ac:spMkLst>
            <pc:docMk/>
            <pc:sldMk cId="1752489004" sldId="270"/>
            <ac:spMk id="5" creationId="{5FDAC35D-2EA4-9C0F-43B2-5FBE68A34F5F}"/>
          </ac:spMkLst>
        </pc:spChg>
        <pc:spChg chg="add mod">
          <ac:chgData name="Imtiaz Begum (2128130)" userId="154c3e2b-2645-4e8c-a3cb-01ad99b7c24b" providerId="ADAL" clId="{A414DD12-A5C8-4FC5-A520-397B063C7A3F}" dt="2025-10-05T21:20:35.883" v="3173" actId="20577"/>
          <ac:spMkLst>
            <pc:docMk/>
            <pc:sldMk cId="1752489004" sldId="270"/>
            <ac:spMk id="15" creationId="{869417F0-FB53-1965-16AC-C6AF9E572B32}"/>
          </ac:spMkLst>
        </pc:spChg>
        <pc:picChg chg="add mod">
          <ac:chgData name="Imtiaz Begum (2128130)" userId="154c3e2b-2645-4e8c-a3cb-01ad99b7c24b" providerId="ADAL" clId="{A414DD12-A5C8-4FC5-A520-397B063C7A3F}" dt="2025-10-10T08:16:47.534" v="4599" actId="14100"/>
          <ac:picMkLst>
            <pc:docMk/>
            <pc:sldMk cId="1752489004" sldId="270"/>
            <ac:picMk id="16" creationId="{CE48649E-CC6D-03C4-92E5-6384C6B90045}"/>
          </ac:picMkLst>
        </pc:picChg>
      </pc:sldChg>
      <pc:sldChg chg="addSp delSp modSp new">
        <pc:chgData name="Imtiaz Begum (2128130)" userId="154c3e2b-2645-4e8c-a3cb-01ad99b7c24b" providerId="ADAL" clId="{A414DD12-A5C8-4FC5-A520-397B063C7A3F}" dt="2025-10-12T08:49:37.615" v="4740" actId="14100"/>
        <pc:sldMkLst>
          <pc:docMk/>
          <pc:sldMk cId="2421063505" sldId="271"/>
        </pc:sldMkLst>
        <pc:spChg chg="add mod">
          <ac:chgData name="Imtiaz Begum (2128130)" userId="154c3e2b-2645-4e8c-a3cb-01ad99b7c24b" providerId="ADAL" clId="{A414DD12-A5C8-4FC5-A520-397B063C7A3F}" dt="2025-10-11T23:05:37.232" v="4655" actId="20577"/>
          <ac:spMkLst>
            <pc:docMk/>
            <pc:sldMk cId="2421063505" sldId="271"/>
            <ac:spMk id="6" creationId="{9ECEB5AA-C2EB-019D-4435-EEC0867E2929}"/>
          </ac:spMkLst>
        </pc:spChg>
        <pc:picChg chg="add mod">
          <ac:chgData name="Imtiaz Begum (2128130)" userId="154c3e2b-2645-4e8c-a3cb-01ad99b7c24b" providerId="ADAL" clId="{A414DD12-A5C8-4FC5-A520-397B063C7A3F}" dt="2025-10-07T16:29:06.114" v="4199" actId="14100"/>
          <ac:picMkLst>
            <pc:docMk/>
            <pc:sldMk cId="2421063505" sldId="271"/>
            <ac:picMk id="4" creationId="{5899F3AB-EBB0-5730-A39B-6D6C276BED54}"/>
          </ac:picMkLst>
        </pc:picChg>
        <pc:picChg chg="add del mod">
          <ac:chgData name="Imtiaz Begum (2128130)" userId="154c3e2b-2645-4e8c-a3cb-01ad99b7c24b" providerId="ADAL" clId="{A414DD12-A5C8-4FC5-A520-397B063C7A3F}" dt="2025-10-12T08:46:51.386" v="4708" actId="21"/>
          <ac:picMkLst>
            <pc:docMk/>
            <pc:sldMk cId="2421063505" sldId="271"/>
            <ac:picMk id="7" creationId="{C79452A9-8F84-2B5C-17FA-A9B3C3AC7A79}"/>
          </ac:picMkLst>
        </pc:picChg>
        <pc:picChg chg="add del mod">
          <ac:chgData name="Imtiaz Begum (2128130)" userId="154c3e2b-2645-4e8c-a3cb-01ad99b7c24b" providerId="ADAL" clId="{A414DD12-A5C8-4FC5-A520-397B063C7A3F}" dt="2025-10-12T08:47:09.745" v="4714" actId="478"/>
          <ac:picMkLst>
            <pc:docMk/>
            <pc:sldMk cId="2421063505" sldId="271"/>
            <ac:picMk id="8" creationId="{D1D988B7-3C9C-DC60-DF1F-A641C8AB5BFE}"/>
          </ac:picMkLst>
        </pc:picChg>
        <pc:picChg chg="add mod">
          <ac:chgData name="Imtiaz Begum (2128130)" userId="154c3e2b-2645-4e8c-a3cb-01ad99b7c24b" providerId="ADAL" clId="{A414DD12-A5C8-4FC5-A520-397B063C7A3F}" dt="2025-10-12T08:49:37.615" v="4740" actId="14100"/>
          <ac:picMkLst>
            <pc:docMk/>
            <pc:sldMk cId="2421063505" sldId="271"/>
            <ac:picMk id="11" creationId="{E159F364-B44B-1E41-F5CA-72936FC3E012}"/>
          </ac:picMkLst>
        </pc:picChg>
      </pc:sldChg>
      <pc:sldChg chg="addSp delSp modSp">
        <pc:chgData name="Imtiaz Begum (2128130)" userId="154c3e2b-2645-4e8c-a3cb-01ad99b7c24b" providerId="ADAL" clId="{A414DD12-A5C8-4FC5-A520-397B063C7A3F}" dt="2025-10-10T08:18:16.593" v="4609" actId="12"/>
        <pc:sldMkLst>
          <pc:docMk/>
          <pc:sldMk cId="2660703634" sldId="273"/>
        </pc:sldMkLst>
        <pc:spChg chg="mod">
          <ac:chgData name="Imtiaz Begum (2128130)" userId="154c3e2b-2645-4e8c-a3cb-01ad99b7c24b" providerId="ADAL" clId="{A414DD12-A5C8-4FC5-A520-397B063C7A3F}" dt="2025-10-10T08:14:56.094" v="4598" actId="1076"/>
          <ac:spMkLst>
            <pc:docMk/>
            <pc:sldMk cId="2660703634" sldId="273"/>
            <ac:spMk id="2" creationId="{E08C3E50-B192-8D54-7F6D-7E89A89D4F0E}"/>
          </ac:spMkLst>
        </pc:spChg>
        <pc:spChg chg="add mod">
          <ac:chgData name="Imtiaz Begum (2128130)" userId="154c3e2b-2645-4e8c-a3cb-01ad99b7c24b" providerId="ADAL" clId="{A414DD12-A5C8-4FC5-A520-397B063C7A3F}" dt="2025-10-10T08:18:16.593" v="4609" actId="12"/>
          <ac:spMkLst>
            <pc:docMk/>
            <pc:sldMk cId="2660703634" sldId="273"/>
            <ac:spMk id="9" creationId="{472B02AA-B4AB-66AC-91BA-CD87899CFA77}"/>
          </ac:spMkLst>
        </pc:spChg>
        <pc:picChg chg="add mod">
          <ac:chgData name="Imtiaz Begum (2128130)" userId="154c3e2b-2645-4e8c-a3cb-01ad99b7c24b" providerId="ADAL" clId="{A414DD12-A5C8-4FC5-A520-397B063C7A3F}" dt="2025-10-09T13:30:48.085" v="4341" actId="14100"/>
          <ac:picMkLst>
            <pc:docMk/>
            <pc:sldMk cId="2660703634" sldId="273"/>
            <ac:picMk id="7" creationId="{99C690EB-D6CB-9C17-4136-4782B367D37F}"/>
          </ac:picMkLst>
        </pc:picChg>
        <pc:picChg chg="add mod">
          <ac:chgData name="Imtiaz Begum (2128130)" userId="154c3e2b-2645-4e8c-a3cb-01ad99b7c24b" providerId="ADAL" clId="{A414DD12-A5C8-4FC5-A520-397B063C7A3F}" dt="2025-10-09T13:39:55.273" v="4351" actId="14100"/>
          <ac:picMkLst>
            <pc:docMk/>
            <pc:sldMk cId="2660703634" sldId="273"/>
            <ac:picMk id="10" creationId="{A22C1778-F82F-C1BE-EFD7-79F6D19A8FD5}"/>
          </ac:picMkLst>
        </pc:picChg>
      </pc:sldChg>
      <pc:sldChg chg="addSp delSp modSp">
        <pc:chgData name="Imtiaz Begum (2128130)" userId="154c3e2b-2645-4e8c-a3cb-01ad99b7c24b" providerId="ADAL" clId="{A414DD12-A5C8-4FC5-A520-397B063C7A3F}" dt="2025-10-09T21:54:36.408" v="4528" actId="255"/>
        <pc:sldMkLst>
          <pc:docMk/>
          <pc:sldMk cId="2403073387" sldId="274"/>
        </pc:sldMkLst>
        <pc:spChg chg="add mod">
          <ac:chgData name="Imtiaz Begum (2128130)" userId="154c3e2b-2645-4e8c-a3cb-01ad99b7c24b" providerId="ADAL" clId="{A414DD12-A5C8-4FC5-A520-397B063C7A3F}" dt="2025-10-09T21:54:36.408" v="4528" actId="255"/>
          <ac:spMkLst>
            <pc:docMk/>
            <pc:sldMk cId="2403073387" sldId="274"/>
            <ac:spMk id="4" creationId="{9A2813D4-AB58-0DFD-6C39-D08893336CBA}"/>
          </ac:spMkLst>
        </pc:spChg>
      </pc:sldChg>
      <pc:sldChg chg="addSp modSp new">
        <pc:chgData name="Imtiaz Begum (2128130)" userId="154c3e2b-2645-4e8c-a3cb-01ad99b7c24b" providerId="ADAL" clId="{A414DD12-A5C8-4FC5-A520-397B063C7A3F}" dt="2025-10-09T21:55:06.001" v="4533" actId="1076"/>
        <pc:sldMkLst>
          <pc:docMk/>
          <pc:sldMk cId="2133458117" sldId="275"/>
        </pc:sldMkLst>
        <pc:spChg chg="add mod">
          <ac:chgData name="Imtiaz Begum (2128130)" userId="154c3e2b-2645-4e8c-a3cb-01ad99b7c24b" providerId="ADAL" clId="{A414DD12-A5C8-4FC5-A520-397B063C7A3F}" dt="2025-10-09T21:55:06.001" v="4533" actId="1076"/>
          <ac:spMkLst>
            <pc:docMk/>
            <pc:sldMk cId="2133458117" sldId="275"/>
            <ac:spMk id="3" creationId="{68ADE4A2-D249-27AF-2FED-95DE44C6CE39}"/>
          </ac:spMkLst>
        </pc:spChg>
      </pc:sldChg>
      <pc:sldChg chg="addSp modSp new">
        <pc:chgData name="Imtiaz Begum (2128130)" userId="154c3e2b-2645-4e8c-a3cb-01ad99b7c24b" providerId="ADAL" clId="{A414DD12-A5C8-4FC5-A520-397B063C7A3F}" dt="2025-10-12T11:45:38.349" v="5090" actId="1076"/>
        <pc:sldMkLst>
          <pc:docMk/>
          <pc:sldMk cId="1566877074" sldId="276"/>
        </pc:sldMkLst>
        <pc:spChg chg="add mod">
          <ac:chgData name="Imtiaz Begum (2128130)" userId="154c3e2b-2645-4e8c-a3cb-01ad99b7c24b" providerId="ADAL" clId="{A414DD12-A5C8-4FC5-A520-397B063C7A3F}" dt="2025-10-12T11:45:38.349" v="5090" actId="1076"/>
          <ac:spMkLst>
            <pc:docMk/>
            <pc:sldMk cId="1566877074" sldId="276"/>
            <ac:spMk id="3" creationId="{1D99C712-0D6C-141F-FE10-610319636394}"/>
          </ac:spMkLst>
        </pc:spChg>
      </pc:sldChg>
      <pc:sldChg chg="addSp delSp new del">
        <pc:chgData name="Imtiaz Begum (2128130)" userId="154c3e2b-2645-4e8c-a3cb-01ad99b7c24b" providerId="ADAL" clId="{A414DD12-A5C8-4FC5-A520-397B063C7A3F}" dt="2025-10-12T08:46:44.465" v="4707" actId="680"/>
        <pc:sldMkLst>
          <pc:docMk/>
          <pc:sldMk cId="2974201360" sldId="276"/>
        </pc:sldMkLst>
        <pc:spChg chg="add del">
          <ac:chgData name="Imtiaz Begum (2128130)" userId="154c3e2b-2645-4e8c-a3cb-01ad99b7c24b" providerId="ADAL" clId="{A414DD12-A5C8-4FC5-A520-397B063C7A3F}" dt="2025-10-12T08:46:34.666" v="4704" actId="478"/>
          <ac:spMkLst>
            <pc:docMk/>
            <pc:sldMk cId="2974201360" sldId="276"/>
            <ac:spMk id="2" creationId="{E81C31EB-36D3-CDB8-BDA0-E9ACDC847F29}"/>
          </ac:spMkLst>
        </pc:spChg>
        <pc:spChg chg="add del">
          <ac:chgData name="Imtiaz Begum (2128130)" userId="154c3e2b-2645-4e8c-a3cb-01ad99b7c24b" providerId="ADAL" clId="{A414DD12-A5C8-4FC5-A520-397B063C7A3F}" dt="2025-10-12T08:46:43.305" v="4706" actId="478"/>
          <ac:spMkLst>
            <pc:docMk/>
            <pc:sldMk cId="2974201360" sldId="276"/>
            <ac:spMk id="3" creationId="{3D61CBDA-3703-876E-62C5-6884462902B5}"/>
          </ac:spMkLst>
        </pc:spChg>
        <pc:spChg chg="add del">
          <ac:chgData name="Imtiaz Begum (2128130)" userId="154c3e2b-2645-4e8c-a3cb-01ad99b7c24b" providerId="ADAL" clId="{A414DD12-A5C8-4FC5-A520-397B063C7A3F}" dt="2025-10-12T08:46:41.141" v="4705" actId="478"/>
          <ac:spMkLst>
            <pc:docMk/>
            <pc:sldMk cId="2974201360" sldId="276"/>
            <ac:spMk id="4" creationId="{DA1E0041-3C27-C287-393D-3736AA084E32}"/>
          </ac:spMkLst>
        </pc:spChg>
        <pc:picChg chg="add del">
          <ac:chgData name="Imtiaz Begum (2128130)" userId="154c3e2b-2645-4e8c-a3cb-01ad99b7c24b" providerId="ADAL" clId="{A414DD12-A5C8-4FC5-A520-397B063C7A3F}" dt="2025-10-12T08:46:30.849" v="4703" actId="22"/>
          <ac:picMkLst>
            <pc:docMk/>
            <pc:sldMk cId="2974201360" sldId="276"/>
            <ac:picMk id="7" creationId="{30A186DB-2AF7-26C2-A1AF-4994BE6C2F4B}"/>
          </ac:picMkLst>
        </pc:picChg>
      </pc:sldChg>
      <pc:sldChg chg="addSp modSp new del">
        <pc:chgData name="Imtiaz Begum (2128130)" userId="154c3e2b-2645-4e8c-a3cb-01ad99b7c24b" providerId="ADAL" clId="{A414DD12-A5C8-4FC5-A520-397B063C7A3F}" dt="2025-10-12T11:50:03.408" v="5096" actId="2696"/>
        <pc:sldMkLst>
          <pc:docMk/>
          <pc:sldMk cId="2654905018" sldId="277"/>
        </pc:sldMkLst>
        <pc:spChg chg="add mod">
          <ac:chgData name="Imtiaz Begum (2128130)" userId="154c3e2b-2645-4e8c-a3cb-01ad99b7c24b" providerId="ADAL" clId="{A414DD12-A5C8-4FC5-A520-397B063C7A3F}" dt="2025-10-12T11:49:50.600" v="5095" actId="12"/>
          <ac:spMkLst>
            <pc:docMk/>
            <pc:sldMk cId="2654905018" sldId="277"/>
            <ac:spMk id="3" creationId="{221B76EF-685B-A7AC-019D-DCB5E582EE03}"/>
          </ac:spMkLst>
        </pc:spChg>
      </pc:sldChg>
      <pc:sldMasterChg chg="mod setBg modSldLayout">
        <pc:chgData name="Imtiaz Begum (2128130)" userId="154c3e2b-2645-4e8c-a3cb-01ad99b7c24b" providerId="ADAL" clId="{A414DD12-A5C8-4FC5-A520-397B063C7A3F}" dt="2025-10-06T16:29:20.912" v="3832" actId="13091"/>
        <pc:sldMasterMkLst>
          <pc:docMk/>
          <pc:sldMasterMk cId="3788249465" sldId="2147483648"/>
        </pc:sldMasterMkLst>
        <pc:sldLayoutChg chg="mod">
          <pc:chgData name="Imtiaz Begum (2128130)" userId="154c3e2b-2645-4e8c-a3cb-01ad99b7c24b" providerId="ADAL" clId="{A414DD12-A5C8-4FC5-A520-397B063C7A3F}" dt="2025-10-06T16:29:20.912" v="3832" actId="13091"/>
          <pc:sldLayoutMkLst>
            <pc:docMk/>
            <pc:sldMasterMk cId="3788249465" sldId="2147483648"/>
            <pc:sldLayoutMk cId="4230026176" sldId="2147483649"/>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154687936" sldId="2147483650"/>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3258993862" sldId="2147483651"/>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356213326" sldId="2147483652"/>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2248173113" sldId="2147483653"/>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607556824" sldId="2147483654"/>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4105529685" sldId="2147483655"/>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3352013547" sldId="2147483656"/>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605887972" sldId="2147483657"/>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3724531379" sldId="2147483658"/>
          </pc:sldLayoutMkLst>
        </pc:sldLayoutChg>
        <pc:sldLayoutChg chg="mod">
          <pc:chgData name="Imtiaz Begum (2128130)" userId="154c3e2b-2645-4e8c-a3cb-01ad99b7c24b" providerId="ADAL" clId="{A414DD12-A5C8-4FC5-A520-397B063C7A3F}" dt="2025-10-06T16:29:20.912" v="3832" actId="13091"/>
          <pc:sldLayoutMkLst>
            <pc:docMk/>
            <pc:sldMasterMk cId="3788249465" sldId="2147483648"/>
            <pc:sldLayoutMk cId="3825188216" sldId="2147483659"/>
          </pc:sldLayoutMkLst>
        </pc:sldLayoutChg>
      </pc:sldMasterChg>
    </pc:docChg>
  </pc:docChgLst>
  <pc:docChgLst>
    <pc:chgData name="Imtiaz Begum (2128130)" userId="S::2128130@student.uwtsd.ac.uk::154c3e2b-2645-4e8c-a3cb-01ad99b7c24b" providerId="AD" clId="Web-{EAFEEFBF-5620-40C3-A440-F74A6F14D4D3}"/>
    <pc:docChg chg="addSld delSld modSld">
      <pc:chgData name="Imtiaz Begum (2128130)" userId="S::2128130@student.uwtsd.ac.uk::154c3e2b-2645-4e8c-a3cb-01ad99b7c24b" providerId="AD" clId="Web-{EAFEEFBF-5620-40C3-A440-F74A6F14D4D3}" dt="2025-10-09T15:24:01.510" v="353" actId="20577"/>
      <pc:docMkLst>
        <pc:docMk/>
      </pc:docMkLst>
      <pc:sldChg chg="modSp">
        <pc:chgData name="Imtiaz Begum (2128130)" userId="S::2128130@student.uwtsd.ac.uk::154c3e2b-2645-4e8c-a3cb-01ad99b7c24b" providerId="AD" clId="Web-{EAFEEFBF-5620-40C3-A440-F74A6F14D4D3}" dt="2025-10-09T15:03:16.659" v="315" actId="20577"/>
        <pc:sldMkLst>
          <pc:docMk/>
          <pc:sldMk cId="420276787" sldId="256"/>
        </pc:sldMkLst>
        <pc:spChg chg="mod">
          <ac:chgData name="Imtiaz Begum (2128130)" userId="S::2128130@student.uwtsd.ac.uk::154c3e2b-2645-4e8c-a3cb-01ad99b7c24b" providerId="AD" clId="Web-{EAFEEFBF-5620-40C3-A440-F74A6F14D4D3}" dt="2025-10-09T15:03:16.659" v="315" actId="20577"/>
          <ac:spMkLst>
            <pc:docMk/>
            <pc:sldMk cId="420276787" sldId="256"/>
            <ac:spMk id="8" creationId="{7872AFE4-D80F-CF65-247E-DA658933B86A}"/>
          </ac:spMkLst>
        </pc:spChg>
      </pc:sldChg>
      <pc:sldChg chg="modSp">
        <pc:chgData name="Imtiaz Begum (2128130)" userId="S::2128130@student.uwtsd.ac.uk::154c3e2b-2645-4e8c-a3cb-01ad99b7c24b" providerId="AD" clId="Web-{EAFEEFBF-5620-40C3-A440-F74A6F14D4D3}" dt="2025-10-09T15:21:22.377" v="333" actId="20577"/>
        <pc:sldMkLst>
          <pc:docMk/>
          <pc:sldMk cId="3256343719" sldId="259"/>
        </pc:sldMkLst>
        <pc:spChg chg="mod">
          <ac:chgData name="Imtiaz Begum (2128130)" userId="S::2128130@student.uwtsd.ac.uk::154c3e2b-2645-4e8c-a3cb-01ad99b7c24b" providerId="AD" clId="Web-{EAFEEFBF-5620-40C3-A440-F74A6F14D4D3}" dt="2025-10-09T15:21:22.377" v="333" actId="20577"/>
          <ac:spMkLst>
            <pc:docMk/>
            <pc:sldMk cId="3256343719" sldId="259"/>
            <ac:spMk id="6" creationId="{74F734C9-D03D-C0F3-E6A0-AF90BFE019F9}"/>
          </ac:spMkLst>
        </pc:spChg>
      </pc:sldChg>
      <pc:sldChg chg="modSp">
        <pc:chgData name="Imtiaz Begum (2128130)" userId="S::2128130@student.uwtsd.ac.uk::154c3e2b-2645-4e8c-a3cb-01ad99b7c24b" providerId="AD" clId="Web-{EAFEEFBF-5620-40C3-A440-F74A6F14D4D3}" dt="2025-10-09T15:23:46.306" v="351" actId="20577"/>
        <pc:sldMkLst>
          <pc:docMk/>
          <pc:sldMk cId="3523477426" sldId="262"/>
        </pc:sldMkLst>
        <pc:spChg chg="mod">
          <ac:chgData name="Imtiaz Begum (2128130)" userId="S::2128130@student.uwtsd.ac.uk::154c3e2b-2645-4e8c-a3cb-01ad99b7c24b" providerId="AD" clId="Web-{EAFEEFBF-5620-40C3-A440-F74A6F14D4D3}" dt="2025-10-09T15:23:46.306" v="351" actId="20577"/>
          <ac:spMkLst>
            <pc:docMk/>
            <pc:sldMk cId="3523477426" sldId="262"/>
            <ac:spMk id="6" creationId="{CE823171-B305-AE09-2C3D-43FF9990B7E6}"/>
          </ac:spMkLst>
        </pc:spChg>
      </pc:sldChg>
      <pc:sldChg chg="modSp">
        <pc:chgData name="Imtiaz Begum (2128130)" userId="S::2128130@student.uwtsd.ac.uk::154c3e2b-2645-4e8c-a3cb-01ad99b7c24b" providerId="AD" clId="Web-{EAFEEFBF-5620-40C3-A440-F74A6F14D4D3}" dt="2025-10-09T15:16:54.121" v="325" actId="20577"/>
        <pc:sldMkLst>
          <pc:docMk/>
          <pc:sldMk cId="3924443650" sldId="265"/>
        </pc:sldMkLst>
        <pc:spChg chg="mod">
          <ac:chgData name="Imtiaz Begum (2128130)" userId="S::2128130@student.uwtsd.ac.uk::154c3e2b-2645-4e8c-a3cb-01ad99b7c24b" providerId="AD" clId="Web-{EAFEEFBF-5620-40C3-A440-F74A6F14D4D3}" dt="2025-10-09T15:16:54.121" v="325" actId="20577"/>
          <ac:spMkLst>
            <pc:docMk/>
            <pc:sldMk cId="3924443650" sldId="265"/>
            <ac:spMk id="8" creationId="{6D35806D-F7E6-C277-FE6F-F2BE5704CA27}"/>
          </ac:spMkLst>
        </pc:spChg>
      </pc:sldChg>
      <pc:sldChg chg="modSp">
        <pc:chgData name="Imtiaz Begum (2128130)" userId="S::2128130@student.uwtsd.ac.uk::154c3e2b-2645-4e8c-a3cb-01ad99b7c24b" providerId="AD" clId="Web-{EAFEEFBF-5620-40C3-A440-F74A6F14D4D3}" dt="2025-10-09T15:18:02.988" v="328" actId="20577"/>
        <pc:sldMkLst>
          <pc:docMk/>
          <pc:sldMk cId="167439944" sldId="267"/>
        </pc:sldMkLst>
        <pc:spChg chg="mod">
          <ac:chgData name="Imtiaz Begum (2128130)" userId="S::2128130@student.uwtsd.ac.uk::154c3e2b-2645-4e8c-a3cb-01ad99b7c24b" providerId="AD" clId="Web-{EAFEEFBF-5620-40C3-A440-F74A6F14D4D3}" dt="2025-10-09T15:18:02.988" v="328" actId="20577"/>
          <ac:spMkLst>
            <pc:docMk/>
            <pc:sldMk cId="167439944" sldId="267"/>
            <ac:spMk id="3" creationId="{6C41342F-8556-C901-7D10-62D30F32A9BF}"/>
          </ac:spMkLst>
        </pc:spChg>
      </pc:sldChg>
      <pc:sldChg chg="modSp add del">
        <pc:chgData name="Imtiaz Begum (2128130)" userId="S::2128130@student.uwtsd.ac.uk::154c3e2b-2645-4e8c-a3cb-01ad99b7c24b" providerId="AD" clId="Web-{EAFEEFBF-5620-40C3-A440-F74A6F14D4D3}" dt="2025-10-09T15:22:55.132" v="345" actId="20577"/>
        <pc:sldMkLst>
          <pc:docMk/>
          <pc:sldMk cId="2632742839" sldId="269"/>
        </pc:sldMkLst>
        <pc:spChg chg="mod">
          <ac:chgData name="Imtiaz Begum (2128130)" userId="S::2128130@student.uwtsd.ac.uk::154c3e2b-2645-4e8c-a3cb-01ad99b7c24b" providerId="AD" clId="Web-{EAFEEFBF-5620-40C3-A440-F74A6F14D4D3}" dt="2025-10-09T15:22:55.132" v="345" actId="20577"/>
          <ac:spMkLst>
            <pc:docMk/>
            <pc:sldMk cId="2632742839" sldId="269"/>
            <ac:spMk id="5" creationId="{731E2183-7C3C-C92C-0AD9-ED4AB832D152}"/>
          </ac:spMkLst>
        </pc:spChg>
      </pc:sldChg>
      <pc:sldChg chg="modSp">
        <pc:chgData name="Imtiaz Begum (2128130)" userId="S::2128130@student.uwtsd.ac.uk::154c3e2b-2645-4e8c-a3cb-01ad99b7c24b" providerId="AD" clId="Web-{EAFEEFBF-5620-40C3-A440-F74A6F14D4D3}" dt="2025-10-09T14:27:35.007" v="173" actId="1076"/>
        <pc:sldMkLst>
          <pc:docMk/>
          <pc:sldMk cId="1752489004" sldId="270"/>
        </pc:sldMkLst>
        <pc:spChg chg="mod">
          <ac:chgData name="Imtiaz Begum (2128130)" userId="S::2128130@student.uwtsd.ac.uk::154c3e2b-2645-4e8c-a3cb-01ad99b7c24b" providerId="AD" clId="Web-{EAFEEFBF-5620-40C3-A440-F74A6F14D4D3}" dt="2025-10-09T14:27:35.007" v="173" actId="1076"/>
          <ac:spMkLst>
            <pc:docMk/>
            <pc:sldMk cId="1752489004" sldId="270"/>
            <ac:spMk id="5" creationId="{5FDAC35D-2EA4-9C0F-43B2-5FBE68A34F5F}"/>
          </ac:spMkLst>
        </pc:spChg>
      </pc:sldChg>
      <pc:sldChg chg="modSp">
        <pc:chgData name="Imtiaz Begum (2128130)" userId="S::2128130@student.uwtsd.ac.uk::154c3e2b-2645-4e8c-a3cb-01ad99b7c24b" providerId="AD" clId="Web-{EAFEEFBF-5620-40C3-A440-F74A6F14D4D3}" dt="2025-10-09T15:04:24.320" v="317" actId="20577"/>
        <pc:sldMkLst>
          <pc:docMk/>
          <pc:sldMk cId="2421063505" sldId="271"/>
        </pc:sldMkLst>
        <pc:spChg chg="mod">
          <ac:chgData name="Imtiaz Begum (2128130)" userId="S::2128130@student.uwtsd.ac.uk::154c3e2b-2645-4e8c-a3cb-01ad99b7c24b" providerId="AD" clId="Web-{EAFEEFBF-5620-40C3-A440-F74A6F14D4D3}" dt="2025-10-09T15:04:24.320" v="317" actId="20577"/>
          <ac:spMkLst>
            <pc:docMk/>
            <pc:sldMk cId="2421063505" sldId="271"/>
            <ac:spMk id="6" creationId="{9ECEB5AA-C2EB-019D-4435-EEC0867E2929}"/>
          </ac:spMkLst>
        </pc:spChg>
      </pc:sldChg>
      <pc:sldChg chg="modSp">
        <pc:chgData name="Imtiaz Begum (2128130)" userId="S::2128130@student.uwtsd.ac.uk::154c3e2b-2645-4e8c-a3cb-01ad99b7c24b" providerId="AD" clId="Web-{EAFEEFBF-5620-40C3-A440-F74A6F14D4D3}" dt="2025-10-09T15:01:43.449" v="307" actId="14100"/>
        <pc:sldMkLst>
          <pc:docMk/>
          <pc:sldMk cId="2660703634" sldId="273"/>
        </pc:sldMkLst>
        <pc:spChg chg="mod">
          <ac:chgData name="Imtiaz Begum (2128130)" userId="S::2128130@student.uwtsd.ac.uk::154c3e2b-2645-4e8c-a3cb-01ad99b7c24b" providerId="AD" clId="Web-{EAFEEFBF-5620-40C3-A440-F74A6F14D4D3}" dt="2025-10-09T14:58:20.614" v="292" actId="1076"/>
          <ac:spMkLst>
            <pc:docMk/>
            <pc:sldMk cId="2660703634" sldId="273"/>
            <ac:spMk id="2" creationId="{E08C3E50-B192-8D54-7F6D-7E89A89D4F0E}"/>
          </ac:spMkLst>
        </pc:spChg>
        <pc:picChg chg="mod">
          <ac:chgData name="Imtiaz Begum (2128130)" userId="S::2128130@student.uwtsd.ac.uk::154c3e2b-2645-4e8c-a3cb-01ad99b7c24b" providerId="AD" clId="Web-{EAFEEFBF-5620-40C3-A440-F74A6F14D4D3}" dt="2025-10-09T15:01:36.902" v="306" actId="14100"/>
          <ac:picMkLst>
            <pc:docMk/>
            <pc:sldMk cId="2660703634" sldId="273"/>
            <ac:picMk id="7" creationId="{99C690EB-D6CB-9C17-4136-4782B367D37F}"/>
          </ac:picMkLst>
        </pc:picChg>
        <pc:picChg chg="mod">
          <ac:chgData name="Imtiaz Begum (2128130)" userId="S::2128130@student.uwtsd.ac.uk::154c3e2b-2645-4e8c-a3cb-01ad99b7c24b" providerId="AD" clId="Web-{EAFEEFBF-5620-40C3-A440-F74A6F14D4D3}" dt="2025-10-09T15:01:43.449" v="307" actId="14100"/>
          <ac:picMkLst>
            <pc:docMk/>
            <pc:sldMk cId="2660703634" sldId="273"/>
            <ac:picMk id="10" creationId="{A22C1778-F82F-C1BE-EFD7-79F6D19A8FD5}"/>
          </ac:picMkLst>
        </pc:picChg>
      </pc:sldChg>
      <pc:sldChg chg="addSp modSp new">
        <pc:chgData name="Imtiaz Begum (2128130)" userId="S::2128130@student.uwtsd.ac.uk::154c3e2b-2645-4e8c-a3cb-01ad99b7c24b" providerId="AD" clId="Web-{EAFEEFBF-5620-40C3-A440-F74A6F14D4D3}" dt="2025-10-09T15:24:01.510" v="353" actId="20577"/>
        <pc:sldMkLst>
          <pc:docMk/>
          <pc:sldMk cId="2403073387" sldId="274"/>
        </pc:sldMkLst>
      </pc:sldChg>
    </pc:docChg>
  </pc:docChgLst>
  <pc:docChgLst>
    <pc:chgData name="Imtiaz Begum (2128130)" userId="S::2128130@student.uwtsd.ac.uk::154c3e2b-2645-4e8c-a3cb-01ad99b7c24b" providerId="AD" clId="Web-{B446AC6E-40EF-9C4D-D50C-F3BD077093EE}"/>
    <pc:docChg chg="modSld">
      <pc:chgData name="Imtiaz Begum (2128130)" userId="S::2128130@student.uwtsd.ac.uk::154c3e2b-2645-4e8c-a3cb-01ad99b7c24b" providerId="AD" clId="Web-{B446AC6E-40EF-9C4D-D50C-F3BD077093EE}" dt="2025-10-07T20:24:51.171" v="37" actId="20577"/>
      <pc:docMkLst>
        <pc:docMk/>
      </pc:docMkLst>
      <pc:sldChg chg="modSp">
        <pc:chgData name="Imtiaz Begum (2128130)" userId="S::2128130@student.uwtsd.ac.uk::154c3e2b-2645-4e8c-a3cb-01ad99b7c24b" providerId="AD" clId="Web-{B446AC6E-40EF-9C4D-D50C-F3BD077093EE}" dt="2025-10-07T20:24:51.171" v="37" actId="20577"/>
        <pc:sldMkLst>
          <pc:docMk/>
          <pc:sldMk cId="420276787" sldId="256"/>
        </pc:sldMkLst>
        <pc:spChg chg="mod">
          <ac:chgData name="Imtiaz Begum (2128130)" userId="S::2128130@student.uwtsd.ac.uk::154c3e2b-2645-4e8c-a3cb-01ad99b7c24b" providerId="AD" clId="Web-{B446AC6E-40EF-9C4D-D50C-F3BD077093EE}" dt="2025-10-07T20:24:51.171" v="37" actId="20577"/>
          <ac:spMkLst>
            <pc:docMk/>
            <pc:sldMk cId="420276787" sldId="256"/>
            <ac:spMk id="8" creationId="{7872AFE4-D80F-CF65-247E-DA658933B86A}"/>
          </ac:spMkLst>
        </pc:spChg>
      </pc:sldChg>
      <pc:sldChg chg="modSp">
        <pc:chgData name="Imtiaz Begum (2128130)" userId="S::2128130@student.uwtsd.ac.uk::154c3e2b-2645-4e8c-a3cb-01ad99b7c24b" providerId="AD" clId="Web-{B446AC6E-40EF-9C4D-D50C-F3BD077093EE}" dt="2025-10-07T20:19:54.656" v="10" actId="1076"/>
        <pc:sldMkLst>
          <pc:docMk/>
          <pc:sldMk cId="3256343719" sldId="259"/>
        </pc:sldMkLst>
        <pc:spChg chg="mod">
          <ac:chgData name="Imtiaz Begum (2128130)" userId="S::2128130@student.uwtsd.ac.uk::154c3e2b-2645-4e8c-a3cb-01ad99b7c24b" providerId="AD" clId="Web-{B446AC6E-40EF-9C4D-D50C-F3BD077093EE}" dt="2025-10-07T20:19:54.656" v="10" actId="1076"/>
          <ac:spMkLst>
            <pc:docMk/>
            <pc:sldMk cId="3256343719" sldId="259"/>
            <ac:spMk id="6" creationId="{74F734C9-D03D-C0F3-E6A0-AF90BFE019F9}"/>
          </ac:spMkLst>
        </pc:spChg>
        <pc:picChg chg="mod">
          <ac:chgData name="Imtiaz Begum (2128130)" userId="S::2128130@student.uwtsd.ac.uk::154c3e2b-2645-4e8c-a3cb-01ad99b7c24b" providerId="AD" clId="Web-{B446AC6E-40EF-9C4D-D50C-F3BD077093EE}" dt="2025-10-07T20:19:35.060" v="9" actId="14100"/>
          <ac:picMkLst>
            <pc:docMk/>
            <pc:sldMk cId="3256343719" sldId="259"/>
            <ac:picMk id="5" creationId="{766D3BD6-4C52-4637-70B0-BB05FE1E1F39}"/>
          </ac:picMkLst>
        </pc:picChg>
        <pc:picChg chg="mod">
          <ac:chgData name="Imtiaz Begum (2128130)" userId="S::2128130@student.uwtsd.ac.uk::154c3e2b-2645-4e8c-a3cb-01ad99b7c24b" providerId="AD" clId="Web-{B446AC6E-40EF-9C4D-D50C-F3BD077093EE}" dt="2025-10-07T20:19:26.544" v="8" actId="14100"/>
          <ac:picMkLst>
            <pc:docMk/>
            <pc:sldMk cId="3256343719" sldId="259"/>
            <ac:picMk id="10" creationId="{4CD79F43-BC22-34DD-E85D-DEB69FE1357F}"/>
          </ac:picMkLst>
        </pc:picChg>
      </pc:sldChg>
      <pc:sldChg chg="delSp">
        <pc:chgData name="Imtiaz Begum (2128130)" userId="S::2128130@student.uwtsd.ac.uk::154c3e2b-2645-4e8c-a3cb-01ad99b7c24b" providerId="AD" clId="Web-{B446AC6E-40EF-9C4D-D50C-F3BD077093EE}" dt="2025-10-07T20:20:21.048" v="11"/>
        <pc:sldMkLst>
          <pc:docMk/>
          <pc:sldMk cId="1311745771" sldId="263"/>
        </pc:sldMkLst>
      </pc:sldChg>
      <pc:sldChg chg="modSp">
        <pc:chgData name="Imtiaz Begum (2128130)" userId="S::2128130@student.uwtsd.ac.uk::154c3e2b-2645-4e8c-a3cb-01ad99b7c24b" providerId="AD" clId="Web-{B446AC6E-40EF-9C4D-D50C-F3BD077093EE}" dt="2025-10-07T20:24:01.045" v="35" actId="14100"/>
        <pc:sldMkLst>
          <pc:docMk/>
          <pc:sldMk cId="3924443650" sldId="265"/>
        </pc:sldMkLst>
        <pc:spChg chg="mod">
          <ac:chgData name="Imtiaz Begum (2128130)" userId="S::2128130@student.uwtsd.ac.uk::154c3e2b-2645-4e8c-a3cb-01ad99b7c24b" providerId="AD" clId="Web-{B446AC6E-40EF-9C4D-D50C-F3BD077093EE}" dt="2025-10-07T20:23:07.230" v="32" actId="1076"/>
          <ac:spMkLst>
            <pc:docMk/>
            <pc:sldMk cId="3924443650" sldId="265"/>
            <ac:spMk id="8" creationId="{6D35806D-F7E6-C277-FE6F-F2BE5704CA27}"/>
          </ac:spMkLst>
        </pc:spChg>
      </pc:sldChg>
    </pc:docChg>
  </pc:docChgLst>
  <pc:docChgLst>
    <pc:chgData name="Imtiaz Begum (2128130)" userId="S::2128130@student.uwtsd.ac.uk::154c3e2b-2645-4e8c-a3cb-01ad99b7c24b" providerId="AD" clId="Web-{DEF70207-C694-60AA-7090-74F1FD779D08}"/>
    <pc:docChg chg="modSld">
      <pc:chgData name="Imtiaz Begum (2128130)" userId="S::2128130@student.uwtsd.ac.uk::154c3e2b-2645-4e8c-a3cb-01ad99b7c24b" providerId="AD" clId="Web-{DEF70207-C694-60AA-7090-74F1FD779D08}" dt="2025-09-30T11:56:45.207" v="40" actId="20577"/>
      <pc:docMkLst>
        <pc:docMk/>
      </pc:docMkLst>
      <pc:sldChg chg="modSp">
        <pc:chgData name="Imtiaz Begum (2128130)" userId="S::2128130@student.uwtsd.ac.uk::154c3e2b-2645-4e8c-a3cb-01ad99b7c24b" providerId="AD" clId="Web-{DEF70207-C694-60AA-7090-74F1FD779D08}" dt="2025-09-30T09:59:38.818" v="1" actId="1076"/>
        <pc:sldMkLst>
          <pc:docMk/>
          <pc:sldMk cId="3012545997" sldId="257"/>
        </pc:sldMkLst>
        <pc:spChg chg="mod">
          <ac:chgData name="Imtiaz Begum (2128130)" userId="S::2128130@student.uwtsd.ac.uk::154c3e2b-2645-4e8c-a3cb-01ad99b7c24b" providerId="AD" clId="Web-{DEF70207-C694-60AA-7090-74F1FD779D08}" dt="2025-09-30T09:59:38.818" v="1" actId="1076"/>
          <ac:spMkLst>
            <pc:docMk/>
            <pc:sldMk cId="3012545997" sldId="257"/>
            <ac:spMk id="2" creationId="{C147376D-FEBC-5E54-CC58-99BC5B518FD7}"/>
          </ac:spMkLst>
        </pc:spChg>
      </pc:sldChg>
      <pc:sldChg chg="modSp">
        <pc:chgData name="Imtiaz Begum (2128130)" userId="S::2128130@student.uwtsd.ac.uk::154c3e2b-2645-4e8c-a3cb-01ad99b7c24b" providerId="AD" clId="Web-{DEF70207-C694-60AA-7090-74F1FD779D08}" dt="2025-09-30T10:07:03.804" v="28" actId="20577"/>
        <pc:sldMkLst>
          <pc:docMk/>
          <pc:sldMk cId="3256343719" sldId="259"/>
        </pc:sldMkLst>
        <pc:spChg chg="mod">
          <ac:chgData name="Imtiaz Begum (2128130)" userId="S::2128130@student.uwtsd.ac.uk::154c3e2b-2645-4e8c-a3cb-01ad99b7c24b" providerId="AD" clId="Web-{DEF70207-C694-60AA-7090-74F1FD779D08}" dt="2025-09-30T10:07:03.804" v="28" actId="20577"/>
          <ac:spMkLst>
            <pc:docMk/>
            <pc:sldMk cId="3256343719" sldId="259"/>
            <ac:spMk id="6" creationId="{74F734C9-D03D-C0F3-E6A0-AF90BFE019F9}"/>
          </ac:spMkLst>
        </pc:spChg>
      </pc:sldChg>
      <pc:sldChg chg="modSp">
        <pc:chgData name="Imtiaz Begum (2128130)" userId="S::2128130@student.uwtsd.ac.uk::154c3e2b-2645-4e8c-a3cb-01ad99b7c24b" providerId="AD" clId="Web-{DEF70207-C694-60AA-7090-74F1FD779D08}" dt="2025-09-30T10:00:18.568" v="2" actId="20577"/>
        <pc:sldMkLst>
          <pc:docMk/>
          <pc:sldMk cId="1311745771" sldId="263"/>
        </pc:sldMkLst>
        <pc:spChg chg="mod">
          <ac:chgData name="Imtiaz Begum (2128130)" userId="S::2128130@student.uwtsd.ac.uk::154c3e2b-2645-4e8c-a3cb-01ad99b7c24b" providerId="AD" clId="Web-{DEF70207-C694-60AA-7090-74F1FD779D08}" dt="2025-09-30T10:00:18.568" v="2" actId="20577"/>
          <ac:spMkLst>
            <pc:docMk/>
            <pc:sldMk cId="1311745771" sldId="263"/>
            <ac:spMk id="5" creationId="{51610543-B02D-137F-A14F-B10FCACAB3AD}"/>
          </ac:spMkLst>
        </pc:spChg>
      </pc:sldChg>
      <pc:sldChg chg="modSp">
        <pc:chgData name="Imtiaz Begum (2128130)" userId="S::2128130@student.uwtsd.ac.uk::154c3e2b-2645-4e8c-a3cb-01ad99b7c24b" providerId="AD" clId="Web-{DEF70207-C694-60AA-7090-74F1FD779D08}" dt="2025-09-30T11:56:45.207" v="40" actId="20577"/>
        <pc:sldMkLst>
          <pc:docMk/>
          <pc:sldMk cId="3924443650" sldId="265"/>
        </pc:sldMkLst>
      </pc:sldChg>
      <pc:sldChg chg="modSp">
        <pc:chgData name="Imtiaz Begum (2128130)" userId="S::2128130@student.uwtsd.ac.uk::154c3e2b-2645-4e8c-a3cb-01ad99b7c24b" providerId="AD" clId="Web-{DEF70207-C694-60AA-7090-74F1FD779D08}" dt="2025-09-30T10:59:19.879" v="31" actId="1076"/>
        <pc:sldMkLst>
          <pc:docMk/>
          <pc:sldMk cId="167439944" sldId="267"/>
        </pc:sldMkLst>
      </pc:sldChg>
    </pc:docChg>
  </pc:docChgLst>
  <pc:docChgLst>
    <pc:chgData name="Imtiaz Begum (2128130)" userId="S::2128130@student.uwtsd.ac.uk::154c3e2b-2645-4e8c-a3cb-01ad99b7c24b" providerId="AD" clId="Web-{19ACDA42-D51A-F304-CCCD-82A1A28B0A60}"/>
    <pc:docChg chg="modSld">
      <pc:chgData name="Imtiaz Begum (2128130)" userId="S::2128130@student.uwtsd.ac.uk::154c3e2b-2645-4e8c-a3cb-01ad99b7c24b" providerId="AD" clId="Web-{19ACDA42-D51A-F304-CCCD-82A1A28B0A60}" dt="2025-10-12T15:57:27.422" v="21" actId="1076"/>
      <pc:docMkLst>
        <pc:docMk/>
      </pc:docMkLst>
      <pc:sldChg chg="modSp">
        <pc:chgData name="Imtiaz Begum (2128130)" userId="S::2128130@student.uwtsd.ac.uk::154c3e2b-2645-4e8c-a3cb-01ad99b7c24b" providerId="AD" clId="Web-{19ACDA42-D51A-F304-CCCD-82A1A28B0A60}" dt="2025-10-12T15:52:13.758" v="13" actId="20577"/>
        <pc:sldMkLst>
          <pc:docMk/>
          <pc:sldMk cId="3523477426" sldId="262"/>
        </pc:sldMkLst>
        <pc:spChg chg="mod">
          <ac:chgData name="Imtiaz Begum (2128130)" userId="S::2128130@student.uwtsd.ac.uk::154c3e2b-2645-4e8c-a3cb-01ad99b7c24b" providerId="AD" clId="Web-{19ACDA42-D51A-F304-CCCD-82A1A28B0A60}" dt="2025-10-12T15:52:13.758" v="13" actId="20577"/>
          <ac:spMkLst>
            <pc:docMk/>
            <pc:sldMk cId="3523477426" sldId="262"/>
            <ac:spMk id="6" creationId="{CE823171-B305-AE09-2C3D-43FF9990B7E6}"/>
          </ac:spMkLst>
        </pc:spChg>
      </pc:sldChg>
      <pc:sldChg chg="modSp">
        <pc:chgData name="Imtiaz Begum (2128130)" userId="S::2128130@student.uwtsd.ac.uk::154c3e2b-2645-4e8c-a3cb-01ad99b7c24b" providerId="AD" clId="Web-{19ACDA42-D51A-F304-CCCD-82A1A28B0A60}" dt="2025-10-12T15:54:53.247" v="18" actId="20577"/>
        <pc:sldMkLst>
          <pc:docMk/>
          <pc:sldMk cId="167439944" sldId="267"/>
        </pc:sldMkLst>
        <pc:spChg chg="mod">
          <ac:chgData name="Imtiaz Begum (2128130)" userId="S::2128130@student.uwtsd.ac.uk::154c3e2b-2645-4e8c-a3cb-01ad99b7c24b" providerId="AD" clId="Web-{19ACDA42-D51A-F304-CCCD-82A1A28B0A60}" dt="2025-10-12T15:54:53.247" v="18" actId="20577"/>
          <ac:spMkLst>
            <pc:docMk/>
            <pc:sldMk cId="167439944" sldId="267"/>
            <ac:spMk id="3" creationId="{6C41342F-8556-C901-7D10-62D30F32A9BF}"/>
          </ac:spMkLst>
        </pc:spChg>
      </pc:sldChg>
      <pc:sldChg chg="modSp">
        <pc:chgData name="Imtiaz Begum (2128130)" userId="S::2128130@student.uwtsd.ac.uk::154c3e2b-2645-4e8c-a3cb-01ad99b7c24b" providerId="AD" clId="Web-{19ACDA42-D51A-F304-CCCD-82A1A28B0A60}" dt="2025-10-12T15:57:27.422" v="21" actId="1076"/>
        <pc:sldMkLst>
          <pc:docMk/>
          <pc:sldMk cId="2632742839" sldId="269"/>
        </pc:sldMkLst>
        <pc:spChg chg="mod">
          <ac:chgData name="Imtiaz Begum (2128130)" userId="S::2128130@student.uwtsd.ac.uk::154c3e2b-2645-4e8c-a3cb-01ad99b7c24b" providerId="AD" clId="Web-{19ACDA42-D51A-F304-CCCD-82A1A28B0A60}" dt="2025-10-12T15:51:14.709" v="10" actId="20577"/>
          <ac:spMkLst>
            <pc:docMk/>
            <pc:sldMk cId="2632742839" sldId="269"/>
            <ac:spMk id="5" creationId="{731E2183-7C3C-C92C-0AD9-ED4AB832D152}"/>
          </ac:spMkLst>
        </pc:spChg>
        <pc:spChg chg="mod">
          <ac:chgData name="Imtiaz Begum (2128130)" userId="S::2128130@student.uwtsd.ac.uk::154c3e2b-2645-4e8c-a3cb-01ad99b7c24b" providerId="AD" clId="Web-{19ACDA42-D51A-F304-CCCD-82A1A28B0A60}" dt="2025-10-12T15:57:27.422" v="21" actId="1076"/>
          <ac:spMkLst>
            <pc:docMk/>
            <pc:sldMk cId="2632742839" sldId="269"/>
            <ac:spMk id="7" creationId="{C2D24F0E-91F9-F706-58FA-73C77464ACC4}"/>
          </ac:spMkLst>
        </pc:spChg>
      </pc:sldChg>
      <pc:sldChg chg="modSp">
        <pc:chgData name="Imtiaz Begum (2128130)" userId="S::2128130@student.uwtsd.ac.uk::154c3e2b-2645-4e8c-a3cb-01ad99b7c24b" providerId="AD" clId="Web-{19ACDA42-D51A-F304-CCCD-82A1A28B0A60}" dt="2025-10-12T15:55:24.841" v="20" actId="20577"/>
        <pc:sldMkLst>
          <pc:docMk/>
          <pc:sldMk cId="2660703634" sldId="273"/>
        </pc:sldMkLst>
        <pc:spChg chg="mod">
          <ac:chgData name="Imtiaz Begum (2128130)" userId="S::2128130@student.uwtsd.ac.uk::154c3e2b-2645-4e8c-a3cb-01ad99b7c24b" providerId="AD" clId="Web-{19ACDA42-D51A-F304-CCCD-82A1A28B0A60}" dt="2025-10-12T15:55:24.841" v="20" actId="20577"/>
          <ac:spMkLst>
            <pc:docMk/>
            <pc:sldMk cId="2660703634" sldId="273"/>
            <ac:spMk id="9" creationId="{472B02AA-B4AB-66AC-91BA-CD87899CFA77}"/>
          </ac:spMkLst>
        </pc:spChg>
      </pc:sldChg>
    </pc:docChg>
  </pc:docChgLst>
  <pc:docChgLst>
    <pc:chgData clId="Web-{DEF70207-C694-60AA-7090-74F1FD779D08}"/>
    <pc:docChg chg="modSld">
      <pc:chgData name="" userId="" providerId="" clId="Web-{DEF70207-C694-60AA-7090-74F1FD779D08}" dt="2025-09-30T09:59:13.911" v="0" actId="14100"/>
      <pc:docMkLst>
        <pc:docMk/>
      </pc:docMkLst>
      <pc:sldChg chg="modSp">
        <pc:chgData name="" userId="" providerId="" clId="Web-{DEF70207-C694-60AA-7090-74F1FD779D08}" dt="2025-09-30T09:59:13.911" v="0" actId="14100"/>
        <pc:sldMkLst>
          <pc:docMk/>
          <pc:sldMk cId="3012545997" sldId="257"/>
        </pc:sldMkLst>
        <pc:spChg chg="mod">
          <ac:chgData name="" userId="" providerId="" clId="Web-{DEF70207-C694-60AA-7090-74F1FD779D08}" dt="2025-09-30T09:59:13.911" v="0" actId="14100"/>
          <ac:spMkLst>
            <pc:docMk/>
            <pc:sldMk cId="3012545997" sldId="257"/>
            <ac:spMk id="2" creationId="{C147376D-FEBC-5E54-CC58-99BC5B518FD7}"/>
          </ac:spMkLst>
        </pc:spChg>
      </pc:sldChg>
    </pc:docChg>
  </pc:docChgLst>
  <pc:docChgLst>
    <pc:chgData name="Imtiaz Begum (2128130)" userId="S::2128130@student.uwtsd.ac.uk::154c3e2b-2645-4e8c-a3cb-01ad99b7c24b" providerId="AD" clId="Web-{450F2E60-848D-F64C-EAA2-550870A0AAC2}"/>
    <pc:docChg chg="modSld sldOrd">
      <pc:chgData name="Imtiaz Begum (2128130)" userId="S::2128130@student.uwtsd.ac.uk::154c3e2b-2645-4e8c-a3cb-01ad99b7c24b" providerId="AD" clId="Web-{450F2E60-848D-F64C-EAA2-550870A0AAC2}" dt="2025-10-11T16:21:14.158" v="58" actId="1076"/>
      <pc:docMkLst>
        <pc:docMk/>
      </pc:docMkLst>
      <pc:sldChg chg="modSp ord">
        <pc:chgData name="Imtiaz Begum (2128130)" userId="S::2128130@student.uwtsd.ac.uk::154c3e2b-2645-4e8c-a3cb-01ad99b7c24b" providerId="AD" clId="Web-{450F2E60-848D-F64C-EAA2-550870A0AAC2}" dt="2025-10-11T16:20:27.047" v="52" actId="1076"/>
        <pc:sldMkLst>
          <pc:docMk/>
          <pc:sldMk cId="3012545997" sldId="257"/>
        </pc:sldMkLst>
        <pc:spChg chg="mod">
          <ac:chgData name="Imtiaz Begum (2128130)" userId="S::2128130@student.uwtsd.ac.uk::154c3e2b-2645-4e8c-a3cb-01ad99b7c24b" providerId="AD" clId="Web-{450F2E60-848D-F64C-EAA2-550870A0AAC2}" dt="2025-10-11T16:19:56.046" v="47" actId="1076"/>
          <ac:spMkLst>
            <pc:docMk/>
            <pc:sldMk cId="3012545997" sldId="257"/>
            <ac:spMk id="2" creationId="{C147376D-FEBC-5E54-CC58-99BC5B518FD7}"/>
          </ac:spMkLst>
        </pc:spChg>
        <pc:spChg chg="mod">
          <ac:chgData name="Imtiaz Begum (2128130)" userId="S::2128130@student.uwtsd.ac.uk::154c3e2b-2645-4e8c-a3cb-01ad99b7c24b" providerId="AD" clId="Web-{450F2E60-848D-F64C-EAA2-550870A0AAC2}" dt="2025-10-11T16:20:27.047" v="52" actId="1076"/>
          <ac:spMkLst>
            <pc:docMk/>
            <pc:sldMk cId="3012545997" sldId="257"/>
            <ac:spMk id="5" creationId="{6E6F6D48-BFAF-FF54-CEF9-83F24FA42044}"/>
          </ac:spMkLst>
        </pc:spChg>
        <pc:picChg chg="mod">
          <ac:chgData name="Imtiaz Begum (2128130)" userId="S::2128130@student.uwtsd.ac.uk::154c3e2b-2645-4e8c-a3cb-01ad99b7c24b" providerId="AD" clId="Web-{450F2E60-848D-F64C-EAA2-550870A0AAC2}" dt="2025-10-11T16:20:16.922" v="51" actId="1076"/>
          <ac:picMkLst>
            <pc:docMk/>
            <pc:sldMk cId="3012545997" sldId="257"/>
            <ac:picMk id="3" creationId="{44308780-934E-C682-D5D9-587AEEB966CA}"/>
          </ac:picMkLst>
        </pc:picChg>
        <pc:picChg chg="mod">
          <ac:chgData name="Imtiaz Begum (2128130)" userId="S::2128130@student.uwtsd.ac.uk::154c3e2b-2645-4e8c-a3cb-01ad99b7c24b" providerId="AD" clId="Web-{450F2E60-848D-F64C-EAA2-550870A0AAC2}" dt="2025-10-11T16:20:00.093" v="48" actId="1076"/>
          <ac:picMkLst>
            <pc:docMk/>
            <pc:sldMk cId="3012545997" sldId="257"/>
            <ac:picMk id="6" creationId="{F5AD492F-E81F-E27E-20F1-C331F9D813D1}"/>
          </ac:picMkLst>
        </pc:picChg>
        <pc:picChg chg="mod">
          <ac:chgData name="Imtiaz Begum (2128130)" userId="S::2128130@student.uwtsd.ac.uk::154c3e2b-2645-4e8c-a3cb-01ad99b7c24b" providerId="AD" clId="Web-{450F2E60-848D-F64C-EAA2-550870A0AAC2}" dt="2025-10-11T16:20:11" v="50" actId="1076"/>
          <ac:picMkLst>
            <pc:docMk/>
            <pc:sldMk cId="3012545997" sldId="257"/>
            <ac:picMk id="9" creationId="{9A9EFB2C-CF23-2652-E3D4-C0D9E9E309C0}"/>
          </ac:picMkLst>
        </pc:picChg>
      </pc:sldChg>
      <pc:sldChg chg="modSp">
        <pc:chgData name="Imtiaz Begum (2128130)" userId="S::2128130@student.uwtsd.ac.uk::154c3e2b-2645-4e8c-a3cb-01ad99b7c24b" providerId="AD" clId="Web-{450F2E60-848D-F64C-EAA2-550870A0AAC2}" dt="2025-10-11T16:19:33.685" v="46" actId="1076"/>
        <pc:sldMkLst>
          <pc:docMk/>
          <pc:sldMk cId="1311745771" sldId="263"/>
        </pc:sldMkLst>
        <pc:spChg chg="mod">
          <ac:chgData name="Imtiaz Begum (2128130)" userId="S::2128130@student.uwtsd.ac.uk::154c3e2b-2645-4e8c-a3cb-01ad99b7c24b" providerId="AD" clId="Web-{450F2E60-848D-F64C-EAA2-550870A0AAC2}" dt="2025-10-11T16:19:33.685" v="46" actId="1076"/>
          <ac:spMkLst>
            <pc:docMk/>
            <pc:sldMk cId="1311745771" sldId="263"/>
            <ac:spMk id="2" creationId="{0CF398A7-0DED-DA05-0656-5F28DFC5578E}"/>
          </ac:spMkLst>
        </pc:spChg>
        <pc:spChg chg="mod">
          <ac:chgData name="Imtiaz Begum (2128130)" userId="S::2128130@student.uwtsd.ac.uk::154c3e2b-2645-4e8c-a3cb-01ad99b7c24b" providerId="AD" clId="Web-{450F2E60-848D-F64C-EAA2-550870A0AAC2}" dt="2025-10-11T11:21:00.938" v="14" actId="20577"/>
          <ac:spMkLst>
            <pc:docMk/>
            <pc:sldMk cId="1311745771" sldId="263"/>
            <ac:spMk id="5" creationId="{51610543-B02D-137F-A14F-B10FCACAB3AD}"/>
          </ac:spMkLst>
        </pc:spChg>
        <pc:picChg chg="mod">
          <ac:chgData name="Imtiaz Begum (2128130)" userId="S::2128130@student.uwtsd.ac.uk::154c3e2b-2645-4e8c-a3cb-01ad99b7c24b" providerId="AD" clId="Web-{450F2E60-848D-F64C-EAA2-550870A0AAC2}" dt="2025-10-11T16:19:24.591" v="45" actId="1076"/>
          <ac:picMkLst>
            <pc:docMk/>
            <pc:sldMk cId="1311745771" sldId="263"/>
            <ac:picMk id="3" creationId="{5CA22106-025D-9DE0-87E7-1A333722338E}"/>
          </ac:picMkLst>
        </pc:picChg>
        <pc:picChg chg="mod">
          <ac:chgData name="Imtiaz Begum (2128130)" userId="S::2128130@student.uwtsd.ac.uk::154c3e2b-2645-4e8c-a3cb-01ad99b7c24b" providerId="AD" clId="Web-{450F2E60-848D-F64C-EAA2-550870A0AAC2}" dt="2025-10-11T11:24:59.566" v="27" actId="14100"/>
          <ac:picMkLst>
            <pc:docMk/>
            <pc:sldMk cId="1311745771" sldId="263"/>
            <ac:picMk id="6" creationId="{3C3C66A7-F85B-6210-04DF-A17D15A39603}"/>
          </ac:picMkLst>
        </pc:picChg>
      </pc:sldChg>
      <pc:sldChg chg="modSp">
        <pc:chgData name="Imtiaz Begum (2128130)" userId="S::2128130@student.uwtsd.ac.uk::154c3e2b-2645-4e8c-a3cb-01ad99b7c24b" providerId="AD" clId="Web-{450F2E60-848D-F64C-EAA2-550870A0AAC2}" dt="2025-10-11T16:18:45.667" v="41" actId="1076"/>
        <pc:sldMkLst>
          <pc:docMk/>
          <pc:sldMk cId="3924443650" sldId="265"/>
        </pc:sldMkLst>
        <pc:spChg chg="mod">
          <ac:chgData name="Imtiaz Begum (2128130)" userId="S::2128130@student.uwtsd.ac.uk::154c3e2b-2645-4e8c-a3cb-01ad99b7c24b" providerId="AD" clId="Web-{450F2E60-848D-F64C-EAA2-550870A0AAC2}" dt="2025-10-11T16:18:41.855" v="40" actId="1076"/>
          <ac:spMkLst>
            <pc:docMk/>
            <pc:sldMk cId="3924443650" sldId="265"/>
            <ac:spMk id="3" creationId="{837EB602-E764-5B2C-3DFF-887E9DF8EF7E}"/>
          </ac:spMkLst>
        </pc:spChg>
        <pc:spChg chg="mod">
          <ac:chgData name="Imtiaz Begum (2128130)" userId="S::2128130@student.uwtsd.ac.uk::154c3e2b-2645-4e8c-a3cb-01ad99b7c24b" providerId="AD" clId="Web-{450F2E60-848D-F64C-EAA2-550870A0AAC2}" dt="2025-10-11T11:25:36.316" v="28" actId="20577"/>
          <ac:spMkLst>
            <pc:docMk/>
            <pc:sldMk cId="3924443650" sldId="265"/>
            <ac:spMk id="8" creationId="{6D35806D-F7E6-C277-FE6F-F2BE5704CA27}"/>
          </ac:spMkLst>
        </pc:spChg>
        <pc:picChg chg="mod">
          <ac:chgData name="Imtiaz Begum (2128130)" userId="S::2128130@student.uwtsd.ac.uk::154c3e2b-2645-4e8c-a3cb-01ad99b7c24b" providerId="AD" clId="Web-{450F2E60-848D-F64C-EAA2-550870A0AAC2}" dt="2025-10-11T16:18:31.167" v="38" actId="1076"/>
          <ac:picMkLst>
            <pc:docMk/>
            <pc:sldMk cId="3924443650" sldId="265"/>
            <ac:picMk id="5" creationId="{825334FA-A9E8-C4F8-A4BC-0934AD476ABB}"/>
          </ac:picMkLst>
        </pc:picChg>
        <pc:picChg chg="mod">
          <ac:chgData name="Imtiaz Begum (2128130)" userId="S::2128130@student.uwtsd.ac.uk::154c3e2b-2645-4e8c-a3cb-01ad99b7c24b" providerId="AD" clId="Web-{450F2E60-848D-F64C-EAA2-550870A0AAC2}" dt="2025-10-11T16:18:45.667" v="41" actId="1076"/>
          <ac:picMkLst>
            <pc:docMk/>
            <pc:sldMk cId="3924443650" sldId="265"/>
            <ac:picMk id="9" creationId="{CD252E65-0D3F-F072-0755-C07139DB7B1C}"/>
          </ac:picMkLst>
        </pc:picChg>
      </pc:sldChg>
      <pc:sldChg chg="modSp">
        <pc:chgData name="Imtiaz Begum (2128130)" userId="S::2128130@student.uwtsd.ac.uk::154c3e2b-2645-4e8c-a3cb-01ad99b7c24b" providerId="AD" clId="Web-{450F2E60-848D-F64C-EAA2-550870A0AAC2}" dt="2025-10-11T16:18:58.949" v="42" actId="1076"/>
        <pc:sldMkLst>
          <pc:docMk/>
          <pc:sldMk cId="2632742839" sldId="269"/>
        </pc:sldMkLst>
        <pc:spChg chg="mod">
          <ac:chgData name="Imtiaz Begum (2128130)" userId="S::2128130@student.uwtsd.ac.uk::154c3e2b-2645-4e8c-a3cb-01ad99b7c24b" providerId="AD" clId="Web-{450F2E60-848D-F64C-EAA2-550870A0AAC2}" dt="2025-10-11T16:18:58.949" v="42" actId="1076"/>
          <ac:spMkLst>
            <pc:docMk/>
            <pc:sldMk cId="2632742839" sldId="269"/>
            <ac:spMk id="7" creationId="{C2D24F0E-91F9-F706-58FA-73C77464ACC4}"/>
          </ac:spMkLst>
        </pc:spChg>
      </pc:sldChg>
      <pc:sldChg chg="modSp">
        <pc:chgData name="Imtiaz Begum (2128130)" userId="S::2128130@student.uwtsd.ac.uk::154c3e2b-2645-4e8c-a3cb-01ad99b7c24b" providerId="AD" clId="Web-{450F2E60-848D-F64C-EAA2-550870A0AAC2}" dt="2025-10-11T16:21:14.158" v="58" actId="1076"/>
        <pc:sldMkLst>
          <pc:docMk/>
          <pc:sldMk cId="1752489004" sldId="270"/>
        </pc:sldMkLst>
        <pc:spChg chg="mod">
          <ac:chgData name="Imtiaz Begum (2128130)" userId="S::2128130@student.uwtsd.ac.uk::154c3e2b-2645-4e8c-a3cb-01ad99b7c24b" providerId="AD" clId="Web-{450F2E60-848D-F64C-EAA2-550870A0AAC2}" dt="2025-10-11T16:21:09.220" v="57" actId="1076"/>
          <ac:spMkLst>
            <pc:docMk/>
            <pc:sldMk cId="1752489004" sldId="270"/>
            <ac:spMk id="2" creationId="{4B0C2488-94FE-4B75-E5CD-52AE3DC032A3}"/>
          </ac:spMkLst>
        </pc:spChg>
        <pc:spChg chg="mod">
          <ac:chgData name="Imtiaz Begum (2128130)" userId="S::2128130@student.uwtsd.ac.uk::154c3e2b-2645-4e8c-a3cb-01ad99b7c24b" providerId="AD" clId="Web-{450F2E60-848D-F64C-EAA2-550870A0AAC2}" dt="2025-10-11T11:22:09.751" v="19" actId="20577"/>
          <ac:spMkLst>
            <pc:docMk/>
            <pc:sldMk cId="1752489004" sldId="270"/>
            <ac:spMk id="5" creationId="{5FDAC35D-2EA4-9C0F-43B2-5FBE68A34F5F}"/>
          </ac:spMkLst>
        </pc:spChg>
        <pc:picChg chg="mod">
          <ac:chgData name="Imtiaz Begum (2128130)" userId="S::2128130@student.uwtsd.ac.uk::154c3e2b-2645-4e8c-a3cb-01ad99b7c24b" providerId="AD" clId="Web-{450F2E60-848D-F64C-EAA2-550870A0AAC2}" dt="2025-10-11T16:21:14.158" v="58" actId="1076"/>
          <ac:picMkLst>
            <pc:docMk/>
            <pc:sldMk cId="1752489004" sldId="270"/>
            <ac:picMk id="4" creationId="{193DCFA4-38D7-0C48-319B-C00CE22977A9}"/>
          </ac:picMkLst>
        </pc:picChg>
      </pc:sldChg>
      <pc:sldChg chg="modSp">
        <pc:chgData name="Imtiaz Begum (2128130)" userId="S::2128130@student.uwtsd.ac.uk::154c3e2b-2645-4e8c-a3cb-01ad99b7c24b" providerId="AD" clId="Web-{450F2E60-848D-F64C-EAA2-550870A0AAC2}" dt="2025-10-11T16:20:56.501" v="56" actId="1076"/>
        <pc:sldMkLst>
          <pc:docMk/>
          <pc:sldMk cId="2421063505" sldId="271"/>
        </pc:sldMkLst>
        <pc:spChg chg="mod">
          <ac:chgData name="Imtiaz Begum (2128130)" userId="S::2128130@student.uwtsd.ac.uk::154c3e2b-2645-4e8c-a3cb-01ad99b7c24b" providerId="AD" clId="Web-{450F2E60-848D-F64C-EAA2-550870A0AAC2}" dt="2025-10-11T16:20:49.735" v="54" actId="1076"/>
          <ac:spMkLst>
            <pc:docMk/>
            <pc:sldMk cId="2421063505" sldId="271"/>
            <ac:spMk id="2" creationId="{C146D72C-6B1B-9D4B-F862-A11F3FFA5992}"/>
          </ac:spMkLst>
        </pc:spChg>
        <pc:spChg chg="mod">
          <ac:chgData name="Imtiaz Begum (2128130)" userId="S::2128130@student.uwtsd.ac.uk::154c3e2b-2645-4e8c-a3cb-01ad99b7c24b" providerId="AD" clId="Web-{450F2E60-848D-F64C-EAA2-550870A0AAC2}" dt="2025-10-11T11:18:50.794" v="6" actId="20577"/>
          <ac:spMkLst>
            <pc:docMk/>
            <pc:sldMk cId="2421063505" sldId="271"/>
            <ac:spMk id="6" creationId="{9ECEB5AA-C2EB-019D-4435-EEC0867E2929}"/>
          </ac:spMkLst>
        </pc:spChg>
        <pc:picChg chg="mod">
          <ac:chgData name="Imtiaz Begum (2128130)" userId="S::2128130@student.uwtsd.ac.uk::154c3e2b-2645-4e8c-a3cb-01ad99b7c24b" providerId="AD" clId="Web-{450F2E60-848D-F64C-EAA2-550870A0AAC2}" dt="2025-10-11T16:20:53.579" v="55" actId="1076"/>
          <ac:picMkLst>
            <pc:docMk/>
            <pc:sldMk cId="2421063505" sldId="271"/>
            <ac:picMk id="7" creationId="{C79452A9-8F84-2B5C-17FA-A9B3C3AC7A79}"/>
          </ac:picMkLst>
        </pc:picChg>
        <pc:picChg chg="mod">
          <ac:chgData name="Imtiaz Begum (2128130)" userId="S::2128130@student.uwtsd.ac.uk::154c3e2b-2645-4e8c-a3cb-01ad99b7c24b" providerId="AD" clId="Web-{450F2E60-848D-F64C-EAA2-550870A0AAC2}" dt="2025-10-11T16:20:56.501" v="56" actId="1076"/>
          <ac:picMkLst>
            <pc:docMk/>
            <pc:sldMk cId="2421063505" sldId="271"/>
            <ac:picMk id="63" creationId="{8655F12E-D46C-43EC-249D-9088100EBC2B}"/>
          </ac:picMkLst>
        </pc:picChg>
      </pc:sldChg>
      <pc:sldChg chg="modSp">
        <pc:chgData name="Imtiaz Begum (2128130)" userId="S::2128130@student.uwtsd.ac.uk::154c3e2b-2645-4e8c-a3cb-01ad99b7c24b" providerId="AD" clId="Web-{450F2E60-848D-F64C-EAA2-550870A0AAC2}" dt="2025-10-11T16:20:36.579" v="53" actId="1076"/>
        <pc:sldMkLst>
          <pc:docMk/>
          <pc:sldMk cId="2660703634" sldId="273"/>
        </pc:sldMkLst>
        <pc:spChg chg="mod">
          <ac:chgData name="Imtiaz Begum (2128130)" userId="S::2128130@student.uwtsd.ac.uk::154c3e2b-2645-4e8c-a3cb-01ad99b7c24b" providerId="AD" clId="Web-{450F2E60-848D-F64C-EAA2-550870A0AAC2}" dt="2025-10-11T16:20:36.579" v="53" actId="1076"/>
          <ac:spMkLst>
            <pc:docMk/>
            <pc:sldMk cId="2660703634" sldId="273"/>
            <ac:spMk id="2" creationId="{E08C3E50-B192-8D54-7F6D-7E89A89D4F0E}"/>
          </ac:spMkLst>
        </pc:spChg>
        <pc:spChg chg="mod">
          <ac:chgData name="Imtiaz Begum (2128130)" userId="S::2128130@student.uwtsd.ac.uk::154c3e2b-2645-4e8c-a3cb-01ad99b7c24b" providerId="AD" clId="Web-{450F2E60-848D-F64C-EAA2-550870A0AAC2}" dt="2025-10-11T11:19:17.295" v="8" actId="20577"/>
          <ac:spMkLst>
            <pc:docMk/>
            <pc:sldMk cId="2660703634" sldId="273"/>
            <ac:spMk id="9" creationId="{472B02AA-B4AB-66AC-91BA-CD87899CFA7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1BCD5-C222-70C5-7E5C-A8B9E13385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985F2B2-9C4E-20AC-C5AA-C30B178873C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9DFF243-58BE-DE57-5BBD-B0D10B3E0D61}"/>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5" name="Footer Placeholder 4">
            <a:extLst>
              <a:ext uri="{FF2B5EF4-FFF2-40B4-BE49-F238E27FC236}">
                <a16:creationId xmlns:a16="http://schemas.microsoft.com/office/drawing/2014/main" id="{3BB093FC-EE74-074B-CD0D-4D303E3CF7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7203C8-A33D-FADF-622C-FA13009D6394}"/>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4230026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B00CC-7E7F-59F4-A8B6-4D625BB42BB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E92C64D-0351-71EF-257A-B949B1B4CA0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75F5802-A56F-63EA-7699-94F33547CEEE}"/>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5" name="Footer Placeholder 4">
            <a:extLst>
              <a:ext uri="{FF2B5EF4-FFF2-40B4-BE49-F238E27FC236}">
                <a16:creationId xmlns:a16="http://schemas.microsoft.com/office/drawing/2014/main" id="{7DF45D7A-E764-8B43-4C9E-194EB55F27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F03D70-3CF8-8BB3-124E-DC6704DCB616}"/>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154687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147F1-0253-B3DF-375C-36EA1CBBEEC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216F071-70F4-5AC4-B697-05C4CAC068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7B3F2AB-F8B8-DAF8-4841-F73BB8B5D543}"/>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5" name="Footer Placeholder 4">
            <a:extLst>
              <a:ext uri="{FF2B5EF4-FFF2-40B4-BE49-F238E27FC236}">
                <a16:creationId xmlns:a16="http://schemas.microsoft.com/office/drawing/2014/main" id="{7C0FE265-9396-FF16-6B41-260E365D87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6D4FB4-4C25-83AF-2B81-F995EF192FFF}"/>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3258993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31872-C110-1D88-8C85-2E62E574CA3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C0CD221-0E75-7646-60FD-C0F99583276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0A3A2FF-CA98-EC63-4E60-836696C299A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1D12080-1B63-D973-DBE6-C8342597C3A7}"/>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6" name="Footer Placeholder 5">
            <a:extLst>
              <a:ext uri="{FF2B5EF4-FFF2-40B4-BE49-F238E27FC236}">
                <a16:creationId xmlns:a16="http://schemas.microsoft.com/office/drawing/2014/main" id="{6C414916-6A64-204D-AC57-65FEEE87E6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E2CDDBE-A809-A0E9-1A8D-945A8BE84032}"/>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356213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3FAC9-65DA-2304-7158-792798B3935B}"/>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9A68C4D-63D5-725F-706F-CE07B66769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8584C61-BDEC-7B85-F861-7B546D80E2B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9CCFDCA-FA64-78DA-EA7D-6A8AB1552A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F22ED19-D49B-29ED-E859-5E11D9A669B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662D84B-3A80-3ECF-DD7B-24E9EABB732A}"/>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8" name="Footer Placeholder 7">
            <a:extLst>
              <a:ext uri="{FF2B5EF4-FFF2-40B4-BE49-F238E27FC236}">
                <a16:creationId xmlns:a16="http://schemas.microsoft.com/office/drawing/2014/main" id="{CDF658D9-BC31-F4A8-6ECF-AC615914BF8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6E4CD3-8BF2-50C8-C240-C17FFFDA8D17}"/>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2248173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60EF7-B266-F991-D120-2AA62112250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84FF10B-48C0-36C7-92AA-B8F761A9B153}"/>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4" name="Footer Placeholder 3">
            <a:extLst>
              <a:ext uri="{FF2B5EF4-FFF2-40B4-BE49-F238E27FC236}">
                <a16:creationId xmlns:a16="http://schemas.microsoft.com/office/drawing/2014/main" id="{06995FEC-D185-D7F3-5AAF-87D34878780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C3355C1-A163-8AFB-F725-D920FEDC933E}"/>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607556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5A3AD3-249E-3E98-7A1F-E2330E03159E}"/>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3" name="Footer Placeholder 2">
            <a:extLst>
              <a:ext uri="{FF2B5EF4-FFF2-40B4-BE49-F238E27FC236}">
                <a16:creationId xmlns:a16="http://schemas.microsoft.com/office/drawing/2014/main" id="{AAF2EEA9-608C-38D4-377A-47514B7BCF7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6B22F04-3B34-F0B2-EE30-43F9F6DF5E77}"/>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4105529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559AF-EA10-08E0-DEEF-A0B9DE67E3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5925447-B637-2B50-F381-9623C1D234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14F03D0-4143-AE07-1B62-75B57EBBB5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275D22-FBA5-4D55-E4D6-261C6EB2B690}"/>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6" name="Footer Placeholder 5">
            <a:extLst>
              <a:ext uri="{FF2B5EF4-FFF2-40B4-BE49-F238E27FC236}">
                <a16:creationId xmlns:a16="http://schemas.microsoft.com/office/drawing/2014/main" id="{71BA98FD-1D78-8582-8ACA-5EC150C6628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012411-6C9F-DBB6-9FC4-0C93ED014785}"/>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3352013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CD668-D59B-708C-4C96-F6C9A57E891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C335CF5-1DB0-955D-3FDF-F591ABC64C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814E6E5-CBE5-7DE4-CA22-131098DC55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9AA2D71-5C1A-84D7-3AB9-6E40EB26734E}"/>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6" name="Footer Placeholder 5">
            <a:extLst>
              <a:ext uri="{FF2B5EF4-FFF2-40B4-BE49-F238E27FC236}">
                <a16:creationId xmlns:a16="http://schemas.microsoft.com/office/drawing/2014/main" id="{7B33C11C-F9F0-3E79-5F71-3FF00B5E72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F9224A-2F0B-5449-4FFA-A21C59259B60}"/>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605887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6A48B-3795-7EAD-4CF3-CACDC547614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43D70A4-7EF3-3119-AC24-29B939C4740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B06B03C-842E-FA7A-222D-A4CA4D72DE89}"/>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5" name="Footer Placeholder 4">
            <a:extLst>
              <a:ext uri="{FF2B5EF4-FFF2-40B4-BE49-F238E27FC236}">
                <a16:creationId xmlns:a16="http://schemas.microsoft.com/office/drawing/2014/main" id="{FE84BC3B-EBB3-3414-6C31-9F3B22E74B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7D4026-C06A-B716-52F5-24D5F5FD0889}"/>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3724531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1FDB86-B5AE-DF28-AF25-AA5B27BE586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F77D2B7-4F3A-0B51-3B30-0D37A24C8CE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C259D19-35F1-9940-6987-662C59833469}"/>
              </a:ext>
            </a:extLst>
          </p:cNvPr>
          <p:cNvSpPr>
            <a:spLocks noGrp="1"/>
          </p:cNvSpPr>
          <p:nvPr>
            <p:ph type="dt" sz="half" idx="10"/>
          </p:nvPr>
        </p:nvSpPr>
        <p:spPr/>
        <p:txBody>
          <a:bodyPr/>
          <a:lstStyle/>
          <a:p>
            <a:fld id="{BAE2ACAB-FE30-414E-B9EA-E03484DD9535}" type="datetimeFigureOut">
              <a:rPr lang="en-US" smtClean="0"/>
              <a:t>10/12/2025</a:t>
            </a:fld>
            <a:endParaRPr lang="en-US"/>
          </a:p>
        </p:txBody>
      </p:sp>
      <p:sp>
        <p:nvSpPr>
          <p:cNvPr id="5" name="Footer Placeholder 4">
            <a:extLst>
              <a:ext uri="{FF2B5EF4-FFF2-40B4-BE49-F238E27FC236}">
                <a16:creationId xmlns:a16="http://schemas.microsoft.com/office/drawing/2014/main" id="{3CD38124-787C-63B1-EC32-9DC4C7E4D4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659EE3-2A89-E822-050D-1AEC736E3E0F}"/>
              </a:ext>
            </a:extLst>
          </p:cNvPr>
          <p:cNvSpPr>
            <a:spLocks noGrp="1"/>
          </p:cNvSpPr>
          <p:nvPr>
            <p:ph type="sldNum" sz="quarter" idx="12"/>
          </p:nvPr>
        </p:nvSpPr>
        <p:spPr/>
        <p:txBody>
          <a:bodyPr/>
          <a:lstStyle/>
          <a:p>
            <a:fld id="{12A862BE-707A-6E45-BCF1-A38EA2352A5A}" type="slidenum">
              <a:rPr lang="en-US" smtClean="0"/>
              <a:t>‹#›</a:t>
            </a:fld>
            <a:endParaRPr lang="en-US"/>
          </a:p>
        </p:txBody>
      </p:sp>
    </p:spTree>
    <p:extLst>
      <p:ext uri="{BB962C8B-B14F-4D97-AF65-F5344CB8AC3E}">
        <p14:creationId xmlns:p14="http://schemas.microsoft.com/office/powerpoint/2010/main" val="3825188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4A7B44-0AFD-A8D8-B68F-4992B42F7E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F33334E-EB77-BD8D-D02E-A54E18805FE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234C52C-A7AC-D5D9-6AA1-6916C6172C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AE2ACAB-FE30-414E-B9EA-E03484DD9535}" type="datetimeFigureOut">
              <a:rPr lang="en-US" smtClean="0"/>
              <a:t>10/12/2025</a:t>
            </a:fld>
            <a:endParaRPr lang="en-US"/>
          </a:p>
        </p:txBody>
      </p:sp>
      <p:sp>
        <p:nvSpPr>
          <p:cNvPr id="5" name="Footer Placeholder 4">
            <a:extLst>
              <a:ext uri="{FF2B5EF4-FFF2-40B4-BE49-F238E27FC236}">
                <a16:creationId xmlns:a16="http://schemas.microsoft.com/office/drawing/2014/main" id="{3A94EB64-A143-9456-0C30-B194D46498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03D1497B-8FFD-6EB0-A7F5-59FA9CC0251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2A862BE-707A-6E45-BCF1-A38EA2352A5A}" type="slidenum">
              <a:rPr lang="en-US" smtClean="0"/>
              <a:t>‹#›</a:t>
            </a:fld>
            <a:endParaRPr lang="en-US"/>
          </a:p>
        </p:txBody>
      </p:sp>
    </p:spTree>
    <p:extLst>
      <p:ext uri="{BB962C8B-B14F-4D97-AF65-F5344CB8AC3E}">
        <p14:creationId xmlns:p14="http://schemas.microsoft.com/office/powerpoint/2010/main" val="37882494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hyperlink" Target="https://www.geeksvgs.com/cat/Awareness/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hyperlink" Target="https://www.geeksvgs.com/cat/Awareness/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9.xml"/><Relationship Id="rId5" Type="http://schemas.openxmlformats.org/officeDocument/2006/relationships/image" Target="../media/image6.gif"/><Relationship Id="rId4" Type="http://schemas.openxmlformats.org/officeDocument/2006/relationships/hyperlink" Target="https://www.geeksvgs.com/cat/Awareness/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9.xml"/><Relationship Id="rId5" Type="http://schemas.openxmlformats.org/officeDocument/2006/relationships/hyperlink" Target="https://www.geeksvgs.com/cat/Awareness/0" TargetMode="Externa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hyperlink" Target="https://www.geeksvgs.com/cat/Awareness/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s://www.geeksvgs.com/cat/Awareness/0"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hyperlink" Target="https://www.geeksvgs.com/cat/Awareness/0"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geeksvgs.com/cat/Awareness/0"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hyperlink" Target="https://www.geeksvgs.com/cat/Awareness/0"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hyperlink" Target="https://www.thelancet.com/journals/lancet/article/PIIS0140-6736(21)02343-6/fulltext" TargetMode="External"/><Relationship Id="rId2" Type="http://schemas.openxmlformats.org/officeDocument/2006/relationships/hyperlink" Target="https://bmcpublichealth.biomedcentral.com/articles/10.1186/s12889-025-21891-5" TargetMode="External"/><Relationship Id="rId1" Type="http://schemas.openxmlformats.org/officeDocument/2006/relationships/slideLayout" Target="../slideLayouts/slideLayout2.xml"/><Relationship Id="rId5" Type="http://schemas.openxmlformats.org/officeDocument/2006/relationships/hyperlink" Target="https://www.womensaid.org.uk/get-involved/campaign/domestic-abuse-bill/" TargetMode="External"/><Relationship Id="rId4" Type="http://schemas.openxmlformats.org/officeDocument/2006/relationships/hyperlink" Target="https://www.gov.uk/government/publications/violence-against-women-and-girls-strategy-2016-to-202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ons.gov.uk/peoplepopulationandcommunity/crimeandjustice/articles/domesticabuseprevalenceandtrendsenglandandwales/yearendingmarch2024" TargetMode="External"/><Relationship Id="rId7" Type="http://schemas.openxmlformats.org/officeDocument/2006/relationships/hyperlink" Target="https://safelives.org.uk/wp-content/uploads/SafeLives_Impact_Report_2022-23.pdf" TargetMode="External"/><Relationship Id="rId2" Type="http://schemas.openxmlformats.org/officeDocument/2006/relationships/hyperlink" Target="https://www.ons.gov.uk/peoplepopulationandcommunity/crimeandjustice/articles/domesticabuseprevalenceandtrendsenglandandwales/yearendingmarch2023" TargetMode="External"/><Relationship Id="rId1" Type="http://schemas.openxmlformats.org/officeDocument/2006/relationships/slideLayout" Target="../slideLayouts/slideLayout2.xml"/><Relationship Id="rId6" Type="http://schemas.openxmlformats.org/officeDocument/2006/relationships/hyperlink" Target="https://safelives.org.uk/" TargetMode="External"/><Relationship Id="rId5" Type="http://schemas.openxmlformats.org/officeDocument/2006/relationships/hyperlink" Target="https://safelives.org.uk/wp-content/uploads/Safe-and-well-Mental-health-and-domestic-abuse-spotlight-report.pdf" TargetMode="External"/><Relationship Id="rId4" Type="http://schemas.openxmlformats.org/officeDocument/2006/relationships/hyperlink" Target="https://www.gov.uk/government/publications/violence-and-abuse-health-needs-assessments"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gov.scot/publications/minoritised-ethnic-womens-experiences-domestic-abuse-barriers-help-seeking-summary-evidence/" TargetMode="External"/><Relationship Id="rId2" Type="http://schemas.openxmlformats.org/officeDocument/2006/relationships/hyperlink" Target="https://doi.org/10.1016/S0140-6736(21)02664-7" TargetMode="External"/><Relationship Id="rId1" Type="http://schemas.openxmlformats.org/officeDocument/2006/relationships/slideLayout" Target="../slideLayouts/slideLayout7.xml"/><Relationship Id="rId6" Type="http://schemas.openxmlformats.org/officeDocument/2006/relationships/hyperlink" Target="https://www.womensaid.org.uk/the-domestic-abuse-report-2024/" TargetMode="External"/><Relationship Id="rId5" Type="http://schemas.openxmlformats.org/officeDocument/2006/relationships/hyperlink" Target="https://www.womensaid.org.uk/wp-content/uploads/2024/07/Nowhere-to-Turn-2024-report-Accessible.pdf" TargetMode="External"/><Relationship Id="rId4" Type="http://schemas.openxmlformats.org/officeDocument/2006/relationships/hyperlink" Target="https://www.womensaid.org.uk/wp-content/uploads/2021/12/FINAL-WA-literature-review.pdf"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who.int/news-room/fact-sheets/detail/violence-against-women" TargetMode="External"/><Relationship Id="rId2" Type="http://schemas.openxmlformats.org/officeDocument/2006/relationships/hyperlink" Target="https://www.who.int/news/item/09-03-2021-devastatingly-pervasive-1-in-3-women-globally-experience-violence" TargetMode="External"/><Relationship Id="rId1" Type="http://schemas.openxmlformats.org/officeDocument/2006/relationships/slideLayout" Target="../slideLayouts/slideLayout7.xml"/><Relationship Id="rId4" Type="http://schemas.openxmlformats.org/officeDocument/2006/relationships/hyperlink" Target="https://www.who.int/publications/i/item/9789240022256"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CD79F43-BC22-34DD-E85D-DEB69FE1357F}"/>
              </a:ext>
            </a:extLst>
          </p:cNvPr>
          <p:cNvPicPr>
            <a:picLocks noChangeAspect="1"/>
          </p:cNvPicPr>
          <p:nvPr/>
        </p:nvPicPr>
        <p:blipFill>
          <a:blip r:embed="rId2"/>
          <a:srcRect l="2002" r="-1" b="-1"/>
          <a:stretch>
            <a:fillRect/>
          </a:stretch>
        </p:blipFill>
        <p:spPr>
          <a:xfrm>
            <a:off x="394553" y="175427"/>
            <a:ext cx="4581867" cy="3253573"/>
          </a:xfrm>
          <a:prstGeom prst="rect">
            <a:avLst/>
          </a:prstGeom>
        </p:spPr>
      </p:pic>
      <p:cxnSp>
        <p:nvCxnSpPr>
          <p:cNvPr id="54" name="Straight Connector 53">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74F734C9-D03D-C0F3-E6A0-AF90BFE019F9}"/>
              </a:ext>
            </a:extLst>
          </p:cNvPr>
          <p:cNvSpPr txBox="1"/>
          <p:nvPr/>
        </p:nvSpPr>
        <p:spPr>
          <a:xfrm>
            <a:off x="5397040" y="472969"/>
            <a:ext cx="6432697" cy="5615484"/>
          </a:xfrm>
          <a:prstGeom prst="rect">
            <a:avLst/>
          </a:prstGeom>
        </p:spPr>
        <p:txBody>
          <a:bodyPr vert="horz" lIns="91440" tIns="45720" rIns="91440" bIns="45720" rtlCol="0" anchor="t">
            <a:normAutofit/>
          </a:bodyPr>
          <a:lstStyle/>
          <a:p>
            <a:pPr>
              <a:lnSpc>
                <a:spcPct val="90000"/>
              </a:lnSpc>
              <a:spcAft>
                <a:spcPts val="600"/>
              </a:spcAft>
            </a:pPr>
            <a:r>
              <a:rPr lang="en-US" sz="4000" b="1">
                <a:latin typeface="Calibri"/>
                <a:ea typeface="Calibri"/>
                <a:cs typeface="Calibri"/>
              </a:rPr>
              <a:t>Title:</a:t>
            </a:r>
            <a:endParaRPr lang="en-GB" sz="4000" b="1">
              <a:latin typeface="Calibri"/>
              <a:ea typeface="Calibri"/>
              <a:cs typeface="Calibri"/>
            </a:endParaRPr>
          </a:p>
          <a:p>
            <a:pPr>
              <a:lnSpc>
                <a:spcPct val="90000"/>
              </a:lnSpc>
              <a:spcAft>
                <a:spcPts val="600"/>
              </a:spcAft>
            </a:pPr>
            <a:r>
              <a:rPr lang="en-GB" sz="2400">
                <a:latin typeface="Calibri"/>
                <a:ea typeface="+mn-lt"/>
                <a:cs typeface="+mn-lt"/>
              </a:rPr>
              <a:t>The Impact of Socioeconomic and Cultural Inequalities on the Long-Term Health Outcomes of Domestic Violence Survivors in the UK</a:t>
            </a:r>
            <a:endParaRPr lang="en-GB" sz="2400">
              <a:latin typeface="Calibri"/>
              <a:ea typeface="Calibri"/>
              <a:cs typeface="Calibri"/>
            </a:endParaRPr>
          </a:p>
          <a:p>
            <a:pPr>
              <a:lnSpc>
                <a:spcPct val="90000"/>
              </a:lnSpc>
              <a:spcAft>
                <a:spcPts val="600"/>
              </a:spcAft>
            </a:pPr>
            <a:r>
              <a:rPr lang="en-GB" sz="2400" b="1">
                <a:latin typeface="Calibri"/>
                <a:ea typeface="Calibri"/>
                <a:cs typeface="Calibri"/>
              </a:rPr>
              <a:t>Research question </a:t>
            </a:r>
            <a:endParaRPr lang="en-GB" sz="2400">
              <a:effectLst/>
              <a:latin typeface="Calibri"/>
              <a:ea typeface="Calibri"/>
              <a:cs typeface="Calibri"/>
            </a:endParaRPr>
          </a:p>
          <a:p>
            <a:r>
              <a:rPr lang="en-GB" sz="2400">
                <a:effectLst/>
                <a:latin typeface="Calibri"/>
                <a:ea typeface="Times New Roman" panose="02020603050405020304" pitchFamily="18" charset="0"/>
                <a:cs typeface="Times New Roman"/>
              </a:rPr>
              <a:t>How Do Socioeconomic and Cultural Inequalities </a:t>
            </a:r>
            <a:r>
              <a:rPr lang="en-GB" sz="2400">
                <a:latin typeface="Calibri"/>
                <a:ea typeface="Times New Roman" panose="02020603050405020304" pitchFamily="18" charset="0"/>
                <a:cs typeface="Times New Roman"/>
              </a:rPr>
              <a:t>Impact</a:t>
            </a:r>
            <a:r>
              <a:rPr lang="en-GB" sz="2400">
                <a:effectLst/>
                <a:latin typeface="Calibri"/>
                <a:ea typeface="Times New Roman" panose="02020603050405020304" pitchFamily="18" charset="0"/>
                <a:cs typeface="Times New Roman"/>
              </a:rPr>
              <a:t> the Health Outcomes of Intimate Partner Violence Survivors Across the Lifespan?</a:t>
            </a:r>
          </a:p>
          <a:p>
            <a:endParaRPr lang="en-GB" sz="2400" kern="100">
              <a:effectLst/>
              <a:latin typeface="Calibri"/>
              <a:ea typeface="Times New Roman" panose="02020603050405020304" pitchFamily="18" charset="0"/>
              <a:cs typeface="Times New Roman"/>
            </a:endParaRPr>
          </a:p>
          <a:p>
            <a:pPr>
              <a:lnSpc>
                <a:spcPct val="90000"/>
              </a:lnSpc>
              <a:spcAft>
                <a:spcPts val="600"/>
              </a:spcAft>
            </a:pPr>
            <a:endParaRPr lang="en-US" sz="2400" b="1">
              <a:latin typeface="Calibri"/>
              <a:ea typeface="Calibri"/>
              <a:cs typeface="Calibri"/>
            </a:endParaRPr>
          </a:p>
          <a:p>
            <a:pPr indent="-228600">
              <a:lnSpc>
                <a:spcPct val="90000"/>
              </a:lnSpc>
              <a:spcAft>
                <a:spcPts val="600"/>
              </a:spcAft>
              <a:buFont typeface="Arial" panose="020B0604020202020204" pitchFamily="34" charset="0"/>
              <a:buChar char="•"/>
            </a:pPr>
            <a:r>
              <a:rPr lang="en-US" sz="2400" b="1">
                <a:latin typeface="Calibri"/>
                <a:ea typeface="Calibri"/>
                <a:cs typeface="Calibri"/>
              </a:rPr>
              <a:t>Name: Imtiaz Begum: 2123180</a:t>
            </a:r>
          </a:p>
          <a:p>
            <a:pPr indent="-228600">
              <a:lnSpc>
                <a:spcPct val="90000"/>
              </a:lnSpc>
              <a:spcAft>
                <a:spcPts val="600"/>
              </a:spcAft>
              <a:buFont typeface="Arial" panose="020B0604020202020204" pitchFamily="34" charset="0"/>
              <a:buChar char="•"/>
            </a:pPr>
            <a:r>
              <a:rPr lang="en-US" sz="2400" b="1">
                <a:latin typeface="Calibri"/>
                <a:ea typeface="Calibri"/>
                <a:cs typeface="Calibri"/>
              </a:rPr>
              <a:t>Module: Practice Based research: LCHS7008</a:t>
            </a:r>
            <a:endParaRPr lang="en-GB" sz="2400" b="1">
              <a:latin typeface="Calibri"/>
              <a:ea typeface="Calibri"/>
              <a:cs typeface="Calibri"/>
            </a:endParaRPr>
          </a:p>
          <a:p>
            <a:pPr indent="-228600">
              <a:lnSpc>
                <a:spcPct val="90000"/>
              </a:lnSpc>
              <a:spcAft>
                <a:spcPts val="600"/>
              </a:spcAft>
              <a:buFont typeface="Arial" panose="020B0604020202020204" pitchFamily="34" charset="0"/>
              <a:buChar char="•"/>
            </a:pPr>
            <a:r>
              <a:rPr lang="en-GB" sz="2400" b="1">
                <a:latin typeface="Calibri"/>
                <a:ea typeface="Calibri"/>
                <a:cs typeface="Calibri"/>
              </a:rPr>
              <a:t>Lecturer: Dr Zeno Leung</a:t>
            </a:r>
            <a:endParaRPr lang="en-US" sz="2400" b="1">
              <a:latin typeface="Calibri"/>
              <a:ea typeface="Calibri"/>
              <a:cs typeface="Calibri"/>
            </a:endParaRPr>
          </a:p>
          <a:p>
            <a:pPr indent="-228600">
              <a:lnSpc>
                <a:spcPct val="90000"/>
              </a:lnSpc>
              <a:spcAft>
                <a:spcPts val="600"/>
              </a:spcAft>
              <a:buFont typeface="Arial" panose="020B0604020202020204" pitchFamily="34" charset="0"/>
              <a:buChar char="•"/>
            </a:pPr>
            <a:endParaRPr lang="en-US" sz="2400" b="1">
              <a:latin typeface="Arial"/>
              <a:ea typeface="Calibri"/>
              <a:cs typeface="Calibri"/>
            </a:endParaRPr>
          </a:p>
        </p:txBody>
      </p:sp>
      <p:pic>
        <p:nvPicPr>
          <p:cNvPr id="3" name="Picture 2" descr="A purple ribbon on a black background&#10;&#10;AI-generated content may be incorrect.">
            <a:extLst>
              <a:ext uri="{FF2B5EF4-FFF2-40B4-BE49-F238E27FC236}">
                <a16:creationId xmlns:a16="http://schemas.microsoft.com/office/drawing/2014/main" id="{29BE3387-6304-7791-BB43-CA6781CC349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1026033" y="167439"/>
            <a:ext cx="809625" cy="1266825"/>
          </a:xfrm>
          <a:prstGeom prst="rect">
            <a:avLst/>
          </a:prstGeom>
        </p:spPr>
      </p:pic>
      <p:pic>
        <p:nvPicPr>
          <p:cNvPr id="5" name="Picture 4">
            <a:extLst>
              <a:ext uri="{FF2B5EF4-FFF2-40B4-BE49-F238E27FC236}">
                <a16:creationId xmlns:a16="http://schemas.microsoft.com/office/drawing/2014/main" id="{766D3BD6-4C52-4637-70B0-BB05FE1E1F39}"/>
              </a:ext>
            </a:extLst>
          </p:cNvPr>
          <p:cNvPicPr>
            <a:picLocks noChangeAspect="1"/>
          </p:cNvPicPr>
          <p:nvPr/>
        </p:nvPicPr>
        <p:blipFill>
          <a:blip r:embed="rId5"/>
          <a:stretch>
            <a:fillRect/>
          </a:stretch>
        </p:blipFill>
        <p:spPr>
          <a:xfrm>
            <a:off x="268635" y="3429000"/>
            <a:ext cx="4708785" cy="3016989"/>
          </a:xfrm>
          <a:prstGeom prst="rect">
            <a:avLst/>
          </a:prstGeom>
        </p:spPr>
      </p:pic>
    </p:spTree>
    <p:extLst>
      <p:ext uri="{BB962C8B-B14F-4D97-AF65-F5344CB8AC3E}">
        <p14:creationId xmlns:p14="http://schemas.microsoft.com/office/powerpoint/2010/main" val="3256343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C2488-94FE-4B75-E5CD-52AE3DC032A3}"/>
              </a:ext>
            </a:extLst>
          </p:cNvPr>
          <p:cNvSpPr>
            <a:spLocks noGrp="1"/>
          </p:cNvSpPr>
          <p:nvPr>
            <p:ph type="title"/>
          </p:nvPr>
        </p:nvSpPr>
        <p:spPr>
          <a:xfrm>
            <a:off x="5862" y="189279"/>
            <a:ext cx="10515600" cy="1325563"/>
          </a:xfrm>
        </p:spPr>
        <p:txBody>
          <a:bodyPr>
            <a:normAutofit/>
          </a:bodyPr>
          <a:lstStyle/>
          <a:p>
            <a:pPr marL="571500" indent="-571500">
              <a:buFont typeface="Wingdings" pitchFamily="2" charset="2"/>
              <a:buChar char="v"/>
            </a:pPr>
            <a:r>
              <a:rPr lang="en-GB" b="1">
                <a:latin typeface="Calibri"/>
                <a:ea typeface="Calibri"/>
                <a:cs typeface="Calibri"/>
              </a:rPr>
              <a:t>Contents</a:t>
            </a:r>
            <a:br>
              <a:rPr lang="en-GB" b="1">
                <a:latin typeface="Calibri"/>
              </a:rPr>
            </a:br>
            <a:endParaRPr lang="en-US" b="1"/>
          </a:p>
        </p:txBody>
      </p:sp>
      <p:sp>
        <p:nvSpPr>
          <p:cNvPr id="5" name="TextBox 4">
            <a:extLst>
              <a:ext uri="{FF2B5EF4-FFF2-40B4-BE49-F238E27FC236}">
                <a16:creationId xmlns:a16="http://schemas.microsoft.com/office/drawing/2014/main" id="{5FDAC35D-2EA4-9C0F-43B2-5FBE68A34F5F}"/>
              </a:ext>
            </a:extLst>
          </p:cNvPr>
          <p:cNvSpPr txBox="1"/>
          <p:nvPr/>
        </p:nvSpPr>
        <p:spPr>
          <a:xfrm>
            <a:off x="5800060" y="848478"/>
            <a:ext cx="6098952" cy="5170646"/>
          </a:xfrm>
          <a:prstGeom prst="rect">
            <a:avLst/>
          </a:prstGeom>
          <a:noFill/>
        </p:spPr>
        <p:txBody>
          <a:bodyPr wrap="square" lIns="91440" tIns="45720" rIns="91440" bIns="45720" anchor="t">
            <a:spAutoFit/>
          </a:bodyPr>
          <a:lstStyle/>
          <a:p>
            <a:pPr marL="342900" indent="-342900">
              <a:buFont typeface="Wingdings" pitchFamily="2" charset="2"/>
              <a:buChar char="Ø"/>
            </a:pPr>
            <a:r>
              <a:rPr lang="en-GB" sz="2400" b="1" i="0" u="none" strike="noStrike">
                <a:solidFill>
                  <a:srgbClr val="000000"/>
                </a:solidFill>
                <a:effectLst/>
                <a:latin typeface="Calibri"/>
                <a:ea typeface="Calibri"/>
                <a:cs typeface="Calibri"/>
              </a:rPr>
              <a:t>Prevalence  </a:t>
            </a:r>
            <a:r>
              <a:rPr lang="en-GB" sz="2400" b="1">
                <a:latin typeface="Calibri"/>
                <a:ea typeface="Calibri"/>
                <a:cs typeface="Calibri"/>
              </a:rPr>
              <a:t>Of Domestic Violence </a:t>
            </a:r>
          </a:p>
          <a:p>
            <a:pPr marL="342900" indent="-342900">
              <a:buFont typeface="Wingdings" pitchFamily="2" charset="2"/>
              <a:buChar char="Ø"/>
            </a:pPr>
            <a:endParaRPr lang="en-GB" sz="2400" b="1">
              <a:latin typeface="Calibri" panose="020F0502020204030204" pitchFamily="34" charset="0"/>
              <a:ea typeface="Calibri"/>
              <a:cs typeface="Calibri"/>
            </a:endParaRPr>
          </a:p>
          <a:p>
            <a:pPr marL="342900" indent="-342900">
              <a:buFont typeface="Wingdings" pitchFamily="2" charset="2"/>
              <a:buChar char="Ø"/>
            </a:pPr>
            <a:r>
              <a:rPr lang="en-GB" sz="2400" b="1">
                <a:latin typeface="Calibri"/>
                <a:ea typeface="Calibri"/>
                <a:cs typeface="Calibri"/>
              </a:rPr>
              <a:t>Cultural and Social Inequalities</a:t>
            </a:r>
            <a:endParaRPr lang="en-GB" sz="2400" b="1">
              <a:latin typeface="Calibri" panose="020F0502020204030204" pitchFamily="34" charset="0"/>
              <a:ea typeface="Calibri"/>
              <a:cs typeface="Calibri"/>
            </a:endParaRPr>
          </a:p>
          <a:p>
            <a:pPr marL="342900" indent="-342900">
              <a:buFont typeface="Wingdings" pitchFamily="2" charset="2"/>
              <a:buChar char="v"/>
            </a:pPr>
            <a:endParaRPr lang="en-GB" sz="2400" b="1">
              <a:latin typeface="Calibri" panose="020F0502020204030204" pitchFamily="34" charset="0"/>
              <a:ea typeface="Calibri"/>
              <a:cs typeface="Calibri"/>
            </a:endParaRPr>
          </a:p>
          <a:p>
            <a:pPr marL="342900" indent="-342900">
              <a:buFont typeface="Wingdings" pitchFamily="2" charset="2"/>
              <a:buChar char="Ø"/>
            </a:pPr>
            <a:r>
              <a:rPr lang="en-GB" sz="2400" b="1">
                <a:latin typeface="Calibri"/>
                <a:ea typeface="Calibri"/>
                <a:cs typeface="Calibri"/>
              </a:rPr>
              <a:t>Rationale  for the study</a:t>
            </a:r>
          </a:p>
          <a:p>
            <a:endParaRPr lang="en-GB" sz="2400" b="1">
              <a:latin typeface="Calibri" panose="020F0502020204030204" pitchFamily="34" charset="0"/>
              <a:ea typeface="Calibri"/>
              <a:cs typeface="Calibri"/>
            </a:endParaRPr>
          </a:p>
          <a:p>
            <a:pPr marL="342900" indent="-342900">
              <a:buFont typeface="Wingdings" pitchFamily="2" charset="2"/>
              <a:buChar char="Ø"/>
            </a:pPr>
            <a:r>
              <a:rPr lang="en-GB" sz="2400" b="1">
                <a:latin typeface="Calibri"/>
                <a:ea typeface="Calibri"/>
                <a:cs typeface="Calibri"/>
              </a:rPr>
              <a:t>Research Aim</a:t>
            </a:r>
          </a:p>
          <a:p>
            <a:endParaRPr lang="en-GB" sz="2400" b="1">
              <a:latin typeface="Calibri" panose="020F0502020204030204" pitchFamily="34" charset="0"/>
              <a:ea typeface="Calibri"/>
              <a:cs typeface="Calibri"/>
            </a:endParaRPr>
          </a:p>
          <a:p>
            <a:pPr marL="342900" indent="-342900">
              <a:buFont typeface="Wingdings" pitchFamily="2" charset="2"/>
              <a:buChar char="Ø"/>
            </a:pPr>
            <a:r>
              <a:rPr lang="en-GB" sz="2400" b="1">
                <a:latin typeface="Calibri"/>
                <a:ea typeface="Calibri"/>
                <a:cs typeface="Calibri"/>
              </a:rPr>
              <a:t>Research Objectives </a:t>
            </a:r>
          </a:p>
          <a:p>
            <a:endParaRPr lang="en-GB" sz="2400" b="1">
              <a:latin typeface="Calibri" panose="020F0502020204030204" pitchFamily="34" charset="0"/>
              <a:ea typeface="Calibri"/>
              <a:cs typeface="Calibri"/>
            </a:endParaRPr>
          </a:p>
          <a:p>
            <a:pPr marL="342900" indent="-342900">
              <a:buFont typeface="Wingdings" pitchFamily="2" charset="2"/>
              <a:buChar char="Ø"/>
            </a:pPr>
            <a:r>
              <a:rPr lang="en-GB" sz="2400" b="1">
                <a:latin typeface="Calibri"/>
                <a:ea typeface="Calibri"/>
                <a:cs typeface="Calibri"/>
              </a:rPr>
              <a:t>Research Impact </a:t>
            </a:r>
          </a:p>
          <a:p>
            <a:pPr marL="342900" indent="-342900">
              <a:buFont typeface="Wingdings" pitchFamily="2" charset="2"/>
              <a:buChar char="Ø"/>
            </a:pPr>
            <a:endParaRPr lang="en-GB" sz="2400" b="1">
              <a:latin typeface="Calibri" panose="020F0502020204030204" pitchFamily="34" charset="0"/>
              <a:ea typeface="Calibri"/>
              <a:cs typeface="Calibri"/>
            </a:endParaRPr>
          </a:p>
          <a:p>
            <a:pPr marL="342900" indent="-342900">
              <a:buFont typeface="Wingdings" pitchFamily="2" charset="2"/>
              <a:buChar char="Ø"/>
            </a:pPr>
            <a:r>
              <a:rPr lang="en-GB" sz="2400" b="1">
                <a:latin typeface="Calibri"/>
                <a:ea typeface="Calibri"/>
                <a:cs typeface="Calibri"/>
              </a:rPr>
              <a:t>Reference List</a:t>
            </a:r>
          </a:p>
          <a:p>
            <a:endParaRPr lang="en-US">
              <a:latin typeface="Calibri"/>
              <a:ea typeface="Calibri"/>
              <a:cs typeface="Calibri"/>
            </a:endParaRPr>
          </a:p>
        </p:txBody>
      </p:sp>
      <p:sp>
        <p:nvSpPr>
          <p:cNvPr id="15" name="TextBox 14">
            <a:extLst>
              <a:ext uri="{FF2B5EF4-FFF2-40B4-BE49-F238E27FC236}">
                <a16:creationId xmlns:a16="http://schemas.microsoft.com/office/drawing/2014/main" id="{869417F0-FB53-1965-16AC-C6AF9E572B32}"/>
              </a:ext>
            </a:extLst>
          </p:cNvPr>
          <p:cNvSpPr txBox="1"/>
          <p:nvPr/>
        </p:nvSpPr>
        <p:spPr>
          <a:xfrm>
            <a:off x="3046524" y="2967335"/>
            <a:ext cx="6098952" cy="923330"/>
          </a:xfrm>
          <a:prstGeom prst="rect">
            <a:avLst/>
          </a:prstGeom>
          <a:noFill/>
        </p:spPr>
        <p:txBody>
          <a:bodyPr wrap="square">
            <a:spAutoFit/>
          </a:bodyPr>
          <a:lstStyle/>
          <a:p>
            <a:pPr algn="l">
              <a:buNone/>
            </a:pPr>
            <a:endParaRPr lang="en-GB" b="0" i="0" u="none" strike="noStrike">
              <a:solidFill>
                <a:srgbClr val="0D0D0D"/>
              </a:solidFill>
              <a:effectLst/>
              <a:latin typeface="__Inter_8effd3"/>
            </a:endParaRPr>
          </a:p>
          <a:p>
            <a:pPr>
              <a:buNone/>
            </a:pPr>
            <a:br>
              <a:rPr lang="en-GB"/>
            </a:br>
            <a:endParaRPr lang="en-US"/>
          </a:p>
        </p:txBody>
      </p:sp>
      <p:pic>
        <p:nvPicPr>
          <p:cNvPr id="16" name="Picture 15" descr="educational tools and concepts vector illustration">
            <a:extLst>
              <a:ext uri="{FF2B5EF4-FFF2-40B4-BE49-F238E27FC236}">
                <a16:creationId xmlns:a16="http://schemas.microsoft.com/office/drawing/2014/main" id="{CE48649E-CC6D-03C4-92E5-6384C6B90045}"/>
              </a:ext>
            </a:extLst>
          </p:cNvPr>
          <p:cNvPicPr>
            <a:picLocks noChangeAspect="1"/>
          </p:cNvPicPr>
          <p:nvPr/>
        </p:nvPicPr>
        <p:blipFill>
          <a:blip r:embed="rId2"/>
          <a:stretch>
            <a:fillRect/>
          </a:stretch>
        </p:blipFill>
        <p:spPr>
          <a:xfrm>
            <a:off x="0" y="1140696"/>
            <a:ext cx="5798837" cy="4793304"/>
          </a:xfrm>
          <a:prstGeom prst="rect">
            <a:avLst/>
          </a:prstGeom>
        </p:spPr>
      </p:pic>
      <p:pic>
        <p:nvPicPr>
          <p:cNvPr id="4" name="Picture 3" descr="A purple ribbon on a black background&#10;&#10;AI-generated content may be incorrect.">
            <a:extLst>
              <a:ext uri="{FF2B5EF4-FFF2-40B4-BE49-F238E27FC236}">
                <a16:creationId xmlns:a16="http://schemas.microsoft.com/office/drawing/2014/main" id="{193DCFA4-38D7-0C48-319B-C00CE22977A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1383687" y="193269"/>
            <a:ext cx="809625" cy="1266825"/>
          </a:xfrm>
          <a:prstGeom prst="rect">
            <a:avLst/>
          </a:prstGeom>
        </p:spPr>
      </p:pic>
    </p:spTree>
    <p:extLst>
      <p:ext uri="{BB962C8B-B14F-4D97-AF65-F5344CB8AC3E}">
        <p14:creationId xmlns:p14="http://schemas.microsoft.com/office/powerpoint/2010/main" val="1752489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ECEB5AA-C2EB-019D-4435-EEC0867E2929}"/>
              </a:ext>
            </a:extLst>
          </p:cNvPr>
          <p:cNvSpPr txBox="1"/>
          <p:nvPr/>
        </p:nvSpPr>
        <p:spPr>
          <a:xfrm>
            <a:off x="3869562" y="957706"/>
            <a:ext cx="8002964" cy="5262979"/>
          </a:xfrm>
          <a:prstGeom prst="rect">
            <a:avLst/>
          </a:prstGeom>
          <a:noFill/>
        </p:spPr>
        <p:txBody>
          <a:bodyPr wrap="square" lIns="91440" tIns="45720" rIns="91440" bIns="45720" anchor="t">
            <a:spAutoFit/>
          </a:bodyPr>
          <a:lstStyle/>
          <a:p>
            <a:pPr>
              <a:buNone/>
            </a:pPr>
            <a:r>
              <a:rPr lang="en-GB" sz="2400" b="1">
                <a:latin typeface="Calibri"/>
                <a:ea typeface="Calibri"/>
                <a:cs typeface="Calibri"/>
              </a:rPr>
              <a:t>    Global Statistics (WHO, 2021)</a:t>
            </a:r>
          </a:p>
          <a:p>
            <a:pPr>
              <a:buNone/>
            </a:pPr>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The World Health Organisation (2021) reports that          approximately 1 in 3 women globally (around 30%) have experienced physical or sexual violence from an intimate partner during their lifetime (WHO, 2021),</a:t>
            </a:r>
          </a:p>
          <a:p>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Women who have been in a relationship face a high risk, with approximately one in three reporting experiences of intimate partner violence (WHO, 2021).</a:t>
            </a:r>
          </a:p>
          <a:p>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13% of women aged 15–49 years who have ever been in a relationship experienced violence from an intimate partner (Sardinha et al., 2022).</a:t>
            </a:r>
          </a:p>
        </p:txBody>
      </p:sp>
      <p:pic>
        <p:nvPicPr>
          <p:cNvPr id="4" name="Picture 3">
            <a:extLst>
              <a:ext uri="{FF2B5EF4-FFF2-40B4-BE49-F238E27FC236}">
                <a16:creationId xmlns:a16="http://schemas.microsoft.com/office/drawing/2014/main" id="{5899F3AB-EBB0-5730-A39B-6D6C276BED54}"/>
              </a:ext>
            </a:extLst>
          </p:cNvPr>
          <p:cNvPicPr>
            <a:picLocks noChangeAspect="1"/>
          </p:cNvPicPr>
          <p:nvPr/>
        </p:nvPicPr>
        <p:blipFill>
          <a:blip r:embed="rId2"/>
          <a:stretch>
            <a:fillRect/>
          </a:stretch>
        </p:blipFill>
        <p:spPr>
          <a:xfrm>
            <a:off x="235782" y="3772717"/>
            <a:ext cx="3633780" cy="2524224"/>
          </a:xfrm>
          <a:prstGeom prst="rect">
            <a:avLst/>
          </a:prstGeom>
        </p:spPr>
      </p:pic>
      <p:sp>
        <p:nvSpPr>
          <p:cNvPr id="2" name="TextBox 1">
            <a:extLst>
              <a:ext uri="{FF2B5EF4-FFF2-40B4-BE49-F238E27FC236}">
                <a16:creationId xmlns:a16="http://schemas.microsoft.com/office/drawing/2014/main" id="{C146D72C-6B1B-9D4B-F862-A11F3FFA5992}"/>
              </a:ext>
            </a:extLst>
          </p:cNvPr>
          <p:cNvSpPr txBox="1"/>
          <p:nvPr/>
        </p:nvSpPr>
        <p:spPr>
          <a:xfrm>
            <a:off x="3268" y="137410"/>
            <a:ext cx="909710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Wingdings"/>
              <a:buChar char="v"/>
            </a:pPr>
            <a:r>
              <a:rPr lang="en-US" sz="4400" b="1">
                <a:latin typeface="Calibri"/>
              </a:rPr>
              <a:t>Prevalence of Domestic Violence</a:t>
            </a:r>
            <a:endParaRPr lang="en-GB" sz="4400">
              <a:latin typeface="Calibri"/>
              <a:ea typeface="Calibri"/>
              <a:cs typeface="Calibri"/>
            </a:endParaRPr>
          </a:p>
        </p:txBody>
      </p:sp>
      <p:pic>
        <p:nvPicPr>
          <p:cNvPr id="63" name="Picture 62" descr="A purple ribbon on a black background&#10;&#10;AI-generated content may be incorrect.">
            <a:extLst>
              <a:ext uri="{FF2B5EF4-FFF2-40B4-BE49-F238E27FC236}">
                <a16:creationId xmlns:a16="http://schemas.microsoft.com/office/drawing/2014/main" id="{8655F12E-D46C-43EC-249D-9088100EBC2B}"/>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1377074" y="4198"/>
            <a:ext cx="809625" cy="1266825"/>
          </a:xfrm>
          <a:prstGeom prst="rect">
            <a:avLst/>
          </a:prstGeom>
        </p:spPr>
      </p:pic>
      <p:pic>
        <p:nvPicPr>
          <p:cNvPr id="11" name="Picture 10">
            <a:extLst>
              <a:ext uri="{FF2B5EF4-FFF2-40B4-BE49-F238E27FC236}">
                <a16:creationId xmlns:a16="http://schemas.microsoft.com/office/drawing/2014/main" id="{E159F364-B44B-1E41-F5CA-72936FC3E012}"/>
              </a:ext>
            </a:extLst>
          </p:cNvPr>
          <p:cNvPicPr>
            <a:picLocks noChangeAspect="1"/>
          </p:cNvPicPr>
          <p:nvPr/>
        </p:nvPicPr>
        <p:blipFill>
          <a:blip r:embed="rId5"/>
          <a:stretch>
            <a:fillRect/>
          </a:stretch>
        </p:blipFill>
        <p:spPr>
          <a:xfrm>
            <a:off x="248912" y="957706"/>
            <a:ext cx="3384868" cy="2815011"/>
          </a:xfrm>
          <a:prstGeom prst="rect">
            <a:avLst/>
          </a:prstGeom>
        </p:spPr>
      </p:pic>
    </p:spTree>
    <p:extLst>
      <p:ext uri="{BB962C8B-B14F-4D97-AF65-F5344CB8AC3E}">
        <p14:creationId xmlns:p14="http://schemas.microsoft.com/office/powerpoint/2010/main" val="2421063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DA0EFF60-CA1C-D295-0C25-7F33B2D44A8E}"/>
              </a:ext>
            </a:extLst>
          </p:cNvPr>
          <p:cNvPicPr>
            <a:picLocks noChangeAspect="1"/>
          </p:cNvPicPr>
          <p:nvPr/>
        </p:nvPicPr>
        <p:blipFill>
          <a:blip r:embed="rId2"/>
          <a:stretch>
            <a:fillRect/>
          </a:stretch>
        </p:blipFill>
        <p:spPr>
          <a:xfrm>
            <a:off x="174885" y="592197"/>
            <a:ext cx="3730518" cy="2534227"/>
          </a:xfrm>
          <a:prstGeom prst="rect">
            <a:avLst/>
          </a:prstGeom>
        </p:spPr>
      </p:pic>
      <p:sp>
        <p:nvSpPr>
          <p:cNvPr id="8" name="TextBox 7">
            <a:extLst>
              <a:ext uri="{FF2B5EF4-FFF2-40B4-BE49-F238E27FC236}">
                <a16:creationId xmlns:a16="http://schemas.microsoft.com/office/drawing/2014/main" id="{7872AFE4-D80F-CF65-247E-DA658933B86A}"/>
              </a:ext>
            </a:extLst>
          </p:cNvPr>
          <p:cNvSpPr txBox="1"/>
          <p:nvPr/>
        </p:nvSpPr>
        <p:spPr>
          <a:xfrm>
            <a:off x="4383325" y="501964"/>
            <a:ext cx="7558882" cy="5262979"/>
          </a:xfrm>
          <a:prstGeom prst="rect">
            <a:avLst/>
          </a:prstGeom>
          <a:noFill/>
        </p:spPr>
        <p:txBody>
          <a:bodyPr wrap="square" lIns="91440" tIns="45720" rIns="91440" bIns="45720" anchor="t">
            <a:spAutoFit/>
          </a:bodyPr>
          <a:lstStyle/>
          <a:p>
            <a:r>
              <a:rPr lang="en-GB" sz="2400" b="1">
                <a:latin typeface="Calibri"/>
                <a:ea typeface="Calibri"/>
                <a:cs typeface="Calibri"/>
              </a:rPr>
              <a:t>UK Statistics (ONS, 2023–2024)  </a:t>
            </a:r>
            <a:endParaRPr lang="en-GB" sz="2400" b="1">
              <a:latin typeface="Calibri" panose="020F0502020204030204" pitchFamily="34" charset="0"/>
            </a:endParaRPr>
          </a:p>
          <a:p>
            <a:pPr>
              <a:buNone/>
            </a:pPr>
            <a:endParaRPr lang="en-GB" sz="2400">
              <a:latin typeface="Calibri" panose="020F0502020204030204" pitchFamily="34" charset="0"/>
              <a:ea typeface="Calibri" panose="020F0502020204030204" pitchFamily="34" charset="0"/>
              <a:cs typeface="Calibri" panose="020F0502020204030204" pitchFamily="34" charset="0"/>
            </a:endParaRPr>
          </a:p>
          <a:p>
            <a:pPr marL="342900" indent="-342900">
              <a:buFont typeface="Arial"/>
              <a:buChar char="•"/>
            </a:pPr>
            <a:r>
              <a:rPr lang="en-GB" sz="2400">
                <a:latin typeface="Calibri"/>
                <a:ea typeface="Calibri"/>
                <a:cs typeface="Calibri"/>
              </a:rPr>
              <a:t> Around 2.1 million adults (aged 16+) experienced domestic abuse in England and Wales in the year ending March 2023, including 1.4 million women and 751,000 men (ONS, 2023).</a:t>
            </a:r>
          </a:p>
          <a:p>
            <a:endParaRPr lang="en-GB" sz="2400">
              <a:latin typeface="Calibri" panose="020F0502020204030204" pitchFamily="34" charset="0"/>
            </a:endParaRPr>
          </a:p>
          <a:p>
            <a:pPr marL="342900" indent="-342900">
              <a:buFont typeface="Arial"/>
              <a:buChar char="•"/>
            </a:pPr>
            <a:r>
              <a:rPr lang="en-GB" sz="2400">
                <a:latin typeface="Calibri"/>
                <a:ea typeface="Calibri"/>
                <a:cs typeface="Calibri"/>
              </a:rPr>
              <a:t>The latest data (year ending March 2024) estimates 2.3 million adults, with 1.6 million women and 712,000 men affected (ONS, 2024).</a:t>
            </a:r>
          </a:p>
          <a:p>
            <a:endParaRPr lang="en-GB" sz="2400">
              <a:latin typeface="Calibri" panose="020F0502020204030204" pitchFamily="34" charset="0"/>
            </a:endParaRPr>
          </a:p>
          <a:p>
            <a:pPr marL="342900" indent="-342900">
              <a:buFont typeface="Arial"/>
              <a:buChar char="•"/>
            </a:pPr>
            <a:r>
              <a:rPr lang="en-GB" sz="2400">
                <a:latin typeface="Calibri"/>
                <a:ea typeface="Calibri"/>
                <a:cs typeface="Calibri"/>
              </a:rPr>
              <a:t>1 in 4 women and 1 in 7 men will experience domestic abuse at some point in their lifetime (Women’s Aid, 2024).</a:t>
            </a:r>
          </a:p>
        </p:txBody>
      </p:sp>
      <p:pic>
        <p:nvPicPr>
          <p:cNvPr id="3" name="Picture 2" descr="The code of silence: Male victims of domestic violence | WTNH.com">
            <a:extLst>
              <a:ext uri="{FF2B5EF4-FFF2-40B4-BE49-F238E27FC236}">
                <a16:creationId xmlns:a16="http://schemas.microsoft.com/office/drawing/2014/main" id="{1E0B9E03-83AA-31A6-9F23-E8AB013B7779}"/>
              </a:ext>
            </a:extLst>
          </p:cNvPr>
          <p:cNvPicPr>
            <a:picLocks noChangeAspect="1"/>
          </p:cNvPicPr>
          <p:nvPr/>
        </p:nvPicPr>
        <p:blipFill>
          <a:blip r:embed="rId3"/>
          <a:stretch>
            <a:fillRect/>
          </a:stretch>
        </p:blipFill>
        <p:spPr>
          <a:xfrm>
            <a:off x="169512" y="3462487"/>
            <a:ext cx="3741772" cy="2714676"/>
          </a:xfrm>
          <a:prstGeom prst="rect">
            <a:avLst/>
          </a:prstGeom>
        </p:spPr>
      </p:pic>
      <p:pic>
        <p:nvPicPr>
          <p:cNvPr id="6" name="Picture 5" descr="A purple ribbon on a black background&#10;&#10;AI-generated content may be incorrect.">
            <a:extLst>
              <a:ext uri="{FF2B5EF4-FFF2-40B4-BE49-F238E27FC236}">
                <a16:creationId xmlns:a16="http://schemas.microsoft.com/office/drawing/2014/main" id="{8C58D0BE-BFBC-9AC0-5BCB-7E130546339C}"/>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11155186" y="167439"/>
            <a:ext cx="809625" cy="1266825"/>
          </a:xfrm>
          <a:prstGeom prst="rect">
            <a:avLst/>
          </a:prstGeom>
        </p:spPr>
      </p:pic>
    </p:spTree>
    <p:extLst>
      <p:ext uri="{BB962C8B-B14F-4D97-AF65-F5344CB8AC3E}">
        <p14:creationId xmlns:p14="http://schemas.microsoft.com/office/powerpoint/2010/main" val="420276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C3E50-B192-8D54-7F6D-7E89A89D4F0E}"/>
              </a:ext>
            </a:extLst>
          </p:cNvPr>
          <p:cNvSpPr>
            <a:spLocks noGrp="1"/>
          </p:cNvSpPr>
          <p:nvPr>
            <p:ph type="title"/>
          </p:nvPr>
        </p:nvSpPr>
        <p:spPr>
          <a:xfrm>
            <a:off x="-5183" y="112925"/>
            <a:ext cx="10515600" cy="1325563"/>
          </a:xfrm>
        </p:spPr>
        <p:txBody>
          <a:bodyPr>
            <a:normAutofit/>
          </a:bodyPr>
          <a:lstStyle/>
          <a:p>
            <a:pPr marL="571500" indent="-571500">
              <a:buFont typeface="Wingdings" pitchFamily="2" charset="2"/>
              <a:buChar char="v"/>
            </a:pPr>
            <a:r>
              <a:rPr lang="en-US" b="1">
                <a:latin typeface="Calibri"/>
                <a:ea typeface="Calibri"/>
                <a:cs typeface="Calibri"/>
              </a:rPr>
              <a:t>Cultural and Social Inequalities</a:t>
            </a:r>
            <a:endParaRPr lang="en-US">
              <a:latin typeface="Calibri"/>
              <a:ea typeface="Calibri"/>
              <a:cs typeface="Calibri"/>
            </a:endParaRPr>
          </a:p>
        </p:txBody>
      </p:sp>
      <p:pic>
        <p:nvPicPr>
          <p:cNvPr id="5" name="Picture 4" descr="A purple ribbon on a black background&#10;&#10;AI-generated content may be incorrect.">
            <a:extLst>
              <a:ext uri="{FF2B5EF4-FFF2-40B4-BE49-F238E27FC236}">
                <a16:creationId xmlns:a16="http://schemas.microsoft.com/office/drawing/2014/main" id="{C75470AB-3C6D-F819-E161-5BA4BB5C6D8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155186" y="167439"/>
            <a:ext cx="809625" cy="1266825"/>
          </a:xfrm>
          <a:prstGeom prst="rect">
            <a:avLst/>
          </a:prstGeom>
        </p:spPr>
      </p:pic>
      <p:pic>
        <p:nvPicPr>
          <p:cNvPr id="7" name="Picture 6">
            <a:extLst>
              <a:ext uri="{FF2B5EF4-FFF2-40B4-BE49-F238E27FC236}">
                <a16:creationId xmlns:a16="http://schemas.microsoft.com/office/drawing/2014/main" id="{99C690EB-D6CB-9C17-4136-4782B367D37F}"/>
              </a:ext>
            </a:extLst>
          </p:cNvPr>
          <p:cNvPicPr>
            <a:picLocks noChangeAspect="1"/>
          </p:cNvPicPr>
          <p:nvPr/>
        </p:nvPicPr>
        <p:blipFill>
          <a:blip r:embed="rId4"/>
          <a:stretch>
            <a:fillRect/>
          </a:stretch>
        </p:blipFill>
        <p:spPr>
          <a:xfrm>
            <a:off x="213820" y="1165192"/>
            <a:ext cx="2581321" cy="2769165"/>
          </a:xfrm>
          <a:prstGeom prst="rect">
            <a:avLst/>
          </a:prstGeom>
        </p:spPr>
      </p:pic>
      <p:pic>
        <p:nvPicPr>
          <p:cNvPr id="10" name="Picture 9">
            <a:extLst>
              <a:ext uri="{FF2B5EF4-FFF2-40B4-BE49-F238E27FC236}">
                <a16:creationId xmlns:a16="http://schemas.microsoft.com/office/drawing/2014/main" id="{A22C1778-F82F-C1BE-EFD7-79F6D19A8FD5}"/>
              </a:ext>
            </a:extLst>
          </p:cNvPr>
          <p:cNvPicPr>
            <a:picLocks noChangeAspect="1"/>
          </p:cNvPicPr>
          <p:nvPr/>
        </p:nvPicPr>
        <p:blipFill>
          <a:blip r:embed="rId5"/>
          <a:stretch>
            <a:fillRect/>
          </a:stretch>
        </p:blipFill>
        <p:spPr>
          <a:xfrm>
            <a:off x="204688" y="3931990"/>
            <a:ext cx="2590453" cy="2515165"/>
          </a:xfrm>
          <a:prstGeom prst="rect">
            <a:avLst/>
          </a:prstGeom>
        </p:spPr>
      </p:pic>
      <p:sp>
        <p:nvSpPr>
          <p:cNvPr id="9" name="TextBox 8">
            <a:extLst>
              <a:ext uri="{FF2B5EF4-FFF2-40B4-BE49-F238E27FC236}">
                <a16:creationId xmlns:a16="http://schemas.microsoft.com/office/drawing/2014/main" id="{472B02AA-B4AB-66AC-91BA-CD87899CFA77}"/>
              </a:ext>
            </a:extLst>
          </p:cNvPr>
          <p:cNvSpPr txBox="1"/>
          <p:nvPr/>
        </p:nvSpPr>
        <p:spPr>
          <a:xfrm>
            <a:off x="2980966" y="1215750"/>
            <a:ext cx="8568069" cy="5262979"/>
          </a:xfrm>
          <a:prstGeom prst="rect">
            <a:avLst/>
          </a:prstGeom>
          <a:noFill/>
        </p:spPr>
        <p:txBody>
          <a:bodyPr wrap="square" lIns="91440" tIns="45720" rIns="91440" bIns="45720" anchor="t">
            <a:spAutoFit/>
          </a:bodyPr>
          <a:lstStyle/>
          <a:p>
            <a:pPr marL="342900" indent="-342900">
              <a:buFont typeface="Arial" panose="020B0604020202020204" pitchFamily="34" charset="0"/>
              <a:buChar char="•"/>
            </a:pPr>
            <a:r>
              <a:rPr lang="en-GB" sz="2400" dirty="0">
                <a:latin typeface="Calibri"/>
                <a:ea typeface="Calibri"/>
                <a:cs typeface="Calibri"/>
              </a:rPr>
              <a:t>Many survivors do not report abuse due to fear, homelessness, or financial instability (SafeLives, 2022; Women’s Aid, 2024).</a:t>
            </a:r>
          </a:p>
          <a:p>
            <a:pPr>
              <a:buFont typeface="Arial" panose="020B0604020202020204" pitchFamily="34" charset="0"/>
              <a:buChar char="•"/>
            </a:pPr>
            <a:endParaRPr lang="en-GB" sz="2400">
              <a:latin typeface="Calibri" panose="020F0502020204030204" pitchFamily="34" charset="0"/>
              <a:ea typeface="Calibri"/>
              <a:cs typeface="Calibri"/>
            </a:endParaRPr>
          </a:p>
          <a:p>
            <a:pPr marL="342900" indent="-342900">
              <a:buFont typeface="Arial" panose="020B0604020202020204" pitchFamily="34" charset="0"/>
              <a:buChar char="•"/>
            </a:pPr>
            <a:r>
              <a:rPr lang="en-GB" sz="2400" dirty="0">
                <a:latin typeface="Calibri"/>
                <a:ea typeface="Calibri"/>
                <a:cs typeface="Calibri"/>
              </a:rPr>
              <a:t>Cultural stigma can discourage survivors from disclosing or leaving abusive relationships (GOV.UK, 2017).</a:t>
            </a:r>
          </a:p>
          <a:p>
            <a:pPr>
              <a:buFont typeface="Arial" panose="020B0604020202020204" pitchFamily="34" charset="0"/>
              <a:buChar char="•"/>
            </a:pPr>
            <a:endParaRPr lang="en-GB" sz="2400">
              <a:latin typeface="Calibri" panose="020F0502020204030204" pitchFamily="34" charset="0"/>
              <a:ea typeface="Calibri"/>
              <a:cs typeface="Calibri"/>
            </a:endParaRPr>
          </a:p>
          <a:p>
            <a:pPr marL="342900" indent="-342900">
              <a:buFont typeface="Arial" panose="020B0604020202020204" pitchFamily="34" charset="0"/>
              <a:buChar char="•"/>
            </a:pPr>
            <a:r>
              <a:rPr lang="en-GB" sz="2400" dirty="0">
                <a:latin typeface="Calibri"/>
                <a:ea typeface="Calibri"/>
                <a:cs typeface="Calibri"/>
              </a:rPr>
              <a:t>Language barriers and limited awareness restrict access to support (Women’s Aid, 2024).</a:t>
            </a:r>
          </a:p>
          <a:p>
            <a:pPr>
              <a:buFont typeface="Arial" panose="020B0604020202020204" pitchFamily="34" charset="0"/>
              <a:buChar char="•"/>
            </a:pPr>
            <a:endParaRPr lang="en-GB" sz="2400">
              <a:latin typeface="Calibri" panose="020F0502020204030204" pitchFamily="34" charset="0"/>
              <a:ea typeface="Calibri"/>
              <a:cs typeface="Calibri"/>
            </a:endParaRPr>
          </a:p>
          <a:p>
            <a:pPr marL="342900" indent="-342900">
              <a:buFont typeface="Arial" panose="020B0604020202020204" pitchFamily="34" charset="0"/>
              <a:buChar char="•"/>
            </a:pPr>
            <a:r>
              <a:rPr lang="en-GB" sz="2400" dirty="0">
                <a:latin typeface="Calibri"/>
                <a:ea typeface="Calibri"/>
                <a:cs typeface="Calibri"/>
              </a:rPr>
              <a:t>Survivors from ethnic minority backgrounds may face discrimination in services (ONS, 2023).</a:t>
            </a:r>
          </a:p>
          <a:p>
            <a:pPr>
              <a:buFont typeface="Arial" panose="020B0604020202020204" pitchFamily="34" charset="0"/>
              <a:buChar char="•"/>
            </a:pPr>
            <a:endParaRPr lang="en-GB" sz="2400">
              <a:latin typeface="Calibri" panose="020F0502020204030204" pitchFamily="34" charset="0"/>
              <a:ea typeface="Calibri"/>
              <a:cs typeface="Calibri"/>
            </a:endParaRPr>
          </a:p>
          <a:p>
            <a:pPr marL="342900" indent="-342900">
              <a:buFont typeface="Arial" panose="020B0604020202020204" pitchFamily="34" charset="0"/>
              <a:buChar char="•"/>
            </a:pPr>
            <a:r>
              <a:rPr lang="en-GB" sz="2400" dirty="0">
                <a:latin typeface="Calibri"/>
                <a:ea typeface="Calibri"/>
                <a:cs typeface="Calibri"/>
              </a:rPr>
              <a:t>These inequalities intensify physical and mental health consequences (Flynn et al., 2025; WHO, 2021).</a:t>
            </a:r>
          </a:p>
        </p:txBody>
      </p:sp>
    </p:spTree>
    <p:extLst>
      <p:ext uri="{BB962C8B-B14F-4D97-AF65-F5344CB8AC3E}">
        <p14:creationId xmlns:p14="http://schemas.microsoft.com/office/powerpoint/2010/main" val="2660703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A8908DB7-C3A6-4FCB-9820-CEE02B398C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47376D-FEBC-5E54-CC58-99BC5B518FD7}"/>
              </a:ext>
            </a:extLst>
          </p:cNvPr>
          <p:cNvSpPr>
            <a:spLocks noGrp="1"/>
          </p:cNvSpPr>
          <p:nvPr>
            <p:ph type="title"/>
          </p:nvPr>
        </p:nvSpPr>
        <p:spPr>
          <a:xfrm>
            <a:off x="50528" y="250511"/>
            <a:ext cx="4455594" cy="1364441"/>
          </a:xfrm>
        </p:spPr>
        <p:txBody>
          <a:bodyPr vert="horz" lIns="91440" tIns="45720" rIns="91440" bIns="45720" rtlCol="0" anchor="ctr">
            <a:normAutofit/>
          </a:bodyPr>
          <a:lstStyle/>
          <a:p>
            <a:pPr marL="571500" indent="-571500">
              <a:buFont typeface="Wingdings" pitchFamily="2" charset="2"/>
              <a:buChar char="v"/>
            </a:pPr>
            <a:r>
              <a:rPr lang="en-US" b="1" kern="1200">
                <a:latin typeface="Calibri"/>
                <a:ea typeface="Calibri"/>
                <a:cs typeface="Calibri"/>
              </a:rPr>
              <a:t>Rationale for the Study</a:t>
            </a:r>
          </a:p>
        </p:txBody>
      </p:sp>
      <p:sp>
        <p:nvSpPr>
          <p:cNvPr id="137" name="sketch line">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267200" y="630936"/>
            <a:ext cx="18288" cy="5590381"/>
          </a:xfrm>
          <a:custGeom>
            <a:avLst/>
            <a:gdLst>
              <a:gd name="connsiteX0" fmla="*/ 0 w 18288"/>
              <a:gd name="connsiteY0" fmla="*/ 0 h 5590381"/>
              <a:gd name="connsiteX1" fmla="*/ 18288 w 18288"/>
              <a:gd name="connsiteY1" fmla="*/ 0 h 5590381"/>
              <a:gd name="connsiteX2" fmla="*/ 18288 w 18288"/>
              <a:gd name="connsiteY2" fmla="*/ 754701 h 5590381"/>
              <a:gd name="connsiteX3" fmla="*/ 18288 w 18288"/>
              <a:gd name="connsiteY3" fmla="*/ 1565307 h 5590381"/>
              <a:gd name="connsiteX4" fmla="*/ 18288 w 18288"/>
              <a:gd name="connsiteY4" fmla="*/ 2152297 h 5590381"/>
              <a:gd name="connsiteX5" fmla="*/ 18288 w 18288"/>
              <a:gd name="connsiteY5" fmla="*/ 2906998 h 5590381"/>
              <a:gd name="connsiteX6" fmla="*/ 18288 w 18288"/>
              <a:gd name="connsiteY6" fmla="*/ 3549892 h 5590381"/>
              <a:gd name="connsiteX7" fmla="*/ 18288 w 18288"/>
              <a:gd name="connsiteY7" fmla="*/ 4080978 h 5590381"/>
              <a:gd name="connsiteX8" fmla="*/ 18288 w 18288"/>
              <a:gd name="connsiteY8" fmla="*/ 4835680 h 5590381"/>
              <a:gd name="connsiteX9" fmla="*/ 18288 w 18288"/>
              <a:gd name="connsiteY9" fmla="*/ 5590381 h 5590381"/>
              <a:gd name="connsiteX10" fmla="*/ 0 w 18288"/>
              <a:gd name="connsiteY10" fmla="*/ 5590381 h 5590381"/>
              <a:gd name="connsiteX11" fmla="*/ 0 w 18288"/>
              <a:gd name="connsiteY11" fmla="*/ 4835680 h 5590381"/>
              <a:gd name="connsiteX12" fmla="*/ 0 w 18288"/>
              <a:gd name="connsiteY12" fmla="*/ 4304593 h 5590381"/>
              <a:gd name="connsiteX13" fmla="*/ 0 w 18288"/>
              <a:gd name="connsiteY13" fmla="*/ 3773507 h 5590381"/>
              <a:gd name="connsiteX14" fmla="*/ 0 w 18288"/>
              <a:gd name="connsiteY14" fmla="*/ 3186517 h 5590381"/>
              <a:gd name="connsiteX15" fmla="*/ 0 w 18288"/>
              <a:gd name="connsiteY15" fmla="*/ 2487720 h 5590381"/>
              <a:gd name="connsiteX16" fmla="*/ 0 w 18288"/>
              <a:gd name="connsiteY16" fmla="*/ 1956633 h 5590381"/>
              <a:gd name="connsiteX17" fmla="*/ 0 w 18288"/>
              <a:gd name="connsiteY17" fmla="*/ 1425547 h 5590381"/>
              <a:gd name="connsiteX18" fmla="*/ 0 w 18288"/>
              <a:gd name="connsiteY18" fmla="*/ 614942 h 5590381"/>
              <a:gd name="connsiteX19" fmla="*/ 0 w 18288"/>
              <a:gd name="connsiteY19" fmla="*/ 0 h 5590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288" h="5590381" fill="none" extrusionOk="0">
                <a:moveTo>
                  <a:pt x="0" y="0"/>
                </a:moveTo>
                <a:cubicBezTo>
                  <a:pt x="7726" y="-435"/>
                  <a:pt x="14198" y="437"/>
                  <a:pt x="18288" y="0"/>
                </a:cubicBezTo>
                <a:cubicBezTo>
                  <a:pt x="-5226" y="225076"/>
                  <a:pt x="46275" y="562283"/>
                  <a:pt x="18288" y="754701"/>
                </a:cubicBezTo>
                <a:cubicBezTo>
                  <a:pt x="-9699" y="947119"/>
                  <a:pt x="30081" y="1239251"/>
                  <a:pt x="18288" y="1565307"/>
                </a:cubicBezTo>
                <a:cubicBezTo>
                  <a:pt x="6495" y="1891363"/>
                  <a:pt x="7160" y="1999140"/>
                  <a:pt x="18288" y="2152297"/>
                </a:cubicBezTo>
                <a:cubicBezTo>
                  <a:pt x="29417" y="2305454"/>
                  <a:pt x="28705" y="2598333"/>
                  <a:pt x="18288" y="2906998"/>
                </a:cubicBezTo>
                <a:cubicBezTo>
                  <a:pt x="7871" y="3215663"/>
                  <a:pt x="35263" y="3327412"/>
                  <a:pt x="18288" y="3549892"/>
                </a:cubicBezTo>
                <a:cubicBezTo>
                  <a:pt x="1313" y="3772372"/>
                  <a:pt x="38561" y="3843836"/>
                  <a:pt x="18288" y="4080978"/>
                </a:cubicBezTo>
                <a:cubicBezTo>
                  <a:pt x="-1985" y="4318120"/>
                  <a:pt x="-3806" y="4511166"/>
                  <a:pt x="18288" y="4835680"/>
                </a:cubicBezTo>
                <a:cubicBezTo>
                  <a:pt x="40382" y="5160194"/>
                  <a:pt x="-13070" y="5401748"/>
                  <a:pt x="18288" y="5590381"/>
                </a:cubicBezTo>
                <a:cubicBezTo>
                  <a:pt x="12010" y="5589863"/>
                  <a:pt x="6799" y="5589982"/>
                  <a:pt x="0" y="5590381"/>
                </a:cubicBezTo>
                <a:cubicBezTo>
                  <a:pt x="-6480" y="5250523"/>
                  <a:pt x="-32148" y="5052531"/>
                  <a:pt x="0" y="4835680"/>
                </a:cubicBezTo>
                <a:cubicBezTo>
                  <a:pt x="32148" y="4618829"/>
                  <a:pt x="5352" y="4496374"/>
                  <a:pt x="0" y="4304593"/>
                </a:cubicBezTo>
                <a:cubicBezTo>
                  <a:pt x="-5352" y="4112812"/>
                  <a:pt x="9645" y="3919423"/>
                  <a:pt x="0" y="3773507"/>
                </a:cubicBezTo>
                <a:cubicBezTo>
                  <a:pt x="-9645" y="3627591"/>
                  <a:pt x="-10654" y="3330687"/>
                  <a:pt x="0" y="3186517"/>
                </a:cubicBezTo>
                <a:cubicBezTo>
                  <a:pt x="10654" y="3042347"/>
                  <a:pt x="18181" y="2635923"/>
                  <a:pt x="0" y="2487720"/>
                </a:cubicBezTo>
                <a:cubicBezTo>
                  <a:pt x="-18181" y="2339517"/>
                  <a:pt x="-7947" y="2113537"/>
                  <a:pt x="0" y="1956633"/>
                </a:cubicBezTo>
                <a:cubicBezTo>
                  <a:pt x="7947" y="1799729"/>
                  <a:pt x="-15145" y="1657735"/>
                  <a:pt x="0" y="1425547"/>
                </a:cubicBezTo>
                <a:cubicBezTo>
                  <a:pt x="15145" y="1193359"/>
                  <a:pt x="-23832" y="948054"/>
                  <a:pt x="0" y="614942"/>
                </a:cubicBezTo>
                <a:cubicBezTo>
                  <a:pt x="23832" y="281831"/>
                  <a:pt x="2816" y="129878"/>
                  <a:pt x="0" y="0"/>
                </a:cubicBezTo>
                <a:close/>
              </a:path>
              <a:path w="18288" h="5590381" stroke="0" extrusionOk="0">
                <a:moveTo>
                  <a:pt x="0" y="0"/>
                </a:moveTo>
                <a:cubicBezTo>
                  <a:pt x="5871" y="848"/>
                  <a:pt x="11713" y="-200"/>
                  <a:pt x="18288" y="0"/>
                </a:cubicBezTo>
                <a:cubicBezTo>
                  <a:pt x="41141" y="165299"/>
                  <a:pt x="3613" y="427555"/>
                  <a:pt x="18288" y="698798"/>
                </a:cubicBezTo>
                <a:cubicBezTo>
                  <a:pt x="32963" y="970041"/>
                  <a:pt x="19680" y="1226199"/>
                  <a:pt x="18288" y="1397595"/>
                </a:cubicBezTo>
                <a:cubicBezTo>
                  <a:pt x="16896" y="1568991"/>
                  <a:pt x="38798" y="1794517"/>
                  <a:pt x="18288" y="2152297"/>
                </a:cubicBezTo>
                <a:cubicBezTo>
                  <a:pt x="-2222" y="2510077"/>
                  <a:pt x="40846" y="2594424"/>
                  <a:pt x="18288" y="2739287"/>
                </a:cubicBezTo>
                <a:cubicBezTo>
                  <a:pt x="-4270" y="2884150"/>
                  <a:pt x="27117" y="3129706"/>
                  <a:pt x="18288" y="3493988"/>
                </a:cubicBezTo>
                <a:cubicBezTo>
                  <a:pt x="9459" y="3858270"/>
                  <a:pt x="54201" y="4041447"/>
                  <a:pt x="18288" y="4304593"/>
                </a:cubicBezTo>
                <a:cubicBezTo>
                  <a:pt x="-17625" y="4567740"/>
                  <a:pt x="49627" y="5149125"/>
                  <a:pt x="18288" y="5590381"/>
                </a:cubicBezTo>
                <a:cubicBezTo>
                  <a:pt x="10860" y="5590744"/>
                  <a:pt x="7568" y="5590157"/>
                  <a:pt x="0" y="5590381"/>
                </a:cubicBezTo>
                <a:cubicBezTo>
                  <a:pt x="36767" y="5266821"/>
                  <a:pt x="-16223" y="5116146"/>
                  <a:pt x="0" y="4835680"/>
                </a:cubicBezTo>
                <a:cubicBezTo>
                  <a:pt x="16223" y="4555214"/>
                  <a:pt x="-16316" y="4356490"/>
                  <a:pt x="0" y="4136882"/>
                </a:cubicBezTo>
                <a:cubicBezTo>
                  <a:pt x="16316" y="3917274"/>
                  <a:pt x="8005" y="3773465"/>
                  <a:pt x="0" y="3549892"/>
                </a:cubicBezTo>
                <a:cubicBezTo>
                  <a:pt x="-8005" y="3326319"/>
                  <a:pt x="27623" y="3052456"/>
                  <a:pt x="0" y="2851094"/>
                </a:cubicBezTo>
                <a:cubicBezTo>
                  <a:pt x="-27623" y="2649732"/>
                  <a:pt x="5614" y="2455815"/>
                  <a:pt x="0" y="2264104"/>
                </a:cubicBezTo>
                <a:cubicBezTo>
                  <a:pt x="-5614" y="2072393"/>
                  <a:pt x="22598" y="1990723"/>
                  <a:pt x="0" y="1733018"/>
                </a:cubicBezTo>
                <a:cubicBezTo>
                  <a:pt x="-22598" y="1475313"/>
                  <a:pt x="-6965" y="1369123"/>
                  <a:pt x="0" y="1090124"/>
                </a:cubicBezTo>
                <a:cubicBezTo>
                  <a:pt x="6965" y="811125"/>
                  <a:pt x="-19273" y="50704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3114097614">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E6F6D48-BFAF-FF54-CEF9-83F24FA42044}"/>
              </a:ext>
            </a:extLst>
          </p:cNvPr>
          <p:cNvSpPr txBox="1"/>
          <p:nvPr/>
        </p:nvSpPr>
        <p:spPr>
          <a:xfrm>
            <a:off x="4278103" y="630936"/>
            <a:ext cx="7526195" cy="6299040"/>
          </a:xfrm>
          <a:prstGeom prst="rect">
            <a:avLst/>
          </a:prstGeom>
        </p:spPr>
        <p:txBody>
          <a:bodyPr vert="horz" lIns="91440" tIns="45720" rIns="91440" bIns="45720" rtlCol="0" anchor="t">
            <a:noAutofit/>
          </a:bodyPr>
          <a:lstStyle/>
          <a:p>
            <a:pPr>
              <a:lnSpc>
                <a:spcPct val="90000"/>
              </a:lnSpc>
            </a:pPr>
            <a:r>
              <a:rPr lang="en-GB" sz="2400">
                <a:latin typeface="Calibri"/>
                <a:ea typeface="+mn-lt"/>
                <a:cs typeface="+mn-lt"/>
              </a:rPr>
              <a:t>This study examines how socioeconomic and cultural inequalities influence the short- and long-term health and social impacts of domestic violence on survivors (Campbell, 2022; Women’s Aid, 2021).</a:t>
            </a:r>
            <a:endParaRPr lang="en-US" sz="2400">
              <a:latin typeface="Calibri"/>
              <a:ea typeface="Calibri"/>
              <a:cs typeface="Calibri"/>
            </a:endParaRPr>
          </a:p>
          <a:p>
            <a:pPr>
              <a:lnSpc>
                <a:spcPct val="90000"/>
              </a:lnSpc>
            </a:pPr>
            <a:endParaRPr lang="en-GB" sz="2400">
              <a:latin typeface="Calibri"/>
              <a:ea typeface="Calibri"/>
              <a:cs typeface="Calibri"/>
            </a:endParaRPr>
          </a:p>
          <a:p>
            <a:pPr marL="342900" indent="-342900">
              <a:lnSpc>
                <a:spcPct val="90000"/>
              </a:lnSpc>
              <a:buFont typeface="Arial"/>
              <a:buChar char="•"/>
            </a:pPr>
            <a:r>
              <a:rPr lang="en-GB" sz="2400">
                <a:latin typeface="Calibri"/>
                <a:ea typeface="Calibri"/>
                <a:cs typeface="Calibri"/>
              </a:rPr>
              <a:t>Domestic violence is a major public health concern contributing to mental illness, chronic conditions, and reduced wellbeing  </a:t>
            </a:r>
            <a:r>
              <a:rPr lang="en-US" sz="2400">
                <a:latin typeface="Calibri"/>
                <a:ea typeface="Calibri"/>
                <a:cs typeface="Calibri"/>
              </a:rPr>
              <a:t>(W</a:t>
            </a:r>
            <a:r>
              <a:rPr lang="en-GB" sz="2400">
                <a:latin typeface="Calibri"/>
                <a:ea typeface="Calibri"/>
                <a:cs typeface="Calibri"/>
              </a:rPr>
              <a:t>HO, 2021).</a:t>
            </a:r>
            <a:endParaRPr lang="en-US" sz="2400">
              <a:latin typeface="Calibri"/>
              <a:ea typeface="Calibri"/>
              <a:cs typeface="Calibri"/>
            </a:endParaRPr>
          </a:p>
          <a:p>
            <a:pPr marL="342900" indent="-342900">
              <a:lnSpc>
                <a:spcPct val="90000"/>
              </a:lnSpc>
              <a:buFont typeface="Arial" panose="020B0604020202020204" pitchFamily="34" charset="0"/>
              <a:buChar char="•"/>
            </a:pPr>
            <a:endParaRPr lang="en-GB" sz="2400">
              <a:latin typeface="Calibri"/>
            </a:endParaRPr>
          </a:p>
          <a:p>
            <a:pPr marL="342900" indent="-342900">
              <a:buFont typeface="Arial"/>
              <a:buChar char="•"/>
            </a:pPr>
            <a:r>
              <a:rPr lang="en-GB" sz="2400">
                <a:latin typeface="Calibri"/>
                <a:ea typeface="Calibri"/>
                <a:cs typeface="Calibri"/>
              </a:rPr>
              <a:t>Socioeconomic and cultural inequalities, such as poverty, stigma, and language barriers, increase vulnerability and limit access to support </a:t>
            </a:r>
            <a:endParaRPr lang="en-US" sz="2400">
              <a:latin typeface="Calibri"/>
              <a:ea typeface="Calibri"/>
              <a:cs typeface="Calibri"/>
            </a:endParaRPr>
          </a:p>
          <a:p>
            <a:r>
              <a:rPr lang="en-GB" sz="2400">
                <a:latin typeface="Calibri"/>
                <a:ea typeface="Calibri"/>
                <a:cs typeface="Helvetica"/>
              </a:rPr>
              <a:t>    (</a:t>
            </a:r>
            <a:r>
              <a:rPr lang="en-GB" sz="2400">
                <a:ea typeface="+mn-lt"/>
                <a:cs typeface="+mn-lt"/>
              </a:rPr>
              <a:t>Khalifeh </a:t>
            </a:r>
            <a:r>
              <a:rPr lang="en-GB" sz="2400" i="1">
                <a:ea typeface="+mn-lt"/>
                <a:cs typeface="+mn-lt"/>
              </a:rPr>
              <a:t>et al.</a:t>
            </a:r>
            <a:r>
              <a:rPr lang="en-GB" sz="2400">
                <a:ea typeface="+mn-lt"/>
                <a:cs typeface="+mn-lt"/>
              </a:rPr>
              <a:t> 2013</a:t>
            </a:r>
            <a:r>
              <a:rPr lang="en-GB" sz="2400">
                <a:latin typeface="Calibri"/>
                <a:ea typeface="Calibri"/>
                <a:cs typeface="Helvetica"/>
              </a:rPr>
              <a:t>,</a:t>
            </a:r>
            <a:r>
              <a:rPr lang="en-GB" sz="2400" b="0" i="0">
                <a:effectLst/>
                <a:latin typeface="Calibri"/>
                <a:ea typeface="Calibri"/>
                <a:cs typeface="Helvetica"/>
              </a:rPr>
              <a:t> Scottish Government, 2024).</a:t>
            </a:r>
            <a:endParaRPr lang="en-US" sz="2400">
              <a:latin typeface="Calibri"/>
              <a:ea typeface="Calibri"/>
              <a:cs typeface="Helvetica"/>
            </a:endParaRPr>
          </a:p>
          <a:p>
            <a:pPr>
              <a:lnSpc>
                <a:spcPct val="90000"/>
              </a:lnSpc>
            </a:pPr>
            <a:endParaRPr lang="en-US" sz="2400">
              <a:latin typeface="Calibri"/>
              <a:ea typeface="Calibri"/>
              <a:cs typeface="Calibri"/>
            </a:endParaRPr>
          </a:p>
          <a:p>
            <a:pPr marL="342900" indent="-342900">
              <a:lnSpc>
                <a:spcPct val="90000"/>
              </a:lnSpc>
              <a:buFont typeface="Arial"/>
              <a:buChar char="•"/>
            </a:pPr>
            <a:r>
              <a:rPr lang="en-GB" sz="2400">
                <a:latin typeface="Calibri"/>
                <a:ea typeface="Calibri"/>
                <a:cs typeface="Calibri"/>
              </a:rPr>
              <a:t>Survivors from ethnic minority and marginalised</a:t>
            </a:r>
          </a:p>
          <a:p>
            <a:pPr>
              <a:lnSpc>
                <a:spcPct val="90000"/>
              </a:lnSpc>
            </a:pPr>
            <a:r>
              <a:rPr lang="en-GB" sz="2400">
                <a:latin typeface="Calibri"/>
                <a:ea typeface="Calibri"/>
                <a:cs typeface="Calibri"/>
              </a:rPr>
              <a:t>     groups  often face additional barriers and stigma when </a:t>
            </a:r>
            <a:endParaRPr lang="en-US" sz="2400">
              <a:latin typeface="Calibri"/>
              <a:ea typeface="Calibri"/>
              <a:cs typeface="Calibri"/>
            </a:endParaRPr>
          </a:p>
          <a:p>
            <a:pPr>
              <a:lnSpc>
                <a:spcPct val="90000"/>
              </a:lnSpc>
            </a:pPr>
            <a:r>
              <a:rPr lang="en-GB" sz="2400">
                <a:latin typeface="Calibri"/>
                <a:ea typeface="Calibri"/>
                <a:cs typeface="Calibri"/>
              </a:rPr>
              <a:t>     seeking help.</a:t>
            </a:r>
          </a:p>
          <a:p>
            <a:pPr>
              <a:lnSpc>
                <a:spcPct val="90000"/>
              </a:lnSpc>
            </a:pPr>
            <a:r>
              <a:rPr lang="en-GB" sz="2400">
                <a:latin typeface="Calibri"/>
                <a:ea typeface="Calibri"/>
                <a:cs typeface="Calibri"/>
              </a:rPr>
              <a:t> </a:t>
            </a:r>
            <a:r>
              <a:rPr lang="en-US" sz="2400">
                <a:latin typeface="Calibri"/>
                <a:ea typeface="Calibri"/>
                <a:cs typeface="Calibri"/>
              </a:rPr>
              <a:t>(</a:t>
            </a:r>
            <a:r>
              <a:rPr lang="en-GB" sz="2400">
                <a:latin typeface="Calibri"/>
                <a:ea typeface="Calibri"/>
                <a:cs typeface="Calibri"/>
              </a:rPr>
              <a:t>Home Office, 2021, </a:t>
            </a:r>
            <a:r>
              <a:rPr lang="en-US" sz="2400">
                <a:latin typeface="Calibri"/>
                <a:ea typeface="Calibri"/>
                <a:cs typeface="Calibri"/>
              </a:rPr>
              <a:t>Walby and Towers, 2018). </a:t>
            </a:r>
            <a:endParaRPr lang="en-GB" sz="2400">
              <a:latin typeface="Calibri"/>
              <a:ea typeface="Calibri"/>
              <a:cs typeface="Calibri"/>
            </a:endParaRPr>
          </a:p>
          <a:p>
            <a:pPr>
              <a:lnSpc>
                <a:spcPct val="90000"/>
              </a:lnSpc>
            </a:pPr>
            <a:endParaRPr lang="en-GB" sz="2400">
              <a:latin typeface="Calibri"/>
              <a:ea typeface="Calibri"/>
              <a:cs typeface="Calibri"/>
            </a:endParaRPr>
          </a:p>
          <a:p>
            <a:pPr>
              <a:lnSpc>
                <a:spcPct val="90000"/>
              </a:lnSpc>
            </a:pPr>
            <a:endParaRPr lang="en-US" sz="2400">
              <a:latin typeface="Calibri"/>
              <a:ea typeface="Calibri"/>
              <a:cs typeface="Calibri"/>
            </a:endParaRPr>
          </a:p>
          <a:p>
            <a:pPr indent="-228600">
              <a:lnSpc>
                <a:spcPct val="90000"/>
              </a:lnSpc>
              <a:spcAft>
                <a:spcPts val="600"/>
              </a:spcAft>
              <a:buFont typeface="Arial" panose="020B0604020202020204" pitchFamily="34" charset="0"/>
              <a:buChar char="•"/>
            </a:pPr>
            <a:endParaRPr lang="en-US" sz="2500">
              <a:latin typeface="Calibri"/>
              <a:ea typeface="Calibri"/>
              <a:cs typeface="Calibri"/>
            </a:endParaRPr>
          </a:p>
          <a:p>
            <a:pPr indent="-228600">
              <a:lnSpc>
                <a:spcPct val="90000"/>
              </a:lnSpc>
              <a:spcAft>
                <a:spcPts val="600"/>
              </a:spcAft>
              <a:buFont typeface="Arial" panose="020B0604020202020204" pitchFamily="34" charset="0"/>
              <a:buChar char="•"/>
            </a:pPr>
            <a:endParaRPr lang="en-US" sz="2500"/>
          </a:p>
        </p:txBody>
      </p:sp>
      <p:pic>
        <p:nvPicPr>
          <p:cNvPr id="3" name="Picture 2" descr="A purple ribbon on a black background&#10;&#10;AI-generated content may be incorrect.">
            <a:extLst>
              <a:ext uri="{FF2B5EF4-FFF2-40B4-BE49-F238E27FC236}">
                <a16:creationId xmlns:a16="http://schemas.microsoft.com/office/drawing/2014/main" id="{44308780-934E-C682-D5D9-587AEEB966C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383885" y="-460"/>
            <a:ext cx="809625" cy="1266825"/>
          </a:xfrm>
          <a:prstGeom prst="rect">
            <a:avLst/>
          </a:prstGeom>
        </p:spPr>
      </p:pic>
      <p:pic>
        <p:nvPicPr>
          <p:cNvPr id="7" name="Picture 6">
            <a:extLst>
              <a:ext uri="{FF2B5EF4-FFF2-40B4-BE49-F238E27FC236}">
                <a16:creationId xmlns:a16="http://schemas.microsoft.com/office/drawing/2014/main" id="{7FDE8221-3125-69C5-2110-7CEE818D3114}"/>
              </a:ext>
            </a:extLst>
          </p:cNvPr>
          <p:cNvPicPr>
            <a:picLocks noChangeAspect="1"/>
          </p:cNvPicPr>
          <p:nvPr/>
        </p:nvPicPr>
        <p:blipFill>
          <a:blip r:embed="rId4"/>
          <a:stretch>
            <a:fillRect/>
          </a:stretch>
        </p:blipFill>
        <p:spPr>
          <a:xfrm>
            <a:off x="516743" y="4035249"/>
            <a:ext cx="3440498" cy="2903833"/>
          </a:xfrm>
          <a:prstGeom prst="rect">
            <a:avLst/>
          </a:prstGeom>
        </p:spPr>
      </p:pic>
      <p:pic>
        <p:nvPicPr>
          <p:cNvPr id="11" name="Picture 10">
            <a:extLst>
              <a:ext uri="{FF2B5EF4-FFF2-40B4-BE49-F238E27FC236}">
                <a16:creationId xmlns:a16="http://schemas.microsoft.com/office/drawing/2014/main" id="{7951AF0B-552D-B9A7-FBF0-E7B0E4DB1CE2}"/>
              </a:ext>
            </a:extLst>
          </p:cNvPr>
          <p:cNvPicPr>
            <a:picLocks noChangeAspect="1"/>
          </p:cNvPicPr>
          <p:nvPr/>
        </p:nvPicPr>
        <p:blipFill>
          <a:blip r:embed="rId5"/>
          <a:stretch>
            <a:fillRect/>
          </a:stretch>
        </p:blipFill>
        <p:spPr>
          <a:xfrm>
            <a:off x="516743" y="1686393"/>
            <a:ext cx="3440498" cy="2596166"/>
          </a:xfrm>
          <a:prstGeom prst="rect">
            <a:avLst/>
          </a:prstGeom>
        </p:spPr>
      </p:pic>
    </p:spTree>
    <p:extLst>
      <p:ext uri="{BB962C8B-B14F-4D97-AF65-F5344CB8AC3E}">
        <p14:creationId xmlns:p14="http://schemas.microsoft.com/office/powerpoint/2010/main" val="3012545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2" name="Rectangle 121">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F398A7-0DED-DA05-0656-5F28DFC5578E}"/>
              </a:ext>
            </a:extLst>
          </p:cNvPr>
          <p:cNvSpPr>
            <a:spLocks noGrp="1"/>
          </p:cNvSpPr>
          <p:nvPr>
            <p:ph type="title"/>
          </p:nvPr>
        </p:nvSpPr>
        <p:spPr>
          <a:xfrm>
            <a:off x="148505" y="281005"/>
            <a:ext cx="6155988" cy="523975"/>
          </a:xfrm>
        </p:spPr>
        <p:txBody>
          <a:bodyPr vert="horz" lIns="91440" tIns="45720" rIns="91440" bIns="45720" rtlCol="0" anchor="b">
            <a:normAutofit fontScale="90000"/>
          </a:bodyPr>
          <a:lstStyle/>
          <a:p>
            <a:pPr marL="571500" indent="-571500">
              <a:buFont typeface="Wingdings" pitchFamily="2" charset="2"/>
              <a:buChar char="v"/>
            </a:pPr>
            <a:r>
              <a:rPr lang="en-US" b="1" kern="1200">
                <a:latin typeface="Calibri"/>
                <a:ea typeface="Calibri"/>
                <a:cs typeface="Calibri"/>
              </a:rPr>
              <a:t>Research Aim</a:t>
            </a:r>
          </a:p>
        </p:txBody>
      </p:sp>
      <p:cxnSp>
        <p:nvCxnSpPr>
          <p:cNvPr id="124" name="Straight Connector 123">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1"/>
                </a:gs>
                <a:gs pos="100000">
                  <a:schemeClr val="accent2"/>
                </a:gs>
              </a:gsLst>
              <a:lin ang="10800000" scaled="0"/>
              <a:tileRect/>
            </a:gradFill>
            <a:beve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1610543-B02D-137F-A14F-B10FCACAB3AD}"/>
              </a:ext>
            </a:extLst>
          </p:cNvPr>
          <p:cNvSpPr txBox="1"/>
          <p:nvPr/>
        </p:nvSpPr>
        <p:spPr>
          <a:xfrm>
            <a:off x="3949406" y="1088756"/>
            <a:ext cx="7941301" cy="5727521"/>
          </a:xfrm>
          <a:prstGeom prst="rect">
            <a:avLst/>
          </a:prstGeom>
        </p:spPr>
        <p:txBody>
          <a:bodyPr vert="horz" lIns="91440" tIns="45720" rIns="91440" bIns="45720" rtlCol="0" anchor="t">
            <a:noAutofit/>
          </a:bodyPr>
          <a:lstStyle/>
          <a:p>
            <a:pPr>
              <a:lnSpc>
                <a:spcPct val="90000"/>
              </a:lnSpc>
              <a:spcAft>
                <a:spcPts val="600"/>
              </a:spcAft>
            </a:pPr>
            <a:r>
              <a:rPr lang="en-US" sz="2400" b="1">
                <a:solidFill>
                  <a:schemeClr val="tx1">
                    <a:alpha val="80000"/>
                  </a:schemeClr>
                </a:solidFill>
                <a:latin typeface="Calibri"/>
                <a:ea typeface="Calibri"/>
                <a:cs typeface="Calibri"/>
              </a:rPr>
              <a:t>Research Question:</a:t>
            </a:r>
          </a:p>
          <a:p>
            <a:pPr>
              <a:lnSpc>
                <a:spcPct val="90000"/>
              </a:lnSpc>
              <a:spcAft>
                <a:spcPts val="600"/>
              </a:spcAft>
            </a:pPr>
            <a:r>
              <a:rPr lang="en-GB" sz="2400">
                <a:latin typeface="Calibri"/>
                <a:ea typeface="Calibri"/>
                <a:cs typeface="Calibri"/>
              </a:rPr>
              <a:t>How Do Socioeconomic and Cultural Inequalities Impact the Health Outcomes of Intimate Partner Violence Survivors Across the Lifespan?</a:t>
            </a:r>
            <a:endParaRPr lang="en-US" sz="2400">
              <a:latin typeface="Calibri"/>
              <a:ea typeface="Calibri"/>
              <a:cs typeface="Calibri"/>
            </a:endParaRPr>
          </a:p>
          <a:p>
            <a:pPr>
              <a:lnSpc>
                <a:spcPct val="90000"/>
              </a:lnSpc>
              <a:spcAft>
                <a:spcPts val="600"/>
              </a:spcAft>
            </a:pPr>
            <a:r>
              <a:rPr lang="en-US" sz="2400" b="1">
                <a:solidFill>
                  <a:schemeClr val="tx1">
                    <a:alpha val="80000"/>
                  </a:schemeClr>
                </a:solidFill>
                <a:latin typeface="Calibri"/>
                <a:ea typeface="Calibri"/>
                <a:cs typeface="Calibri"/>
              </a:rPr>
              <a:t>Aim</a:t>
            </a:r>
            <a:r>
              <a:rPr lang="en-US" sz="2400">
                <a:solidFill>
                  <a:schemeClr val="tx1">
                    <a:alpha val="80000"/>
                  </a:schemeClr>
                </a:solidFill>
                <a:latin typeface="Calibri"/>
                <a:ea typeface="Calibri"/>
                <a:cs typeface="Calibri"/>
              </a:rPr>
              <a:t>:</a:t>
            </a:r>
          </a:p>
          <a:p>
            <a:pPr>
              <a:lnSpc>
                <a:spcPct val="90000"/>
              </a:lnSpc>
              <a:spcAft>
                <a:spcPts val="600"/>
              </a:spcAft>
            </a:pPr>
            <a:r>
              <a:rPr lang="en-US" sz="2400">
                <a:solidFill>
                  <a:schemeClr val="tx1">
                    <a:alpha val="80000"/>
                  </a:schemeClr>
                </a:solidFill>
                <a:latin typeface="Calibri"/>
                <a:ea typeface="+mn-lt"/>
                <a:cs typeface="+mn-lt"/>
              </a:rPr>
              <a:t>This study critically examines how socioeconomic and cultural inequalities shape the physical, psychological, and social health outcomes of survivors of intimate partner violence across the lifespan. It will explore both immediate and long-term consequences, including mental health challenges, chronic health conditions, and social wellbeing, while </a:t>
            </a:r>
            <a:r>
              <a:rPr lang="en-GB" sz="2400">
                <a:solidFill>
                  <a:schemeClr val="tx1">
                    <a:alpha val="80000"/>
                  </a:schemeClr>
                </a:solidFill>
                <a:latin typeface="Calibri"/>
                <a:ea typeface="+mn-lt"/>
                <a:cs typeface="+mn-lt"/>
              </a:rPr>
              <a:t>analysing</a:t>
            </a:r>
            <a:r>
              <a:rPr lang="en-US" sz="2400">
                <a:solidFill>
                  <a:schemeClr val="tx1">
                    <a:alpha val="80000"/>
                  </a:schemeClr>
                </a:solidFill>
                <a:latin typeface="Calibri"/>
                <a:ea typeface="+mn-lt"/>
                <a:cs typeface="+mn-lt"/>
              </a:rPr>
              <a:t> patterns and disparities across different populations.</a:t>
            </a:r>
            <a:endParaRPr lang="en-US" sz="2400">
              <a:solidFill>
                <a:schemeClr val="tx1">
                  <a:alpha val="80000"/>
                </a:schemeClr>
              </a:solidFill>
              <a:latin typeface="Calibri"/>
              <a:ea typeface="Calibri"/>
              <a:cs typeface="Calibri"/>
            </a:endParaRPr>
          </a:p>
          <a:p>
            <a:pPr>
              <a:lnSpc>
                <a:spcPct val="90000"/>
              </a:lnSpc>
              <a:spcAft>
                <a:spcPts val="600"/>
              </a:spcAft>
            </a:pPr>
            <a:r>
              <a:rPr lang="en-US" sz="2400">
                <a:solidFill>
                  <a:schemeClr val="tx1">
                    <a:alpha val="80000"/>
                  </a:schemeClr>
                </a:solidFill>
                <a:latin typeface="Calibri"/>
                <a:ea typeface="+mn-lt"/>
                <a:cs typeface="+mn-lt"/>
              </a:rPr>
              <a:t>The study will also review the availability and accessibility of support services for survivors, highlighting gaps in care and raising awareness of the challenges they face</a:t>
            </a:r>
            <a:r>
              <a:rPr lang="en-GB" sz="2400">
                <a:solidFill>
                  <a:schemeClr val="tx1">
                    <a:alpha val="80000"/>
                  </a:schemeClr>
                </a:solidFill>
                <a:latin typeface="Calibri"/>
                <a:ea typeface="+mn-lt"/>
                <a:cs typeface="+mn-lt"/>
              </a:rPr>
              <a:t>.</a:t>
            </a:r>
            <a:endParaRPr lang="en-US" sz="2400">
              <a:solidFill>
                <a:schemeClr val="tx1">
                  <a:alpha val="80000"/>
                </a:schemeClr>
              </a:solidFill>
              <a:latin typeface="Calibri"/>
              <a:ea typeface="Calibri"/>
              <a:cs typeface="Calibri"/>
            </a:endParaRPr>
          </a:p>
        </p:txBody>
      </p:sp>
      <p:sp>
        <p:nvSpPr>
          <p:cNvPr id="126"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1"/>
          </a:solidFill>
          <a:ln w="603" cap="flat">
            <a:noFill/>
            <a:prstDash val="solid"/>
            <a:miter/>
          </a:ln>
        </p:spPr>
        <p:txBody>
          <a:bodyPr rtlCol="0" anchor="ctr"/>
          <a:lstStyle/>
          <a:p>
            <a:endParaRPr lang="en-US"/>
          </a:p>
        </p:txBody>
      </p:sp>
      <p:sp>
        <p:nvSpPr>
          <p:cNvPr id="128"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1"/>
          </a:solidFill>
          <a:ln w="422" cap="flat">
            <a:noFill/>
            <a:prstDash val="solid"/>
            <a:miter/>
          </a:ln>
        </p:spPr>
        <p:txBody>
          <a:bodyPr rtlCol="0" anchor="ctr"/>
          <a:lstStyle/>
          <a:p>
            <a:endParaRPr lang="en-US"/>
          </a:p>
        </p:txBody>
      </p:sp>
      <p:pic>
        <p:nvPicPr>
          <p:cNvPr id="6" name="Picture 5">
            <a:extLst>
              <a:ext uri="{FF2B5EF4-FFF2-40B4-BE49-F238E27FC236}">
                <a16:creationId xmlns:a16="http://schemas.microsoft.com/office/drawing/2014/main" id="{3C3C66A7-F85B-6210-04DF-A17D15A39603}"/>
              </a:ext>
            </a:extLst>
          </p:cNvPr>
          <p:cNvPicPr>
            <a:picLocks noChangeAspect="1"/>
          </p:cNvPicPr>
          <p:nvPr/>
        </p:nvPicPr>
        <p:blipFill>
          <a:blip r:embed="rId2"/>
          <a:stretch>
            <a:fillRect/>
          </a:stretch>
        </p:blipFill>
        <p:spPr>
          <a:xfrm>
            <a:off x="148894" y="902822"/>
            <a:ext cx="3804020" cy="5487518"/>
          </a:xfrm>
          <a:prstGeom prst="rect">
            <a:avLst/>
          </a:prstGeom>
        </p:spPr>
      </p:pic>
      <p:pic>
        <p:nvPicPr>
          <p:cNvPr id="3" name="Picture 2" descr="A purple ribbon on a black background&#10;&#10;AI-generated content may be incorrect.">
            <a:extLst>
              <a:ext uri="{FF2B5EF4-FFF2-40B4-BE49-F238E27FC236}">
                <a16:creationId xmlns:a16="http://schemas.microsoft.com/office/drawing/2014/main" id="{5CA22106-025D-9DE0-87E7-1A333722338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1450453" y="164430"/>
            <a:ext cx="745894" cy="1167104"/>
          </a:xfrm>
          <a:prstGeom prst="rect">
            <a:avLst/>
          </a:prstGeom>
        </p:spPr>
      </p:pic>
    </p:spTree>
    <p:extLst>
      <p:ext uri="{BB962C8B-B14F-4D97-AF65-F5344CB8AC3E}">
        <p14:creationId xmlns:p14="http://schemas.microsoft.com/office/powerpoint/2010/main" val="1311745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E3E48-4631-682B-3029-78A851535755}"/>
              </a:ext>
            </a:extLst>
          </p:cNvPr>
          <p:cNvSpPr>
            <a:spLocks noGrp="1"/>
          </p:cNvSpPr>
          <p:nvPr>
            <p:ph type="title"/>
          </p:nvPr>
        </p:nvSpPr>
        <p:spPr>
          <a:xfrm>
            <a:off x="2227" y="253028"/>
            <a:ext cx="10515600" cy="876457"/>
          </a:xfrm>
        </p:spPr>
        <p:txBody>
          <a:bodyPr/>
          <a:lstStyle/>
          <a:p>
            <a:pPr marL="571500" indent="-571500">
              <a:buFont typeface="Wingdings" pitchFamily="2" charset="2"/>
              <a:buChar char="v"/>
            </a:pPr>
            <a:r>
              <a:rPr lang="en-US" b="1">
                <a:latin typeface="Calibri"/>
                <a:ea typeface="+mj-lt"/>
                <a:cs typeface="+mj-lt"/>
              </a:rPr>
              <a:t>Research Objectives</a:t>
            </a:r>
            <a:endParaRPr lang="en-US" b="1">
              <a:latin typeface="Calibri"/>
              <a:ea typeface="Calibri"/>
              <a:cs typeface="Calibri"/>
            </a:endParaRPr>
          </a:p>
        </p:txBody>
      </p:sp>
      <p:sp>
        <p:nvSpPr>
          <p:cNvPr id="3" name="Content Placeholder 2">
            <a:extLst>
              <a:ext uri="{FF2B5EF4-FFF2-40B4-BE49-F238E27FC236}">
                <a16:creationId xmlns:a16="http://schemas.microsoft.com/office/drawing/2014/main" id="{6C41342F-8556-C901-7D10-62D30F32A9BF}"/>
              </a:ext>
            </a:extLst>
          </p:cNvPr>
          <p:cNvSpPr>
            <a:spLocks noGrp="1"/>
          </p:cNvSpPr>
          <p:nvPr>
            <p:ph idx="1"/>
          </p:nvPr>
        </p:nvSpPr>
        <p:spPr>
          <a:xfrm>
            <a:off x="3304048" y="1067449"/>
            <a:ext cx="8596492" cy="5549821"/>
          </a:xfrm>
        </p:spPr>
        <p:txBody>
          <a:bodyPr vert="horz" lIns="91440" tIns="45720" rIns="91440" bIns="45720" rtlCol="0" anchor="t">
            <a:noAutofit/>
          </a:bodyPr>
          <a:lstStyle/>
          <a:p>
            <a:pPr>
              <a:buFont typeface="Wingdings" panose="020B0604020202020204" pitchFamily="34" charset="0"/>
              <a:buChar char="ü"/>
            </a:pPr>
            <a:r>
              <a:rPr lang="en-US" sz="2400" dirty="0">
                <a:latin typeface="Calibri"/>
                <a:ea typeface="+mn-lt"/>
                <a:cs typeface="+mn-lt"/>
              </a:rPr>
              <a:t> </a:t>
            </a:r>
            <a:r>
              <a:rPr lang="en-GB" sz="2400" dirty="0">
                <a:latin typeface="Calibri"/>
                <a:ea typeface="+mn-lt"/>
                <a:cs typeface="+mn-lt"/>
              </a:rPr>
              <a:t>E</a:t>
            </a:r>
            <a:r>
              <a:rPr lang="en-US" sz="2400" dirty="0">
                <a:latin typeface="Calibri"/>
                <a:ea typeface="+mn-lt"/>
                <a:cs typeface="+mn-lt"/>
              </a:rPr>
              <a:t>xamine the short- and long-term health outcomes of domestic violence survivors</a:t>
            </a:r>
            <a:r>
              <a:rPr lang="en-GB" sz="2400" dirty="0">
                <a:latin typeface="Calibri"/>
                <a:ea typeface="+mn-lt"/>
                <a:cs typeface="+mn-lt"/>
              </a:rPr>
              <a:t> (</a:t>
            </a:r>
            <a:r>
              <a:rPr lang="en-GB" sz="2400" dirty="0">
                <a:latin typeface="Calibri"/>
                <a:ea typeface="Calibri"/>
                <a:cs typeface="Calibri"/>
              </a:rPr>
              <a:t>SafeLives, 2016).</a:t>
            </a:r>
          </a:p>
          <a:p>
            <a:pPr>
              <a:buFont typeface="Wingdings" panose="020B0604020202020204" pitchFamily="34" charset="0"/>
              <a:buChar char="ü"/>
            </a:pPr>
            <a:endParaRPr lang="en-GB" sz="2400">
              <a:latin typeface="Calibri"/>
              <a:ea typeface="Calibri"/>
              <a:cs typeface="Calibri"/>
            </a:endParaRPr>
          </a:p>
          <a:p>
            <a:pPr>
              <a:buFont typeface="Wingdings" panose="020B0604020202020204" pitchFamily="34" charset="0"/>
              <a:buChar char="ü"/>
            </a:pPr>
            <a:r>
              <a:rPr lang="en-GB" sz="2400" dirty="0">
                <a:latin typeface="Calibri"/>
                <a:ea typeface="+mn-lt"/>
                <a:cs typeface="+mn-lt"/>
              </a:rPr>
              <a:t>E</a:t>
            </a:r>
            <a:r>
              <a:rPr lang="en-US" sz="2400" dirty="0">
                <a:latin typeface="Calibri"/>
                <a:ea typeface="+mn-lt"/>
                <a:cs typeface="+mn-lt"/>
              </a:rPr>
              <a:t>xplore how socioeconomic and cultural inequalities influence the occurrence and experiences of domestic violence</a:t>
            </a:r>
            <a:r>
              <a:rPr lang="en-GB" sz="2400" dirty="0">
                <a:latin typeface="Calibri"/>
                <a:ea typeface="+mn-lt"/>
                <a:cs typeface="+mn-lt"/>
              </a:rPr>
              <a:t> (Public Health England, 2020).</a:t>
            </a:r>
          </a:p>
          <a:p>
            <a:pPr>
              <a:buFont typeface="Wingdings" panose="020B0604020202020204" pitchFamily="34" charset="0"/>
              <a:buChar char="ü"/>
            </a:pPr>
            <a:endParaRPr lang="en-GB" sz="2400">
              <a:latin typeface="Calibri"/>
              <a:ea typeface="Calibri"/>
              <a:cs typeface="Calibri"/>
            </a:endParaRPr>
          </a:p>
          <a:p>
            <a:pPr>
              <a:buFont typeface="Wingdings" panose="020B0604020202020204" pitchFamily="34" charset="0"/>
              <a:buChar char="ü"/>
            </a:pPr>
            <a:r>
              <a:rPr lang="en-GB" sz="2400" dirty="0">
                <a:latin typeface="Calibri"/>
                <a:ea typeface="Calibri"/>
                <a:cs typeface="Calibri"/>
              </a:rPr>
              <a:t>Identify barriers to accessing health and social care services, including stigma and under-reporting (Women’s aid, 2024).</a:t>
            </a:r>
            <a:endParaRPr lang="en-US" sz="2400" dirty="0">
              <a:latin typeface="Calibri"/>
              <a:ea typeface="Calibri"/>
              <a:cs typeface="Calibri"/>
            </a:endParaRPr>
          </a:p>
          <a:p>
            <a:pPr>
              <a:buFont typeface="Wingdings" panose="020B0604020202020204" pitchFamily="34" charset="0"/>
              <a:buChar char="ü"/>
            </a:pPr>
            <a:endParaRPr lang="en-GB" sz="2400">
              <a:latin typeface="Calibri"/>
              <a:ea typeface="Calibri"/>
              <a:cs typeface="Calibri"/>
            </a:endParaRPr>
          </a:p>
          <a:p>
            <a:pPr>
              <a:buFont typeface="Wingdings" panose="020B0604020202020204" pitchFamily="34" charset="0"/>
              <a:buChar char="ü"/>
            </a:pPr>
            <a:r>
              <a:rPr lang="en-GB" sz="2400" dirty="0">
                <a:latin typeface="Calibri"/>
                <a:ea typeface="+mn-lt"/>
                <a:cs typeface="+mn-lt"/>
              </a:rPr>
              <a:t>Examining the availability and accessibility of support services for domestic violence survivors and the extent to which socioeconomic and cultural inequalities are addressed (BMC Public Health, 2025).</a:t>
            </a:r>
            <a:endParaRPr lang="en-GB" sz="2400" dirty="0">
              <a:latin typeface="Calibri"/>
              <a:ea typeface="Calibri"/>
              <a:cs typeface="Calibri"/>
            </a:endParaRPr>
          </a:p>
          <a:p>
            <a:pPr marL="0" indent="0">
              <a:buNone/>
            </a:pPr>
            <a:endParaRPr lang="en-GB" sz="2400">
              <a:latin typeface="Calibri" panose="020F0502020204030204" pitchFamily="34" charset="0"/>
              <a:ea typeface="Calibri"/>
              <a:cs typeface="Calibri"/>
            </a:endParaRPr>
          </a:p>
          <a:p>
            <a:pPr marL="0" indent="0">
              <a:buNone/>
            </a:pPr>
            <a:endParaRPr lang="en-US"/>
          </a:p>
        </p:txBody>
      </p:sp>
      <p:pic>
        <p:nvPicPr>
          <p:cNvPr id="7" name="Picture 6" descr="A purple ribbon on a black background&#10;&#10;AI-generated content may be incorrect.">
            <a:extLst>
              <a:ext uri="{FF2B5EF4-FFF2-40B4-BE49-F238E27FC236}">
                <a16:creationId xmlns:a16="http://schemas.microsoft.com/office/drawing/2014/main" id="{CD9375F9-205E-392D-9A7D-EEE3F1CB458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383687" y="51201"/>
            <a:ext cx="809625" cy="1266825"/>
          </a:xfrm>
          <a:prstGeom prst="rect">
            <a:avLst/>
          </a:prstGeom>
        </p:spPr>
      </p:pic>
      <p:pic>
        <p:nvPicPr>
          <p:cNvPr id="11" name="Picture 10">
            <a:extLst>
              <a:ext uri="{FF2B5EF4-FFF2-40B4-BE49-F238E27FC236}">
                <a16:creationId xmlns:a16="http://schemas.microsoft.com/office/drawing/2014/main" id="{D540D3BC-0FB0-B94B-8C56-B68181F70462}"/>
              </a:ext>
            </a:extLst>
          </p:cNvPr>
          <p:cNvPicPr>
            <a:picLocks noChangeAspect="1"/>
          </p:cNvPicPr>
          <p:nvPr/>
        </p:nvPicPr>
        <p:blipFill>
          <a:blip r:embed="rId4"/>
          <a:stretch>
            <a:fillRect/>
          </a:stretch>
        </p:blipFill>
        <p:spPr>
          <a:xfrm>
            <a:off x="117230" y="1067449"/>
            <a:ext cx="3186818" cy="2871282"/>
          </a:xfrm>
          <a:prstGeom prst="rect">
            <a:avLst/>
          </a:prstGeom>
        </p:spPr>
      </p:pic>
      <p:pic>
        <p:nvPicPr>
          <p:cNvPr id="5" name="Picture 4">
            <a:extLst>
              <a:ext uri="{FF2B5EF4-FFF2-40B4-BE49-F238E27FC236}">
                <a16:creationId xmlns:a16="http://schemas.microsoft.com/office/drawing/2014/main" id="{693055AC-96DB-AB18-550D-9C1B97FE2C5E}"/>
              </a:ext>
            </a:extLst>
          </p:cNvPr>
          <p:cNvPicPr>
            <a:picLocks noChangeAspect="1"/>
          </p:cNvPicPr>
          <p:nvPr/>
        </p:nvPicPr>
        <p:blipFill>
          <a:blip r:embed="rId5"/>
          <a:stretch>
            <a:fillRect/>
          </a:stretch>
        </p:blipFill>
        <p:spPr>
          <a:xfrm>
            <a:off x="117231" y="4017293"/>
            <a:ext cx="3186818" cy="2521414"/>
          </a:xfrm>
          <a:prstGeom prst="rect">
            <a:avLst/>
          </a:prstGeom>
        </p:spPr>
      </p:pic>
    </p:spTree>
    <p:extLst>
      <p:ext uri="{BB962C8B-B14F-4D97-AF65-F5344CB8AC3E}">
        <p14:creationId xmlns:p14="http://schemas.microsoft.com/office/powerpoint/2010/main" val="167439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7EB602-E764-5B2C-3DFF-887E9DF8EF7E}"/>
              </a:ext>
            </a:extLst>
          </p:cNvPr>
          <p:cNvSpPr txBox="1"/>
          <p:nvPr/>
        </p:nvSpPr>
        <p:spPr>
          <a:xfrm>
            <a:off x="-569" y="253451"/>
            <a:ext cx="9481085" cy="769441"/>
          </a:xfrm>
          <a:prstGeom prst="rect">
            <a:avLst/>
          </a:prstGeom>
          <a:noFill/>
        </p:spPr>
        <p:txBody>
          <a:bodyPr wrap="square">
            <a:spAutoFit/>
          </a:bodyPr>
          <a:lstStyle/>
          <a:p>
            <a:pPr marL="571500" indent="-571500">
              <a:buFont typeface="Wingdings" pitchFamily="2" charset="2"/>
              <a:buChar char="v"/>
            </a:pPr>
            <a:r>
              <a:rPr lang="en-GB" sz="4400" b="1">
                <a:latin typeface="Calibri" panose="020F0502020204030204" pitchFamily="34" charset="0"/>
              </a:rPr>
              <a:t>Research Impact </a:t>
            </a:r>
          </a:p>
        </p:txBody>
      </p:sp>
      <p:sp>
        <p:nvSpPr>
          <p:cNvPr id="8" name="TextBox 7">
            <a:extLst>
              <a:ext uri="{FF2B5EF4-FFF2-40B4-BE49-F238E27FC236}">
                <a16:creationId xmlns:a16="http://schemas.microsoft.com/office/drawing/2014/main" id="{6D35806D-F7E6-C277-FE6F-F2BE5704CA27}"/>
              </a:ext>
            </a:extLst>
          </p:cNvPr>
          <p:cNvSpPr txBox="1"/>
          <p:nvPr/>
        </p:nvSpPr>
        <p:spPr>
          <a:xfrm>
            <a:off x="2082082" y="1042340"/>
            <a:ext cx="10114678" cy="6370975"/>
          </a:xfrm>
          <a:prstGeom prst="rect">
            <a:avLst/>
          </a:prstGeom>
          <a:noFill/>
        </p:spPr>
        <p:txBody>
          <a:bodyPr wrap="square" lIns="91440" tIns="45720" rIns="91440" bIns="45720" anchor="t">
            <a:spAutoFit/>
          </a:bodyPr>
          <a:lstStyle/>
          <a:p>
            <a:pPr marL="342900" indent="-342900">
              <a:buFont typeface="Arial"/>
              <a:buChar char="•"/>
            </a:pPr>
            <a:r>
              <a:rPr lang="en-GB" sz="2400">
                <a:latin typeface="Calibri"/>
                <a:ea typeface="Calibri"/>
                <a:cs typeface="Calibri"/>
              </a:rPr>
              <a:t> The research will benefit domestic violence survivors by highlighting the short- and long-term health impacts and improving understanding of their physical, emotional, and social needs.</a:t>
            </a:r>
            <a:endParaRPr lang="en-US" sz="2400">
              <a:latin typeface="Calibri"/>
              <a:ea typeface="Calibri"/>
              <a:cs typeface="Calibri"/>
            </a:endParaRPr>
          </a:p>
          <a:p>
            <a:pPr>
              <a:buFont typeface="Arial" panose="020B0604020202020204" pitchFamily="34" charset="0"/>
              <a:buChar char="•"/>
            </a:pPr>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It will raise awareness of the physical, emotional, and social challenges faced by survivors.</a:t>
            </a:r>
          </a:p>
          <a:p>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The study will explore what support is currently available and identify ways it can be improved.</a:t>
            </a:r>
          </a:p>
          <a:p>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Addressing cultural and social inequalities to make support services inclusive, culturally sensitive, and responsive to all survivors.</a:t>
            </a:r>
          </a:p>
          <a:p>
            <a:endParaRPr lang="en-GB" sz="2400">
              <a:latin typeface="Calibri"/>
              <a:ea typeface="Calibri"/>
              <a:cs typeface="Calibri"/>
            </a:endParaRPr>
          </a:p>
          <a:p>
            <a:pPr marL="342900" indent="-342900">
              <a:buFont typeface="Arial" panose="020B0604020202020204" pitchFamily="34" charset="0"/>
              <a:buChar char="•"/>
            </a:pPr>
            <a:r>
              <a:rPr lang="en-GB" sz="2400">
                <a:latin typeface="Calibri"/>
                <a:ea typeface="Calibri"/>
                <a:cs typeface="Calibri"/>
              </a:rPr>
              <a:t>Promoting wellbeing and fair support for all survivors of intimate partner violence.</a:t>
            </a:r>
          </a:p>
          <a:p>
            <a:endParaRPr lang="en-GB" sz="2400">
              <a:latin typeface="Calibri"/>
              <a:ea typeface="Calibri"/>
              <a:cs typeface="Calibri"/>
            </a:endParaRPr>
          </a:p>
          <a:p>
            <a:endParaRPr lang="en-GB" sz="2400">
              <a:latin typeface="Calibri" panose="020F0502020204030204" pitchFamily="34" charset="0"/>
              <a:ea typeface="Calibri"/>
              <a:cs typeface="Calibri"/>
            </a:endParaRPr>
          </a:p>
        </p:txBody>
      </p:sp>
      <p:pic>
        <p:nvPicPr>
          <p:cNvPr id="9" name="Picture 8" descr="A purple ribbon on a black background&#10;&#10;AI-generated content may be incorrect.">
            <a:extLst>
              <a:ext uri="{FF2B5EF4-FFF2-40B4-BE49-F238E27FC236}">
                <a16:creationId xmlns:a16="http://schemas.microsoft.com/office/drawing/2014/main" id="{CD252E65-0D3F-F072-0755-C07139DB7B1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377924" y="-460"/>
            <a:ext cx="809625" cy="1266825"/>
          </a:xfrm>
          <a:prstGeom prst="rect">
            <a:avLst/>
          </a:prstGeom>
        </p:spPr>
      </p:pic>
      <p:pic>
        <p:nvPicPr>
          <p:cNvPr id="5" name="Picture 4">
            <a:extLst>
              <a:ext uri="{FF2B5EF4-FFF2-40B4-BE49-F238E27FC236}">
                <a16:creationId xmlns:a16="http://schemas.microsoft.com/office/drawing/2014/main" id="{B14FDF62-E210-8B49-2005-3ACA56B5BCBC}"/>
              </a:ext>
            </a:extLst>
          </p:cNvPr>
          <p:cNvPicPr>
            <a:picLocks noChangeAspect="1"/>
          </p:cNvPicPr>
          <p:nvPr/>
        </p:nvPicPr>
        <p:blipFill>
          <a:blip r:embed="rId4"/>
          <a:stretch>
            <a:fillRect/>
          </a:stretch>
        </p:blipFill>
        <p:spPr>
          <a:xfrm>
            <a:off x="184781" y="1266365"/>
            <a:ext cx="2083005" cy="5338184"/>
          </a:xfrm>
          <a:prstGeom prst="rect">
            <a:avLst/>
          </a:prstGeom>
        </p:spPr>
      </p:pic>
    </p:spTree>
    <p:extLst>
      <p:ext uri="{BB962C8B-B14F-4D97-AF65-F5344CB8AC3E}">
        <p14:creationId xmlns:p14="http://schemas.microsoft.com/office/powerpoint/2010/main" val="3924443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31E2183-7C3C-C92C-0AD9-ED4AB832D152}"/>
              </a:ext>
            </a:extLst>
          </p:cNvPr>
          <p:cNvSpPr txBox="1"/>
          <p:nvPr/>
        </p:nvSpPr>
        <p:spPr>
          <a:xfrm>
            <a:off x="344058" y="1478278"/>
            <a:ext cx="11847942" cy="4555093"/>
          </a:xfrm>
          <a:prstGeom prst="rect">
            <a:avLst/>
          </a:prstGeom>
          <a:noFill/>
        </p:spPr>
        <p:txBody>
          <a:bodyPr wrap="square" lIns="91440" tIns="45720" rIns="91440" bIns="45720" anchor="t">
            <a:spAutoFit/>
          </a:bodyPr>
          <a:lstStyle/>
          <a:p>
            <a:r>
              <a:rPr lang="en-GB" sz="1600">
                <a:ea typeface="+mn-lt"/>
                <a:cs typeface="+mn-lt"/>
              </a:rPr>
              <a:t>BMC Public Health (2025) ‘Effectiveness of UK-based support interventions for domestic violence’, </a:t>
            </a:r>
            <a:r>
              <a:rPr lang="en-GB" sz="1600" i="1">
                <a:ea typeface="+mn-lt"/>
                <a:cs typeface="+mn-lt"/>
              </a:rPr>
              <a:t>BMC Public Health</a:t>
            </a:r>
            <a:r>
              <a:rPr lang="en-GB" sz="1600">
                <a:ea typeface="+mn-lt"/>
                <a:cs typeface="+mn-lt"/>
              </a:rPr>
              <a:t>, 25, 21891. Available at: </a:t>
            </a:r>
            <a:r>
              <a:rPr lang="en-GB" sz="1600">
                <a:ea typeface="+mn-lt"/>
                <a:cs typeface="+mn-lt"/>
                <a:hlinkClick r:id="rId2"/>
              </a:rPr>
              <a:t>https://bmcpublichealth.biomedcentral.com/articles/10.1186/s12889-025-21891-5</a:t>
            </a:r>
            <a:r>
              <a:rPr lang="en-GB" sz="1600">
                <a:ea typeface="+mn-lt"/>
                <a:cs typeface="+mn-lt"/>
              </a:rPr>
              <a:t> (Accessed: 2 October 2025).</a:t>
            </a:r>
            <a:endParaRPr lang="en-GB" sz="1600"/>
          </a:p>
          <a:p>
            <a:endParaRPr lang="en-GB" sz="1600">
              <a:ea typeface="+mn-lt"/>
              <a:cs typeface="+mn-lt"/>
            </a:endParaRPr>
          </a:p>
          <a:p>
            <a:r>
              <a:rPr lang="en-GB" sz="1600">
                <a:ea typeface="+mn-lt"/>
                <a:cs typeface="+mn-lt"/>
              </a:rPr>
              <a:t>Campbell, J.C. (2022) ‘Health consequences of intimate partner violence’, </a:t>
            </a:r>
            <a:r>
              <a:rPr lang="en-GB" sz="1600" i="1">
                <a:ea typeface="+mn-lt"/>
                <a:cs typeface="+mn-lt"/>
              </a:rPr>
              <a:t>The Lancet</a:t>
            </a:r>
            <a:r>
              <a:rPr lang="en-GB" sz="1600">
                <a:ea typeface="+mn-lt"/>
                <a:cs typeface="+mn-lt"/>
              </a:rPr>
              <a:t>, 399(10338), pp. 229–240. Available at: </a:t>
            </a:r>
            <a:r>
              <a:rPr lang="en-GB" sz="1600">
                <a:ea typeface="+mn-lt"/>
                <a:cs typeface="+mn-lt"/>
                <a:hlinkClick r:id="rId3"/>
              </a:rPr>
              <a:t>https://www.thelancet.com/journals/lancet/article/PIIS0140-6736(21)02343-6/fulltext</a:t>
            </a:r>
            <a:r>
              <a:rPr lang="en-GB" sz="1600">
                <a:ea typeface="+mn-lt"/>
                <a:cs typeface="+mn-lt"/>
              </a:rPr>
              <a:t> (Accessed: 3 October 2025).</a:t>
            </a:r>
            <a:endParaRPr lang="en-GB" sz="1600"/>
          </a:p>
          <a:p>
            <a:endParaRPr lang="en-GB" sz="1600">
              <a:ea typeface="+mn-lt"/>
              <a:cs typeface="+mn-lt"/>
            </a:endParaRPr>
          </a:p>
          <a:p>
            <a:r>
              <a:rPr lang="en-GB" sz="1600" dirty="0">
                <a:ea typeface="+mn-lt"/>
                <a:cs typeface="+mn-lt"/>
              </a:rPr>
              <a:t>Flynn, A., Elliott, L. and Ratna, K. (2025) ‘Health inequalities and the impact of intimate partner violence on survivors’ wellbeing’, </a:t>
            </a:r>
            <a:r>
              <a:rPr lang="en-GB" sz="1600" i="1" dirty="0">
                <a:ea typeface="+mn-lt"/>
                <a:cs typeface="+mn-lt"/>
              </a:rPr>
              <a:t>Journal of Public Health</a:t>
            </a:r>
            <a:r>
              <a:rPr lang="en-GB" sz="1600" dirty="0">
                <a:ea typeface="+mn-lt"/>
                <a:cs typeface="+mn-lt"/>
              </a:rPr>
              <a:t>, 47(2), pp. 156–169.</a:t>
            </a:r>
            <a:endParaRPr lang="en-GB" sz="1600" dirty="0"/>
          </a:p>
          <a:p>
            <a:endParaRPr lang="en-GB" sz="1600">
              <a:ea typeface="+mn-lt"/>
              <a:cs typeface="+mn-lt"/>
            </a:endParaRPr>
          </a:p>
          <a:p>
            <a:r>
              <a:rPr lang="en-GB" sz="1600">
                <a:ea typeface="+mn-lt"/>
                <a:cs typeface="+mn-lt"/>
              </a:rPr>
              <a:t>GOV.UK (2017) </a:t>
            </a:r>
            <a:r>
              <a:rPr lang="en-GB" sz="1600" i="1">
                <a:ea typeface="+mn-lt"/>
                <a:cs typeface="+mn-lt"/>
              </a:rPr>
              <a:t>Violence against women and girls: National strategy 2016–2020</a:t>
            </a:r>
            <a:r>
              <a:rPr lang="en-GB" sz="1600">
                <a:ea typeface="+mn-lt"/>
                <a:cs typeface="+mn-lt"/>
              </a:rPr>
              <a:t>. Available at: </a:t>
            </a:r>
            <a:r>
              <a:rPr lang="en-GB" sz="1600">
                <a:ea typeface="+mn-lt"/>
                <a:cs typeface="+mn-lt"/>
                <a:hlinkClick r:id="rId4"/>
              </a:rPr>
              <a:t>https://www.gov.uk/government/publications/violence-against-women-and-girls-strategy-2016-to-2020</a:t>
            </a:r>
            <a:r>
              <a:rPr lang="en-GB" sz="1600">
                <a:ea typeface="+mn-lt"/>
                <a:cs typeface="+mn-lt"/>
              </a:rPr>
              <a:t> (Accessed: 9 October 2025).</a:t>
            </a:r>
            <a:endParaRPr lang="en-GB" sz="1600"/>
          </a:p>
          <a:p>
            <a:endParaRPr lang="en-GB" sz="1600">
              <a:ea typeface="+mn-lt"/>
              <a:cs typeface="+mn-lt"/>
            </a:endParaRPr>
          </a:p>
          <a:p>
            <a:r>
              <a:rPr lang="en-GB" sz="1600">
                <a:ea typeface="+mn-lt"/>
                <a:cs typeface="+mn-lt"/>
              </a:rPr>
              <a:t>Home Office (2021) </a:t>
            </a:r>
            <a:r>
              <a:rPr lang="en-GB" sz="1600" i="1">
                <a:ea typeface="+mn-lt"/>
                <a:cs typeface="+mn-lt"/>
              </a:rPr>
              <a:t>Domestic Abuse Act 2021</a:t>
            </a:r>
            <a:r>
              <a:rPr lang="en-GB" sz="1600">
                <a:ea typeface="+mn-lt"/>
                <a:cs typeface="+mn-lt"/>
              </a:rPr>
              <a:t>. Available at: </a:t>
            </a:r>
            <a:r>
              <a:rPr lang="en-GB" sz="1600">
                <a:ea typeface="+mn-lt"/>
                <a:cs typeface="+mn-lt"/>
                <a:hlinkClick r:id="rId5"/>
              </a:rPr>
              <a:t>https://www.womensaid.org.uk/get-involved/campaign/domestic-abuse-bill/</a:t>
            </a:r>
            <a:r>
              <a:rPr lang="en-GB" sz="1600">
                <a:ea typeface="+mn-lt"/>
                <a:cs typeface="+mn-lt"/>
              </a:rPr>
              <a:t> (Accessed: 3 October 2025).</a:t>
            </a:r>
            <a:endParaRPr lang="en-GB" sz="1600"/>
          </a:p>
          <a:p>
            <a:endParaRPr lang="en-GB" sz="1600"/>
          </a:p>
          <a:p>
            <a:endParaRPr lang="en-GB" sz="1600"/>
          </a:p>
          <a:p>
            <a:pPr>
              <a:buNone/>
            </a:pPr>
            <a:endParaRPr lang="en-GB" sz="1600"/>
          </a:p>
          <a:p>
            <a:pPr>
              <a:buNone/>
            </a:pPr>
            <a:endParaRPr lang="en-US"/>
          </a:p>
        </p:txBody>
      </p:sp>
      <p:sp>
        <p:nvSpPr>
          <p:cNvPr id="7" name="TextBox 6">
            <a:extLst>
              <a:ext uri="{FF2B5EF4-FFF2-40B4-BE49-F238E27FC236}">
                <a16:creationId xmlns:a16="http://schemas.microsoft.com/office/drawing/2014/main" id="{C2D24F0E-91F9-F706-58FA-73C77464ACC4}"/>
              </a:ext>
            </a:extLst>
          </p:cNvPr>
          <p:cNvSpPr txBox="1"/>
          <p:nvPr/>
        </p:nvSpPr>
        <p:spPr>
          <a:xfrm>
            <a:off x="156195" y="183298"/>
            <a:ext cx="6445988" cy="769441"/>
          </a:xfrm>
          <a:prstGeom prst="rect">
            <a:avLst/>
          </a:prstGeom>
          <a:noFill/>
        </p:spPr>
        <p:txBody>
          <a:bodyPr wrap="square">
            <a:spAutoFit/>
          </a:bodyPr>
          <a:lstStyle/>
          <a:p>
            <a:pPr marL="342900" indent="-342900">
              <a:buFont typeface="Wingdings" pitchFamily="2" charset="2"/>
              <a:buChar char="v"/>
            </a:pPr>
            <a:r>
              <a:rPr lang="en-GB" sz="4400" b="1"/>
              <a:t>References</a:t>
            </a:r>
            <a:endParaRPr lang="en-US" sz="4400" b="1"/>
          </a:p>
        </p:txBody>
      </p:sp>
    </p:spTree>
    <p:extLst>
      <p:ext uri="{BB962C8B-B14F-4D97-AF65-F5344CB8AC3E}">
        <p14:creationId xmlns:p14="http://schemas.microsoft.com/office/powerpoint/2010/main" val="2632742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E823171-B305-AE09-2C3D-43FF9990B7E6}"/>
              </a:ext>
            </a:extLst>
          </p:cNvPr>
          <p:cNvSpPr txBox="1"/>
          <p:nvPr/>
        </p:nvSpPr>
        <p:spPr>
          <a:xfrm>
            <a:off x="236278" y="272049"/>
            <a:ext cx="11719443" cy="6740307"/>
          </a:xfrm>
          <a:prstGeom prst="rect">
            <a:avLst/>
          </a:prstGeom>
          <a:noFill/>
        </p:spPr>
        <p:txBody>
          <a:bodyPr wrap="square" lIns="91440" tIns="45720" rIns="91440" bIns="45720" anchor="t">
            <a:spAutoFit/>
          </a:bodyPr>
          <a:lstStyle/>
          <a:p>
            <a:br>
              <a:rPr lang="en-GB" sz="1600" dirty="0"/>
            </a:br>
            <a:r>
              <a:rPr lang="en-GB" sz="1600" dirty="0">
                <a:ea typeface="+mn-lt"/>
                <a:cs typeface="+mn-lt"/>
              </a:rPr>
              <a:t>Khalifeh, H., Hargreaves, J., Howard, L.M. and </a:t>
            </a:r>
            <a:r>
              <a:rPr lang="en-GB" sz="1600" dirty="0" err="1">
                <a:ea typeface="+mn-lt"/>
                <a:cs typeface="+mn-lt"/>
              </a:rPr>
              <a:t>Birdthistle</a:t>
            </a:r>
            <a:r>
              <a:rPr lang="en-GB" sz="1600" dirty="0">
                <a:ea typeface="+mn-lt"/>
                <a:cs typeface="+mn-lt"/>
              </a:rPr>
              <a:t>, I. (2013) ‘Intimate partner violence and socioeconomic deprivation in England: Findings from a national cross-sectional survey’, </a:t>
            </a:r>
            <a:r>
              <a:rPr lang="en-GB" sz="1600" i="1" dirty="0">
                <a:ea typeface="+mn-lt"/>
                <a:cs typeface="+mn-lt"/>
              </a:rPr>
              <a:t>American Journal of Public Health</a:t>
            </a:r>
            <a:r>
              <a:rPr lang="en-GB" sz="1600" dirty="0">
                <a:ea typeface="+mn-lt"/>
                <a:cs typeface="+mn-lt"/>
              </a:rPr>
              <a:t>, 103(3), pp. 462–472.</a:t>
            </a:r>
            <a:endParaRPr lang="en-GB" sz="1600" dirty="0"/>
          </a:p>
          <a:p>
            <a:endParaRPr lang="en-GB" sz="1600">
              <a:ea typeface="+mn-lt"/>
              <a:cs typeface="+mn-lt"/>
            </a:endParaRPr>
          </a:p>
          <a:p>
            <a:r>
              <a:rPr lang="en-GB" sz="1600" dirty="0">
                <a:ea typeface="+mn-lt"/>
                <a:cs typeface="+mn-lt"/>
              </a:rPr>
              <a:t>Office for National Statistics (ONS) (2023) </a:t>
            </a:r>
            <a:r>
              <a:rPr lang="en-GB" sz="1600" i="1" dirty="0">
                <a:ea typeface="+mn-lt"/>
                <a:cs typeface="+mn-lt"/>
              </a:rPr>
              <a:t>Domestic abuse prevalence and trends, England and Wales: year ending March 2023</a:t>
            </a:r>
            <a:r>
              <a:rPr lang="en-GB" sz="1600" dirty="0">
                <a:ea typeface="+mn-lt"/>
                <a:cs typeface="+mn-lt"/>
              </a:rPr>
              <a:t>. Available at: </a:t>
            </a:r>
            <a:r>
              <a:rPr lang="en-GB" sz="1600" dirty="0">
                <a:ea typeface="+mn-lt"/>
                <a:cs typeface="+mn-lt"/>
                <a:hlinkClick r:id="rId2"/>
              </a:rPr>
              <a:t>https://www.ons.gov.uk/peoplepopulationandcommunity/crimeandjustice/articles/domesticabuseprevalenceandtrendsenglandandwales/yearendingmarch2023</a:t>
            </a:r>
            <a:r>
              <a:rPr lang="en-GB" sz="1600" dirty="0">
                <a:ea typeface="+mn-lt"/>
                <a:cs typeface="+mn-lt"/>
              </a:rPr>
              <a:t> (Accessed: 7 October 2025).</a:t>
            </a:r>
            <a:endParaRPr lang="en-GB" sz="1600" dirty="0"/>
          </a:p>
          <a:p>
            <a:endParaRPr lang="en-GB" sz="1600">
              <a:ea typeface="+mn-lt"/>
              <a:cs typeface="+mn-lt"/>
            </a:endParaRPr>
          </a:p>
          <a:p>
            <a:r>
              <a:rPr lang="en-GB" sz="1600" dirty="0">
                <a:ea typeface="+mn-lt"/>
                <a:cs typeface="+mn-lt"/>
              </a:rPr>
              <a:t>Office for National Statistics (ONS) (2024) </a:t>
            </a:r>
            <a:r>
              <a:rPr lang="en-GB" sz="1600" i="1" dirty="0">
                <a:ea typeface="+mn-lt"/>
                <a:cs typeface="+mn-lt"/>
              </a:rPr>
              <a:t>Domestic abuse prevalence and trends, England and Wales: year ending March 2024</a:t>
            </a:r>
            <a:r>
              <a:rPr lang="en-GB" sz="1600" dirty="0">
                <a:ea typeface="+mn-lt"/>
                <a:cs typeface="+mn-lt"/>
              </a:rPr>
              <a:t>. Available at: </a:t>
            </a:r>
            <a:r>
              <a:rPr lang="en-GB" sz="1600" dirty="0">
                <a:ea typeface="+mn-lt"/>
                <a:cs typeface="+mn-lt"/>
                <a:hlinkClick r:id="rId3"/>
              </a:rPr>
              <a:t>https://www.ons.gov.uk/peoplepopulationandcommunity/crimeandjustice/articles/domesticabuseprevalenceandtrendsenglandandwales/yearendingmarch2024</a:t>
            </a:r>
            <a:r>
              <a:rPr lang="en-GB" sz="1600" dirty="0">
                <a:ea typeface="+mn-lt"/>
                <a:cs typeface="+mn-lt"/>
              </a:rPr>
              <a:t> (Accessed: 7 October 2025).</a:t>
            </a:r>
            <a:endParaRPr lang="en-GB" sz="1600" dirty="0"/>
          </a:p>
          <a:p>
            <a:endParaRPr lang="en-GB" sz="1600">
              <a:ea typeface="+mn-lt"/>
              <a:cs typeface="+mn-lt"/>
            </a:endParaRPr>
          </a:p>
          <a:p>
            <a:r>
              <a:rPr lang="en-GB" sz="1600" dirty="0">
                <a:ea typeface="+mn-lt"/>
                <a:cs typeface="+mn-lt"/>
              </a:rPr>
              <a:t>Public Health England (2020) </a:t>
            </a:r>
            <a:r>
              <a:rPr lang="en-GB" sz="1600" i="1" dirty="0">
                <a:ea typeface="+mn-lt"/>
                <a:cs typeface="+mn-lt"/>
              </a:rPr>
              <a:t>Violence and abuse: health needs assessments</a:t>
            </a:r>
            <a:r>
              <a:rPr lang="en-GB" sz="1600" dirty="0">
                <a:ea typeface="+mn-lt"/>
                <a:cs typeface="+mn-lt"/>
              </a:rPr>
              <a:t>. London: PHE. Available at: </a:t>
            </a:r>
            <a:r>
              <a:rPr lang="en-GB" sz="1600" dirty="0">
                <a:ea typeface="+mn-lt"/>
                <a:cs typeface="+mn-lt"/>
                <a:hlinkClick r:id="rId4"/>
              </a:rPr>
              <a:t>https://www.gov.uk/government/publications/violence-and-abuse-health-needs-assessments</a:t>
            </a:r>
            <a:r>
              <a:rPr lang="en-GB" sz="1600" dirty="0">
                <a:ea typeface="+mn-lt"/>
                <a:cs typeface="+mn-lt"/>
              </a:rPr>
              <a:t> (Accessed: 25 September 2025).</a:t>
            </a:r>
            <a:endParaRPr lang="en-GB" sz="1600" dirty="0"/>
          </a:p>
          <a:p>
            <a:endParaRPr lang="en-GB" sz="1600">
              <a:ea typeface="+mn-lt"/>
              <a:cs typeface="+mn-lt"/>
            </a:endParaRPr>
          </a:p>
          <a:p>
            <a:r>
              <a:rPr lang="en-GB" sz="1600" dirty="0">
                <a:ea typeface="+mn-lt"/>
                <a:cs typeface="+mn-lt"/>
              </a:rPr>
              <a:t>SafeLives (2016) </a:t>
            </a:r>
            <a:r>
              <a:rPr lang="en-GB" sz="1600" i="1" dirty="0">
                <a:ea typeface="+mn-lt"/>
                <a:cs typeface="+mn-lt"/>
              </a:rPr>
              <a:t>Safe and well: Mental health and domestic abuse</a:t>
            </a:r>
            <a:r>
              <a:rPr lang="en-GB" sz="1600" dirty="0">
                <a:ea typeface="+mn-lt"/>
                <a:cs typeface="+mn-lt"/>
              </a:rPr>
              <a:t>. Available at: </a:t>
            </a:r>
            <a:r>
              <a:rPr lang="en-GB" sz="1600" dirty="0">
                <a:ea typeface="+mn-lt"/>
                <a:cs typeface="+mn-lt"/>
                <a:hlinkClick r:id="rId5"/>
              </a:rPr>
              <a:t>https://safelives.org.uk/wp-content/uploads/Safe-and-well-Mental-health-and-domestic-abuse-spotlight-report.pdf</a:t>
            </a:r>
            <a:r>
              <a:rPr lang="en-GB" sz="1600" dirty="0">
                <a:ea typeface="+mn-lt"/>
                <a:cs typeface="+mn-lt"/>
              </a:rPr>
              <a:t> (Accessed: 2 October 2025).</a:t>
            </a:r>
            <a:endParaRPr lang="en-GB" sz="1600" dirty="0"/>
          </a:p>
          <a:p>
            <a:endParaRPr lang="en-GB" sz="1600">
              <a:ea typeface="+mn-lt"/>
              <a:cs typeface="+mn-lt"/>
            </a:endParaRPr>
          </a:p>
          <a:p>
            <a:r>
              <a:rPr lang="en-GB" sz="1600" dirty="0">
                <a:ea typeface="+mn-lt"/>
                <a:cs typeface="+mn-lt"/>
              </a:rPr>
              <a:t>SafeLives (2022) </a:t>
            </a:r>
            <a:r>
              <a:rPr lang="en-GB" sz="1600" i="1" dirty="0">
                <a:ea typeface="+mn-lt"/>
                <a:cs typeface="+mn-lt"/>
              </a:rPr>
              <a:t>Insights national dataset: Evidence on domestic abuse survivors</a:t>
            </a:r>
            <a:r>
              <a:rPr lang="en-GB" sz="1600" dirty="0">
                <a:ea typeface="+mn-lt"/>
                <a:cs typeface="+mn-lt"/>
              </a:rPr>
              <a:t>. Available at: </a:t>
            </a:r>
            <a:r>
              <a:rPr lang="en-GB" sz="1600" dirty="0">
                <a:ea typeface="+mn-lt"/>
                <a:cs typeface="+mn-lt"/>
                <a:hlinkClick r:id="rId6"/>
              </a:rPr>
              <a:t>https://safelives.org.uk</a:t>
            </a:r>
            <a:r>
              <a:rPr lang="en-GB" sz="1600" dirty="0">
                <a:ea typeface="+mn-lt"/>
                <a:cs typeface="+mn-lt"/>
              </a:rPr>
              <a:t> (Accessed: 9 October 2025).</a:t>
            </a:r>
            <a:endParaRPr lang="en-GB" sz="1600" dirty="0"/>
          </a:p>
          <a:p>
            <a:endParaRPr lang="en-GB" sz="1600">
              <a:ea typeface="+mn-lt"/>
              <a:cs typeface="+mn-lt"/>
            </a:endParaRPr>
          </a:p>
          <a:p>
            <a:r>
              <a:rPr lang="en-GB" sz="1600" dirty="0" err="1">
                <a:ea typeface="+mn-lt"/>
                <a:cs typeface="+mn-lt"/>
              </a:rPr>
              <a:t>SafeLives</a:t>
            </a:r>
            <a:r>
              <a:rPr lang="en-GB" sz="1600" dirty="0">
                <a:ea typeface="+mn-lt"/>
                <a:cs typeface="+mn-lt"/>
              </a:rPr>
              <a:t> (2023) </a:t>
            </a:r>
            <a:r>
              <a:rPr lang="en-GB" sz="1600" i="1" dirty="0">
                <a:ea typeface="+mn-lt"/>
                <a:cs typeface="+mn-lt"/>
              </a:rPr>
              <a:t>Impact report 2022–2023</a:t>
            </a:r>
            <a:r>
              <a:rPr lang="en-GB" sz="1600" dirty="0">
                <a:ea typeface="+mn-lt"/>
                <a:cs typeface="+mn-lt"/>
              </a:rPr>
              <a:t>. Available at: </a:t>
            </a:r>
            <a:r>
              <a:rPr lang="en-GB" sz="1600" dirty="0">
                <a:ea typeface="+mn-lt"/>
                <a:cs typeface="+mn-lt"/>
                <a:hlinkClick r:id="rId7"/>
              </a:rPr>
              <a:t>https://safelives.org.uk/wp-content/uploads/SafeLives_Impact_Report_2022-23.pdf</a:t>
            </a:r>
            <a:r>
              <a:rPr lang="en-GB" sz="1600" dirty="0">
                <a:ea typeface="+mn-lt"/>
                <a:cs typeface="+mn-lt"/>
              </a:rPr>
              <a:t> (Accessed: 6 October 2025).</a:t>
            </a:r>
            <a:endParaRPr lang="en-GB" sz="1600" dirty="0"/>
          </a:p>
          <a:p>
            <a:endParaRPr lang="en-GB" sz="1600"/>
          </a:p>
          <a:p>
            <a:pPr>
              <a:buNone/>
            </a:pPr>
            <a:endParaRPr lang="en-GB" sz="1600"/>
          </a:p>
        </p:txBody>
      </p:sp>
    </p:spTree>
    <p:extLst>
      <p:ext uri="{BB962C8B-B14F-4D97-AF65-F5344CB8AC3E}">
        <p14:creationId xmlns:p14="http://schemas.microsoft.com/office/powerpoint/2010/main" val="35234774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A2813D4-AB58-0DFD-6C39-D08893336CBA}"/>
              </a:ext>
            </a:extLst>
          </p:cNvPr>
          <p:cNvSpPr txBox="1"/>
          <p:nvPr/>
        </p:nvSpPr>
        <p:spPr>
          <a:xfrm>
            <a:off x="212651" y="622778"/>
            <a:ext cx="11766698" cy="5016758"/>
          </a:xfrm>
          <a:prstGeom prst="rect">
            <a:avLst/>
          </a:prstGeom>
          <a:noFill/>
        </p:spPr>
        <p:txBody>
          <a:bodyPr wrap="square" lIns="91440" tIns="45720" rIns="91440" bIns="45720" anchor="t">
            <a:spAutoFit/>
          </a:bodyPr>
          <a:lstStyle/>
          <a:p>
            <a:r>
              <a:rPr lang="en-GB" sz="1600">
                <a:ea typeface="+mn-lt"/>
                <a:cs typeface="+mn-lt"/>
              </a:rPr>
              <a:t>Sardinha, L., Stockl, H., Maheu-Giroux, M., Meyer, S.R. and García-Moreno, C. (2022) ‘Global, regional, and national prevalence estimates of physical and/or sexual intimate partner violence against women’, </a:t>
            </a:r>
            <a:r>
              <a:rPr lang="en-GB" sz="1600" i="1">
                <a:ea typeface="+mn-lt"/>
                <a:cs typeface="+mn-lt"/>
              </a:rPr>
              <a:t>The Lancet</a:t>
            </a:r>
            <a:r>
              <a:rPr lang="en-GB" sz="1600">
                <a:ea typeface="+mn-lt"/>
                <a:cs typeface="+mn-lt"/>
              </a:rPr>
              <a:t>, 399(10335), pp. 803–813. Available at: </a:t>
            </a:r>
            <a:r>
              <a:rPr lang="en-GB" sz="1600">
                <a:ea typeface="+mn-lt"/>
                <a:cs typeface="+mn-lt"/>
                <a:hlinkClick r:id="rId2"/>
              </a:rPr>
              <a:t>https://doi.org/10.1016/S0140-6736(21)02664-7</a:t>
            </a:r>
            <a:r>
              <a:rPr lang="en-GB" sz="1600">
                <a:ea typeface="+mn-lt"/>
                <a:cs typeface="+mn-lt"/>
              </a:rPr>
              <a:t>.</a:t>
            </a:r>
            <a:endParaRPr lang="en-GB" sz="1600"/>
          </a:p>
          <a:p>
            <a:pPr>
              <a:buFont typeface="Arial" panose="020B0604020202020204" pitchFamily="34" charset="0"/>
              <a:buChar char="•"/>
            </a:pPr>
            <a:endParaRPr lang="en-GB" sz="1600">
              <a:ea typeface="+mn-lt"/>
              <a:cs typeface="+mn-lt"/>
            </a:endParaRPr>
          </a:p>
          <a:p>
            <a:r>
              <a:rPr lang="en-GB" sz="1600">
                <a:ea typeface="+mn-lt"/>
                <a:cs typeface="+mn-lt"/>
              </a:rPr>
              <a:t>Scottish Government (2024) </a:t>
            </a:r>
            <a:r>
              <a:rPr lang="en-GB" sz="1600" i="1">
                <a:ea typeface="+mn-lt"/>
                <a:cs typeface="+mn-lt"/>
              </a:rPr>
              <a:t>Minoritised ethnic women’s experiences of domestic abuse and barriers to help-seeking: Summary of evidence</a:t>
            </a:r>
            <a:r>
              <a:rPr lang="en-GB" sz="1600">
                <a:ea typeface="+mn-lt"/>
                <a:cs typeface="+mn-lt"/>
              </a:rPr>
              <a:t>. Available at: </a:t>
            </a:r>
            <a:r>
              <a:rPr lang="en-GB" sz="1600">
                <a:ea typeface="+mn-lt"/>
                <a:cs typeface="+mn-lt"/>
                <a:hlinkClick r:id="rId3"/>
              </a:rPr>
              <a:t>https://www.gov.scot/publications/minoritised-ethnic-womens-experiences-domestic-abuse-barriers-help-seeking-summary-evidence/</a:t>
            </a:r>
            <a:r>
              <a:rPr lang="en-GB" sz="1600">
                <a:ea typeface="+mn-lt"/>
                <a:cs typeface="+mn-lt"/>
              </a:rPr>
              <a:t> (Accessed: 6 October 2025).</a:t>
            </a:r>
            <a:endParaRPr lang="en-GB" sz="1600"/>
          </a:p>
          <a:p>
            <a:pPr>
              <a:buFont typeface="Arial" panose="020B0604020202020204" pitchFamily="34" charset="0"/>
              <a:buChar char="•"/>
            </a:pPr>
            <a:endParaRPr lang="en-GB" sz="1600">
              <a:ea typeface="+mn-lt"/>
              <a:cs typeface="+mn-lt"/>
            </a:endParaRPr>
          </a:p>
          <a:p>
            <a:r>
              <a:rPr lang="en-GB" sz="1600">
                <a:ea typeface="+mn-lt"/>
                <a:cs typeface="+mn-lt"/>
              </a:rPr>
              <a:t>Walby, S. and Towers, J. (2018) ‘Untangling the concept of coercive control: Theorizing domestic violent crime’, </a:t>
            </a:r>
            <a:r>
              <a:rPr lang="en-GB" sz="1600" i="1">
                <a:ea typeface="+mn-lt"/>
                <a:cs typeface="+mn-lt"/>
              </a:rPr>
              <a:t>Criminology &amp; Criminal Justice</a:t>
            </a:r>
            <a:r>
              <a:rPr lang="en-GB" sz="1600">
                <a:ea typeface="+mn-lt"/>
                <a:cs typeface="+mn-lt"/>
              </a:rPr>
              <a:t>, 18(1), pp. 7–28. </a:t>
            </a:r>
            <a:r>
              <a:rPr lang="en-GB" sz="1600" err="1">
                <a:ea typeface="+mn-lt"/>
                <a:cs typeface="+mn-lt"/>
              </a:rPr>
              <a:t>doi</a:t>
            </a:r>
            <a:r>
              <a:rPr lang="en-GB" sz="1600">
                <a:ea typeface="+mn-lt"/>
                <a:cs typeface="+mn-lt"/>
              </a:rPr>
              <a:t>: 10.1177/1748895817743541.</a:t>
            </a:r>
            <a:endParaRPr lang="en-GB" sz="1600"/>
          </a:p>
          <a:p>
            <a:pPr>
              <a:buFont typeface="Arial" panose="020B0604020202020204" pitchFamily="34" charset="0"/>
              <a:buChar char="•"/>
            </a:pPr>
            <a:endParaRPr lang="en-GB" sz="1600">
              <a:ea typeface="+mn-lt"/>
              <a:cs typeface="+mn-lt"/>
            </a:endParaRPr>
          </a:p>
          <a:p>
            <a:r>
              <a:rPr lang="en-GB" sz="1600">
                <a:ea typeface="+mn-lt"/>
                <a:cs typeface="+mn-lt"/>
              </a:rPr>
              <a:t>Women’s Aid (2021) </a:t>
            </a:r>
            <a:r>
              <a:rPr lang="en-GB" sz="1600" i="1">
                <a:ea typeface="+mn-lt"/>
                <a:cs typeface="+mn-lt"/>
              </a:rPr>
              <a:t>Mental health and domestic abuse: A review of the literature</a:t>
            </a:r>
            <a:r>
              <a:rPr lang="en-GB" sz="1600">
                <a:ea typeface="+mn-lt"/>
                <a:cs typeface="+mn-lt"/>
              </a:rPr>
              <a:t>. Available at: </a:t>
            </a:r>
            <a:r>
              <a:rPr lang="en-GB" sz="1600">
                <a:ea typeface="+mn-lt"/>
                <a:cs typeface="+mn-lt"/>
                <a:hlinkClick r:id="rId4"/>
              </a:rPr>
              <a:t>https://www.womensaid.org.uk/wp-content/uploads/2021/12/FINAL-WA-literature-review.pdf</a:t>
            </a:r>
            <a:r>
              <a:rPr lang="en-GB" sz="1600">
                <a:ea typeface="+mn-lt"/>
                <a:cs typeface="+mn-lt"/>
              </a:rPr>
              <a:t> (Accessed: 2 October 2025).</a:t>
            </a:r>
            <a:endParaRPr lang="en-GB" sz="1600"/>
          </a:p>
          <a:p>
            <a:pPr>
              <a:buFont typeface="Arial" panose="020B0604020202020204" pitchFamily="34" charset="0"/>
              <a:buChar char="•"/>
            </a:pPr>
            <a:endParaRPr lang="en-GB" sz="1600">
              <a:ea typeface="+mn-lt"/>
              <a:cs typeface="+mn-lt"/>
            </a:endParaRPr>
          </a:p>
          <a:p>
            <a:r>
              <a:rPr lang="en-GB" sz="1600">
                <a:ea typeface="+mn-lt"/>
                <a:cs typeface="+mn-lt"/>
              </a:rPr>
              <a:t>Women’s Aid (2024) </a:t>
            </a:r>
            <a:r>
              <a:rPr lang="en-GB" sz="1600" i="1">
                <a:ea typeface="+mn-lt"/>
                <a:cs typeface="+mn-lt"/>
              </a:rPr>
              <a:t>Nowhere to turn 2024</a:t>
            </a:r>
            <a:r>
              <a:rPr lang="en-GB" sz="1600">
                <a:ea typeface="+mn-lt"/>
                <a:cs typeface="+mn-lt"/>
              </a:rPr>
              <a:t>. Available at: </a:t>
            </a:r>
            <a:r>
              <a:rPr lang="en-GB" sz="1600">
                <a:ea typeface="+mn-lt"/>
                <a:cs typeface="+mn-lt"/>
                <a:hlinkClick r:id="rId5"/>
              </a:rPr>
              <a:t>https://www.womensaid.org.uk/wp-content/uploads/2024/07/Nowhere-to-Turn-2024-report-Accessible.pdf</a:t>
            </a:r>
            <a:r>
              <a:rPr lang="en-GB" sz="1600">
                <a:ea typeface="+mn-lt"/>
                <a:cs typeface="+mn-lt"/>
              </a:rPr>
              <a:t> (Accessed: 23 September 2025).</a:t>
            </a:r>
            <a:endParaRPr lang="en-GB" sz="1600"/>
          </a:p>
          <a:p>
            <a:pPr>
              <a:buFont typeface="Arial" panose="020B0604020202020204" pitchFamily="34" charset="0"/>
              <a:buChar char="•"/>
            </a:pPr>
            <a:endParaRPr lang="en-GB" sz="1600">
              <a:ea typeface="+mn-lt"/>
              <a:cs typeface="+mn-lt"/>
            </a:endParaRPr>
          </a:p>
          <a:p>
            <a:r>
              <a:rPr lang="en-GB" sz="1600">
                <a:ea typeface="+mn-lt"/>
                <a:cs typeface="+mn-lt"/>
              </a:rPr>
              <a:t>Women’s Aid (2024) </a:t>
            </a:r>
            <a:r>
              <a:rPr lang="en-GB" sz="1600" i="1">
                <a:ea typeface="+mn-lt"/>
                <a:cs typeface="+mn-lt"/>
              </a:rPr>
              <a:t>The Domestic Abuse Report 2024: The Annual Audit</a:t>
            </a:r>
            <a:r>
              <a:rPr lang="en-GB" sz="1600">
                <a:ea typeface="+mn-lt"/>
                <a:cs typeface="+mn-lt"/>
              </a:rPr>
              <a:t>. Available at: </a:t>
            </a:r>
            <a:r>
              <a:rPr lang="en-GB" sz="1600">
                <a:ea typeface="+mn-lt"/>
                <a:cs typeface="+mn-lt"/>
                <a:hlinkClick r:id="rId6"/>
              </a:rPr>
              <a:t>https://www.womensaid.org.uk/the-domestic-abuse-report-2024/</a:t>
            </a:r>
            <a:r>
              <a:rPr lang="en-GB" sz="1600">
                <a:ea typeface="+mn-lt"/>
                <a:cs typeface="+mn-lt"/>
              </a:rPr>
              <a:t> (Accessed: 9 October 2025).</a:t>
            </a:r>
            <a:endParaRPr lang="en-GB" sz="1600"/>
          </a:p>
          <a:p>
            <a:pPr>
              <a:buFont typeface="Arial" panose="020B0604020202020204" pitchFamily="34" charset="0"/>
              <a:buChar char="•"/>
            </a:pPr>
            <a:endParaRPr lang="en-GB" sz="1600"/>
          </a:p>
        </p:txBody>
      </p:sp>
    </p:spTree>
    <p:extLst>
      <p:ext uri="{BB962C8B-B14F-4D97-AF65-F5344CB8AC3E}">
        <p14:creationId xmlns:p14="http://schemas.microsoft.com/office/powerpoint/2010/main" val="2403073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ADE4A2-D249-27AF-2FED-95DE44C6CE39}"/>
              </a:ext>
            </a:extLst>
          </p:cNvPr>
          <p:cNvSpPr txBox="1"/>
          <p:nvPr/>
        </p:nvSpPr>
        <p:spPr>
          <a:xfrm>
            <a:off x="383953" y="1120676"/>
            <a:ext cx="11424093" cy="2308324"/>
          </a:xfrm>
          <a:prstGeom prst="rect">
            <a:avLst/>
          </a:prstGeom>
          <a:noFill/>
        </p:spPr>
        <p:txBody>
          <a:bodyPr wrap="square" lIns="91440" tIns="45720" rIns="91440" bIns="45720" anchor="t">
            <a:spAutoFit/>
          </a:bodyPr>
          <a:lstStyle/>
          <a:p>
            <a:r>
              <a:rPr lang="en-US" sz="1600"/>
              <a:t>World Health Organization (2021) </a:t>
            </a:r>
            <a:r>
              <a:rPr lang="en-US" sz="1600" i="1"/>
              <a:t>Devastatingly pervasive: 1 in 3 women globally experience violence</a:t>
            </a:r>
            <a:r>
              <a:rPr lang="en-US" sz="1600"/>
              <a:t>. Available at: </a:t>
            </a:r>
            <a:r>
              <a:rPr lang="en-US" sz="1600">
                <a:hlinkClick r:id="rId2"/>
              </a:rPr>
              <a:t>https://www.who.int/news/item/09-03-2021-devastatingly-pervasive-1-in-3-women-globally-experience-violence</a:t>
            </a:r>
            <a:r>
              <a:rPr lang="en-US" sz="1600"/>
              <a:t> (Accessed: 25 September 2025).</a:t>
            </a:r>
          </a:p>
          <a:p>
            <a:endParaRPr lang="en-US" sz="1600"/>
          </a:p>
          <a:p>
            <a:r>
              <a:rPr lang="en-US" sz="1600"/>
              <a:t>World Health Organization (2021) </a:t>
            </a:r>
            <a:r>
              <a:rPr lang="en-US" sz="1600" i="1"/>
              <a:t>Violence against women: Key facts</a:t>
            </a:r>
            <a:r>
              <a:rPr lang="en-US" sz="1600"/>
              <a:t>. Available at: </a:t>
            </a:r>
            <a:r>
              <a:rPr lang="en-US" sz="1600">
                <a:hlinkClick r:id="rId3"/>
              </a:rPr>
              <a:t>https://www.who.int/news-room/fact-sheets/detail/violence-against-women</a:t>
            </a:r>
            <a:r>
              <a:rPr lang="en-US" sz="1600"/>
              <a:t> (Accessed: 24 September 2025).</a:t>
            </a:r>
          </a:p>
          <a:p>
            <a:endParaRPr lang="en-US" sz="1600"/>
          </a:p>
          <a:p>
            <a:r>
              <a:rPr lang="en-US" sz="1600"/>
              <a:t>World Health Organization (2021) </a:t>
            </a:r>
            <a:r>
              <a:rPr lang="en-US" sz="1600" i="1"/>
              <a:t>Violence against women prevalence estimates, 2018</a:t>
            </a:r>
            <a:r>
              <a:rPr lang="en-US" sz="1600"/>
              <a:t>. Geneva: WHO. Available at: </a:t>
            </a:r>
            <a:r>
              <a:rPr lang="en-US" sz="1600">
                <a:hlinkClick r:id="rId4"/>
              </a:rPr>
              <a:t>https://www.who.int/publications/i/item/9789240022256</a:t>
            </a:r>
            <a:r>
              <a:rPr lang="en-US" sz="1600"/>
              <a:t> (Accessed: 9 October 2025).</a:t>
            </a:r>
            <a:endParaRPr lang="en-GB" sz="1600"/>
          </a:p>
        </p:txBody>
      </p:sp>
    </p:spTree>
    <p:extLst>
      <p:ext uri="{BB962C8B-B14F-4D97-AF65-F5344CB8AC3E}">
        <p14:creationId xmlns:p14="http://schemas.microsoft.com/office/powerpoint/2010/main" val="2133458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99C712-0D6C-141F-FE10-610319636394}"/>
              </a:ext>
            </a:extLst>
          </p:cNvPr>
          <p:cNvSpPr txBox="1"/>
          <p:nvPr/>
        </p:nvSpPr>
        <p:spPr>
          <a:xfrm>
            <a:off x="587744" y="0"/>
            <a:ext cx="11016512" cy="7386638"/>
          </a:xfrm>
          <a:prstGeom prst="rect">
            <a:avLst/>
          </a:prstGeom>
          <a:noFill/>
        </p:spPr>
        <p:txBody>
          <a:bodyPr wrap="square">
            <a:spAutoFit/>
          </a:bodyPr>
          <a:lstStyle/>
          <a:p>
            <a:pPr marL="571500" indent="-571500">
              <a:buFont typeface="Wingdings" pitchFamily="2" charset="2"/>
              <a:buChar char="v"/>
            </a:pPr>
            <a:r>
              <a:rPr lang="en-GB" sz="4400" b="1"/>
              <a:t>Image References</a:t>
            </a:r>
          </a:p>
          <a:p>
            <a:endParaRPr lang="en-GB" sz="4400" b="1"/>
          </a:p>
          <a:p>
            <a:r>
              <a:rPr lang="en-GB" sz="1600" b="1" i="1">
                <a:solidFill>
                  <a:srgbClr val="111111"/>
                </a:solidFill>
                <a:effectLst/>
                <a:latin typeface=".AppleSystemUIFont"/>
              </a:rPr>
              <a:t>The following images were used in this presentation to support key points and enhance understanding.</a:t>
            </a:r>
          </a:p>
          <a:p>
            <a:endParaRPr lang="en-GB" sz="1600">
              <a:solidFill>
                <a:srgbClr val="111111"/>
              </a:solidFill>
              <a:effectLst/>
              <a:latin typeface=".AppleSystemUIFont"/>
            </a:endParaRPr>
          </a:p>
          <a:p>
            <a:pPr marL="285750" indent="-285750">
              <a:buFont typeface="Arial" panose="020B0604020202020204" pitchFamily="34" charset="0"/>
              <a:buChar char="•"/>
            </a:pPr>
            <a:r>
              <a:rPr lang="en-GB" sz="1600"/>
              <a:t>Infographic illustrating domestic violence awareness (Pinterest)</a:t>
            </a:r>
          </a:p>
          <a:p>
            <a:endParaRPr lang="en-GB" sz="1600"/>
          </a:p>
          <a:p>
            <a:pPr marL="342900" indent="-342900">
              <a:buFont typeface="Arial" panose="020B0604020202020204" pitchFamily="34" charset="0"/>
              <a:buChar char="•"/>
            </a:pPr>
            <a:r>
              <a:rPr lang="en-GB" sz="1600"/>
              <a:t>Diagram illustrating forms of intimate partner violence (Google Images</a:t>
            </a:r>
          </a:p>
          <a:p>
            <a:endParaRPr lang="en-GB" sz="1600"/>
          </a:p>
          <a:p>
            <a:pPr marL="342900" indent="-342900">
              <a:buFont typeface="Arial" panose="020B0604020202020204" pitchFamily="34" charset="0"/>
              <a:buChar char="•"/>
            </a:pPr>
            <a:r>
              <a:rPr lang="en-GB" sz="1600"/>
              <a:t>Infographic showing domestic abuse prevalence (1.4 million women, 751,000 men) (ONS)</a:t>
            </a:r>
          </a:p>
          <a:p>
            <a:endParaRPr lang="en-GB" sz="1600"/>
          </a:p>
          <a:p>
            <a:pPr marL="342900" indent="-342900">
              <a:buFont typeface="Arial" panose="020B0604020202020204" pitchFamily="34" charset="0"/>
              <a:buChar char="•"/>
            </a:pPr>
            <a:r>
              <a:rPr lang="en-GB" sz="1600"/>
              <a:t>Visual representation of prevalence: 1 in 4 women affected by domestic abuse (Google Images)</a:t>
            </a:r>
          </a:p>
          <a:p>
            <a:endParaRPr lang="en-GB" sz="1600"/>
          </a:p>
          <a:p>
            <a:pPr marL="342900" indent="-342900">
              <a:buFont typeface="Arial" panose="020B0604020202020204" pitchFamily="34" charset="0"/>
              <a:buChar char="•"/>
            </a:pPr>
            <a:r>
              <a:rPr lang="en-GB" sz="1600"/>
              <a:t>Illustration depicting cultural inequality and stigma in domestic violence contexts (Google Images)</a:t>
            </a:r>
          </a:p>
          <a:p>
            <a:endParaRPr lang="en-GB" sz="1600"/>
          </a:p>
          <a:p>
            <a:pPr marL="342900" indent="-342900">
              <a:buFont typeface="Arial" panose="020B0604020202020204" pitchFamily="34" charset="0"/>
              <a:buChar char="•"/>
            </a:pPr>
            <a:r>
              <a:rPr lang="en-GB" sz="1600"/>
              <a:t>Infographic showing barriers to seeking help among survivors (Google Images)</a:t>
            </a:r>
          </a:p>
          <a:p>
            <a:endParaRPr lang="en-GB" sz="1600"/>
          </a:p>
          <a:p>
            <a:pPr marL="342900" indent="-342900">
              <a:buFont typeface="Arial" panose="020B0604020202020204" pitchFamily="34" charset="0"/>
              <a:buChar char="•"/>
            </a:pPr>
            <a:r>
              <a:rPr lang="en-GB" sz="1600"/>
              <a:t>Awareness poster: Stop domestic violence (Google Images)</a:t>
            </a:r>
          </a:p>
          <a:p>
            <a:endParaRPr lang="en-GB" sz="1600"/>
          </a:p>
          <a:p>
            <a:pPr marL="342900" indent="-342900">
              <a:buFont typeface="Arial" panose="020B0604020202020204" pitchFamily="34" charset="0"/>
              <a:buChar char="•"/>
            </a:pPr>
            <a:r>
              <a:rPr lang="en-GB" sz="1600"/>
              <a:t>Illustration representing hope and survivor resilience (Google Images)</a:t>
            </a:r>
          </a:p>
          <a:p>
            <a:endParaRPr lang="en-GB" sz="1600"/>
          </a:p>
          <a:p>
            <a:pPr marL="342900" indent="-342900">
              <a:buFont typeface="Arial" panose="020B0604020202020204" pitchFamily="34" charset="0"/>
              <a:buChar char="•"/>
            </a:pPr>
            <a:r>
              <a:rPr lang="en-GB" sz="1600"/>
              <a:t>Graphic explaining domestic abuse protection orders (Google Images)</a:t>
            </a:r>
          </a:p>
          <a:p>
            <a:endParaRPr lang="en-GB" sz="1600"/>
          </a:p>
          <a:p>
            <a:pPr marL="342900" indent="-342900">
              <a:buFont typeface="Arial" panose="020B0604020202020204" pitchFamily="34" charset="0"/>
              <a:buChar char="•"/>
            </a:pPr>
            <a:r>
              <a:rPr lang="en-GB" sz="1600"/>
              <a:t>Illustration showing the emotional impacts of domestic violence (Google Images)</a:t>
            </a:r>
          </a:p>
          <a:p>
            <a:pPr>
              <a:buNone/>
            </a:pPr>
            <a:endParaRPr lang="en-GB" sz="1600"/>
          </a:p>
          <a:p>
            <a:pPr>
              <a:buNone/>
            </a:pPr>
            <a:endParaRPr lang="en-GB" sz="1600"/>
          </a:p>
          <a:p>
            <a:pPr>
              <a:buNone/>
            </a:pPr>
            <a:endParaRPr lang="en-GB"/>
          </a:p>
        </p:txBody>
      </p:sp>
    </p:spTree>
    <p:extLst>
      <p:ext uri="{BB962C8B-B14F-4D97-AF65-F5344CB8AC3E}">
        <p14:creationId xmlns:p14="http://schemas.microsoft.com/office/powerpoint/2010/main" val="15668770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Contents </vt:lpstr>
      <vt:lpstr>PowerPoint Presentation</vt:lpstr>
      <vt:lpstr>PowerPoint Presentation</vt:lpstr>
      <vt:lpstr>Cultural and Social Inequalities</vt:lpstr>
      <vt:lpstr>Rationale for the Study</vt:lpstr>
      <vt:lpstr>Research Aim</vt:lpstr>
      <vt:lpstr>Research Objectives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Imtiaz Begum (2128130)</dc:creator>
  <cp:revision>19</cp:revision>
  <dcterms:created xsi:type="dcterms:W3CDTF">2025-09-23T20:36:54Z</dcterms:created>
  <dcterms:modified xsi:type="dcterms:W3CDTF">2025-10-12T15:57:27Z</dcterms:modified>
</cp:coreProperties>
</file>