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72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3AEFA1-7945-434B-9371-81699BBC1E15}" v="31" dt="2020-10-26T17:21:12.0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0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Clapham" userId="017a1a467d8e6000" providerId="LiveId" clId="{063AEFA1-7945-434B-9371-81699BBC1E15}"/>
    <pc:docChg chg="custSel mod addSld modSld modMainMaster">
      <pc:chgData name="Jessica Clapham" userId="017a1a467d8e6000" providerId="LiveId" clId="{063AEFA1-7945-434B-9371-81699BBC1E15}" dt="2020-10-26T17:21:27.406" v="5113" actId="5793"/>
      <pc:docMkLst>
        <pc:docMk/>
      </pc:docMkLst>
      <pc:sldChg chg="addSp delSp modSp mod setBg setClrOvrMap delDesignElem">
        <pc:chgData name="Jessica Clapham" userId="017a1a467d8e6000" providerId="LiveId" clId="{063AEFA1-7945-434B-9371-81699BBC1E15}" dt="2020-10-26T14:26:05.076" v="1248"/>
        <pc:sldMkLst>
          <pc:docMk/>
          <pc:sldMk cId="698431723" sldId="256"/>
        </pc:sldMkLst>
        <pc:spChg chg="mod">
          <ac:chgData name="Jessica Clapham" userId="017a1a467d8e6000" providerId="LiveId" clId="{063AEFA1-7945-434B-9371-81699BBC1E15}" dt="2020-10-26T14:24:56.903" v="1242" actId="26606"/>
          <ac:spMkLst>
            <pc:docMk/>
            <pc:sldMk cId="698431723" sldId="256"/>
            <ac:spMk id="2" creationId="{8AA6C42B-BA5D-4B73-AA12-1078F99403C9}"/>
          </ac:spMkLst>
        </pc:spChg>
        <pc:spChg chg="mod">
          <ac:chgData name="Jessica Clapham" userId="017a1a467d8e6000" providerId="LiveId" clId="{063AEFA1-7945-434B-9371-81699BBC1E15}" dt="2020-10-26T14:24:56.903" v="1242" actId="26606"/>
          <ac:spMkLst>
            <pc:docMk/>
            <pc:sldMk cId="698431723" sldId="256"/>
            <ac:spMk id="3" creationId="{AEAF49EB-05C3-4BC8-86E1-5492433F7DEF}"/>
          </ac:spMkLst>
        </pc:spChg>
        <pc:spChg chg="add">
          <ac:chgData name="Jessica Clapham" userId="017a1a467d8e6000" providerId="LiveId" clId="{063AEFA1-7945-434B-9371-81699BBC1E15}" dt="2020-10-26T14:24:56.903" v="1242" actId="26606"/>
          <ac:spMkLst>
            <pc:docMk/>
            <pc:sldMk cId="698431723" sldId="256"/>
            <ac:spMk id="5" creationId="{62AE8E50-35D4-4D5A-A4BB-168CBB027DA2}"/>
          </ac:spMkLst>
        </pc:spChg>
        <pc:spChg chg="add">
          <ac:chgData name="Jessica Clapham" userId="017a1a467d8e6000" providerId="LiveId" clId="{063AEFA1-7945-434B-9371-81699BBC1E15}" dt="2020-10-26T14:24:56.903" v="1242" actId="26606"/>
          <ac:spMkLst>
            <pc:docMk/>
            <pc:sldMk cId="698431723" sldId="256"/>
            <ac:spMk id="6" creationId="{C37D1D6D-17D8-4296-B000-665D1892D01E}"/>
          </ac:spMkLst>
        </pc:spChg>
        <pc:spChg chg="add">
          <ac:chgData name="Jessica Clapham" userId="017a1a467d8e6000" providerId="LiveId" clId="{063AEFA1-7945-434B-9371-81699BBC1E15}" dt="2020-10-26T14:24:56.903" v="1242" actId="26606"/>
          <ac:spMkLst>
            <pc:docMk/>
            <pc:sldMk cId="698431723" sldId="256"/>
            <ac:spMk id="12" creationId="{1B26E892-1320-40AA-9CA1-246721C18768}"/>
          </ac:spMkLst>
        </pc:spChg>
        <pc:spChg chg="del">
          <ac:chgData name="Jessica Clapham" userId="017a1a467d8e6000" providerId="LiveId" clId="{063AEFA1-7945-434B-9371-81699BBC1E15}" dt="2020-10-26T14:24:41.920" v="1237"/>
          <ac:spMkLst>
            <pc:docMk/>
            <pc:sldMk cId="698431723" sldId="256"/>
            <ac:spMk id="13" creationId="{053FB2EE-284F-4C87-AB3D-BBF87A9FAB97}"/>
          </ac:spMkLst>
        </pc:spChg>
        <pc:spChg chg="add">
          <ac:chgData name="Jessica Clapham" userId="017a1a467d8e6000" providerId="LiveId" clId="{063AEFA1-7945-434B-9371-81699BBC1E15}" dt="2020-10-26T14:24:56.903" v="1242" actId="26606"/>
          <ac:spMkLst>
            <pc:docMk/>
            <pc:sldMk cId="698431723" sldId="256"/>
            <ac:spMk id="16" creationId="{C170DF7D-4686-4BD5-A9CD-C8964928468D}"/>
          </ac:spMkLst>
        </pc:spChg>
        <pc:grpChg chg="del">
          <ac:chgData name="Jessica Clapham" userId="017a1a467d8e6000" providerId="LiveId" clId="{063AEFA1-7945-434B-9371-81699BBC1E15}" dt="2020-10-26T14:24:41.920" v="1237"/>
          <ac:grpSpMkLst>
            <pc:docMk/>
            <pc:sldMk cId="698431723" sldId="256"/>
            <ac:grpSpMk id="8" creationId="{D2C4BFA1-2075-4901-9E24-E41D1FDD51FD}"/>
          </ac:grpSpMkLst>
        </pc:grpChg>
        <pc:cxnChg chg="add">
          <ac:chgData name="Jessica Clapham" userId="017a1a467d8e6000" providerId="LiveId" clId="{063AEFA1-7945-434B-9371-81699BBC1E15}" dt="2020-10-26T14:24:56.903" v="1242" actId="26606"/>
          <ac:cxnSpMkLst>
            <pc:docMk/>
            <pc:sldMk cId="698431723" sldId="256"/>
            <ac:cxnSpMk id="14" creationId="{C9A1F79C-E4D1-4AAE-BA11-3A09005252E3}"/>
          </ac:cxnSpMkLst>
        </pc:cxnChg>
      </pc:sldChg>
      <pc:sldChg chg="modSp">
        <pc:chgData name="Jessica Clapham" userId="017a1a467d8e6000" providerId="LiveId" clId="{063AEFA1-7945-434B-9371-81699BBC1E15}" dt="2020-10-26T14:24:50.362" v="1240"/>
        <pc:sldMkLst>
          <pc:docMk/>
          <pc:sldMk cId="2505385110" sldId="257"/>
        </pc:sldMkLst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2505385110" sldId="257"/>
            <ac:spMk id="2" creationId="{EE6E3359-DF61-4DC3-B24A-84CC1D2CDF55}"/>
          </ac:spMkLst>
        </pc:spChg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2505385110" sldId="257"/>
            <ac:spMk id="3" creationId="{4D4C22F4-9BCE-4EEB-9084-70D67B1346AC}"/>
          </ac:spMkLst>
        </pc:spChg>
      </pc:sldChg>
      <pc:sldChg chg="addSp delSp modSp mod setBg delDesignElem">
        <pc:chgData name="Jessica Clapham" userId="017a1a467d8e6000" providerId="LiveId" clId="{063AEFA1-7945-434B-9371-81699BBC1E15}" dt="2020-10-26T14:26:05.076" v="1248"/>
        <pc:sldMkLst>
          <pc:docMk/>
          <pc:sldMk cId="48844382" sldId="258"/>
        </pc:sldMkLst>
        <pc:spChg chg="mod">
          <ac:chgData name="Jessica Clapham" userId="017a1a467d8e6000" providerId="LiveId" clId="{063AEFA1-7945-434B-9371-81699BBC1E15}" dt="2020-10-26T14:25:09.790" v="1243" actId="26606"/>
          <ac:spMkLst>
            <pc:docMk/>
            <pc:sldMk cId="48844382" sldId="258"/>
            <ac:spMk id="2" creationId="{1FE0A137-E938-4349-B185-62A6D6C51FFE}"/>
          </ac:spMkLst>
        </pc:spChg>
        <pc:spChg chg="add">
          <ac:chgData name="Jessica Clapham" userId="017a1a467d8e6000" providerId="LiveId" clId="{063AEFA1-7945-434B-9371-81699BBC1E15}" dt="2020-10-26T14:25:09.790" v="1243" actId="26606"/>
          <ac:spMkLst>
            <pc:docMk/>
            <pc:sldMk cId="48844382" sldId="258"/>
            <ac:spMk id="10" creationId="{81AEB8A9-B768-4E30-BA55-D919E6687343}"/>
          </ac:spMkLst>
        </pc:spChg>
        <pc:spChg chg="del">
          <ac:chgData name="Jessica Clapham" userId="017a1a467d8e6000" providerId="LiveId" clId="{063AEFA1-7945-434B-9371-81699BBC1E15}" dt="2020-10-26T14:24:41.920" v="1237"/>
          <ac:spMkLst>
            <pc:docMk/>
            <pc:sldMk cId="48844382" sldId="258"/>
            <ac:spMk id="27" creationId="{08E89D5E-1885-4160-AC77-CC471DD1D0DB}"/>
          </ac:spMkLst>
        </pc:spChg>
        <pc:graphicFrameChg chg="mod modGraphic">
          <ac:chgData name="Jessica Clapham" userId="017a1a467d8e6000" providerId="LiveId" clId="{063AEFA1-7945-434B-9371-81699BBC1E15}" dt="2020-10-26T14:25:33.228" v="1246" actId="14100"/>
          <ac:graphicFrameMkLst>
            <pc:docMk/>
            <pc:sldMk cId="48844382" sldId="258"/>
            <ac:graphicFrameMk id="5" creationId="{43117426-1FDE-4AB6-93EA-DBE4B5633DBC}"/>
          </ac:graphicFrameMkLst>
        </pc:graphicFrameChg>
        <pc:cxnChg chg="del">
          <ac:chgData name="Jessica Clapham" userId="017a1a467d8e6000" providerId="LiveId" clId="{063AEFA1-7945-434B-9371-81699BBC1E15}" dt="2020-10-26T14:24:41.920" v="1237"/>
          <ac:cxnSpMkLst>
            <pc:docMk/>
            <pc:sldMk cId="48844382" sldId="258"/>
            <ac:cxnSpMk id="29" creationId="{550D2BD1-98F9-412D-905B-3A843EF4078B}"/>
          </ac:cxnSpMkLst>
        </pc:cxnChg>
      </pc:sldChg>
      <pc:sldChg chg="modSp mod">
        <pc:chgData name="Jessica Clapham" userId="017a1a467d8e6000" providerId="LiveId" clId="{063AEFA1-7945-434B-9371-81699BBC1E15}" dt="2020-10-26T16:13:13.940" v="2108" actId="20577"/>
        <pc:sldMkLst>
          <pc:docMk/>
          <pc:sldMk cId="362386205" sldId="259"/>
        </pc:sldMkLst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362386205" sldId="259"/>
            <ac:spMk id="2" creationId="{02A99657-7C75-4CB7-BB09-B3D27B2E72A1}"/>
          </ac:spMkLst>
        </pc:spChg>
        <pc:spChg chg="mod">
          <ac:chgData name="Jessica Clapham" userId="017a1a467d8e6000" providerId="LiveId" clId="{063AEFA1-7945-434B-9371-81699BBC1E15}" dt="2020-10-26T16:13:13.940" v="2108" actId="20577"/>
          <ac:spMkLst>
            <pc:docMk/>
            <pc:sldMk cId="362386205" sldId="259"/>
            <ac:spMk id="3" creationId="{8E17A218-EEFF-4724-BF32-60E6AA45BA8D}"/>
          </ac:spMkLst>
        </pc:spChg>
      </pc:sldChg>
      <pc:sldChg chg="modSp mod">
        <pc:chgData name="Jessica Clapham" userId="017a1a467d8e6000" providerId="LiveId" clId="{063AEFA1-7945-434B-9371-81699BBC1E15}" dt="2020-10-26T15:59:39.259" v="1419" actId="255"/>
        <pc:sldMkLst>
          <pc:docMk/>
          <pc:sldMk cId="30944251" sldId="260"/>
        </pc:sldMkLst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30944251" sldId="260"/>
            <ac:spMk id="2" creationId="{CE02F306-84DD-4335-B691-93F1EAAC5E57}"/>
          </ac:spMkLst>
        </pc:spChg>
        <pc:spChg chg="mod">
          <ac:chgData name="Jessica Clapham" userId="017a1a467d8e6000" providerId="LiveId" clId="{063AEFA1-7945-434B-9371-81699BBC1E15}" dt="2020-10-26T15:59:39.259" v="1419" actId="255"/>
          <ac:spMkLst>
            <pc:docMk/>
            <pc:sldMk cId="30944251" sldId="260"/>
            <ac:spMk id="3" creationId="{0B5E5AA0-2165-43F2-AB00-1040B84B3DC9}"/>
          </ac:spMkLst>
        </pc:spChg>
      </pc:sldChg>
      <pc:sldChg chg="modSp mod">
        <pc:chgData name="Jessica Clapham" userId="017a1a467d8e6000" providerId="LiveId" clId="{063AEFA1-7945-434B-9371-81699BBC1E15}" dt="2020-10-26T15:59:18.340" v="1417" actId="255"/>
        <pc:sldMkLst>
          <pc:docMk/>
          <pc:sldMk cId="2100425245" sldId="261"/>
        </pc:sldMkLst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2100425245" sldId="261"/>
            <ac:spMk id="2" creationId="{9704F440-8881-497F-A44A-E6C8040D0D0E}"/>
          </ac:spMkLst>
        </pc:spChg>
        <pc:spChg chg="mod">
          <ac:chgData name="Jessica Clapham" userId="017a1a467d8e6000" providerId="LiveId" clId="{063AEFA1-7945-434B-9371-81699BBC1E15}" dt="2020-10-26T15:59:18.340" v="1417" actId="255"/>
          <ac:spMkLst>
            <pc:docMk/>
            <pc:sldMk cId="2100425245" sldId="261"/>
            <ac:spMk id="3" creationId="{2C57DB2C-D6A2-416E-8723-E0F1638B2BFA}"/>
          </ac:spMkLst>
        </pc:spChg>
      </pc:sldChg>
      <pc:sldChg chg="modSp mod">
        <pc:chgData name="Jessica Clapham" userId="017a1a467d8e6000" providerId="LiveId" clId="{063AEFA1-7945-434B-9371-81699BBC1E15}" dt="2020-10-26T15:58:35.193" v="1412" actId="403"/>
        <pc:sldMkLst>
          <pc:docMk/>
          <pc:sldMk cId="3547191524" sldId="262"/>
        </pc:sldMkLst>
        <pc:spChg chg="mod">
          <ac:chgData name="Jessica Clapham" userId="017a1a467d8e6000" providerId="LiveId" clId="{063AEFA1-7945-434B-9371-81699BBC1E15}" dt="2020-10-26T14:20:02.566" v="726" actId="20577"/>
          <ac:spMkLst>
            <pc:docMk/>
            <pc:sldMk cId="3547191524" sldId="262"/>
            <ac:spMk id="2" creationId="{19E32690-0F16-4F69-A9BB-EDF261D8BD7E}"/>
          </ac:spMkLst>
        </pc:spChg>
        <pc:spChg chg="mod">
          <ac:chgData name="Jessica Clapham" userId="017a1a467d8e6000" providerId="LiveId" clId="{063AEFA1-7945-434B-9371-81699BBC1E15}" dt="2020-10-26T15:58:35.193" v="1412" actId="403"/>
          <ac:spMkLst>
            <pc:docMk/>
            <pc:sldMk cId="3547191524" sldId="262"/>
            <ac:spMk id="3" creationId="{6818594B-71F4-499C-8792-84901F19548F}"/>
          </ac:spMkLst>
        </pc:spChg>
      </pc:sldChg>
      <pc:sldChg chg="modSp mod">
        <pc:chgData name="Jessica Clapham" userId="017a1a467d8e6000" providerId="LiveId" clId="{063AEFA1-7945-434B-9371-81699BBC1E15}" dt="2020-10-26T15:58:16.024" v="1410" actId="255"/>
        <pc:sldMkLst>
          <pc:docMk/>
          <pc:sldMk cId="912491094" sldId="263"/>
        </pc:sldMkLst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912491094" sldId="263"/>
            <ac:spMk id="2" creationId="{431FE27E-B6C1-4CF2-B9C4-7BB92A195091}"/>
          </ac:spMkLst>
        </pc:spChg>
        <pc:spChg chg="mod">
          <ac:chgData name="Jessica Clapham" userId="017a1a467d8e6000" providerId="LiveId" clId="{063AEFA1-7945-434B-9371-81699BBC1E15}" dt="2020-10-26T15:58:16.024" v="1410" actId="255"/>
          <ac:spMkLst>
            <pc:docMk/>
            <pc:sldMk cId="912491094" sldId="263"/>
            <ac:spMk id="3" creationId="{2CDD9F28-54E1-4398-907B-52314EB28718}"/>
          </ac:spMkLst>
        </pc:spChg>
      </pc:sldChg>
      <pc:sldChg chg="modSp mod">
        <pc:chgData name="Jessica Clapham" userId="017a1a467d8e6000" providerId="LiveId" clId="{063AEFA1-7945-434B-9371-81699BBC1E15}" dt="2020-10-26T15:58:01.442" v="1409" actId="255"/>
        <pc:sldMkLst>
          <pc:docMk/>
          <pc:sldMk cId="3316873448" sldId="264"/>
        </pc:sldMkLst>
        <pc:spChg chg="mod">
          <ac:chgData name="Jessica Clapham" userId="017a1a467d8e6000" providerId="LiveId" clId="{063AEFA1-7945-434B-9371-81699BBC1E15}" dt="2020-10-26T15:55:24.978" v="1251" actId="20577"/>
          <ac:spMkLst>
            <pc:docMk/>
            <pc:sldMk cId="3316873448" sldId="264"/>
            <ac:spMk id="2" creationId="{67DB1BC8-15FE-4A96-8D26-7DF32F9FFDA6}"/>
          </ac:spMkLst>
        </pc:spChg>
        <pc:spChg chg="mod">
          <ac:chgData name="Jessica Clapham" userId="017a1a467d8e6000" providerId="LiveId" clId="{063AEFA1-7945-434B-9371-81699BBC1E15}" dt="2020-10-26T15:58:01.442" v="1409" actId="255"/>
          <ac:spMkLst>
            <pc:docMk/>
            <pc:sldMk cId="3316873448" sldId="264"/>
            <ac:spMk id="3" creationId="{A3C96A2B-4982-4434-925E-9C9766CDEE26}"/>
          </ac:spMkLst>
        </pc:spChg>
      </pc:sldChg>
      <pc:sldChg chg="modSp mod">
        <pc:chgData name="Jessica Clapham" userId="017a1a467d8e6000" providerId="LiveId" clId="{063AEFA1-7945-434B-9371-81699BBC1E15}" dt="2020-10-26T16:05:20.670" v="1638" actId="20577"/>
        <pc:sldMkLst>
          <pc:docMk/>
          <pc:sldMk cId="378017115" sldId="265"/>
        </pc:sldMkLst>
        <pc:spChg chg="mod">
          <ac:chgData name="Jessica Clapham" userId="017a1a467d8e6000" providerId="LiveId" clId="{063AEFA1-7945-434B-9371-81699BBC1E15}" dt="2020-10-26T16:03:20.149" v="1455" actId="20577"/>
          <ac:spMkLst>
            <pc:docMk/>
            <pc:sldMk cId="378017115" sldId="265"/>
            <ac:spMk id="2" creationId="{C0F197F2-FC51-4517-9C61-FB87535BFBB0}"/>
          </ac:spMkLst>
        </pc:spChg>
        <pc:spChg chg="mod">
          <ac:chgData name="Jessica Clapham" userId="017a1a467d8e6000" providerId="LiveId" clId="{063AEFA1-7945-434B-9371-81699BBC1E15}" dt="2020-10-26T16:05:20.670" v="1638" actId="20577"/>
          <ac:spMkLst>
            <pc:docMk/>
            <pc:sldMk cId="378017115" sldId="265"/>
            <ac:spMk id="3" creationId="{DA4AAD79-722C-4D75-9889-40593E8043F8}"/>
          </ac:spMkLst>
        </pc:spChg>
      </pc:sldChg>
      <pc:sldChg chg="addSp modSp mod">
        <pc:chgData name="Jessica Clapham" userId="017a1a467d8e6000" providerId="LiveId" clId="{063AEFA1-7945-434B-9371-81699BBC1E15}" dt="2020-10-26T16:09:20.935" v="1949" actId="20577"/>
        <pc:sldMkLst>
          <pc:docMk/>
          <pc:sldMk cId="3741445554" sldId="266"/>
        </pc:sldMkLst>
        <pc:spChg chg="mod">
          <ac:chgData name="Jessica Clapham" userId="017a1a467d8e6000" providerId="LiveId" clId="{063AEFA1-7945-434B-9371-81699BBC1E15}" dt="2020-10-26T16:06:52.278" v="1842" actId="20577"/>
          <ac:spMkLst>
            <pc:docMk/>
            <pc:sldMk cId="3741445554" sldId="266"/>
            <ac:spMk id="2" creationId="{30E2DF73-12DB-40E9-99BC-462722358EA0}"/>
          </ac:spMkLst>
        </pc:spChg>
        <pc:spChg chg="mod">
          <ac:chgData name="Jessica Clapham" userId="017a1a467d8e6000" providerId="LiveId" clId="{063AEFA1-7945-434B-9371-81699BBC1E15}" dt="2020-10-26T16:07:54.895" v="1851" actId="20577"/>
          <ac:spMkLst>
            <pc:docMk/>
            <pc:sldMk cId="3741445554" sldId="266"/>
            <ac:spMk id="3" creationId="{2E8F0A56-9C6F-41C1-AC05-52C622C3F371}"/>
          </ac:spMkLst>
        </pc:spChg>
        <pc:spChg chg="add mod">
          <ac:chgData name="Jessica Clapham" userId="017a1a467d8e6000" providerId="LiveId" clId="{063AEFA1-7945-434B-9371-81699BBC1E15}" dt="2020-10-26T16:08:53.760" v="1909" actId="20577"/>
          <ac:spMkLst>
            <pc:docMk/>
            <pc:sldMk cId="3741445554" sldId="266"/>
            <ac:spMk id="4" creationId="{EE08EFC1-B5B8-438F-BF6A-BFF5FDED7E6C}"/>
          </ac:spMkLst>
        </pc:spChg>
        <pc:spChg chg="add mod">
          <ac:chgData name="Jessica Clapham" userId="017a1a467d8e6000" providerId="LiveId" clId="{063AEFA1-7945-434B-9371-81699BBC1E15}" dt="2020-10-26T16:09:20.935" v="1949" actId="20577"/>
          <ac:spMkLst>
            <pc:docMk/>
            <pc:sldMk cId="3741445554" sldId="266"/>
            <ac:spMk id="5" creationId="{BA40038C-251A-42DE-8A94-7449871EA166}"/>
          </ac:spMkLst>
        </pc:spChg>
      </pc:sldChg>
      <pc:sldChg chg="modSp mod">
        <pc:chgData name="Jessica Clapham" userId="017a1a467d8e6000" providerId="LiveId" clId="{063AEFA1-7945-434B-9371-81699BBC1E15}" dt="2020-10-26T16:11:59.330" v="2101" actId="20577"/>
        <pc:sldMkLst>
          <pc:docMk/>
          <pc:sldMk cId="2813695656" sldId="267"/>
        </pc:sldMkLst>
        <pc:spChg chg="mod">
          <ac:chgData name="Jessica Clapham" userId="017a1a467d8e6000" providerId="LiveId" clId="{063AEFA1-7945-434B-9371-81699BBC1E15}" dt="2020-10-26T16:10:25.834" v="1956" actId="20577"/>
          <ac:spMkLst>
            <pc:docMk/>
            <pc:sldMk cId="2813695656" sldId="267"/>
            <ac:spMk id="2" creationId="{9A24319A-6133-4DA7-8F88-8DB21559ED62}"/>
          </ac:spMkLst>
        </pc:spChg>
        <pc:spChg chg="mod">
          <ac:chgData name="Jessica Clapham" userId="017a1a467d8e6000" providerId="LiveId" clId="{063AEFA1-7945-434B-9371-81699BBC1E15}" dt="2020-10-26T16:11:59.330" v="2101" actId="20577"/>
          <ac:spMkLst>
            <pc:docMk/>
            <pc:sldMk cId="2813695656" sldId="267"/>
            <ac:spMk id="3" creationId="{52DCF2C3-1308-4E4D-B4C3-7EA5C0E3581F}"/>
          </ac:spMkLst>
        </pc:spChg>
      </pc:sldChg>
      <pc:sldChg chg="modSp mod">
        <pc:chgData name="Jessica Clapham" userId="017a1a467d8e6000" providerId="LiveId" clId="{063AEFA1-7945-434B-9371-81699BBC1E15}" dt="2020-10-26T16:17:06.709" v="2392" actId="20577"/>
        <pc:sldMkLst>
          <pc:docMk/>
          <pc:sldMk cId="3614951163" sldId="268"/>
        </pc:sldMkLst>
        <pc:spChg chg="mod">
          <ac:chgData name="Jessica Clapham" userId="017a1a467d8e6000" providerId="LiveId" clId="{063AEFA1-7945-434B-9371-81699BBC1E15}" dt="2020-10-26T16:13:01.098" v="2106" actId="20577"/>
          <ac:spMkLst>
            <pc:docMk/>
            <pc:sldMk cId="3614951163" sldId="268"/>
            <ac:spMk id="2" creationId="{14ECC6D7-F56D-497D-AEEA-F257168D9D91}"/>
          </ac:spMkLst>
        </pc:spChg>
        <pc:spChg chg="mod">
          <ac:chgData name="Jessica Clapham" userId="017a1a467d8e6000" providerId="LiveId" clId="{063AEFA1-7945-434B-9371-81699BBC1E15}" dt="2020-10-26T16:17:06.709" v="2392" actId="20577"/>
          <ac:spMkLst>
            <pc:docMk/>
            <pc:sldMk cId="3614951163" sldId="268"/>
            <ac:spMk id="3" creationId="{526E8FFE-8260-4946-A9E7-9BCA24F36F59}"/>
          </ac:spMkLst>
        </pc:spChg>
      </pc:sldChg>
      <pc:sldChg chg="modSp mod">
        <pc:chgData name="Jessica Clapham" userId="017a1a467d8e6000" providerId="LiveId" clId="{063AEFA1-7945-434B-9371-81699BBC1E15}" dt="2020-10-26T16:44:11.156" v="2751" actId="255"/>
        <pc:sldMkLst>
          <pc:docMk/>
          <pc:sldMk cId="1065887509" sldId="269"/>
        </pc:sldMkLst>
        <pc:spChg chg="mod">
          <ac:chgData name="Jessica Clapham" userId="017a1a467d8e6000" providerId="LiveId" clId="{063AEFA1-7945-434B-9371-81699BBC1E15}" dt="2020-10-26T16:17:41.330" v="2417" actId="20577"/>
          <ac:spMkLst>
            <pc:docMk/>
            <pc:sldMk cId="1065887509" sldId="269"/>
            <ac:spMk id="2" creationId="{54B77183-5D4C-476C-8C18-33C0846EFFB5}"/>
          </ac:spMkLst>
        </pc:spChg>
        <pc:spChg chg="mod">
          <ac:chgData name="Jessica Clapham" userId="017a1a467d8e6000" providerId="LiveId" clId="{063AEFA1-7945-434B-9371-81699BBC1E15}" dt="2020-10-26T16:44:11.156" v="2751" actId="255"/>
          <ac:spMkLst>
            <pc:docMk/>
            <pc:sldMk cId="1065887509" sldId="269"/>
            <ac:spMk id="3" creationId="{CBA27C13-3B7F-40FA-8561-735FC2E1B5A9}"/>
          </ac:spMkLst>
        </pc:spChg>
      </pc:sldChg>
      <pc:sldChg chg="modSp mod">
        <pc:chgData name="Jessica Clapham" userId="017a1a467d8e6000" providerId="LiveId" clId="{063AEFA1-7945-434B-9371-81699BBC1E15}" dt="2020-10-26T16:48:14.881" v="3022" actId="20577"/>
        <pc:sldMkLst>
          <pc:docMk/>
          <pc:sldMk cId="1585101510" sldId="270"/>
        </pc:sldMkLst>
        <pc:spChg chg="mod">
          <ac:chgData name="Jessica Clapham" userId="017a1a467d8e6000" providerId="LiveId" clId="{063AEFA1-7945-434B-9371-81699BBC1E15}" dt="2020-10-26T16:45:48.822" v="2766" actId="20577"/>
          <ac:spMkLst>
            <pc:docMk/>
            <pc:sldMk cId="1585101510" sldId="270"/>
            <ac:spMk id="2" creationId="{2269C5CC-AFCD-46A0-8B2C-C6C7A184119A}"/>
          </ac:spMkLst>
        </pc:spChg>
        <pc:spChg chg="mod">
          <ac:chgData name="Jessica Clapham" userId="017a1a467d8e6000" providerId="LiveId" clId="{063AEFA1-7945-434B-9371-81699BBC1E15}" dt="2020-10-26T16:48:14.881" v="3022" actId="20577"/>
          <ac:spMkLst>
            <pc:docMk/>
            <pc:sldMk cId="1585101510" sldId="270"/>
            <ac:spMk id="3" creationId="{92D8DD4D-AA36-4EB0-B323-B0B0C407BE12}"/>
          </ac:spMkLst>
        </pc:spChg>
      </pc:sldChg>
      <pc:sldChg chg="modSp mod">
        <pc:chgData name="Jessica Clapham" userId="017a1a467d8e6000" providerId="LiveId" clId="{063AEFA1-7945-434B-9371-81699BBC1E15}" dt="2020-10-26T16:49:54.427" v="3218" actId="255"/>
        <pc:sldMkLst>
          <pc:docMk/>
          <pc:sldMk cId="3535895977" sldId="271"/>
        </pc:sldMkLst>
        <pc:spChg chg="mod">
          <ac:chgData name="Jessica Clapham" userId="017a1a467d8e6000" providerId="LiveId" clId="{063AEFA1-7945-434B-9371-81699BBC1E15}" dt="2020-10-26T16:45:28.299" v="2765" actId="20577"/>
          <ac:spMkLst>
            <pc:docMk/>
            <pc:sldMk cId="3535895977" sldId="271"/>
            <ac:spMk id="2" creationId="{57DC1218-A598-40B2-A40D-9A1D845789AE}"/>
          </ac:spMkLst>
        </pc:spChg>
        <pc:spChg chg="mod">
          <ac:chgData name="Jessica Clapham" userId="017a1a467d8e6000" providerId="LiveId" clId="{063AEFA1-7945-434B-9371-81699BBC1E15}" dt="2020-10-26T16:49:54.427" v="3218" actId="255"/>
          <ac:spMkLst>
            <pc:docMk/>
            <pc:sldMk cId="3535895977" sldId="271"/>
            <ac:spMk id="3" creationId="{A0751C2D-B9A3-4876-82EB-3A10A3377FC3}"/>
          </ac:spMkLst>
        </pc:spChg>
      </pc:sldChg>
      <pc:sldChg chg="modSp new mod setBg">
        <pc:chgData name="Jessica Clapham" userId="017a1a467d8e6000" providerId="LiveId" clId="{063AEFA1-7945-434B-9371-81699BBC1E15}" dt="2020-10-26T15:59:01.918" v="1415" actId="255"/>
        <pc:sldMkLst>
          <pc:docMk/>
          <pc:sldMk cId="2592432229" sldId="272"/>
        </pc:sldMkLst>
        <pc:spChg chg="mod">
          <ac:chgData name="Jessica Clapham" userId="017a1a467d8e6000" providerId="LiveId" clId="{063AEFA1-7945-434B-9371-81699BBC1E15}" dt="2020-10-26T14:24:50.362" v="1240"/>
          <ac:spMkLst>
            <pc:docMk/>
            <pc:sldMk cId="2592432229" sldId="272"/>
            <ac:spMk id="2" creationId="{FFAA45EF-718B-46CD-A923-CAD2EFBF0738}"/>
          </ac:spMkLst>
        </pc:spChg>
        <pc:spChg chg="mod">
          <ac:chgData name="Jessica Clapham" userId="017a1a467d8e6000" providerId="LiveId" clId="{063AEFA1-7945-434B-9371-81699BBC1E15}" dt="2020-10-26T15:59:01.918" v="1415" actId="255"/>
          <ac:spMkLst>
            <pc:docMk/>
            <pc:sldMk cId="2592432229" sldId="272"/>
            <ac:spMk id="3" creationId="{19A85448-5B36-4842-8B5B-F2F8E723F491}"/>
          </ac:spMkLst>
        </pc:spChg>
      </pc:sldChg>
      <pc:sldChg chg="modSp new mod">
        <pc:chgData name="Jessica Clapham" userId="017a1a467d8e6000" providerId="LiveId" clId="{063AEFA1-7945-434B-9371-81699BBC1E15}" dt="2020-10-26T16:53:05.426" v="3496" actId="20577"/>
        <pc:sldMkLst>
          <pc:docMk/>
          <pc:sldMk cId="4220131137" sldId="273"/>
        </pc:sldMkLst>
        <pc:spChg chg="mod">
          <ac:chgData name="Jessica Clapham" userId="017a1a467d8e6000" providerId="LiveId" clId="{063AEFA1-7945-434B-9371-81699BBC1E15}" dt="2020-10-26T16:50:37.248" v="3258" actId="20577"/>
          <ac:spMkLst>
            <pc:docMk/>
            <pc:sldMk cId="4220131137" sldId="273"/>
            <ac:spMk id="2" creationId="{155785A5-0B28-4DA1-AF6E-40DD2B99A867}"/>
          </ac:spMkLst>
        </pc:spChg>
        <pc:spChg chg="mod">
          <ac:chgData name="Jessica Clapham" userId="017a1a467d8e6000" providerId="LiveId" clId="{063AEFA1-7945-434B-9371-81699BBC1E15}" dt="2020-10-26T16:53:05.426" v="3496" actId="20577"/>
          <ac:spMkLst>
            <pc:docMk/>
            <pc:sldMk cId="4220131137" sldId="273"/>
            <ac:spMk id="3" creationId="{6942F0E4-7D16-4C49-A5CB-1364811F890B}"/>
          </ac:spMkLst>
        </pc:spChg>
      </pc:sldChg>
      <pc:sldChg chg="modSp new mod">
        <pc:chgData name="Jessica Clapham" userId="017a1a467d8e6000" providerId="LiveId" clId="{063AEFA1-7945-434B-9371-81699BBC1E15}" dt="2020-10-26T16:55:53.782" v="3771" actId="20577"/>
        <pc:sldMkLst>
          <pc:docMk/>
          <pc:sldMk cId="360117102" sldId="274"/>
        </pc:sldMkLst>
        <pc:spChg chg="mod">
          <ac:chgData name="Jessica Clapham" userId="017a1a467d8e6000" providerId="LiveId" clId="{063AEFA1-7945-434B-9371-81699BBC1E15}" dt="2020-10-26T16:54:05.490" v="3577" actId="20577"/>
          <ac:spMkLst>
            <pc:docMk/>
            <pc:sldMk cId="360117102" sldId="274"/>
            <ac:spMk id="2" creationId="{3765476B-2ADF-4779-8840-807306DA7C92}"/>
          </ac:spMkLst>
        </pc:spChg>
        <pc:spChg chg="mod">
          <ac:chgData name="Jessica Clapham" userId="017a1a467d8e6000" providerId="LiveId" clId="{063AEFA1-7945-434B-9371-81699BBC1E15}" dt="2020-10-26T16:55:53.782" v="3771" actId="20577"/>
          <ac:spMkLst>
            <pc:docMk/>
            <pc:sldMk cId="360117102" sldId="274"/>
            <ac:spMk id="3" creationId="{4087CC7E-7140-4937-9433-64D7A6963479}"/>
          </ac:spMkLst>
        </pc:spChg>
      </pc:sldChg>
      <pc:sldChg chg="modSp new mod">
        <pc:chgData name="Jessica Clapham" userId="017a1a467d8e6000" providerId="LiveId" clId="{063AEFA1-7945-434B-9371-81699BBC1E15}" dt="2020-10-26T16:57:35.100" v="3997" actId="20577"/>
        <pc:sldMkLst>
          <pc:docMk/>
          <pc:sldMk cId="1591638814" sldId="275"/>
        </pc:sldMkLst>
        <pc:spChg chg="mod">
          <ac:chgData name="Jessica Clapham" userId="017a1a467d8e6000" providerId="LiveId" clId="{063AEFA1-7945-434B-9371-81699BBC1E15}" dt="2020-10-26T16:56:27.012" v="3836" actId="20577"/>
          <ac:spMkLst>
            <pc:docMk/>
            <pc:sldMk cId="1591638814" sldId="275"/>
            <ac:spMk id="2" creationId="{B6BE140A-0493-413C-846E-D0984529B4E3}"/>
          </ac:spMkLst>
        </pc:spChg>
        <pc:spChg chg="mod">
          <ac:chgData name="Jessica Clapham" userId="017a1a467d8e6000" providerId="LiveId" clId="{063AEFA1-7945-434B-9371-81699BBC1E15}" dt="2020-10-26T16:57:35.100" v="3997" actId="20577"/>
          <ac:spMkLst>
            <pc:docMk/>
            <pc:sldMk cId="1591638814" sldId="275"/>
            <ac:spMk id="3" creationId="{9729485D-B77D-40F5-B62F-57CB8EA2FCD6}"/>
          </ac:spMkLst>
        </pc:spChg>
      </pc:sldChg>
      <pc:sldChg chg="modSp new mod">
        <pc:chgData name="Jessica Clapham" userId="017a1a467d8e6000" providerId="LiveId" clId="{063AEFA1-7945-434B-9371-81699BBC1E15}" dt="2020-10-26T16:59:55.964" v="4239" actId="20577"/>
        <pc:sldMkLst>
          <pc:docMk/>
          <pc:sldMk cId="3585585738" sldId="276"/>
        </pc:sldMkLst>
        <pc:spChg chg="mod">
          <ac:chgData name="Jessica Clapham" userId="017a1a467d8e6000" providerId="LiveId" clId="{063AEFA1-7945-434B-9371-81699BBC1E15}" dt="2020-10-26T16:58:02.203" v="4022" actId="20577"/>
          <ac:spMkLst>
            <pc:docMk/>
            <pc:sldMk cId="3585585738" sldId="276"/>
            <ac:spMk id="2" creationId="{3EADEBF4-B9FE-43D9-8A86-4143ACE8237A}"/>
          </ac:spMkLst>
        </pc:spChg>
        <pc:spChg chg="mod">
          <ac:chgData name="Jessica Clapham" userId="017a1a467d8e6000" providerId="LiveId" clId="{063AEFA1-7945-434B-9371-81699BBC1E15}" dt="2020-10-26T16:59:55.964" v="4239" actId="20577"/>
          <ac:spMkLst>
            <pc:docMk/>
            <pc:sldMk cId="3585585738" sldId="276"/>
            <ac:spMk id="3" creationId="{BED3C1C2-924F-4A19-9488-E45FA339A571}"/>
          </ac:spMkLst>
        </pc:spChg>
      </pc:sldChg>
      <pc:sldChg chg="modSp new mod">
        <pc:chgData name="Jessica Clapham" userId="017a1a467d8e6000" providerId="LiveId" clId="{063AEFA1-7945-434B-9371-81699BBC1E15}" dt="2020-10-26T17:01:58.015" v="4382" actId="20577"/>
        <pc:sldMkLst>
          <pc:docMk/>
          <pc:sldMk cId="695198237" sldId="277"/>
        </pc:sldMkLst>
        <pc:spChg chg="mod">
          <ac:chgData name="Jessica Clapham" userId="017a1a467d8e6000" providerId="LiveId" clId="{063AEFA1-7945-434B-9371-81699BBC1E15}" dt="2020-10-26T17:00:41.436" v="4250" actId="20577"/>
          <ac:spMkLst>
            <pc:docMk/>
            <pc:sldMk cId="695198237" sldId="277"/>
            <ac:spMk id="2" creationId="{FF88E059-9CE8-4E82-8ED9-D718E0FE38A6}"/>
          </ac:spMkLst>
        </pc:spChg>
        <pc:spChg chg="mod">
          <ac:chgData name="Jessica Clapham" userId="017a1a467d8e6000" providerId="LiveId" clId="{063AEFA1-7945-434B-9371-81699BBC1E15}" dt="2020-10-26T17:01:58.015" v="4382" actId="20577"/>
          <ac:spMkLst>
            <pc:docMk/>
            <pc:sldMk cId="695198237" sldId="277"/>
            <ac:spMk id="3" creationId="{C4FDBF8D-7B4E-49A2-85A9-D0696D99EB94}"/>
          </ac:spMkLst>
        </pc:spChg>
      </pc:sldChg>
      <pc:sldChg chg="modSp new mod">
        <pc:chgData name="Jessica Clapham" userId="017a1a467d8e6000" providerId="LiveId" clId="{063AEFA1-7945-434B-9371-81699BBC1E15}" dt="2020-10-26T17:04:43.912" v="4563" actId="20577"/>
        <pc:sldMkLst>
          <pc:docMk/>
          <pc:sldMk cId="205310803" sldId="278"/>
        </pc:sldMkLst>
        <pc:spChg chg="mod">
          <ac:chgData name="Jessica Clapham" userId="017a1a467d8e6000" providerId="LiveId" clId="{063AEFA1-7945-434B-9371-81699BBC1E15}" dt="2020-10-26T17:02:38.412" v="4423" actId="20577"/>
          <ac:spMkLst>
            <pc:docMk/>
            <pc:sldMk cId="205310803" sldId="278"/>
            <ac:spMk id="2" creationId="{F74ABA18-A2EA-458F-8721-60834E85CEB6}"/>
          </ac:spMkLst>
        </pc:spChg>
        <pc:spChg chg="mod">
          <ac:chgData name="Jessica Clapham" userId="017a1a467d8e6000" providerId="LiveId" clId="{063AEFA1-7945-434B-9371-81699BBC1E15}" dt="2020-10-26T17:04:43.912" v="4563" actId="20577"/>
          <ac:spMkLst>
            <pc:docMk/>
            <pc:sldMk cId="205310803" sldId="278"/>
            <ac:spMk id="3" creationId="{622C5153-719B-44C3-A19A-12C05E9FB6B2}"/>
          </ac:spMkLst>
        </pc:spChg>
      </pc:sldChg>
      <pc:sldChg chg="modSp new mod">
        <pc:chgData name="Jessica Clapham" userId="017a1a467d8e6000" providerId="LiveId" clId="{063AEFA1-7945-434B-9371-81699BBC1E15}" dt="2020-10-26T17:06:44.576" v="4822" actId="20577"/>
        <pc:sldMkLst>
          <pc:docMk/>
          <pc:sldMk cId="4292540754" sldId="279"/>
        </pc:sldMkLst>
        <pc:spChg chg="mod">
          <ac:chgData name="Jessica Clapham" userId="017a1a467d8e6000" providerId="LiveId" clId="{063AEFA1-7945-434B-9371-81699BBC1E15}" dt="2020-10-26T17:04:51.301" v="4570" actId="20577"/>
          <ac:spMkLst>
            <pc:docMk/>
            <pc:sldMk cId="4292540754" sldId="279"/>
            <ac:spMk id="2" creationId="{13383907-0C01-4183-A96F-D4A8C9AD83F7}"/>
          </ac:spMkLst>
        </pc:spChg>
        <pc:spChg chg="mod">
          <ac:chgData name="Jessica Clapham" userId="017a1a467d8e6000" providerId="LiveId" clId="{063AEFA1-7945-434B-9371-81699BBC1E15}" dt="2020-10-26T17:06:44.576" v="4822" actId="20577"/>
          <ac:spMkLst>
            <pc:docMk/>
            <pc:sldMk cId="4292540754" sldId="279"/>
            <ac:spMk id="3" creationId="{40C46858-670E-48BC-8CD1-5C8C31EA1632}"/>
          </ac:spMkLst>
        </pc:spChg>
      </pc:sldChg>
      <pc:sldChg chg="addSp delSp modSp new mod setBg">
        <pc:chgData name="Jessica Clapham" userId="017a1a467d8e6000" providerId="LiveId" clId="{063AEFA1-7945-434B-9371-81699BBC1E15}" dt="2020-10-26T17:21:27.406" v="5113" actId="5793"/>
        <pc:sldMkLst>
          <pc:docMk/>
          <pc:sldMk cId="2675234716" sldId="280"/>
        </pc:sldMkLst>
        <pc:spChg chg="mod">
          <ac:chgData name="Jessica Clapham" userId="017a1a467d8e6000" providerId="LiveId" clId="{063AEFA1-7945-434B-9371-81699BBC1E15}" dt="2020-10-26T17:21:04.368" v="5110" actId="26606"/>
          <ac:spMkLst>
            <pc:docMk/>
            <pc:sldMk cId="2675234716" sldId="280"/>
            <ac:spMk id="2" creationId="{D7C6B7E1-A082-4B24-8F71-E8E36257DB7F}"/>
          </ac:spMkLst>
        </pc:spChg>
        <pc:spChg chg="mod">
          <ac:chgData name="Jessica Clapham" userId="017a1a467d8e6000" providerId="LiveId" clId="{063AEFA1-7945-434B-9371-81699BBC1E15}" dt="2020-10-26T17:21:27.406" v="5113" actId="5793"/>
          <ac:spMkLst>
            <pc:docMk/>
            <pc:sldMk cId="2675234716" sldId="280"/>
            <ac:spMk id="3" creationId="{00C14F1F-DB0F-495A-A1D3-6D5FE864625D}"/>
          </ac:spMkLst>
        </pc:spChg>
        <pc:spChg chg="add del mod">
          <ac:chgData name="Jessica Clapham" userId="017a1a467d8e6000" providerId="LiveId" clId="{063AEFA1-7945-434B-9371-81699BBC1E15}" dt="2020-10-26T17:10:27.174" v="4845"/>
          <ac:spMkLst>
            <pc:docMk/>
            <pc:sldMk cId="2675234716" sldId="280"/>
            <ac:spMk id="4" creationId="{8C9BE5E5-5E37-40FF-B7B1-E96ADD398246}"/>
          </ac:spMkLst>
        </pc:spChg>
        <pc:spChg chg="add del mod">
          <ac:chgData name="Jessica Clapham" userId="017a1a467d8e6000" providerId="LiveId" clId="{063AEFA1-7945-434B-9371-81699BBC1E15}" dt="2020-10-26T17:10:27.174" v="4845"/>
          <ac:spMkLst>
            <pc:docMk/>
            <pc:sldMk cId="2675234716" sldId="280"/>
            <ac:spMk id="5" creationId="{297C13F4-6B27-497A-B755-7EE9B4BAB1DB}"/>
          </ac:spMkLst>
        </pc:spChg>
        <pc:spChg chg="add del">
          <ac:chgData name="Jessica Clapham" userId="017a1a467d8e6000" providerId="LiveId" clId="{063AEFA1-7945-434B-9371-81699BBC1E15}" dt="2020-10-26T17:18:25.549" v="5072" actId="26606"/>
          <ac:spMkLst>
            <pc:docMk/>
            <pc:sldMk cId="2675234716" sldId="280"/>
            <ac:spMk id="71" creationId="{3A8EC506-B1DA-46A1-B44D-774E68468E13}"/>
          </ac:spMkLst>
        </pc:spChg>
        <pc:spChg chg="add del">
          <ac:chgData name="Jessica Clapham" userId="017a1a467d8e6000" providerId="LiveId" clId="{063AEFA1-7945-434B-9371-81699BBC1E15}" dt="2020-10-26T17:18:25.549" v="5072" actId="26606"/>
          <ac:spMkLst>
            <pc:docMk/>
            <pc:sldMk cId="2675234716" sldId="280"/>
            <ac:spMk id="73" creationId="{BFF30785-305E-45D7-984F-5AA93D3CA561}"/>
          </ac:spMkLst>
        </pc:spChg>
        <pc:spChg chg="add del">
          <ac:chgData name="Jessica Clapham" userId="017a1a467d8e6000" providerId="LiveId" clId="{063AEFA1-7945-434B-9371-81699BBC1E15}" dt="2020-10-26T17:18:25.549" v="5072" actId="26606"/>
          <ac:spMkLst>
            <pc:docMk/>
            <pc:sldMk cId="2675234716" sldId="280"/>
            <ac:spMk id="77" creationId="{286BE877-8405-42B2-A8E4-BF4224E015EF}"/>
          </ac:spMkLst>
        </pc:spChg>
        <pc:spChg chg="add del">
          <ac:chgData name="Jessica Clapham" userId="017a1a467d8e6000" providerId="LiveId" clId="{063AEFA1-7945-434B-9371-81699BBC1E15}" dt="2020-10-26T17:18:25.549" v="5072" actId="26606"/>
          <ac:spMkLst>
            <pc:docMk/>
            <pc:sldMk cId="2675234716" sldId="280"/>
            <ac:spMk id="79" creationId="{4F4916F3-5270-48BF-8D54-7990F611BF30}"/>
          </ac:spMkLst>
        </pc:spChg>
        <pc:spChg chg="add del">
          <ac:chgData name="Jessica Clapham" userId="017a1a467d8e6000" providerId="LiveId" clId="{063AEFA1-7945-434B-9371-81699BBC1E15}" dt="2020-10-26T17:21:04.368" v="5110" actId="26606"/>
          <ac:spMkLst>
            <pc:docMk/>
            <pc:sldMk cId="2675234716" sldId="280"/>
            <ac:spMk id="135" creationId="{6109556B-EAE9-4435-B409-0519F2CBDB14}"/>
          </ac:spMkLst>
        </pc:spChg>
        <pc:spChg chg="add">
          <ac:chgData name="Jessica Clapham" userId="017a1a467d8e6000" providerId="LiveId" clId="{063AEFA1-7945-434B-9371-81699BBC1E15}" dt="2020-10-26T17:21:04.368" v="5110" actId="26606"/>
          <ac:spMkLst>
            <pc:docMk/>
            <pc:sldMk cId="2675234716" sldId="280"/>
            <ac:spMk id="192" creationId="{FAA4C64A-BAF9-4028-A4D7-A7E71FFF4FF2}"/>
          </ac:spMkLst>
        </pc:spChg>
        <pc:spChg chg="add">
          <ac:chgData name="Jessica Clapham" userId="017a1a467d8e6000" providerId="LiveId" clId="{063AEFA1-7945-434B-9371-81699BBC1E15}" dt="2020-10-26T17:21:04.368" v="5110" actId="26606"/>
          <ac:spMkLst>
            <pc:docMk/>
            <pc:sldMk cId="2675234716" sldId="280"/>
            <ac:spMk id="194" creationId="{D3AF2C15-C5DF-435E-B572-4D1DC7EEEB53}"/>
          </ac:spMkLst>
        </pc:spChg>
        <pc:spChg chg="add">
          <ac:chgData name="Jessica Clapham" userId="017a1a467d8e6000" providerId="LiveId" clId="{063AEFA1-7945-434B-9371-81699BBC1E15}" dt="2020-10-26T17:21:04.368" v="5110" actId="26606"/>
          <ac:spMkLst>
            <pc:docMk/>
            <pc:sldMk cId="2675234716" sldId="280"/>
            <ac:spMk id="195" creationId="{7C2A1BC2-B662-423F-BC9A-33370B4327F7}"/>
          </ac:spMkLst>
        </pc:spChg>
        <pc:picChg chg="add mod ord">
          <ac:chgData name="Jessica Clapham" userId="017a1a467d8e6000" providerId="LiveId" clId="{063AEFA1-7945-434B-9371-81699BBC1E15}" dt="2020-10-26T17:21:04.368" v="5110" actId="26606"/>
          <ac:picMkLst>
            <pc:docMk/>
            <pc:sldMk cId="2675234716" sldId="280"/>
            <ac:picMk id="1026" creationId="{F4EF1500-110A-4D6B-A4BB-E97A1E649E1A}"/>
          </ac:picMkLst>
        </pc:picChg>
        <pc:picChg chg="add mod">
          <ac:chgData name="Jessica Clapham" userId="017a1a467d8e6000" providerId="LiveId" clId="{063AEFA1-7945-434B-9371-81699BBC1E15}" dt="2020-10-26T17:21:12.067" v="5111" actId="14100"/>
          <ac:picMkLst>
            <pc:docMk/>
            <pc:sldMk cId="2675234716" sldId="280"/>
            <ac:picMk id="1028" creationId="{1210F50B-1131-41A4-8718-8C541170C273}"/>
          </ac:picMkLst>
        </pc:picChg>
        <pc:cxnChg chg="add del">
          <ac:chgData name="Jessica Clapham" userId="017a1a467d8e6000" providerId="LiveId" clId="{063AEFA1-7945-434B-9371-81699BBC1E15}" dt="2020-10-26T17:18:25.549" v="5072" actId="26606"/>
          <ac:cxnSpMkLst>
            <pc:docMk/>
            <pc:sldMk cId="2675234716" sldId="280"/>
            <ac:cxnSpMk id="75" creationId="{15E01FA5-D766-43CA-A83D-E7CF3F04E96F}"/>
          </ac:cxnSpMkLst>
        </pc:cxnChg>
        <pc:cxnChg chg="add del">
          <ac:chgData name="Jessica Clapham" userId="017a1a467d8e6000" providerId="LiveId" clId="{063AEFA1-7945-434B-9371-81699BBC1E15}" dt="2020-10-26T17:18:25.549" v="5072" actId="26606"/>
          <ac:cxnSpMkLst>
            <pc:docMk/>
            <pc:sldMk cId="2675234716" sldId="280"/>
            <ac:cxnSpMk id="81" creationId="{F49244C8-BD6D-4309-8235-706CBF26EF67}"/>
          </ac:cxnSpMkLst>
        </pc:cxnChg>
        <pc:cxnChg chg="add del">
          <ac:chgData name="Jessica Clapham" userId="017a1a467d8e6000" providerId="LiveId" clId="{063AEFA1-7945-434B-9371-81699BBC1E15}" dt="2020-10-26T17:21:04.368" v="5110" actId="26606"/>
          <ac:cxnSpMkLst>
            <pc:docMk/>
            <pc:sldMk cId="2675234716" sldId="280"/>
            <ac:cxnSpMk id="137" creationId="{5814CCBE-423E-41B2-A9F3-82679F490EF4}"/>
          </ac:cxnSpMkLst>
        </pc:cxnChg>
        <pc:cxnChg chg="add">
          <ac:chgData name="Jessica Clapham" userId="017a1a467d8e6000" providerId="LiveId" clId="{063AEFA1-7945-434B-9371-81699BBC1E15}" dt="2020-10-26T17:21:04.368" v="5110" actId="26606"/>
          <ac:cxnSpMkLst>
            <pc:docMk/>
            <pc:sldMk cId="2675234716" sldId="280"/>
            <ac:cxnSpMk id="193" creationId="{2E44EC6D-D5C1-4DEB-ABD8-285AEBD4D68F}"/>
          </ac:cxnSpMkLst>
        </pc:cxnChg>
      </pc:sldChg>
      <pc:sldMasterChg chg="setBg modSldLayout">
        <pc:chgData name="Jessica Clapham" userId="017a1a467d8e6000" providerId="LiveId" clId="{063AEFA1-7945-434B-9371-81699BBC1E15}" dt="2020-10-26T14:26:05.076" v="1248"/>
        <pc:sldMasterMkLst>
          <pc:docMk/>
          <pc:sldMasterMk cId="632496682" sldId="2147483696"/>
        </pc:sldMasterMkLst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1062873617" sldId="2147483697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2174655764" sldId="2147483698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281461868" sldId="2147483699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3313038183" sldId="2147483700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3382879962" sldId="2147483701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1789280842" sldId="2147483702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13199444" sldId="2147483703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748286803" sldId="2147483704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69294965" sldId="2147483705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3566398080" sldId="2147483706"/>
          </pc:sldLayoutMkLst>
        </pc:sldLayoutChg>
        <pc:sldLayoutChg chg="setBg">
          <pc:chgData name="Jessica Clapham" userId="017a1a467d8e6000" providerId="LiveId" clId="{063AEFA1-7945-434B-9371-81699BBC1E15}" dt="2020-10-26T14:26:05.076" v="1248"/>
          <pc:sldLayoutMkLst>
            <pc:docMk/>
            <pc:sldMasterMk cId="632496682" sldId="2147483696"/>
            <pc:sldLayoutMk cId="2942185427" sldId="2147483707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20991C-90BF-43D0-A3DB-B6CA651399C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7E971461-7656-430B-AD32-6C422D36C417}">
      <dgm:prSet/>
      <dgm:spPr/>
      <dgm:t>
        <a:bodyPr/>
        <a:lstStyle/>
        <a:p>
          <a:r>
            <a:rPr lang="en-GB"/>
            <a:t>General background</a:t>
          </a:r>
          <a:endParaRPr lang="en-US"/>
        </a:p>
      </dgm:t>
    </dgm:pt>
    <dgm:pt modelId="{F10137B4-5564-431E-B114-A27DEA4AF914}" type="parTrans" cxnId="{7E63459F-3E9F-4177-A9C6-CABBC3F10A09}">
      <dgm:prSet/>
      <dgm:spPr/>
      <dgm:t>
        <a:bodyPr/>
        <a:lstStyle/>
        <a:p>
          <a:endParaRPr lang="en-US"/>
        </a:p>
      </dgm:t>
    </dgm:pt>
    <dgm:pt modelId="{4F778090-937E-4133-87E4-8253D8BCCD76}" type="sibTrans" cxnId="{7E63459F-3E9F-4177-A9C6-CABBC3F10A09}">
      <dgm:prSet/>
      <dgm:spPr/>
      <dgm:t>
        <a:bodyPr/>
        <a:lstStyle/>
        <a:p>
          <a:endParaRPr lang="en-US"/>
        </a:p>
      </dgm:t>
    </dgm:pt>
    <dgm:pt modelId="{41EA25CD-6C51-4B71-9583-12509D19F1E9}">
      <dgm:prSet/>
      <dgm:spPr/>
      <dgm:t>
        <a:bodyPr/>
        <a:lstStyle/>
        <a:p>
          <a:r>
            <a:rPr lang="en-GB"/>
            <a:t>It is generally agreed that a wide sight</a:t>
          </a:r>
          <a:endParaRPr lang="en-US"/>
        </a:p>
      </dgm:t>
    </dgm:pt>
    <dgm:pt modelId="{A0E22E02-255B-42AA-BE56-0D792503AA67}" type="parTrans" cxnId="{143E5586-F2E4-467B-AB9C-0254E91C4096}">
      <dgm:prSet/>
      <dgm:spPr/>
      <dgm:t>
        <a:bodyPr/>
        <a:lstStyle/>
        <a:p>
          <a:endParaRPr lang="en-US"/>
        </a:p>
      </dgm:t>
    </dgm:pt>
    <dgm:pt modelId="{D5E7A41A-10CD-44FC-921F-7CE3C570EF3E}" type="sibTrans" cxnId="{143E5586-F2E4-467B-AB9C-0254E91C4096}">
      <dgm:prSet/>
      <dgm:spPr/>
      <dgm:t>
        <a:bodyPr/>
        <a:lstStyle/>
        <a:p>
          <a:endParaRPr lang="en-US"/>
        </a:p>
      </dgm:t>
    </dgm:pt>
    <dgm:pt modelId="{351B45CE-EC8E-4901-A98B-8EA3C441A715}">
      <dgm:prSet/>
      <dgm:spPr/>
      <dgm:t>
        <a:bodyPr/>
        <a:lstStyle/>
        <a:p>
          <a:endParaRPr lang="en-GB" dirty="0"/>
        </a:p>
        <a:p>
          <a:r>
            <a:rPr lang="en-GB" dirty="0"/>
            <a:t>vocabulary is essential for proficiency (especially reading comprehension</a:t>
          </a:r>
        </a:p>
        <a:p>
          <a:r>
            <a:rPr lang="en-GB" dirty="0"/>
            <a:t>This means at least 1,000 items by the end of 6</a:t>
          </a:r>
          <a:r>
            <a:rPr lang="en-GB" baseline="30000" dirty="0"/>
            <a:t>th</a:t>
          </a:r>
          <a:r>
            <a:rPr lang="en-GB" dirty="0"/>
            <a:t> grade</a:t>
          </a:r>
        </a:p>
        <a:p>
          <a:r>
            <a:rPr lang="en-GB" dirty="0"/>
            <a:t>4-5000 by the end of 10</a:t>
          </a:r>
          <a:r>
            <a:rPr lang="en-GB" baseline="30000" dirty="0"/>
            <a:t>th</a:t>
          </a:r>
        </a:p>
        <a:p>
          <a:r>
            <a:rPr lang="en-GB" baseline="30000" dirty="0"/>
            <a:t>7-8ooo by the end of 12th</a:t>
          </a:r>
          <a:endParaRPr lang="en-GB" dirty="0"/>
        </a:p>
        <a:p>
          <a:endParaRPr lang="en-US" dirty="0"/>
        </a:p>
      </dgm:t>
    </dgm:pt>
    <dgm:pt modelId="{00C5474E-CE51-4F05-9E99-26CEF3D130FB}" type="parTrans" cxnId="{2459F663-EC5D-4FB5-8BEE-E90C73F075E0}">
      <dgm:prSet/>
      <dgm:spPr/>
      <dgm:t>
        <a:bodyPr/>
        <a:lstStyle/>
        <a:p>
          <a:endParaRPr lang="en-US"/>
        </a:p>
      </dgm:t>
    </dgm:pt>
    <dgm:pt modelId="{92C2F584-6C63-480D-AD60-F86E1F3963A0}" type="sibTrans" cxnId="{2459F663-EC5D-4FB5-8BEE-E90C73F075E0}">
      <dgm:prSet/>
      <dgm:spPr/>
      <dgm:t>
        <a:bodyPr/>
        <a:lstStyle/>
        <a:p>
          <a:endParaRPr lang="en-US"/>
        </a:p>
      </dgm:t>
    </dgm:pt>
    <dgm:pt modelId="{48DCE035-6A47-4BEE-BE1F-983E8B9E8E52}" type="pres">
      <dgm:prSet presAssocID="{9920991C-90BF-43D0-A3DB-B6CA651399C3}" presName="root" presStyleCnt="0">
        <dgm:presLayoutVars>
          <dgm:dir/>
          <dgm:resizeHandles val="exact"/>
        </dgm:presLayoutVars>
      </dgm:prSet>
      <dgm:spPr/>
    </dgm:pt>
    <dgm:pt modelId="{546EE18A-4E35-4432-837B-44C8F83B8607}" type="pres">
      <dgm:prSet presAssocID="{7E971461-7656-430B-AD32-6C422D36C417}" presName="compNode" presStyleCnt="0"/>
      <dgm:spPr/>
    </dgm:pt>
    <dgm:pt modelId="{011D7560-E8CB-4B06-92BD-6FDB24A9F68B}" type="pres">
      <dgm:prSet presAssocID="{7E971461-7656-430B-AD32-6C422D36C417}" presName="bgRect" presStyleLbl="bgShp" presStyleIdx="0" presStyleCnt="3" custLinFactNeighborX="-15554" custLinFactNeighborY="-90"/>
      <dgm:spPr/>
    </dgm:pt>
    <dgm:pt modelId="{6788FAD0-F547-4F48-ADE9-5C39ED510A7B}" type="pres">
      <dgm:prSet presAssocID="{7E971461-7656-430B-AD32-6C422D36C41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ducation"/>
        </a:ext>
      </dgm:extLst>
    </dgm:pt>
    <dgm:pt modelId="{8487D037-02EE-4950-8FCF-21A0E93ED63B}" type="pres">
      <dgm:prSet presAssocID="{7E971461-7656-430B-AD32-6C422D36C417}" presName="spaceRect" presStyleCnt="0"/>
      <dgm:spPr/>
    </dgm:pt>
    <dgm:pt modelId="{AFC812E6-0324-4FA6-A001-2CFB31FE6B87}" type="pres">
      <dgm:prSet presAssocID="{7E971461-7656-430B-AD32-6C422D36C417}" presName="parTx" presStyleLbl="revTx" presStyleIdx="0" presStyleCnt="3">
        <dgm:presLayoutVars>
          <dgm:chMax val="0"/>
          <dgm:chPref val="0"/>
        </dgm:presLayoutVars>
      </dgm:prSet>
      <dgm:spPr/>
    </dgm:pt>
    <dgm:pt modelId="{505767C3-2046-4004-8514-B0052EAF8829}" type="pres">
      <dgm:prSet presAssocID="{4F778090-937E-4133-87E4-8253D8BCCD76}" presName="sibTrans" presStyleCnt="0"/>
      <dgm:spPr/>
    </dgm:pt>
    <dgm:pt modelId="{B653AFDC-F983-4390-898F-426549325496}" type="pres">
      <dgm:prSet presAssocID="{41EA25CD-6C51-4B71-9583-12509D19F1E9}" presName="compNode" presStyleCnt="0"/>
      <dgm:spPr/>
    </dgm:pt>
    <dgm:pt modelId="{996A886F-D3BF-4E2F-9B7B-62949185EEDA}" type="pres">
      <dgm:prSet presAssocID="{41EA25CD-6C51-4B71-9583-12509D19F1E9}" presName="bgRect" presStyleLbl="bgShp" presStyleIdx="1" presStyleCnt="3"/>
      <dgm:spPr/>
    </dgm:pt>
    <dgm:pt modelId="{C766372F-2DAC-42C1-99E8-E5A90428D8EA}" type="pres">
      <dgm:prSet presAssocID="{41EA25CD-6C51-4B71-9583-12509D19F1E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"/>
        </a:ext>
      </dgm:extLst>
    </dgm:pt>
    <dgm:pt modelId="{FE57E675-50F0-4A81-BEBB-7D21E5B52D2C}" type="pres">
      <dgm:prSet presAssocID="{41EA25CD-6C51-4B71-9583-12509D19F1E9}" presName="spaceRect" presStyleCnt="0"/>
      <dgm:spPr/>
    </dgm:pt>
    <dgm:pt modelId="{24852B89-2E75-47EC-8436-6ACFBF152AC0}" type="pres">
      <dgm:prSet presAssocID="{41EA25CD-6C51-4B71-9583-12509D19F1E9}" presName="parTx" presStyleLbl="revTx" presStyleIdx="1" presStyleCnt="3">
        <dgm:presLayoutVars>
          <dgm:chMax val="0"/>
          <dgm:chPref val="0"/>
        </dgm:presLayoutVars>
      </dgm:prSet>
      <dgm:spPr/>
    </dgm:pt>
    <dgm:pt modelId="{AD97CCE8-F5CB-4829-974D-E2DDEE0DE7F9}" type="pres">
      <dgm:prSet presAssocID="{D5E7A41A-10CD-44FC-921F-7CE3C570EF3E}" presName="sibTrans" presStyleCnt="0"/>
      <dgm:spPr/>
    </dgm:pt>
    <dgm:pt modelId="{CB70C26F-4228-458B-B99C-D0EBEED33230}" type="pres">
      <dgm:prSet presAssocID="{351B45CE-EC8E-4901-A98B-8EA3C441A715}" presName="compNode" presStyleCnt="0"/>
      <dgm:spPr/>
    </dgm:pt>
    <dgm:pt modelId="{D4F62C95-7CA4-4F21-83C6-CAB2409FD5D0}" type="pres">
      <dgm:prSet presAssocID="{351B45CE-EC8E-4901-A98B-8EA3C441A715}" presName="bgRect" presStyleLbl="bgShp" presStyleIdx="2" presStyleCnt="3"/>
      <dgm:spPr/>
    </dgm:pt>
    <dgm:pt modelId="{57547497-DD66-4D4A-B455-E42BDAEF7375}" type="pres">
      <dgm:prSet presAssocID="{351B45CE-EC8E-4901-A98B-8EA3C441A71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oter"/>
        </a:ext>
      </dgm:extLst>
    </dgm:pt>
    <dgm:pt modelId="{2A76460E-8A37-4F3C-A94C-221591E01099}" type="pres">
      <dgm:prSet presAssocID="{351B45CE-EC8E-4901-A98B-8EA3C441A715}" presName="spaceRect" presStyleCnt="0"/>
      <dgm:spPr/>
    </dgm:pt>
    <dgm:pt modelId="{71EBF352-D3BB-4D6B-A38D-88C55A8A361D}" type="pres">
      <dgm:prSet presAssocID="{351B45CE-EC8E-4901-A98B-8EA3C441A715}" presName="parTx" presStyleLbl="revTx" presStyleIdx="2" presStyleCnt="3" custLinFactNeighborX="9488" custLinFactNeighborY="-4552">
        <dgm:presLayoutVars>
          <dgm:chMax val="0"/>
          <dgm:chPref val="0"/>
        </dgm:presLayoutVars>
      </dgm:prSet>
      <dgm:spPr/>
    </dgm:pt>
  </dgm:ptLst>
  <dgm:cxnLst>
    <dgm:cxn modelId="{51F8DF0C-DB28-4E67-8767-F753EB85438B}" type="presOf" srcId="{7E971461-7656-430B-AD32-6C422D36C417}" destId="{AFC812E6-0324-4FA6-A001-2CFB31FE6B87}" srcOrd="0" destOrd="0" presId="urn:microsoft.com/office/officeart/2018/2/layout/IconVerticalSolidList"/>
    <dgm:cxn modelId="{2459F663-EC5D-4FB5-8BEE-E90C73F075E0}" srcId="{9920991C-90BF-43D0-A3DB-B6CA651399C3}" destId="{351B45CE-EC8E-4901-A98B-8EA3C441A715}" srcOrd="2" destOrd="0" parTransId="{00C5474E-CE51-4F05-9E99-26CEF3D130FB}" sibTransId="{92C2F584-6C63-480D-AD60-F86E1F3963A0}"/>
    <dgm:cxn modelId="{9ADCD85A-D6C6-4A0E-9B08-7534420147F2}" type="presOf" srcId="{9920991C-90BF-43D0-A3DB-B6CA651399C3}" destId="{48DCE035-6A47-4BEE-BE1F-983E8B9E8E52}" srcOrd="0" destOrd="0" presId="urn:microsoft.com/office/officeart/2018/2/layout/IconVerticalSolidList"/>
    <dgm:cxn modelId="{143E5586-F2E4-467B-AB9C-0254E91C4096}" srcId="{9920991C-90BF-43D0-A3DB-B6CA651399C3}" destId="{41EA25CD-6C51-4B71-9583-12509D19F1E9}" srcOrd="1" destOrd="0" parTransId="{A0E22E02-255B-42AA-BE56-0D792503AA67}" sibTransId="{D5E7A41A-10CD-44FC-921F-7CE3C570EF3E}"/>
    <dgm:cxn modelId="{8C4D1A9F-9E16-4153-96C5-AD0F628AF2B9}" type="presOf" srcId="{351B45CE-EC8E-4901-A98B-8EA3C441A715}" destId="{71EBF352-D3BB-4D6B-A38D-88C55A8A361D}" srcOrd="0" destOrd="0" presId="urn:microsoft.com/office/officeart/2018/2/layout/IconVerticalSolidList"/>
    <dgm:cxn modelId="{7E63459F-3E9F-4177-A9C6-CABBC3F10A09}" srcId="{9920991C-90BF-43D0-A3DB-B6CA651399C3}" destId="{7E971461-7656-430B-AD32-6C422D36C417}" srcOrd="0" destOrd="0" parTransId="{F10137B4-5564-431E-B114-A27DEA4AF914}" sibTransId="{4F778090-937E-4133-87E4-8253D8BCCD76}"/>
    <dgm:cxn modelId="{887D97E9-7927-496D-AA0A-27B5DEA0F4F0}" type="presOf" srcId="{41EA25CD-6C51-4B71-9583-12509D19F1E9}" destId="{24852B89-2E75-47EC-8436-6ACFBF152AC0}" srcOrd="0" destOrd="0" presId="urn:microsoft.com/office/officeart/2018/2/layout/IconVerticalSolidList"/>
    <dgm:cxn modelId="{C4990886-E9D6-4E63-9B40-41D4C2913038}" type="presParOf" srcId="{48DCE035-6A47-4BEE-BE1F-983E8B9E8E52}" destId="{546EE18A-4E35-4432-837B-44C8F83B8607}" srcOrd="0" destOrd="0" presId="urn:microsoft.com/office/officeart/2018/2/layout/IconVerticalSolidList"/>
    <dgm:cxn modelId="{9551E2D3-738D-4713-B512-7F35DDA782C6}" type="presParOf" srcId="{546EE18A-4E35-4432-837B-44C8F83B8607}" destId="{011D7560-E8CB-4B06-92BD-6FDB24A9F68B}" srcOrd="0" destOrd="0" presId="urn:microsoft.com/office/officeart/2018/2/layout/IconVerticalSolidList"/>
    <dgm:cxn modelId="{E1BF7E70-D72C-476D-AC8D-0D3E95C623D3}" type="presParOf" srcId="{546EE18A-4E35-4432-837B-44C8F83B8607}" destId="{6788FAD0-F547-4F48-ADE9-5C39ED510A7B}" srcOrd="1" destOrd="0" presId="urn:microsoft.com/office/officeart/2018/2/layout/IconVerticalSolidList"/>
    <dgm:cxn modelId="{1B475E5D-5CC6-4DB4-9452-8253B11AEA2E}" type="presParOf" srcId="{546EE18A-4E35-4432-837B-44C8F83B8607}" destId="{8487D037-02EE-4950-8FCF-21A0E93ED63B}" srcOrd="2" destOrd="0" presId="urn:microsoft.com/office/officeart/2018/2/layout/IconVerticalSolidList"/>
    <dgm:cxn modelId="{DECB4542-8574-4EEF-9C27-4CA4D155AB6E}" type="presParOf" srcId="{546EE18A-4E35-4432-837B-44C8F83B8607}" destId="{AFC812E6-0324-4FA6-A001-2CFB31FE6B87}" srcOrd="3" destOrd="0" presId="urn:microsoft.com/office/officeart/2018/2/layout/IconVerticalSolidList"/>
    <dgm:cxn modelId="{3ADFB710-23E2-4898-809E-FFB83EF17110}" type="presParOf" srcId="{48DCE035-6A47-4BEE-BE1F-983E8B9E8E52}" destId="{505767C3-2046-4004-8514-B0052EAF8829}" srcOrd="1" destOrd="0" presId="urn:microsoft.com/office/officeart/2018/2/layout/IconVerticalSolidList"/>
    <dgm:cxn modelId="{11F9DF93-8E6C-425A-9611-8FB2AE8CB4AF}" type="presParOf" srcId="{48DCE035-6A47-4BEE-BE1F-983E8B9E8E52}" destId="{B653AFDC-F983-4390-898F-426549325496}" srcOrd="2" destOrd="0" presId="urn:microsoft.com/office/officeart/2018/2/layout/IconVerticalSolidList"/>
    <dgm:cxn modelId="{7257FEC7-2220-4694-B9CA-8076424F86E9}" type="presParOf" srcId="{B653AFDC-F983-4390-898F-426549325496}" destId="{996A886F-D3BF-4E2F-9B7B-62949185EEDA}" srcOrd="0" destOrd="0" presId="urn:microsoft.com/office/officeart/2018/2/layout/IconVerticalSolidList"/>
    <dgm:cxn modelId="{2F3DADC7-C908-4F25-AD27-B96F7973F0C7}" type="presParOf" srcId="{B653AFDC-F983-4390-898F-426549325496}" destId="{C766372F-2DAC-42C1-99E8-E5A90428D8EA}" srcOrd="1" destOrd="0" presId="urn:microsoft.com/office/officeart/2018/2/layout/IconVerticalSolidList"/>
    <dgm:cxn modelId="{BE77D658-7CC9-4765-83C8-E57E9267EBB3}" type="presParOf" srcId="{B653AFDC-F983-4390-898F-426549325496}" destId="{FE57E675-50F0-4A81-BEBB-7D21E5B52D2C}" srcOrd="2" destOrd="0" presId="urn:microsoft.com/office/officeart/2018/2/layout/IconVerticalSolidList"/>
    <dgm:cxn modelId="{7AA19969-30F5-423A-BFA2-27F6715585BE}" type="presParOf" srcId="{B653AFDC-F983-4390-898F-426549325496}" destId="{24852B89-2E75-47EC-8436-6ACFBF152AC0}" srcOrd="3" destOrd="0" presId="urn:microsoft.com/office/officeart/2018/2/layout/IconVerticalSolidList"/>
    <dgm:cxn modelId="{B23AADA8-9A98-4A32-809C-49D5A5B027E7}" type="presParOf" srcId="{48DCE035-6A47-4BEE-BE1F-983E8B9E8E52}" destId="{AD97CCE8-F5CB-4829-974D-E2DDEE0DE7F9}" srcOrd="3" destOrd="0" presId="urn:microsoft.com/office/officeart/2018/2/layout/IconVerticalSolidList"/>
    <dgm:cxn modelId="{750F3679-2A2F-4663-A689-CCC7779C1519}" type="presParOf" srcId="{48DCE035-6A47-4BEE-BE1F-983E8B9E8E52}" destId="{CB70C26F-4228-458B-B99C-D0EBEED33230}" srcOrd="4" destOrd="0" presId="urn:microsoft.com/office/officeart/2018/2/layout/IconVerticalSolidList"/>
    <dgm:cxn modelId="{1DCF2EA7-A8D6-4E17-9417-D9AE7E62C781}" type="presParOf" srcId="{CB70C26F-4228-458B-B99C-D0EBEED33230}" destId="{D4F62C95-7CA4-4F21-83C6-CAB2409FD5D0}" srcOrd="0" destOrd="0" presId="urn:microsoft.com/office/officeart/2018/2/layout/IconVerticalSolidList"/>
    <dgm:cxn modelId="{8013A1CD-2526-4226-9B30-0C3A1041FCB9}" type="presParOf" srcId="{CB70C26F-4228-458B-B99C-D0EBEED33230}" destId="{57547497-DD66-4D4A-B455-E42BDAEF7375}" srcOrd="1" destOrd="0" presId="urn:microsoft.com/office/officeart/2018/2/layout/IconVerticalSolidList"/>
    <dgm:cxn modelId="{7BC27343-4FEE-4242-8F60-0C0B7947CD3E}" type="presParOf" srcId="{CB70C26F-4228-458B-B99C-D0EBEED33230}" destId="{2A76460E-8A37-4F3C-A94C-221591E01099}" srcOrd="2" destOrd="0" presId="urn:microsoft.com/office/officeart/2018/2/layout/IconVerticalSolidList"/>
    <dgm:cxn modelId="{D59D1A55-4BD9-4E04-9972-A63BFB028578}" type="presParOf" srcId="{CB70C26F-4228-458B-B99C-D0EBEED33230}" destId="{71EBF352-D3BB-4D6B-A38D-88C55A8A36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1D7560-E8CB-4B06-92BD-6FDB24A9F68B}">
      <dsp:nvSpPr>
        <dsp:cNvPr id="0" name=""/>
        <dsp:cNvSpPr/>
      </dsp:nvSpPr>
      <dsp:spPr>
        <a:xfrm>
          <a:off x="0" y="1965"/>
          <a:ext cx="7172138" cy="117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88FAD0-F547-4F48-ADE9-5C39ED510A7B}">
      <dsp:nvSpPr>
        <dsp:cNvPr id="0" name=""/>
        <dsp:cNvSpPr/>
      </dsp:nvSpPr>
      <dsp:spPr>
        <a:xfrm>
          <a:off x="354106" y="266403"/>
          <a:ext cx="644458" cy="6438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812E6-0324-4FA6-A001-2CFB31FE6B87}">
      <dsp:nvSpPr>
        <dsp:cNvPr id="0" name=""/>
        <dsp:cNvSpPr/>
      </dsp:nvSpPr>
      <dsp:spPr>
        <a:xfrm>
          <a:off x="1352670" y="3018"/>
          <a:ext cx="5477289" cy="1316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374" tIns="139374" rIns="139374" bIns="13937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General background</a:t>
          </a:r>
          <a:endParaRPr lang="en-US" sz="1400" kern="1200"/>
        </a:p>
      </dsp:txBody>
      <dsp:txXfrm>
        <a:off x="1352670" y="3018"/>
        <a:ext cx="5477289" cy="1316923"/>
      </dsp:txXfrm>
    </dsp:sp>
    <dsp:sp modelId="{996A886F-D3BF-4E2F-9B7B-62949185EEDA}">
      <dsp:nvSpPr>
        <dsp:cNvPr id="0" name=""/>
        <dsp:cNvSpPr/>
      </dsp:nvSpPr>
      <dsp:spPr>
        <a:xfrm>
          <a:off x="0" y="1564950"/>
          <a:ext cx="7172138" cy="117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66372F-2DAC-42C1-99E8-E5A90428D8EA}">
      <dsp:nvSpPr>
        <dsp:cNvPr id="0" name=""/>
        <dsp:cNvSpPr/>
      </dsp:nvSpPr>
      <dsp:spPr>
        <a:xfrm>
          <a:off x="354106" y="1828335"/>
          <a:ext cx="644458" cy="6438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852B89-2E75-47EC-8436-6ACFBF152AC0}">
      <dsp:nvSpPr>
        <dsp:cNvPr id="0" name=""/>
        <dsp:cNvSpPr/>
      </dsp:nvSpPr>
      <dsp:spPr>
        <a:xfrm>
          <a:off x="1352670" y="1564950"/>
          <a:ext cx="5477289" cy="1316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374" tIns="139374" rIns="139374" bIns="13937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It is generally agreed that a wide sight</a:t>
          </a:r>
          <a:endParaRPr lang="en-US" sz="1400" kern="1200"/>
        </a:p>
      </dsp:txBody>
      <dsp:txXfrm>
        <a:off x="1352670" y="1564950"/>
        <a:ext cx="5477289" cy="1316923"/>
      </dsp:txXfrm>
    </dsp:sp>
    <dsp:sp modelId="{D4F62C95-7CA4-4F21-83C6-CAB2409FD5D0}">
      <dsp:nvSpPr>
        <dsp:cNvPr id="0" name=""/>
        <dsp:cNvSpPr/>
      </dsp:nvSpPr>
      <dsp:spPr>
        <a:xfrm>
          <a:off x="0" y="3126883"/>
          <a:ext cx="7172138" cy="11705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547497-DD66-4D4A-B455-E42BDAEF7375}">
      <dsp:nvSpPr>
        <dsp:cNvPr id="0" name=""/>
        <dsp:cNvSpPr/>
      </dsp:nvSpPr>
      <dsp:spPr>
        <a:xfrm>
          <a:off x="354452" y="3390267"/>
          <a:ext cx="644458" cy="6438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EBF352-D3BB-4D6B-A38D-88C55A8A361D}">
      <dsp:nvSpPr>
        <dsp:cNvPr id="0" name=""/>
        <dsp:cNvSpPr/>
      </dsp:nvSpPr>
      <dsp:spPr>
        <a:xfrm>
          <a:off x="1694848" y="3066936"/>
          <a:ext cx="5477289" cy="1316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374" tIns="139374" rIns="139374" bIns="139374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vocabulary is essential for proficiency (especially reading comprehension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This means at least 1,000 items by the end of 6</a:t>
          </a:r>
          <a:r>
            <a:rPr lang="en-GB" sz="1400" kern="1200" baseline="30000" dirty="0"/>
            <a:t>th</a:t>
          </a:r>
          <a:r>
            <a:rPr lang="en-GB" sz="1400" kern="1200" dirty="0"/>
            <a:t> grade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4-5000 by the end of 10</a:t>
          </a:r>
          <a:r>
            <a:rPr lang="en-GB" sz="1400" kern="1200" baseline="30000" dirty="0"/>
            <a:t>th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30000" dirty="0"/>
            <a:t>7-8ooo by the end of 12th</a:t>
          </a:r>
          <a:endParaRPr lang="en-GB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1694848" y="3066936"/>
        <a:ext cx="5477289" cy="13169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2873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655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461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038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879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80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9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286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29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398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218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B3B0C8B-1B0E-4988-B2EA-296B2DCFB256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50D57F2-89DF-478A-9384-44B99A3F400A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2496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riftbooks.com/a/rebecca-l-oxford/270829/" TargetMode="External"/><Relationship Id="rId2" Type="http://schemas.openxmlformats.org/officeDocument/2006/relationships/hyperlink" Target="https://www.thriftbooks.com/w/teaching-and-researching-language-learning-strategies_rebecca-l-oxford/14137168/#isbn=058238129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62AE8E50-35D4-4D5A-A4BB-168CBB027D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16">
            <a:extLst>
              <a:ext uri="{FF2B5EF4-FFF2-40B4-BE49-F238E27FC236}">
                <a16:creationId xmlns:a16="http://schemas.microsoft.com/office/drawing/2014/main" id="{C37D1D6D-17D8-4296-B000-665D1892D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26E892-1320-40AA-9CA1-246721C18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A6C42B-BA5D-4B73-AA12-1078F9940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13224" y="1105351"/>
            <a:ext cx="6353967" cy="3023981"/>
          </a:xfrm>
        </p:spPr>
        <p:txBody>
          <a:bodyPr anchor="b">
            <a:normAutofit/>
          </a:bodyPr>
          <a:lstStyle/>
          <a:p>
            <a:pPr algn="l"/>
            <a:r>
              <a:rPr lang="en-GB" sz="4800">
                <a:solidFill>
                  <a:srgbClr val="FFFFFF"/>
                </a:solidFill>
              </a:rPr>
              <a:t>An Introduction to researching Morphology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F49EB-05C3-4BC8-86E1-5492433F7D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13224" y="4297556"/>
            <a:ext cx="6353968" cy="1433391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J Clapham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9A1F79C-E4D1-4AAE-BA11-3A0900525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2932" y="4214336"/>
            <a:ext cx="512064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170DF7D-4686-4BD5-A9CD-C896492846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431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E3359-DF61-4DC3-B24A-84CC1D2CD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C22F4-9BCE-4EEB-9084-70D67B1346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Morphology</a:t>
            </a:r>
            <a:r>
              <a:rPr lang="en-GB" dirty="0"/>
              <a:t> is the study of form in Language;</a:t>
            </a:r>
          </a:p>
          <a:p>
            <a:r>
              <a:rPr lang="en-GB" dirty="0">
                <a:solidFill>
                  <a:srgbClr val="FF0000"/>
                </a:solidFill>
              </a:rPr>
              <a:t>Morphology</a:t>
            </a:r>
            <a:r>
              <a:rPr lang="en-GB" dirty="0"/>
              <a:t> is the branch of Linguistics ( and one of the major components of </a:t>
            </a:r>
            <a:r>
              <a:rPr lang="en-GB" dirty="0">
                <a:solidFill>
                  <a:srgbClr val="FF0000"/>
                </a:solidFill>
              </a:rPr>
              <a:t>grammar</a:t>
            </a:r>
            <a:r>
              <a:rPr lang="en-GB" dirty="0"/>
              <a:t>) that studies word structures, especially in terms or </a:t>
            </a:r>
            <a:r>
              <a:rPr lang="en-GB" dirty="0">
                <a:solidFill>
                  <a:srgbClr val="FF0000"/>
                </a:solidFill>
              </a:rPr>
              <a:t>morphemes</a:t>
            </a:r>
            <a:r>
              <a:rPr lang="en-GB" dirty="0"/>
              <a:t>. </a:t>
            </a:r>
          </a:p>
          <a:p>
            <a:r>
              <a:rPr lang="en-GB" dirty="0"/>
              <a:t>Adjective: </a:t>
            </a:r>
            <a:r>
              <a:rPr lang="en-GB" dirty="0">
                <a:solidFill>
                  <a:srgbClr val="FF0000"/>
                </a:solidFill>
              </a:rPr>
              <a:t>morphological</a:t>
            </a:r>
          </a:p>
          <a:p>
            <a:r>
              <a:rPr lang="en-US" dirty="0"/>
              <a:t>Morphology is the study and description of word formation</a:t>
            </a:r>
          </a:p>
          <a:p>
            <a:r>
              <a:rPr lang="en-US" dirty="0"/>
              <a:t> (as inflection, derivation, and compounding) in language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85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0A137-E938-4349-B185-62A6D6C51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039" y="640080"/>
            <a:ext cx="3429855" cy="561323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Vocabulary teaching - Some insights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117426-1FDE-4AB6-93EA-DBE4B5633D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2420658"/>
              </p:ext>
            </p:extLst>
          </p:nvPr>
        </p:nvGraphicFramePr>
        <p:xfrm>
          <a:off x="4699818" y="640080"/>
          <a:ext cx="7172138" cy="4446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844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99657-7C75-4CB7-BB09-B3D27B2E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Agree or disagree?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17A218-EEFF-4724-BF32-60E6AA45B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You need to know about 85% of the words of a </a:t>
            </a:r>
          </a:p>
          <a:p>
            <a:r>
              <a:rPr lang="en-GB" sz="2400" dirty="0"/>
              <a:t>text in order to understand it reasonably well.</a:t>
            </a:r>
          </a:p>
          <a:p>
            <a:r>
              <a:rPr lang="en-GB" sz="2400" dirty="0"/>
              <a:t>It helps you remember if you learn items in lexical sets (e.g. colours, animals)</a:t>
            </a:r>
          </a:p>
          <a:p>
            <a:r>
              <a:rPr lang="en-GB" sz="2400" dirty="0"/>
              <a:t>The most efficient way to learn new words is through extensive reading.</a:t>
            </a:r>
          </a:p>
          <a:p>
            <a:r>
              <a:rPr lang="en-GB" sz="2400" dirty="0"/>
              <a:t>It helps students remember a word if they first found it through ‘inferencing’ from context.</a:t>
            </a:r>
          </a:p>
          <a:p>
            <a:r>
              <a:rPr lang="en-GB" sz="2400" dirty="0"/>
              <a:t>Providing translations helps learners to remember words;</a:t>
            </a:r>
          </a:p>
          <a:p>
            <a:r>
              <a:rPr lang="en-GB" sz="2400" dirty="0"/>
              <a:t>We need to review a new item about four or five times in order for our learners to remember it.</a:t>
            </a:r>
          </a:p>
        </p:txBody>
      </p:sp>
    </p:spTree>
    <p:extLst>
      <p:ext uri="{BB962C8B-B14F-4D97-AF65-F5344CB8AC3E}">
        <p14:creationId xmlns:p14="http://schemas.microsoft.com/office/powerpoint/2010/main" val="362386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2F306-84DD-4335-B691-93F1EAAC5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E5AA0-2165-43F2-AB00-1040B84B3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You need to know about 85% of the words of a </a:t>
            </a:r>
          </a:p>
          <a:p>
            <a:r>
              <a:rPr lang="en-GB" sz="2800" dirty="0"/>
              <a:t>text in order to understand it reasonably well.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WRONG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sz="3200" dirty="0"/>
              <a:t>85% not only does not ensure understanding the main ideas: it also does not provide sufficient evidence to help guess the unknown words (Laufer, 1997)</a:t>
            </a:r>
          </a:p>
        </p:txBody>
      </p:sp>
    </p:spTree>
    <p:extLst>
      <p:ext uri="{BB962C8B-B14F-4D97-AF65-F5344CB8AC3E}">
        <p14:creationId xmlns:p14="http://schemas.microsoft.com/office/powerpoint/2010/main" val="30944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A45EF-718B-46CD-A923-CAD2EFBF0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Fill in the blanks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A85448-5B36-4842-8B5B-F2F8E723F4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lvl="2"/>
            <a:r>
              <a:rPr lang="en-GB" sz="3200" dirty="0"/>
              <a:t>That is the work we began last year. Since the day I took office, we renewed our focus on the  ____________who threaten our nation. We have made substantial ____________in our homeland security ______and disrupted that threatened to take American_____.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2432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4F440-8881-497F-A44A-E6C8040D0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Extract form Obama’s speech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7DB2C-D6A2-416E-8723-E0F1638B2B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lvl="8"/>
            <a:r>
              <a:rPr lang="en-GB" sz="3200" dirty="0"/>
              <a:t>That is the work we began last year. Since the day I took office, we renewed our focus on the </a:t>
            </a:r>
            <a:r>
              <a:rPr lang="en-GB" sz="3200" u="sng" dirty="0"/>
              <a:t>terrorists</a:t>
            </a:r>
            <a:r>
              <a:rPr lang="en-GB" sz="3200" dirty="0"/>
              <a:t> who threaten our nation. We have made substantial </a:t>
            </a:r>
            <a:r>
              <a:rPr lang="en-GB" sz="3200" u="sng" dirty="0"/>
              <a:t>investments</a:t>
            </a:r>
            <a:r>
              <a:rPr lang="en-GB" sz="3200" dirty="0"/>
              <a:t> in our homeland security and disrupted </a:t>
            </a:r>
            <a:r>
              <a:rPr lang="en-GB" sz="3200" u="sng" dirty="0"/>
              <a:t>plots</a:t>
            </a:r>
            <a:r>
              <a:rPr lang="en-GB" sz="3200" dirty="0"/>
              <a:t> that threatened to take American </a:t>
            </a:r>
            <a:r>
              <a:rPr lang="en-GB" sz="3200" u="sng" dirty="0"/>
              <a:t>lives</a:t>
            </a:r>
            <a:r>
              <a:rPr lang="en-GB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0425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32690-0F16-4F69-A9BB-EDF261D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9495"/>
            <a:ext cx="10515600" cy="1291193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You need to know about 85% of the words of a </a:t>
            </a:r>
            <a:br>
              <a:rPr lang="en-GB" dirty="0"/>
            </a:br>
            <a:r>
              <a:rPr lang="en-GB" dirty="0"/>
              <a:t>text in order to understand it reasonably well.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8594B-71F4-499C-8792-84901F195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2800" dirty="0"/>
              <a:t>85% not only does not ensure understanding the main ideas: it also does not provide sufficient evidence to help guess the unknown words.</a:t>
            </a:r>
          </a:p>
          <a:p>
            <a:endParaRPr lang="en-GB" sz="2800" dirty="0"/>
          </a:p>
          <a:p>
            <a:r>
              <a:rPr lang="en-GB" sz="2800" dirty="0"/>
              <a:t>In order too understand the text successfully you need </a:t>
            </a:r>
            <a:r>
              <a:rPr lang="en-GB" sz="2800" dirty="0" err="1"/>
              <a:t>ot</a:t>
            </a:r>
            <a:r>
              <a:rPr lang="en-GB" sz="2800" dirty="0"/>
              <a:t> know between 95-98% of the words (Schmitt, 2008)</a:t>
            </a:r>
          </a:p>
        </p:txBody>
      </p:sp>
    </p:spTree>
    <p:extLst>
      <p:ext uri="{BB962C8B-B14F-4D97-AF65-F5344CB8AC3E}">
        <p14:creationId xmlns:p14="http://schemas.microsoft.com/office/powerpoint/2010/main" val="3547191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FE27E-B6C1-4CF2-B9C4-7BB92A195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The most efficient way to learn new words is through extensive reading.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D9F28-54E1-4398-907B-52314EB28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WRONG</a:t>
            </a:r>
          </a:p>
          <a:p>
            <a:r>
              <a:rPr lang="en-GB" sz="2800" dirty="0"/>
              <a:t>(</a:t>
            </a:r>
            <a:r>
              <a:rPr lang="en-GB" sz="2800" dirty="0" err="1"/>
              <a:t>zahar</a:t>
            </a:r>
            <a:r>
              <a:rPr lang="en-GB" sz="2800" dirty="0"/>
              <a:t> et al.., 2001; Schmitt, 2008)</a:t>
            </a:r>
          </a:p>
          <a:p>
            <a:r>
              <a:rPr lang="en-GB" sz="2800" dirty="0"/>
              <a:t>We learn new items very slowly through extensive reading ( about one for each 1000 words read).</a:t>
            </a:r>
          </a:p>
          <a:p>
            <a:r>
              <a:rPr lang="en-GB" sz="2800" dirty="0"/>
              <a:t>The value of extensive reading is mainly in recycling common items and in increasing reading fluency.</a:t>
            </a:r>
          </a:p>
        </p:txBody>
      </p:sp>
    </p:spTree>
    <p:extLst>
      <p:ext uri="{BB962C8B-B14F-4D97-AF65-F5344CB8AC3E}">
        <p14:creationId xmlns:p14="http://schemas.microsoft.com/office/powerpoint/2010/main" val="912491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B1BC8-15FE-4A96-8D26-7DF32F9FF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It helps you remember if you learn items in lexical sets (e.g. colours, animals)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96A2B-4982-4434-925E-9C9766CDE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r>
              <a:rPr lang="en-GB" dirty="0"/>
              <a:t>WRONG</a:t>
            </a:r>
          </a:p>
          <a:p>
            <a:endParaRPr lang="en-GB" dirty="0"/>
          </a:p>
          <a:p>
            <a:r>
              <a:rPr lang="en-GB" sz="2800" dirty="0"/>
              <a:t>It is better to teach words in ‘horizontal’ combinations rather than vertical lists ( e.g. teach blue and sky not blue with red, yellow etc)</a:t>
            </a:r>
          </a:p>
        </p:txBody>
      </p:sp>
    </p:spTree>
    <p:extLst>
      <p:ext uri="{BB962C8B-B14F-4D97-AF65-F5344CB8AC3E}">
        <p14:creationId xmlns:p14="http://schemas.microsoft.com/office/powerpoint/2010/main" val="3316873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197F2-FC51-4517-9C61-FB87535BF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on learning semantic sets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4AAD79-722C-4D75-9889-40593E804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err="1"/>
              <a:t>Tinckham</a:t>
            </a:r>
            <a:r>
              <a:rPr lang="en-GB" sz="2800" dirty="0"/>
              <a:t> (1993) , Waring (1997)</a:t>
            </a:r>
          </a:p>
          <a:p>
            <a:endParaRPr lang="en-GB" sz="2800" dirty="0"/>
          </a:p>
          <a:p>
            <a:r>
              <a:rPr lang="en-GB" sz="2800" dirty="0"/>
              <a:t>Question:</a:t>
            </a:r>
          </a:p>
          <a:p>
            <a:r>
              <a:rPr lang="en-GB" sz="2800" dirty="0"/>
              <a:t>Does it help learners to master a new set of lexical items if they are all connected to a central topic (e.g. clothes animals)?</a:t>
            </a:r>
          </a:p>
        </p:txBody>
      </p:sp>
    </p:spTree>
    <p:extLst>
      <p:ext uri="{BB962C8B-B14F-4D97-AF65-F5344CB8AC3E}">
        <p14:creationId xmlns:p14="http://schemas.microsoft.com/office/powerpoint/2010/main" val="378017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2DF73-12DB-40E9-99BC-462722358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Research into vocabulary meanings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F0A56-9C6F-41C1-AC05-52C622C3F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Learners were presented with 2 sets of items from an artificial language, and told their meanings, one set all related to the same domain, the other did not.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08EFC1-B5B8-438F-BF6A-BFF5FDED7E6C}"/>
              </a:ext>
            </a:extLst>
          </p:cNvPr>
          <p:cNvSpPr/>
          <p:nvPr/>
        </p:nvSpPr>
        <p:spPr>
          <a:xfrm>
            <a:off x="2267712" y="4050792"/>
            <a:ext cx="774496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Shirt = </a:t>
            </a:r>
            <a:r>
              <a:rPr lang="en-GB" dirty="0" err="1"/>
              <a:t>moshee</a:t>
            </a:r>
            <a:endParaRPr lang="en-GB" dirty="0"/>
          </a:p>
          <a:p>
            <a:pPr algn="ctr"/>
            <a:r>
              <a:rPr lang="en-GB" dirty="0"/>
              <a:t>Jacket = </a:t>
            </a:r>
            <a:r>
              <a:rPr lang="en-GB" dirty="0" err="1"/>
              <a:t>umanu</a:t>
            </a:r>
            <a:endParaRPr lang="en-GB" dirty="0"/>
          </a:p>
          <a:p>
            <a:pPr algn="ctr"/>
            <a:r>
              <a:rPr lang="en-GB" dirty="0"/>
              <a:t>Sweater= </a:t>
            </a:r>
            <a:r>
              <a:rPr lang="en-GB" dirty="0" err="1"/>
              <a:t>blaikel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40038C-251A-42DE-8A94-7449871EA166}"/>
              </a:ext>
            </a:extLst>
          </p:cNvPr>
          <p:cNvSpPr/>
          <p:nvPr/>
        </p:nvSpPr>
        <p:spPr>
          <a:xfrm>
            <a:off x="2267712" y="5678424"/>
            <a:ext cx="774496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Rain = </a:t>
            </a:r>
            <a:r>
              <a:rPr lang="en-GB" dirty="0" err="1"/>
              <a:t>achen</a:t>
            </a:r>
            <a:endParaRPr lang="en-GB" dirty="0"/>
          </a:p>
          <a:p>
            <a:pPr algn="ctr"/>
            <a:r>
              <a:rPr lang="en-GB" dirty="0"/>
              <a:t>Car = nalo</a:t>
            </a:r>
          </a:p>
          <a:p>
            <a:pPr algn="ctr"/>
            <a:r>
              <a:rPr lang="en-GB" dirty="0"/>
              <a:t>Frog = </a:t>
            </a:r>
            <a:r>
              <a:rPr lang="en-GB" dirty="0" err="1"/>
              <a:t>kawvas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445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4319A-6133-4DA7-8F88-8DB21559E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CF2C3-1308-4E4D-B4C3-7EA5C0E358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r>
              <a:rPr lang="en-GB" sz="2800" dirty="0"/>
              <a:t>The learners consistently learned the </a:t>
            </a:r>
            <a:r>
              <a:rPr lang="en-GB" sz="2800" u="sng" dirty="0"/>
              <a:t>unrelated</a:t>
            </a:r>
            <a:r>
              <a:rPr lang="en-GB" sz="2800" dirty="0"/>
              <a:t> items better.</a:t>
            </a:r>
          </a:p>
          <a:p>
            <a:endParaRPr lang="en-GB" sz="2800" dirty="0"/>
          </a:p>
          <a:p>
            <a:r>
              <a:rPr lang="en-GB" sz="2800" dirty="0"/>
              <a:t>The research was replicated by Waring 5 years later with the same results.</a:t>
            </a:r>
          </a:p>
        </p:txBody>
      </p:sp>
    </p:spTree>
    <p:extLst>
      <p:ext uri="{BB962C8B-B14F-4D97-AF65-F5344CB8AC3E}">
        <p14:creationId xmlns:p14="http://schemas.microsoft.com/office/powerpoint/2010/main" val="2813695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CC6D7-F56D-497D-AEEA-F257168D9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5400" dirty="0"/>
            </a:br>
            <a:r>
              <a:rPr lang="en-GB" sz="5400" dirty="0"/>
              <a:t>It helps students remember a word if they first found it through ‘inferencing’ from context.</a:t>
            </a:r>
            <a:br>
              <a:rPr lang="en-GB" sz="54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8FFE-8260-4946-A9E7-9BCA24F36F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800" dirty="0"/>
          </a:p>
          <a:p>
            <a:r>
              <a:rPr lang="en-GB" sz="2800" dirty="0"/>
              <a:t>WRONG (from the point of view of vocabulary learning.</a:t>
            </a:r>
          </a:p>
          <a:p>
            <a:r>
              <a:rPr lang="en-GB" sz="2800" dirty="0"/>
              <a:t>Inferencing is a useful reding skill; but it does not help the learning of the ‘inferenced’ word.</a:t>
            </a:r>
          </a:p>
          <a:p>
            <a:r>
              <a:rPr lang="en-GB" sz="2800" dirty="0"/>
              <a:t>1. Inferencing is not reliable ( Laufer, 1997; </a:t>
            </a:r>
            <a:r>
              <a:rPr lang="en-GB" sz="2800" dirty="0" err="1"/>
              <a:t>Nassaji</a:t>
            </a:r>
            <a:r>
              <a:rPr lang="en-GB" sz="2800" dirty="0"/>
              <a:t>, 2003)</a:t>
            </a:r>
          </a:p>
          <a:p>
            <a:r>
              <a:rPr lang="en-GB" sz="2800" dirty="0"/>
              <a:t>2. Inferencing does not aid retention (</a:t>
            </a:r>
            <a:r>
              <a:rPr lang="en-GB" sz="2800" dirty="0" err="1"/>
              <a:t>Mondria</a:t>
            </a:r>
            <a:r>
              <a:rPr lang="en-GB" sz="2800" dirty="0"/>
              <a:t> , 2003)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4951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77183-5D4C-476C-8C18-33C0846EF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on Inferencing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27C13-3B7F-40FA-8561-735FC2E1B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err="1"/>
              <a:t>Mondria</a:t>
            </a:r>
            <a:r>
              <a:rPr lang="en-GB" sz="2800" dirty="0"/>
              <a:t> (2003)</a:t>
            </a:r>
          </a:p>
          <a:p>
            <a:r>
              <a:rPr lang="en-GB" sz="2800" dirty="0"/>
              <a:t>One group was asked to learn words</a:t>
            </a:r>
          </a:p>
          <a:p>
            <a:r>
              <a:rPr lang="en-GB" sz="2800" dirty="0"/>
              <a:t>Inferencing from a context and verifying with a glossary and was then given time to memorize. The other group was simply provided with L1 translations and given time to memorize.</a:t>
            </a:r>
          </a:p>
          <a:p>
            <a:r>
              <a:rPr lang="en-GB" sz="2800" dirty="0"/>
              <a:t>When tested the two groups achieved the same scores, which were maintained in a delayed post-test.</a:t>
            </a:r>
          </a:p>
        </p:txBody>
      </p:sp>
    </p:spTree>
    <p:extLst>
      <p:ext uri="{BB962C8B-B14F-4D97-AF65-F5344CB8AC3E}">
        <p14:creationId xmlns:p14="http://schemas.microsoft.com/office/powerpoint/2010/main" val="1065887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9C5CC-AFCD-46A0-8B2C-C6C7A1841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5400" dirty="0"/>
            </a:br>
            <a:r>
              <a:rPr lang="en-GB" sz="5400" dirty="0"/>
              <a:t>Providing translations helps learners to remember words</a:t>
            </a:r>
            <a:br>
              <a:rPr lang="en-GB" sz="54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8DD4D-AA36-4EB0-B323-B0B0C407BE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CORRECT</a:t>
            </a:r>
          </a:p>
          <a:p>
            <a:r>
              <a:rPr lang="en-GB" sz="2800" dirty="0"/>
              <a:t>Laufer (1997) : L1 glosses tend to produce </a:t>
            </a:r>
            <a:r>
              <a:rPr lang="en-GB" sz="2800" dirty="0" err="1"/>
              <a:t>beteer</a:t>
            </a:r>
            <a:r>
              <a:rPr lang="en-GB" sz="2800" dirty="0"/>
              <a:t> memorization than L1 glosses.</a:t>
            </a:r>
          </a:p>
          <a:p>
            <a:endParaRPr lang="en-GB" sz="2800" dirty="0"/>
          </a:p>
          <a:p>
            <a:r>
              <a:rPr lang="en-GB" sz="2800" dirty="0"/>
              <a:t>Laufer and </a:t>
            </a:r>
            <a:r>
              <a:rPr lang="en-GB" sz="2800" dirty="0" err="1"/>
              <a:t>Girasai</a:t>
            </a:r>
            <a:r>
              <a:rPr lang="en-GB" sz="2800" dirty="0"/>
              <a:t> (2008) words practised using translation techniques from L1 were consistently better retained than those practised through L2-based exercises.</a:t>
            </a:r>
          </a:p>
        </p:txBody>
      </p:sp>
    </p:spTree>
    <p:extLst>
      <p:ext uri="{BB962C8B-B14F-4D97-AF65-F5344CB8AC3E}">
        <p14:creationId xmlns:p14="http://schemas.microsoft.com/office/powerpoint/2010/main" val="1585101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C1218-A598-40B2-A40D-9A1D84578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5400" dirty="0"/>
            </a:br>
            <a:r>
              <a:rPr lang="en-GB" sz="5400" dirty="0"/>
              <a:t>We need to review a new item about four or five times in order for our learners to remember it.</a:t>
            </a:r>
            <a:br>
              <a:rPr lang="en-GB" sz="54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51C2D-B9A3-4876-82EB-3A10A3377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NOT ENOUGH</a:t>
            </a:r>
          </a:p>
          <a:p>
            <a:endParaRPr lang="en-GB" dirty="0"/>
          </a:p>
          <a:p>
            <a:r>
              <a:rPr lang="en-GB" sz="2800" dirty="0"/>
              <a:t>The evidence is that learners usually need at least 10 (maybe more) meaningful encounters in order to acquire a new item (Webb 2007)</a:t>
            </a:r>
          </a:p>
          <a:p>
            <a:r>
              <a:rPr lang="en-GB" sz="2800" dirty="0"/>
              <a:t>How far do coursebooks take account of this?</a:t>
            </a:r>
          </a:p>
        </p:txBody>
      </p:sp>
    </p:spTree>
    <p:extLst>
      <p:ext uri="{BB962C8B-B14F-4D97-AF65-F5344CB8AC3E}">
        <p14:creationId xmlns:p14="http://schemas.microsoft.com/office/powerpoint/2010/main" val="3535895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785A5-0B28-4DA1-AF6E-40DD2B99A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practice?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2F0E4-7D16-4C49-A5CB-1364811F8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You need an enormous amount of vocabulary….</a:t>
            </a:r>
          </a:p>
          <a:p>
            <a:endParaRPr lang="en-GB" sz="2800" dirty="0"/>
          </a:p>
          <a:p>
            <a:r>
              <a:rPr lang="en-GB" sz="2800" dirty="0"/>
              <a:t>Conduct these vocabulary expansion activities:</a:t>
            </a:r>
          </a:p>
          <a:p>
            <a:r>
              <a:rPr lang="en-GB" sz="2800" dirty="0"/>
              <a:t>Show and tell</a:t>
            </a:r>
          </a:p>
          <a:p>
            <a:r>
              <a:rPr lang="en-GB" sz="2800" dirty="0"/>
              <a:t>Brainstorming round a verb (Associations. objects of a verb…)</a:t>
            </a:r>
          </a:p>
          <a:p>
            <a:r>
              <a:rPr lang="en-GB" sz="2800" dirty="0"/>
              <a:t>Word of the day</a:t>
            </a:r>
          </a:p>
          <a:p>
            <a:r>
              <a:rPr lang="en-GB" sz="2800" dirty="0"/>
              <a:t>A word I heard on television</a:t>
            </a:r>
          </a:p>
        </p:txBody>
      </p:sp>
    </p:spTree>
    <p:extLst>
      <p:ext uri="{BB962C8B-B14F-4D97-AF65-F5344CB8AC3E}">
        <p14:creationId xmlns:p14="http://schemas.microsoft.com/office/powerpoint/2010/main" val="42201311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5476B-2ADF-4779-8840-807306DA7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need to know 95-98% of the words of a text in order to understand it.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7CC7E-7140-4937-9433-64D7A6963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r>
              <a:rPr lang="en-GB" sz="2800" dirty="0"/>
              <a:t>Use graded readers for extensive reading</a:t>
            </a:r>
          </a:p>
          <a:p>
            <a:r>
              <a:rPr lang="en-GB" sz="2800" dirty="0"/>
              <a:t>Don’t expect students to cope with difficult reading comprehension texts on their own</a:t>
            </a:r>
          </a:p>
          <a:p>
            <a:r>
              <a:rPr lang="en-GB" sz="2800" dirty="0"/>
              <a:t>Do use ‘difficult’ texts as a basis for your own teaching.</a:t>
            </a:r>
          </a:p>
        </p:txBody>
      </p:sp>
    </p:spTree>
    <p:extLst>
      <p:ext uri="{BB962C8B-B14F-4D97-AF65-F5344CB8AC3E}">
        <p14:creationId xmlns:p14="http://schemas.microsoft.com/office/powerpoint/2010/main" val="360117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E140A-0493-413C-846E-D0984529B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Extensive reading doesn’t provide enough vocabulary on its 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9485D-B77D-40F5-B62F-57CB8EA2F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r>
              <a:rPr lang="en-GB" sz="2800" dirty="0"/>
              <a:t>Incidental learning of vocabulary is insufficient</a:t>
            </a:r>
          </a:p>
          <a:p>
            <a:endParaRPr lang="en-GB" sz="2800" dirty="0"/>
          </a:p>
          <a:p>
            <a:r>
              <a:rPr lang="en-GB" sz="2800" dirty="0"/>
              <a:t>We need to teach vocabulary deliberately, in focused vocabulary activities in the classroom and for homework</a:t>
            </a:r>
          </a:p>
        </p:txBody>
      </p:sp>
    </p:spTree>
    <p:extLst>
      <p:ext uri="{BB962C8B-B14F-4D97-AF65-F5344CB8AC3E}">
        <p14:creationId xmlns:p14="http://schemas.microsoft.com/office/powerpoint/2010/main" val="15916388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DEBF4-B9FE-43D9-8A86-4143ACE82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morphology by theme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3C1C2-924F-4A19-9488-E45FA339A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3"/>
            <a:endParaRPr lang="en-GB" sz="2800" dirty="0"/>
          </a:p>
          <a:p>
            <a:pPr lvl="3"/>
            <a:r>
              <a:rPr lang="en-GB" sz="2800" dirty="0"/>
              <a:t>Choose lexical sets which are the most important and thematise them ( learning more vocabulary in the process)</a:t>
            </a:r>
          </a:p>
          <a:p>
            <a:pPr lvl="3"/>
            <a:endParaRPr lang="en-GB" sz="2800" dirty="0"/>
          </a:p>
          <a:p>
            <a:pPr lvl="3"/>
            <a:r>
              <a:rPr lang="en-GB" sz="2800" dirty="0"/>
              <a:t>e.g. what things can you see in this room that are red?</a:t>
            </a:r>
          </a:p>
          <a:p>
            <a:pPr lvl="3"/>
            <a:r>
              <a:rPr lang="en-GB" sz="2800" dirty="0"/>
              <a:t>What things in the real world are blue?</a:t>
            </a:r>
          </a:p>
          <a:p>
            <a:pPr lvl="8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855857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8E059-9CE8-4E82-8ED9-D718E0FE3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FDBF8D-7B4E-49A2-85A9-D0696D99E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r>
              <a:rPr lang="en-GB" sz="2800" dirty="0"/>
              <a:t>Don’t expect students to infer meanings from context, unless the context makes them clear.</a:t>
            </a:r>
          </a:p>
          <a:p>
            <a:endParaRPr lang="en-GB" sz="2800" dirty="0"/>
          </a:p>
          <a:p>
            <a:r>
              <a:rPr lang="en-GB" sz="2800" dirty="0"/>
              <a:t>Give the meanings yourself.</a:t>
            </a:r>
          </a:p>
        </p:txBody>
      </p:sp>
    </p:spTree>
    <p:extLst>
      <p:ext uri="{BB962C8B-B14F-4D97-AF65-F5344CB8AC3E}">
        <p14:creationId xmlns:p14="http://schemas.microsoft.com/office/powerpoint/2010/main" val="695198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ABA18-A2EA-458F-8721-60834E85C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vocabulary in and out of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C5153-719B-44C3-A19A-12C05E9FB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2800" dirty="0"/>
              <a:t>New items are usually encountered in context</a:t>
            </a:r>
          </a:p>
          <a:p>
            <a:r>
              <a:rPr lang="en-GB" sz="2800" dirty="0"/>
              <a:t>Decontextualise them and focus on them one by one.</a:t>
            </a:r>
          </a:p>
          <a:p>
            <a:endParaRPr lang="en-GB" sz="2800" dirty="0"/>
          </a:p>
          <a:p>
            <a:r>
              <a:rPr lang="en-GB" sz="2800" dirty="0"/>
              <a:t>Make sure there is impact.</a:t>
            </a:r>
          </a:p>
        </p:txBody>
      </p:sp>
    </p:spTree>
    <p:extLst>
      <p:ext uri="{BB962C8B-B14F-4D97-AF65-F5344CB8AC3E}">
        <p14:creationId xmlns:p14="http://schemas.microsoft.com/office/powerpoint/2010/main" val="2053108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83907-0C01-4183-A96F-D4A8C9AD8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46858-670E-48BC-8CD1-5C8C31EA1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Vocabulary knowledge is crucial for our students’ success in English;</a:t>
            </a:r>
          </a:p>
          <a:p>
            <a:r>
              <a:rPr lang="en-GB" sz="2800" dirty="0"/>
              <a:t>We need to be aware of how vocabulary is most effectively taught and learnt.</a:t>
            </a:r>
          </a:p>
          <a:p>
            <a:r>
              <a:rPr lang="en-GB" sz="2800" dirty="0"/>
              <a:t>And use research to inform practical classroom techniques and materials selection.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925407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FAA4C64A-BAF9-4028-A4D7-A7E71FFF4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5141002" cy="61489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C6B7E1-A082-4B24-8F71-E8E36257D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3779085" cy="149961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 cap="all" spc="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Reading 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2E44EC6D-D5C1-4DEB-ABD8-285AEBD4D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14F1F-DB0F-495A-A1D3-6D5FE8646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3791711" cy="600321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solidFill>
                  <a:srgbClr val="FFFFFF"/>
                </a:solidFill>
              </a:rPr>
              <a:t>Ur P (2009) Grammar Practice Activities, CUP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solidFill>
                  <a:srgbClr val="FFFFFF"/>
                </a:solidFill>
              </a:rPr>
              <a:t>Cambridge 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solidFill>
                  <a:srgbClr val="FFFFFF"/>
                </a:solidFill>
              </a:rPr>
              <a:t>Ur P( 1999)  A Course in Language Teaching, CUP Cambridge.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solidFill>
                  <a:srgbClr val="FFFFFF"/>
                </a:solidFill>
              </a:rPr>
              <a:t>Ur, P ( 2011 ) Vocabulary Activities with CD Rom.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solidFill>
                  <a:srgbClr val="FFFFFF"/>
                </a:solidFill>
              </a:rPr>
              <a:t>CUP, Cambridge.</a:t>
            </a:r>
          </a:p>
          <a:p>
            <a:pPr marL="0" indent="0">
              <a:buNone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Teaching &amp; Researching: Language Learning Strategies</a:t>
            </a:r>
            <a:endParaRPr lang="en-US" sz="2000" b="0" i="0" dirty="0">
              <a:solidFill>
                <a:srgbClr val="FFFFFF"/>
              </a:solidFill>
              <a:effectLst/>
              <a:latin typeface="Tahoma" panose="020B0604030504040204" pitchFamily="34" charset="0"/>
            </a:endParaRPr>
          </a:p>
          <a:p>
            <a:pPr marL="0" indent="0">
              <a:buNone/>
            </a:pPr>
            <a:r>
              <a:rPr lang="en-US" sz="2000" b="0" i="0" dirty="0">
                <a:solidFill>
                  <a:srgbClr val="FFFFFF"/>
                </a:solidFill>
                <a:effectLst/>
                <a:latin typeface="Tahoma" panose="020B0604030504040204" pitchFamily="34" charset="0"/>
              </a:rPr>
              <a:t>by </a:t>
            </a: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Tahom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Rebecca L. Oxford</a:t>
            </a:r>
            <a:endParaRPr lang="en-US" sz="2000" b="0" i="0" dirty="0">
              <a:solidFill>
                <a:srgbClr val="FFFFFF"/>
              </a:solidFill>
              <a:effectLst/>
              <a:latin typeface="Tahoma" panose="020B060403050404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1028" name="Picture 4" descr="Teaching &amp; Researching: Language Learning Strategies">
            <a:extLst>
              <a:ext uri="{FF2B5EF4-FFF2-40B4-BE49-F238E27FC236}">
                <a16:creationId xmlns:a16="http://schemas.microsoft.com/office/drawing/2014/main" id="{1210F50B-1131-41A4-8718-8C541170C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67" r="2" b="13179"/>
          <a:stretch/>
        </p:blipFill>
        <p:spPr bwMode="auto">
          <a:xfrm>
            <a:off x="5626824" y="321731"/>
            <a:ext cx="3798244" cy="561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" name="Rectangle 193">
            <a:extLst>
              <a:ext uri="{FF2B5EF4-FFF2-40B4-BE49-F238E27FC236}">
                <a16:creationId xmlns:a16="http://schemas.microsoft.com/office/drawing/2014/main" id="{D3AF2C15-C5DF-435E-B572-4D1DC7EEE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83348" y="321732"/>
            <a:ext cx="2286920" cy="2732810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7C2A1BC2-B662-423F-BC9A-33370B4327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26825" y="4157448"/>
            <a:ext cx="3798245" cy="23026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Discussions and More 2nd Edition">
            <a:extLst>
              <a:ext uri="{FF2B5EF4-FFF2-40B4-BE49-F238E27FC236}">
                <a16:creationId xmlns:a16="http://schemas.microsoft.com/office/drawing/2014/main" id="{F4EF1500-110A-4D6B-A4BB-E97A1E649E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3" r="5355"/>
          <a:stretch/>
        </p:blipFill>
        <p:spPr bwMode="auto">
          <a:xfrm>
            <a:off x="9583349" y="3210267"/>
            <a:ext cx="2286921" cy="324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2347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1266</Words>
  <Application>Microsoft Office PowerPoint</Application>
  <PresentationFormat>Widescreen</PresentationFormat>
  <Paragraphs>139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Tahoma</vt:lpstr>
      <vt:lpstr>Tw Cen MT</vt:lpstr>
      <vt:lpstr>Tw Cen MT Condensed</vt:lpstr>
      <vt:lpstr>Wingdings 3</vt:lpstr>
      <vt:lpstr>Integral</vt:lpstr>
      <vt:lpstr>An Introduction to researching Morphology</vt:lpstr>
      <vt:lpstr>Definitions</vt:lpstr>
      <vt:lpstr>Vocabulary teaching - Some insights</vt:lpstr>
      <vt:lpstr>Agree or disagree?</vt:lpstr>
      <vt:lpstr>Vocabulary</vt:lpstr>
      <vt:lpstr>Fill in the blanks</vt:lpstr>
      <vt:lpstr>Extract form Obama’s speech</vt:lpstr>
      <vt:lpstr> You need to know about 85% of the words of a  text in order to understand it reasonably well. </vt:lpstr>
      <vt:lpstr> The most efficient way to learn new words is through extensive reading. </vt:lpstr>
      <vt:lpstr> It helps you remember if you learn items in lexical sets (e.g. colours, animals) </vt:lpstr>
      <vt:lpstr>Research on learning semantic sets</vt:lpstr>
      <vt:lpstr>Research into vocabulary meanings</vt:lpstr>
      <vt:lpstr>results</vt:lpstr>
      <vt:lpstr> It helps students remember a word if they first found it through ‘inferencing’ from context. </vt:lpstr>
      <vt:lpstr>Research on Inferencing</vt:lpstr>
      <vt:lpstr> Providing translations helps learners to remember words </vt:lpstr>
      <vt:lpstr> We need to review a new item about four or five times in order for our learners to remember it. </vt:lpstr>
      <vt:lpstr>What does this mean in practice?</vt:lpstr>
      <vt:lpstr>You need to know 95-98% of the words of a text in order to understand it.</vt:lpstr>
      <vt:lpstr>Extensive reading doesn’t provide enough vocabulary on its own</vt:lpstr>
      <vt:lpstr>Group morphology by theme</vt:lpstr>
      <vt:lpstr>Inferencing</vt:lpstr>
      <vt:lpstr>Teaching vocabulary in and out of context</vt:lpstr>
      <vt:lpstr>Summary</vt:lpstr>
      <vt:lpstr>Reading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 to researching Morphology</dc:title>
  <dc:creator>Jessica Clapham</dc:creator>
  <cp:lastModifiedBy>Jessica Clapham</cp:lastModifiedBy>
  <cp:revision>1</cp:revision>
  <dcterms:created xsi:type="dcterms:W3CDTF">2020-10-26T17:21:04Z</dcterms:created>
  <dcterms:modified xsi:type="dcterms:W3CDTF">2020-10-26T17:21:33Z</dcterms:modified>
</cp:coreProperties>
</file>