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60" d="100"/>
          <a:sy n="60" d="100"/>
        </p:scale>
        <p:origin x="872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badi" panose="020B0604020104020204" pitchFamily="34" charset="0"/>
              </a:defRPr>
            </a:lvl1pPr>
          </a:lstStyle>
          <a:p>
            <a:fld id="{A6C263FA-867C-474D-BAB3-07730C7111B6}" type="datetimeFigureOut">
              <a:rPr lang="en-GB" smtClean="0"/>
              <a:pPr/>
              <a:t>25/10/2025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badi" panose="020B0604020104020204" pitchFamily="34" charset="0"/>
              </a:defRPr>
            </a:lvl1pPr>
          </a:lstStyle>
          <a:p>
            <a:fld id="{EBC64DF2-24ED-4321-8239-1B5E4056510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664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badi" panose="020B0604020104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badi" panose="020B0604020104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badi" panose="020B0604020104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badi" panose="020B0604020104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badi" panose="020B0604020104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5050E-AAE9-2E4F-EB1B-100C27B657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135DCA-CF2C-BAC4-DCD3-A4A21F4D33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Abadi" panose="020B0604020104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74C4D-4DAC-C8AC-C5A1-74CBE357E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D4CE7-0498-3F9C-A63D-35EF2CA67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1FB06-0267-0E2C-B47E-2B23A51E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218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5C547-5CC4-2356-D6B3-8F0BFCA1E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019D8-E0F3-4A75-DC6D-C96CDCAFB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  <a:lvl2pPr>
              <a:defRPr>
                <a:latin typeface="Abadi" panose="020B0604020104020204" pitchFamily="34" charset="0"/>
              </a:defRPr>
            </a:lvl2pPr>
            <a:lvl3pPr>
              <a:defRPr>
                <a:latin typeface="Abadi" panose="020B0604020104020204" pitchFamily="34" charset="0"/>
              </a:defRPr>
            </a:lvl3pPr>
            <a:lvl4pPr>
              <a:defRPr>
                <a:latin typeface="Abadi" panose="020B0604020104020204" pitchFamily="34" charset="0"/>
              </a:defRPr>
            </a:lvl4pPr>
            <a:lvl5pPr>
              <a:defRPr>
                <a:latin typeface="Abadi" panose="020B0604020104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647AF-33D6-5801-1987-2994A87EC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8DA54-EFD8-00EE-4246-2E7A97D6E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87DD0-4B90-727E-7280-5199D545B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339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54CE5-5EE2-B17A-AABC-02279A75A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1BD9E6-D596-A385-CF0C-3521DECC7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  <a:latin typeface="Abadi" panose="020B0604020104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3DDF3-0EF1-68FF-C841-D76CEB443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0FBD1-12F6-1A45-7811-C14463246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3BF1D-A653-0BC2-F939-14B131C41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487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E52D9-D2A9-D77D-A00B-90D379CDF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7DB6E-D22F-C863-B08A-3E62BCFCC2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>
                <a:latin typeface="Abadi" panose="020B0604020104020204" pitchFamily="34" charset="0"/>
              </a:defRPr>
            </a:lvl1pPr>
            <a:lvl2pPr>
              <a:defRPr>
                <a:latin typeface="Abadi" panose="020B0604020104020204" pitchFamily="34" charset="0"/>
              </a:defRPr>
            </a:lvl2pPr>
            <a:lvl3pPr>
              <a:defRPr>
                <a:latin typeface="Abadi" panose="020B0604020104020204" pitchFamily="34" charset="0"/>
              </a:defRPr>
            </a:lvl3pPr>
            <a:lvl4pPr>
              <a:defRPr>
                <a:latin typeface="Abadi" panose="020B0604020104020204" pitchFamily="34" charset="0"/>
              </a:defRPr>
            </a:lvl4pPr>
            <a:lvl5pPr>
              <a:defRPr>
                <a:latin typeface="Abadi" panose="020B0604020104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D7CD73-8D01-6EBF-1551-D3785C85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>
                <a:latin typeface="Abadi" panose="020B0604020104020204" pitchFamily="34" charset="0"/>
              </a:defRPr>
            </a:lvl1pPr>
            <a:lvl2pPr>
              <a:defRPr>
                <a:latin typeface="Abadi" panose="020B0604020104020204" pitchFamily="34" charset="0"/>
              </a:defRPr>
            </a:lvl2pPr>
            <a:lvl3pPr>
              <a:defRPr>
                <a:latin typeface="Abadi" panose="020B0604020104020204" pitchFamily="34" charset="0"/>
              </a:defRPr>
            </a:lvl3pPr>
            <a:lvl4pPr>
              <a:defRPr>
                <a:latin typeface="Abadi" panose="020B0604020104020204" pitchFamily="34" charset="0"/>
              </a:defRPr>
            </a:lvl4pPr>
            <a:lvl5pPr>
              <a:defRPr>
                <a:latin typeface="Abadi" panose="020B0604020104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7CD65C-4939-B59A-0383-C7A014DE5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0BD01B-A68A-ADB5-DEAB-2EB1F507A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CF8CFC-E48B-76F2-4F04-5FA2947D2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71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FB3A2-C242-5812-E79A-7661E0295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5BE4C8-16B0-FEB9-9109-76761B5951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latin typeface="Abadi" panose="020B0604020104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72C0C6-3FAC-BA77-C527-1F8807D9D5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>
                <a:latin typeface="Abadi" panose="020B0604020104020204" pitchFamily="34" charset="0"/>
              </a:defRPr>
            </a:lvl1pPr>
            <a:lvl2pPr>
              <a:defRPr>
                <a:latin typeface="Abadi" panose="020B0604020104020204" pitchFamily="34" charset="0"/>
              </a:defRPr>
            </a:lvl2pPr>
            <a:lvl3pPr>
              <a:defRPr>
                <a:latin typeface="Abadi" panose="020B0604020104020204" pitchFamily="34" charset="0"/>
              </a:defRPr>
            </a:lvl3pPr>
            <a:lvl4pPr>
              <a:defRPr>
                <a:latin typeface="Abadi" panose="020B0604020104020204" pitchFamily="34" charset="0"/>
              </a:defRPr>
            </a:lvl4pPr>
            <a:lvl5pPr>
              <a:defRPr>
                <a:latin typeface="Abadi" panose="020B0604020104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F5E085-8819-8D2A-71BC-E98D66C68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latin typeface="Abadi" panose="020B0604020104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ADCE5C-AC1F-769D-79F1-719AD0C855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>
                <a:latin typeface="Abadi" panose="020B0604020104020204" pitchFamily="34" charset="0"/>
              </a:defRPr>
            </a:lvl1pPr>
            <a:lvl2pPr>
              <a:defRPr>
                <a:latin typeface="Abadi" panose="020B0604020104020204" pitchFamily="34" charset="0"/>
              </a:defRPr>
            </a:lvl2pPr>
            <a:lvl3pPr>
              <a:defRPr>
                <a:latin typeface="Abadi" panose="020B0604020104020204" pitchFamily="34" charset="0"/>
              </a:defRPr>
            </a:lvl3pPr>
            <a:lvl4pPr>
              <a:defRPr>
                <a:latin typeface="Abadi" panose="020B0604020104020204" pitchFamily="34" charset="0"/>
              </a:defRPr>
            </a:lvl4pPr>
            <a:lvl5pPr>
              <a:defRPr>
                <a:latin typeface="Abadi" panose="020B0604020104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81B596-AEBE-5012-0E58-50B3EC28D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B5C171-50BC-4903-019A-65BF81871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03DCE6-E5B3-46FA-A135-FC32D9BFC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59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875A8-3834-3A0D-164F-96D3D6D0B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3E20FD-E5C9-9894-045A-D95FF3B93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6EF82D-C3FA-3D74-37FE-9AF50E35C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8D0F53-8669-CC9C-5C7B-72E79BBFF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097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599F3E-FF53-216A-4A8C-A832F8AE6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317E9B-D8E8-4019-7F39-4A388F5FE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116C53-0408-EE94-A88E-942C1558C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334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885D2-5E5A-9C94-510F-92690A0A4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6B4F2-14D9-29CA-6729-3B6BF5C04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>
                <a:latin typeface="Abadi" panose="020B0604020104020204" pitchFamily="34" charset="0"/>
              </a:defRPr>
            </a:lvl1pPr>
            <a:lvl2pPr>
              <a:defRPr sz="2800">
                <a:latin typeface="Abadi" panose="020B0604020104020204" pitchFamily="34" charset="0"/>
              </a:defRPr>
            </a:lvl2pPr>
            <a:lvl3pPr>
              <a:defRPr sz="2400">
                <a:latin typeface="Abadi" panose="020B0604020104020204" pitchFamily="34" charset="0"/>
              </a:defRPr>
            </a:lvl3pPr>
            <a:lvl4pPr>
              <a:defRPr sz="2000">
                <a:latin typeface="Abadi" panose="020B0604020104020204" pitchFamily="34" charset="0"/>
              </a:defRPr>
            </a:lvl4pPr>
            <a:lvl5pPr>
              <a:defRPr sz="2000">
                <a:latin typeface="Abadi" panose="020B0604020104020204" pitchFamily="34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C5E37-9836-8D40-E692-81F36414F8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latin typeface="Abadi" panose="020B0604020104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B11FF0-913A-E01F-F21C-71423C586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B68E4F-A990-A707-F0AE-6A4CB7520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C6F383-4755-EEC8-EE00-CFC97E455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921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87BD9-D5F6-3EB3-1EB6-99189B949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9CD108-6C88-54B6-8906-4DDAF6A74F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>
                <a:latin typeface="Abadi" panose="020B0604020104020204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63008-2900-B673-097B-B9D3EB6548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latin typeface="Abadi" panose="020B0604020104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B2393E-4D29-DFAC-5934-70BF9844D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E624E-FE43-28B7-1AFA-E432F6BA6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5E6B57-277B-068F-5CD5-58F7799F7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386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93570-A9E8-3F2D-04D3-016002DC8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641365-177A-8B01-BF5B-FD64C629FB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latin typeface="Abadi" panose="020B0604020104020204" pitchFamily="34" charset="0"/>
              </a:defRPr>
            </a:lvl1pPr>
            <a:lvl2pPr>
              <a:defRPr>
                <a:latin typeface="Abadi" panose="020B0604020104020204" pitchFamily="34" charset="0"/>
              </a:defRPr>
            </a:lvl2pPr>
            <a:lvl3pPr>
              <a:defRPr>
                <a:latin typeface="Abadi" panose="020B0604020104020204" pitchFamily="34" charset="0"/>
              </a:defRPr>
            </a:lvl3pPr>
            <a:lvl4pPr>
              <a:defRPr>
                <a:latin typeface="Abadi" panose="020B0604020104020204" pitchFamily="34" charset="0"/>
              </a:defRPr>
            </a:lvl4pPr>
            <a:lvl5pPr>
              <a:defRPr>
                <a:latin typeface="Abadi" panose="020B0604020104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D3DCC-1D2A-8A42-5E06-55D1A755D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F460D-9388-6958-70ED-84695FAB6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D48E8-8ECE-D4E1-92EC-8E9D18646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869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6AEC58-61FE-A861-9196-45E9B9F2BC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910981-1E8A-D700-89A6-CB4CD55A47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>
            <a:lvl1pPr>
              <a:defRPr>
                <a:latin typeface="Abadi" panose="020B0604020104020204" pitchFamily="34" charset="0"/>
              </a:defRPr>
            </a:lvl1pPr>
            <a:lvl2pPr>
              <a:defRPr>
                <a:latin typeface="Abadi" panose="020B0604020104020204" pitchFamily="34" charset="0"/>
              </a:defRPr>
            </a:lvl2pPr>
            <a:lvl3pPr>
              <a:defRPr>
                <a:latin typeface="Abadi" panose="020B0604020104020204" pitchFamily="34" charset="0"/>
              </a:defRPr>
            </a:lvl3pPr>
            <a:lvl4pPr>
              <a:defRPr>
                <a:latin typeface="Abadi" panose="020B0604020104020204" pitchFamily="34" charset="0"/>
              </a:defRPr>
            </a:lvl4pPr>
            <a:lvl5pPr>
              <a:defRPr>
                <a:latin typeface="Abadi" panose="020B0604020104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02AD2-1A34-84B9-35BC-F3C210EAC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F4009-B44F-B6EF-44AF-DDC95EEFA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FED13-5162-26DB-E17D-02B74C875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615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C1F1E7-6A0C-FADE-5062-191387F78C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5BE77B-6CD8-17C4-A148-DF369E2C19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FCCC6-780B-B139-2FDA-77505154BA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Abadi" panose="020B0604020104020204" pitchFamily="34" charset="0"/>
              </a:defRPr>
            </a:lvl1pPr>
          </a:lstStyle>
          <a:p>
            <a:fld id="{4F156D33-33C0-43A1-AFB3-A368C504F352}" type="datetimeFigureOut">
              <a:rPr lang="en-GB" smtClean="0"/>
              <a:pPr/>
              <a:t>21/10/2025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C7421-69DE-00D1-E912-B8F01C6391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Abadi" panose="020B0604020104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D8FC0-C372-5751-74D0-121C921F0B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Abadi" panose="020B0604020104020204" pitchFamily="34" charset="0"/>
              </a:defRPr>
            </a:lvl1pPr>
          </a:lstStyle>
          <a:p>
            <a:fld id="{A073CC9A-7650-4A75-9C99-F6A4CB4624C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577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badi" panose="020B0604020104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badi" panose="020B0604020104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badi" panose="020B0604020104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badi" panose="020B0604020104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badi" panose="020B0604020104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5A215-B138-995D-C0F6-C31EA07FFA87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0" y="584200"/>
            <a:ext cx="3875088" cy="1741488"/>
          </a:xfrm>
        </p:spPr>
        <p:txBody>
          <a:bodyPr>
            <a:normAutofit/>
          </a:bodyPr>
          <a:lstStyle/>
          <a:p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NAME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: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FRANCIS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AFREH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STUDENT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ID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: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2424124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MOUDLE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CODE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: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LCHS4010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LITERATURE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: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HELEN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PARSONS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PSYCHOLOGY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IN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HEALTH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AND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SOCIA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809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CBA396-9C48-3AFA-AE02-B9B078F48AA7}"/>
              </a:ext>
            </a:extLst>
          </p:cNvPr>
          <p:cNvSpPr txBox="1"/>
          <p:nvPr/>
        </p:nvSpPr>
        <p:spPr>
          <a:xfrm>
            <a:off x="2490652" y="566678"/>
            <a:ext cx="27519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Erikson’s theory explained Amira’s early childhood development by focusing on social and emotional development through the stages of Trust and Mistrust (infancy) and Autonomy vs. shame and Doubt ( toddlerhood) ,and initiative vs Guilt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28FE91-6DF8-9020-FAD5-B3BF6BB2C7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36B6280-AF18-D58E-C480-3B1C9D4FDD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015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C096375-1024-0A1A-D292-B3E1C8A92812}"/>
              </a:ext>
            </a:extLst>
          </p:cNvPr>
          <p:cNvSpPr txBox="1"/>
          <p:nvPr/>
        </p:nvSpPr>
        <p:spPr>
          <a:xfrm>
            <a:off x="2647507" y="1265274"/>
            <a:ext cx="59861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Bowlby’s attachment theory explain Amira’s early development , the long –term importance of  the  emotional bond between Amira and her primary caregiver for healthy development. It  propose that a safe attachment provides a secure base for Amira to explore while disruptions  can lead negative emotional and social outcomes later in life.</a:t>
            </a:r>
          </a:p>
        </p:txBody>
      </p:sp>
    </p:spTree>
    <p:extLst>
      <p:ext uri="{BB962C8B-B14F-4D97-AF65-F5344CB8AC3E}">
        <p14:creationId xmlns:p14="http://schemas.microsoft.com/office/powerpoint/2010/main" val="1165650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6F58719-A467-8C04-3CA2-46D8963EC26F}"/>
              </a:ext>
            </a:extLst>
          </p:cNvPr>
          <p:cNvSpPr txBox="1"/>
          <p:nvPr/>
        </p:nvSpPr>
        <p:spPr>
          <a:xfrm>
            <a:off x="2860158" y="1371600"/>
            <a:ext cx="7347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729967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2736</TotalTime>
  <Words>121</Words>
  <Application>Microsoft Office PowerPoint</Application>
  <PresentationFormat>Widescreen</PresentationFormat>
  <Paragraphs>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Abadi</vt:lpstr>
      <vt:lpstr>Aptos Display</vt:lpstr>
      <vt:lpstr>Arial</vt:lpstr>
      <vt:lpstr>Office Theme</vt:lpstr>
      <vt:lpstr>NAME: FRANCIS AFREH STUDENT ID:2424124 MOUDLE CODE : LCHS4010 LITERATURE : HELEN  PARSONS  PSYCHOLOGY IN HEALTH AND SOCIA CARE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Brooke Afreh</dc:creator>
  <cp:lastModifiedBy>Brooke Afreh</cp:lastModifiedBy>
  <cp:revision>1</cp:revision>
  <dcterms:created xsi:type="dcterms:W3CDTF">2025-10-25T15:58:22Z</dcterms:created>
  <dcterms:modified xsi:type="dcterms:W3CDTF">2025-10-27T13:34:23Z</dcterms:modified>
</cp:coreProperties>
</file>