
<file path=[Content_Types].xml><?xml version="1.0" encoding="utf-8"?>
<Types xmlns="http://schemas.openxmlformats.org/package/2006/content-types">
  <Override PartName="/ppt/slideMasters/slideMaster3.xml" ContentType="application/vnd.openxmlformats-officedocument.presentationml.slideMaster+xml"/>
  <Override PartName="/ppt/slideLayouts/slideLayout57.xml" ContentType="application/vnd.openxmlformats-officedocument.presentationml.slideLayout+xml"/>
  <Override PartName="/ppt/theme/theme5.xml" ContentType="application/vnd.openxmlformats-officedocument.theme+xml"/>
  <Override PartName="/ppt/notesSlides/notesSlide2.xml" ContentType="application/vnd.openxmlformats-officedocument.presentationml.notesSlide+xml"/>
  <Override PartName="/ppt/slides/slide36.xml" ContentType="application/vnd.openxmlformats-officedocument.presentationml.slide+xml"/>
  <Override PartName="/ppt/slideLayouts/slideLayout46.xml" ContentType="application/vnd.openxmlformats-officedocument.presentationml.slideLayout+xml"/>
  <Override PartName="/ppt/slideLayouts/slideLayout93.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82.xml" ContentType="application/vnd.openxmlformats-officedocument.presentationml.slideLayout+xml"/>
  <Override PartName="/ppt/slideLayouts/slideLayout124.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Layouts/slideLayout113.xml" ContentType="application/vnd.openxmlformats-officedocument.presentationml.slideLayout+xml"/>
  <Override PartName="/ppt/notesSlides/notesSlide16.xml" ContentType="application/vnd.openxmlformats-officedocument.presentationml.notesSlide+xml"/>
  <Override PartName="/ppt/tableStyles.xml" ContentType="application/vnd.openxmlformats-officedocument.presentationml.tableStyles+xml"/>
  <Override PartName="/ppt/slideLayouts/slideLayout102.xml" ContentType="application/vnd.openxmlformats-officedocument.presentationml.slideLayout+xml"/>
  <Override PartName="/ppt/notesSlides/notesSlide41.xml" ContentType="application/vnd.openxmlformats-officedocument.presentationml.notesSlide+xml"/>
  <Override PartName="/ppt/slideMasters/slideMaster8.xml" ContentType="application/vnd.openxmlformats-officedocument.presentationml.slideMaster+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Layouts/slideLayout87.xml" ContentType="application/vnd.openxmlformats-officedocument.presentationml.slideLayout+xml"/>
  <Override PartName="/ppt/slideLayouts/slideLayout98.xml" ContentType="application/vnd.openxmlformats-officedocument.presentationml.slideLayout+xml"/>
  <Override PartName="/ppt/theme/theme10.xml" ContentType="application/vnd.openxmlformats-officedocument.theme+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76.xml" ContentType="application/vnd.openxmlformats-officedocument.presentationml.slideLayout+xml"/>
  <Override PartName="/ppt/slideLayouts/slideLayout118.xml" ContentType="application/vnd.openxmlformats-officedocument.presentationml.slideLayout+xml"/>
  <Override PartName="/ppt/slideLayouts/slideLayout129.xml" ContentType="application/vnd.openxmlformats-officedocument.presentationml.slideLayout+xml"/>
  <Default Extension="png" ContentType="image/png"/>
  <Override PartName="/ppt/slideLayouts/slideLayout18.xml" ContentType="application/vnd.openxmlformats-officedocument.presentationml.slideLayout+xml"/>
  <Override PartName="/ppt/theme/theme2.xml" ContentType="application/vnd.openxmlformats-officedocument.theme+xml"/>
  <Override PartName="/ppt/slideLayouts/slideLayout65.xml" ContentType="application/vnd.openxmlformats-officedocument.presentationml.slideLayout+xml"/>
  <Override PartName="/ppt/slideLayouts/slideLayout107.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Override PartName="/ppt/slideLayouts/slideLayout25.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72.xml" ContentType="application/vnd.openxmlformats-officedocument.presentationml.slideLayout+xml"/>
  <Override PartName="/ppt/slideLayouts/slideLayout90.xml" ContentType="application/vnd.openxmlformats-officedocument.presentationml.slideLayout+xml"/>
  <Override PartName="/ppt/slideLayouts/slideLayout114.xml" ContentType="application/vnd.openxmlformats-officedocument.presentationml.slideLayout+xml"/>
  <Override PartName="/ppt/slideLayouts/slideLayout125.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slideshow.main+xml"/>
  <Override PartName="/ppt/slides/slide22.xml" ContentType="application/vnd.openxmlformats-officedocument.presentationml.slide+xml"/>
  <Override PartName="/ppt/slideLayouts/slideLayout14.xml" ContentType="application/vnd.openxmlformats-officedocument.presentationml.slideLayout+xml"/>
  <Override PartName="/ppt/slideLayouts/slideLayout32.xml" ContentType="application/vnd.openxmlformats-officedocument.presentationml.slideLayout+xml"/>
  <Override PartName="/ppt/slideLayouts/slideLayout61.xml" ContentType="application/vnd.openxmlformats-officedocument.presentationml.slideLayout+xml"/>
  <Override PartName="/ppt/slideLayouts/slideLayout103.xml" ContentType="application/vnd.openxmlformats-officedocument.presentationml.slideLayout+xml"/>
  <Override PartName="/ppt/notesSlides/notesSlide24.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slideLayouts/slideLayout21.xml" ContentType="application/vnd.openxmlformats-officedocument.presentationml.slideLayout+xml"/>
  <Override PartName="/ppt/slideLayouts/slideLayout50.xml" ContentType="application/vnd.openxmlformats-officedocument.presentationml.slideLayout+xml"/>
  <Override PartName="/ppt/slideLayouts/slideLayout110.xml" ContentType="application/vnd.openxmlformats-officedocument.presentationml.slideLayout+xml"/>
  <Override PartName="/ppt/slideLayouts/slideLayout121.xml" ContentType="application/vnd.openxmlformats-officedocument.presentationml.slideLayout+xml"/>
  <Override PartName="/ppt/notesSlides/notesSlide13.xml" ContentType="application/vnd.openxmlformats-officedocument.presentationml.notesSlide+xml"/>
  <Override PartName="/ppt/notesSlides/notesSlide42.xml" ContentType="application/vnd.openxmlformats-officedocument.presentationml.notesSlide+xml"/>
  <Override PartName="/ppt/slideMasters/slideMaster9.xml" ContentType="application/vnd.openxmlformats-officedocument.presentationml.slideMaster+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slideLayouts/slideLayout99.xml" ContentType="application/vnd.openxmlformats-officedocument.presentationml.slideLayout+xml"/>
  <Override PartName="/ppt/slideMasters/slideMaster5.xml" ContentType="application/vnd.openxmlformats-officedocument.presentationml.slideMaster+xml"/>
  <Override PartName="/ppt/slideLayouts/slideLayout59.xml" ContentType="application/vnd.openxmlformats-officedocument.presentationml.slideLayout+xml"/>
  <Override PartName="/ppt/slideLayouts/slideLayout88.xml" ContentType="application/vnd.openxmlformats-officedocument.presentationml.slideLayout+xml"/>
  <Override PartName="/ppt/theme/theme7.xml" ContentType="application/vnd.openxmlformats-officedocument.theme+xml"/>
  <Override PartName="/ppt/theme/theme11.xml" ContentType="application/vnd.openxmlformats-officedocument.them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Layouts/slideLayout66.xml" ContentType="application/vnd.openxmlformats-officedocument.presentationml.slideLayout+xml"/>
  <Override PartName="/ppt/slideLayouts/slideLayout77.xml" ContentType="application/vnd.openxmlformats-officedocument.presentationml.slideLayout+xml"/>
  <Override PartName="/ppt/slideLayouts/slideLayout95.xml" ContentType="application/vnd.openxmlformats-officedocument.presentationml.slideLayout+xml"/>
  <Override PartName="/ppt/slideLayouts/slideLayout1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slideLayouts/slideLayout84.xml" ContentType="application/vnd.openxmlformats-officedocument.presentationml.slideLayout+xml"/>
  <Override PartName="/ppt/slideLayouts/slideLayout108.xml" ContentType="application/vnd.openxmlformats-officedocument.presentationml.slideLayout+xml"/>
  <Override PartName="/ppt/slideLayouts/slideLayout126.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Override PartName="/ppt/slideLayouts/slideLayout62.xml" ContentType="application/vnd.openxmlformats-officedocument.presentationml.slideLayout+xml"/>
  <Override PartName="/ppt/slideLayouts/slideLayout73.xml" ContentType="application/vnd.openxmlformats-officedocument.presentationml.slideLayout+xml"/>
  <Override PartName="/ppt/slideLayouts/slideLayout91.xml" ContentType="application/vnd.openxmlformats-officedocument.presentationml.slideLayout+xml"/>
  <Override PartName="/ppt/slideLayouts/slideLayout115.xml" ContentType="application/vnd.openxmlformats-officedocument.presentationml.slideLayout+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slideLayouts/slideLayout51.xml" ContentType="application/vnd.openxmlformats-officedocument.presentationml.slideLayout+xml"/>
  <Override PartName="/ppt/slideLayouts/slideLayout80.xml" ContentType="application/vnd.openxmlformats-officedocument.presentationml.slideLayout+xml"/>
  <Override PartName="/ppt/slideLayouts/slideLayout104.xml" ContentType="application/vnd.openxmlformats-officedocument.presentationml.slideLayout+xml"/>
  <Override PartName="/ppt/slideLayouts/slideLayout122.xml" ContentType="application/vnd.openxmlformats-officedocument.presentationml.slideLayout+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Layouts/slideLayout40.xml" ContentType="application/vnd.openxmlformats-officedocument.presentationml.slideLayout+xml"/>
  <Override PartName="/ppt/slideLayouts/slideLayout1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slideLayouts/slideLayout100.xml" ContentType="application/vnd.openxmlformats-officedocument.presentationml.slideLayout+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Masters/slideMaster6.xml" ContentType="application/vnd.openxmlformats-officedocument.presentationml.slideMaster+xml"/>
  <Override PartName="/ppt/slideLayouts/slideLayout89.xml" ContentType="application/vnd.openxmlformats-officedocument.presentationml.slideLayout+xml"/>
  <Override PartName="/ppt/theme/theme8.xml" ContentType="application/vnd.openxmlformats-officedocument.them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slideLayouts/slideLayout78.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28.xml" ContentType="application/vnd.openxmlformats-officedocument.presentationml.slide+xml"/>
  <Override PartName="/ppt/slides/slide39.xml" ContentType="application/vnd.openxmlformats-officedocument.presentationml.slide+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67.xml" ContentType="application/vnd.openxmlformats-officedocument.presentationml.slideLayout+xml"/>
  <Override PartName="/ppt/slideLayouts/slideLayout85.xml" ContentType="application/vnd.openxmlformats-officedocument.presentationml.slideLayout+xml"/>
  <Override PartName="/ppt/slideLayouts/slideLayout96.xml" ContentType="application/vnd.openxmlformats-officedocument.presentationml.slideLayout+xml"/>
  <Override PartName="/ppt/slideLayouts/slideLayout109.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Layouts/slideLayout5.xml" ContentType="application/vnd.openxmlformats-officedocument.presentationml.slideLayout+xml"/>
  <Override PartName="/ppt/slideLayouts/slideLayout27.xml" ContentType="application/vnd.openxmlformats-officedocument.presentationml.slideLayout+xml"/>
  <Override PartName="/ppt/slideLayouts/slideLayout45.xml" ContentType="application/vnd.openxmlformats-officedocument.presentationml.slideLayout+xml"/>
  <Override PartName="/ppt/slideLayouts/slideLayout56.xml" ContentType="application/vnd.openxmlformats-officedocument.presentationml.slideLayout+xml"/>
  <Override PartName="/ppt/slideLayouts/slideLayout74.xml" ContentType="application/vnd.openxmlformats-officedocument.presentationml.slideLayout+xml"/>
  <Override PartName="/ppt/slideLayouts/slideLayout116.xml" ContentType="application/vnd.openxmlformats-officedocument.presentationml.slideLayout+xml"/>
  <Override PartName="/ppt/slideLayouts/slideLayout127.xml" ContentType="application/vnd.openxmlformats-officedocument.presentationml.slideLayout+xml"/>
  <Override PartName="/ppt/notesSlides/notesSlide19.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Layouts/slideLayout16.xml" ContentType="application/vnd.openxmlformats-officedocument.presentationml.slideLayout+xml"/>
  <Override PartName="/ppt/slideLayouts/slideLayout34.xml" ContentType="application/vnd.openxmlformats-officedocument.presentationml.slideLayout+xml"/>
  <Override PartName="/ppt/slideLayouts/slideLayout63.xml" ContentType="application/vnd.openxmlformats-officedocument.presentationml.slideLayout+xml"/>
  <Override PartName="/ppt/slideLayouts/slideLayout81.xml" ContentType="application/vnd.openxmlformats-officedocument.presentationml.slideLayout+xml"/>
  <Override PartName="/ppt/slideLayouts/slideLayout92.xml" ContentType="application/vnd.openxmlformats-officedocument.presentationml.slideLayout+xml"/>
  <Override PartName="/ppt/slideLayouts/slideLayout105.xml" ContentType="application/vnd.openxmlformats-officedocument.presentationml.slideLayout+xml"/>
  <Default Extension="jpeg" ContentType="image/jpeg"/>
  <Override PartName="/ppt/notesSlides/notesSlide37.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70.xml" ContentType="application/vnd.openxmlformats-officedocument.presentationml.slideLayout+xml"/>
  <Override PartName="/ppt/slideLayouts/slideLayout112.xml" ContentType="application/vnd.openxmlformats-officedocument.presentationml.slideLayout+xml"/>
  <Override PartName="/ppt/slideLayouts/slideLayout123.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30.xml" ContentType="application/vnd.openxmlformats-officedocument.presentationml.slideLayout+xml"/>
  <Override PartName="/ppt/slideLayouts/slideLayout101.xml" ContentType="application/vnd.openxmlformats-officedocument.presentationml.slideLayout+xml"/>
  <Override PartName="/ppt/slideLayouts/slideLayout130.xml" ContentType="application/vnd.openxmlformats-officedocument.presentationml.slideLayout+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Masters/slideMaster7.xml" ContentType="application/vnd.openxmlformats-officedocument.presentationml.slideMaster+xml"/>
  <Override PartName="/ppt/slideMasters/slideMaster10.xml" ContentType="application/vnd.openxmlformats-officedocument.presentationml.slideMaster+xml"/>
  <Override PartName="/ppt/theme/theme9.xml" ContentType="application/vnd.openxmlformats-officedocument.theme+xml"/>
  <Override PartName="/ppt/notesSlides/notesSlide6.xml" ContentType="application/vnd.openxmlformats-officedocument.presentationml.notesSlide+xml"/>
  <Override PartName="/ppt/slides/slide8.xml" ContentType="application/vnd.openxmlformats-officedocument.presentationml.slide+xml"/>
  <Override PartName="/ppt/slideLayouts/slideLayout68.xml" ContentType="application/vnd.openxmlformats-officedocument.presentationml.slideLayout+xml"/>
  <Override PartName="/ppt/slideLayouts/slideLayout79.xml" ContentType="application/vnd.openxmlformats-officedocument.presentationml.slideLayout+xml"/>
  <Override PartName="/ppt/slideLayouts/slideLayout97.xml" ContentType="application/vnd.openxmlformats-officedocument.presentationml.slideLayout+xml"/>
  <Override PartName="/ppt/slides/slide29.xml" ContentType="application/vnd.openxmlformats-officedocument.presentationml.slide+xml"/>
  <Override PartName="/ppt/slideLayouts/slideLayout39.xml" ContentType="application/vnd.openxmlformats-officedocument.presentationml.slideLayout+xml"/>
  <Override PartName="/ppt/slideLayouts/slideLayout86.xml" ContentType="application/vnd.openxmlformats-officedocument.presentationml.slideLayout+xml"/>
  <Override PartName="/ppt/slideLayouts/slideLayout128.xml" ContentType="application/vnd.openxmlformats-officedocument.presentationml.slideLayout+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64.xml" ContentType="application/vnd.openxmlformats-officedocument.presentationml.slideLayout+xml"/>
  <Override PartName="/ppt/slideLayouts/slideLayout75.xml" ContentType="application/vnd.openxmlformats-officedocument.presentationml.slideLayout+xml"/>
  <Override PartName="/ppt/slideLayouts/slideLayout117.xml" ContentType="application/vnd.openxmlformats-officedocument.presentationml.slideLayout+xml"/>
  <Override PartName="/ppt/slides/slide43.xml" ContentType="application/vnd.openxmlformats-officedocument.presentationml.slide+xml"/>
  <Override PartName="/ppt/theme/theme1.xml" ContentType="application/vnd.openxmlformats-officedocument.theme+xml"/>
  <Override PartName="/ppt/slideLayouts/slideLayout53.xml" ContentType="application/vnd.openxmlformats-officedocument.presentationml.slideLayout+xml"/>
  <Override PartName="/ppt/slideLayouts/slideLayout106.xml" ContentType="application/vnd.openxmlformats-officedocument.presentationml.slideLayout+xml"/>
  <Override PartName="/ppt/slides/slide32.xml" ContentType="application/vnd.openxmlformats-officedocument.presentationml.slide+xml"/>
  <Override PartName="/ppt/slideLayouts/slideLayout42.xml" ContentType="application/vnd.openxmlformats-officedocument.presentationml.slideLayout+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120.xml" ContentType="application/vnd.openxmlformats-officedocument.presentationml.slideLayout+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slideMasters/slideMaster4.xml" ContentType="application/vnd.openxmlformats-officedocument.presentationml.slideMaster+xml"/>
  <Override PartName="/ppt/slides/slide9.xml" ContentType="application/vnd.openxmlformats-officedocument.presentationml.slide+xml"/>
  <Override PartName="/ppt/viewProps.xml" ContentType="application/vnd.openxmlformats-officedocument.presentationml.viewProps+xml"/>
  <Override PartName="/ppt/slideLayouts/slideLayout69.xml" ContentType="application/vnd.openxmlformats-officedocument.presentationml.slideLayout+xml"/>
  <Override PartName="/ppt/theme/theme6.xml" ContentType="application/vnd.openxmlformats-officedocument.theme+xml"/>
  <Override PartName="/ppt/slideLayouts/slideLayout58.xml" ContentType="application/vnd.openxmlformats-officedocument.presentationml.slideLayout+xml"/>
  <Override PartName="/ppt/notesSlides/notesSlide3.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36.xml" ContentType="application/vnd.openxmlformats-officedocument.presentationml.slideLayout+xml"/>
  <Override PartName="/ppt/slideLayouts/slideLayout47.xml" ContentType="application/vnd.openxmlformats-officedocument.presentationml.slideLayout+xml"/>
  <Override PartName="/ppt/slideLayouts/slideLayout83.xml" ContentType="application/vnd.openxmlformats-officedocument.presentationml.slideLayout+xml"/>
  <Override PartName="/ppt/slideLayouts/slideLayout94.xml" ContentType="application/vnd.openxmlformats-officedocument.presentationml.slideLayout+xml"/>
  <Override PartName="/ppt/notesSlides/notesSlide3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6" r:id="rId2"/>
    <p:sldMasterId id="2147483688" r:id="rId3"/>
    <p:sldMasterId id="2147483701" r:id="rId4"/>
    <p:sldMasterId id="2147483717" r:id="rId5"/>
    <p:sldMasterId id="2147483729" r:id="rId6"/>
    <p:sldMasterId id="2147483742" r:id="rId7"/>
    <p:sldMasterId id="2147483755" r:id="rId8"/>
    <p:sldMasterId id="2147483771" r:id="rId9"/>
    <p:sldMasterId id="2147483787" r:id="rId10"/>
  </p:sldMasterIdLst>
  <p:notesMasterIdLst>
    <p:notesMasterId r:id="rId55"/>
  </p:notesMasterIdLst>
  <p:sldIdLst>
    <p:sldId id="258" r:id="rId11"/>
    <p:sldId id="266" r:id="rId12"/>
    <p:sldId id="282" r:id="rId13"/>
    <p:sldId id="283" r:id="rId14"/>
    <p:sldId id="284" r:id="rId15"/>
    <p:sldId id="326" r:id="rId16"/>
    <p:sldId id="327" r:id="rId17"/>
    <p:sldId id="270" r:id="rId18"/>
    <p:sldId id="318" r:id="rId19"/>
    <p:sldId id="316" r:id="rId20"/>
    <p:sldId id="329" r:id="rId21"/>
    <p:sldId id="322" r:id="rId22"/>
    <p:sldId id="330" r:id="rId23"/>
    <p:sldId id="325" r:id="rId24"/>
    <p:sldId id="331" r:id="rId25"/>
    <p:sldId id="321" r:id="rId26"/>
    <p:sldId id="323" r:id="rId27"/>
    <p:sldId id="324" r:id="rId28"/>
    <p:sldId id="320" r:id="rId29"/>
    <p:sldId id="319" r:id="rId30"/>
    <p:sldId id="268" r:id="rId31"/>
    <p:sldId id="269" r:id="rId32"/>
    <p:sldId id="328" r:id="rId33"/>
    <p:sldId id="271" r:id="rId34"/>
    <p:sldId id="272" r:id="rId35"/>
    <p:sldId id="277" r:id="rId36"/>
    <p:sldId id="279" r:id="rId37"/>
    <p:sldId id="281" r:id="rId38"/>
    <p:sldId id="286" r:id="rId39"/>
    <p:sldId id="287" r:id="rId40"/>
    <p:sldId id="288" r:id="rId41"/>
    <p:sldId id="289" r:id="rId42"/>
    <p:sldId id="290" r:id="rId43"/>
    <p:sldId id="291" r:id="rId44"/>
    <p:sldId id="292" r:id="rId45"/>
    <p:sldId id="293" r:id="rId46"/>
    <p:sldId id="303" r:id="rId47"/>
    <p:sldId id="304" r:id="rId48"/>
    <p:sldId id="305" r:id="rId49"/>
    <p:sldId id="306" r:id="rId50"/>
    <p:sldId id="307" r:id="rId51"/>
    <p:sldId id="308" r:id="rId52"/>
    <p:sldId id="309" r:id="rId53"/>
    <p:sldId id="31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41" Type="http://schemas.openxmlformats.org/officeDocument/2006/relationships/slide" Target="slides/slide31.xml"/><Relationship Id="rId54" Type="http://schemas.openxmlformats.org/officeDocument/2006/relationships/slide" Target="slides/slide44.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1.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F78564-A6F8-4276-A4F1-A9E8929AB058}" type="datetimeFigureOut">
              <a:rPr lang="en-US" smtClean="0"/>
              <a:pPr/>
              <a:t>2/24/2012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5C2FF4-6B7B-41DC-83A5-BC4FA357EA47}"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3BBE5C-9E9D-48FE-8BCC-E4D1C46F6917}" type="slidenum">
              <a:rPr lang="en-US" smtClean="0">
                <a:solidFill>
                  <a:prstClr val="black"/>
                </a:solidFill>
              </a:rPr>
              <a:pPr/>
              <a:t>2</a:t>
            </a:fld>
            <a:endParaRPr lang="en-US">
              <a:solidFill>
                <a:prstClr val="black"/>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http://www.britishmuseum.org/explore/highlights/article_index/a/ancient_egypt_the_ramesside_p.aspx</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a:t>
            </a:fld>
            <a:endParaRPr lang="en-GB">
              <a:solidFill>
                <a:prstClr val="black"/>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http://www.britishmuseum.org/explore/highlights/article_index/a/ancient_egypt_the_ramesside_p.aspx</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4</a:t>
            </a:fld>
            <a:endParaRPr lang="en-GB">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5</a:t>
            </a:fld>
            <a:endParaRPr lang="en-GB">
              <a:solidFill>
                <a:prstClr val="black"/>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http://www.memphis.edu/egypt/saqqara3.php</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6</a:t>
            </a:fld>
            <a:endParaRPr lang="en-GB">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7</a:t>
            </a:fld>
            <a:endParaRPr lang="en-GB">
              <a:solidFill>
                <a:prstClr val="black"/>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8</a:t>
            </a:fld>
            <a:endParaRPr lang="en-GB">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http://www.touregypt.net/featurestories/kadesh.htm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http://www.reshafim.org.il/ad/egypt/ramseskadeshcampaign.htm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mtClean="0"/>
              <a:t>http://www.reshafim.org.il/ad/egypt/ramseskadeshcampaign.htm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http://www.egyptologyonline.com/the_army_in_ancient_egypt.htm</a:t>
            </a:r>
            <a:endParaRPr lang="en-US" dirty="0"/>
          </a:p>
        </p:txBody>
      </p:sp>
      <p:sp>
        <p:nvSpPr>
          <p:cNvPr id="4" name="Slide Number Placeholder 3"/>
          <p:cNvSpPr>
            <a:spLocks noGrp="1"/>
          </p:cNvSpPr>
          <p:nvPr>
            <p:ph type="sldNum" sz="quarter" idx="10"/>
          </p:nvPr>
        </p:nvSpPr>
        <p:spPr/>
        <p:txBody>
          <a:bodyPr/>
          <a:lstStyle/>
          <a:p>
            <a:fld id="{916E362C-4AB3-4CEA-A963-5A5FFB5430C7}" type="slidenum">
              <a:rPr lang="en-US" smtClean="0">
                <a:solidFill>
                  <a:prstClr val="black"/>
                </a:solidFill>
              </a:rPr>
              <a:pPr/>
              <a:t>12</a:t>
            </a:fld>
            <a:endParaRPr lang="en-US">
              <a:solidFill>
                <a:prstClr val="black"/>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mtClean="0"/>
              <a:t>http://www.reshafim.org.il/ad/egypt/ramseskadeshcampaign.htm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http://www.touregypt.net/featurestories/kadesh.htm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mtClean="0"/>
              <a:t>http://www.reshafim.org.il/ad/egypt/ramseskadeshcampaign.htm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http://www.touregypt.net/featurestories/kadesh.htm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http://www.touregypt.net/featurestories/kadesh.htm</a:t>
            </a:r>
          </a:p>
        </p:txBody>
      </p:sp>
      <p:sp>
        <p:nvSpPr>
          <p:cNvPr id="4" name="Slide Number Placeholder 3"/>
          <p:cNvSpPr>
            <a:spLocks noGrp="1"/>
          </p:cNvSpPr>
          <p:nvPr>
            <p:ph type="sldNum" sz="quarter" idx="10"/>
          </p:nvPr>
        </p:nvSpPr>
        <p:spPr/>
        <p:txBody>
          <a:bodyPr/>
          <a:lstStyle/>
          <a:p>
            <a:fld id="{EE5C2FF4-6B7B-41DC-83A5-BC4FA357EA47}"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http://www.touregypt.net/featurestories/kadesh.htm</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http://www.touregypt.net/featurestories/treaty.htm</a:t>
            </a:r>
          </a:p>
        </p:txBody>
      </p:sp>
      <p:sp>
        <p:nvSpPr>
          <p:cNvPr id="4" name="Slide Number Placeholder 3"/>
          <p:cNvSpPr>
            <a:spLocks noGrp="1"/>
          </p:cNvSpPr>
          <p:nvPr>
            <p:ph type="sldNum" sz="quarter" idx="10"/>
          </p:nvPr>
        </p:nvSpPr>
        <p:spPr/>
        <p:txBody>
          <a:bodyPr/>
          <a:lstStyle/>
          <a:p>
            <a:fld id="{EE5C2FF4-6B7B-41DC-83A5-BC4FA357EA47}"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http://the-aten-lives.wikispaces.com/Nature+and+Role+of+the+Army</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http://www.flickr.com/photos/jdleeds/3432485997/sizes/z/in/photostream/</a:t>
            </a:r>
            <a:endParaRPr lang="en-US" dirty="0"/>
          </a:p>
        </p:txBody>
      </p:sp>
      <p:sp>
        <p:nvSpPr>
          <p:cNvPr id="4" name="Slide Number Placeholder 3"/>
          <p:cNvSpPr>
            <a:spLocks noGrp="1"/>
          </p:cNvSpPr>
          <p:nvPr>
            <p:ph type="sldNum" sz="quarter" idx="10"/>
          </p:nvPr>
        </p:nvSpPr>
        <p:spPr/>
        <p:txBody>
          <a:bodyPr/>
          <a:lstStyle/>
          <a:p>
            <a:fld id="{EE5C2FF4-6B7B-41DC-83A5-BC4FA357EA47}"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http://www.memphis.edu/egypt/saqqara3.php</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21</a:t>
            </a:fld>
            <a:endParaRPr lang="en-GB">
              <a:solidFill>
                <a:prstClr val="black"/>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22</a:t>
            </a:fld>
            <a:endParaRPr lang="en-GB">
              <a:solidFill>
                <a:prstClr val="black"/>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23</a:t>
            </a:fld>
            <a:endParaRPr lang="en-GB">
              <a:solidFill>
                <a:prstClr val="black"/>
              </a:solidFil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http://www.britishmuseum.org/explore/highlights/highlight_objects/aes/c/colossal_granite_fist.aspx</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24</a:t>
            </a:fld>
            <a:endParaRPr lang="en-GB">
              <a:solidFill>
                <a:prstClr val="black"/>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http://homepage.powerup.com.au/~ancient/abus.htm</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25</a:t>
            </a:fld>
            <a:endParaRPr lang="en-GB">
              <a:solidFill>
                <a:prstClr val="black"/>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mtClean="0"/>
              <a:t>http://www.touregypt.net/featurestories/setiwar.htm</a:t>
            </a:r>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26</a:t>
            </a:fld>
            <a:endParaRPr lang="en-GB">
              <a:solidFill>
                <a:prstClr val="black"/>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http://www.kingtutshop.com/free-pictures/abu-si12.jpg</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27</a:t>
            </a:fld>
            <a:endParaRPr lang="en-GB">
              <a:solidFill>
                <a:prstClr val="black"/>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Luxor: http://www.touregypt.net/featurestories/luxortemple.htm </a:t>
            </a:r>
          </a:p>
          <a:p>
            <a:r>
              <a:rPr lang="en-GB" dirty="0" smtClean="0"/>
              <a:t>MH: http://www.maat-ka-ra.de/english/bauwerke/med_habu/med_habu.htm</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28</a:t>
            </a:fld>
            <a:endParaRPr lang="en-GB">
              <a:solidFill>
                <a:prstClr val="black"/>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29</a:t>
            </a:fld>
            <a:endParaRPr lang="en-GB">
              <a:solidFill>
                <a:prstClr val="black"/>
              </a:solidFil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http://www.egyptarchive.co.uk/html/seti_abydos_08.html</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30</a:t>
            </a:fld>
            <a:endParaRPr lang="en-GB">
              <a:solidFill>
                <a:prstClr val="black"/>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http://www.flickr.com/photos/dalbera/2866334984/</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31</a:t>
            </a:fld>
            <a:endParaRPr lang="en-GB">
              <a:solidFill>
                <a:prstClr val="black"/>
              </a:solidFill>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32</a:t>
            </a:fld>
            <a:endParaRPr lang="en-GB">
              <a:solidFill>
                <a:prstClr val="black"/>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http://jan.ucc.nau.edu/~gdc/ssea/vol30/mccarthyfig30_31.pdf</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33</a:t>
            </a:fld>
            <a:endParaRPr lang="en-GB">
              <a:solidFill>
                <a:prstClr val="black"/>
              </a:solidFill>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34</a:t>
            </a:fld>
            <a:endParaRPr lang="en-GB">
              <a:solidFill>
                <a:prstClr val="black"/>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35</a:t>
            </a:fld>
            <a:endParaRPr lang="en-GB">
              <a:solidFill>
                <a:prstClr val="black"/>
              </a:solidFill>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http://www.britishmuseum.org/explore/highlights/highlight_objects/aes/s/scene_from_the_great_harris_pa.aspx</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36</a:t>
            </a:fld>
            <a:endParaRPr lang="en-GB">
              <a:solidFill>
                <a:prstClr val="black"/>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37</a:t>
            </a:fld>
            <a:endParaRPr lang="en-GB">
              <a:solidFill>
                <a:prstClr val="black"/>
              </a:solidFil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http://www.brooklynmuseum.org/opencollection/objects/3952/Figured_Ostracon_Showing_a_Cat_Waiting_on_a_Mouse</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38</a:t>
            </a:fld>
            <a:endParaRPr lang="en-GB">
              <a:solidFill>
                <a:prstClr val="black"/>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http://www.britannica.com/EBchecked/topic-art/180644/6796/Limestone-ostracon-with-a-drawing-of-a-cat-bringing-a</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39</a:t>
            </a:fld>
            <a:endParaRPr lang="en-GB">
              <a:solidFill>
                <a:prstClr val="black"/>
              </a:solidFill>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40</a:t>
            </a:fld>
            <a:endParaRPr lang="en-GB">
              <a:solidFill>
                <a:prstClr val="black"/>
              </a:solidFill>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http://touregypt.net/Featurestories/picture06082007.htm</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41</a:t>
            </a:fld>
            <a:endParaRPr lang="en-GB">
              <a:solidFill>
                <a:prstClr val="black"/>
              </a:solidFill>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http://www.lessing-photo.com/search.asp?a=t&amp;gn=080110&amp;page=1</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42</a:t>
            </a:fld>
            <a:endParaRPr lang="en-GB">
              <a:solidFill>
                <a:prstClr val="black"/>
              </a:solidFill>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http://www.uni-leipzig.de/~egypt/Rundgang/Slideshow/Bild20.htm</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43</a:t>
            </a:fld>
            <a:endParaRPr lang="en-GB">
              <a:solidFill>
                <a:prstClr val="black"/>
              </a:solidFill>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http://www.britishmuseum.org/explore/highlights/highlight_objects/aes/q/quartzite_statue_of_peraha.aspx</a:t>
            </a:r>
            <a:endParaRPr lang="en-US" dirty="0"/>
          </a:p>
        </p:txBody>
      </p:sp>
      <p:sp>
        <p:nvSpPr>
          <p:cNvPr id="4" name="Slide Number Placeholder 3"/>
          <p:cNvSpPr>
            <a:spLocks noGrp="1"/>
          </p:cNvSpPr>
          <p:nvPr>
            <p:ph type="sldNum" sz="quarter" idx="10"/>
          </p:nvPr>
        </p:nvSpPr>
        <p:spPr/>
        <p:txBody>
          <a:bodyPr/>
          <a:lstStyle/>
          <a:p>
            <a:fld id="{9FD796EF-E02B-4049-B260-4CFA52F2DFA0}" type="slidenum">
              <a:rPr lang="en-GB" smtClean="0">
                <a:solidFill>
                  <a:prstClr val="black"/>
                </a:solidFill>
              </a:rPr>
              <a:pPr/>
              <a:t>44</a:t>
            </a:fld>
            <a:endParaRPr lang="en-GB">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2CA0874A-CD48-49FB-8461-8D1810600A4D}" type="slidenum">
              <a:rPr lang="en-GB" smtClean="0"/>
              <a:pPr/>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03CDC788-1EA2-400B-9380-6C7BE5AADE19}" type="slidenum">
              <a:rPr lang="en-GB" smtClean="0"/>
              <a:pPr/>
              <a:t>‹#›</a:t>
            </a:fld>
            <a:endParaRPr lang="en-GB"/>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88C41763-1FFA-4FA2-90B7-E63595AF7F50}" type="slidenum">
              <a:rPr lang="en-GB" smtClean="0"/>
              <a:pPr/>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DC6613BB-DA64-486F-9CBB-84F02D7C09A9}" type="slidenum">
              <a:rPr lang="en-GB" smtClean="0"/>
              <a:pPr/>
              <a:t>‹#›</a:t>
            </a:fld>
            <a:endParaRPr lang="en-GB"/>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DD94E284-B624-4F72-8226-BD92EF3378C8}" type="slidenum">
              <a:rPr lang="en-GB" smtClean="0"/>
              <a:pPr/>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74DA1D4C-EF32-4413-90DA-92DD48A55796}" type="slidenum">
              <a:rPr lang="en-GB" smtClean="0"/>
              <a:pPr/>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B490FDE1-E679-4ED8-B9D7-B5C528832624}" type="slidenum">
              <a:rPr lang="en-GB" smtClean="0"/>
              <a:pPr/>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C3A9E0EB-B8E6-4E71-8751-5D36A6C8405C}" type="slidenum">
              <a:rPr lang="en-GB" smtClean="0"/>
              <a:pPr/>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839ECF49-CC94-46AA-8FCF-DF9645877434}" type="slidenum">
              <a:rPr lang="en-GB" smtClean="0"/>
              <a:pPr/>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5CB177FB-D9AD-4839-B9DA-D0DCF876DB6B}" type="slidenum">
              <a:rPr lang="en-GB" smtClean="0"/>
              <a:pPr/>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B52136C3-6B87-4610-A8AD-F00F3C180229}" type="slidenum">
              <a:rPr lang="en-GB" smtClean="0"/>
              <a:pPr/>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23D7FE43-4653-4145-A8AD-8550458651CE}" type="slidenum">
              <a:rPr lang="en-GB" smtClean="0"/>
              <a:pPr/>
              <a:t>‹#›</a:t>
            </a:fld>
            <a:endParaRPr lang="en-GB"/>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2CA0874A-CD48-49FB-8461-8D1810600A4D}" type="slidenum">
              <a:rPr lang="en-GB"/>
              <a:pPr/>
              <a:t>‹#›</a:t>
            </a:fld>
            <a:endParaRPr lang="en-GB"/>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03CDC788-1EA2-400B-9380-6C7BE5AADE19}" type="slidenum">
              <a:rPr lang="en-GB"/>
              <a:pPr/>
              <a:t>‹#›</a:t>
            </a:fld>
            <a:endParaRPr lang="en-GB"/>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88C41763-1FFA-4FA2-90B7-E63595AF7F50}" type="slidenum">
              <a:rPr lang="en-GB"/>
              <a:pPr/>
              <a:t>‹#›</a:t>
            </a:fld>
            <a:endParaRPr lang="en-GB"/>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4963"/>
            <a:ext cx="4037013"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4963"/>
            <a:ext cx="4037012" cy="45243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DC6613BB-DA64-486F-9CBB-84F02D7C09A9}" type="slidenum">
              <a:rPr lang="en-GB"/>
              <a:pPr/>
              <a:t>‹#›</a:t>
            </a:fld>
            <a:endParaRPr lang="en-GB"/>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idx="10"/>
          </p:nvPr>
        </p:nvSpPr>
        <p:spPr>
          <a:ln/>
        </p:spPr>
        <p:txBody>
          <a:bodyPr/>
          <a:lstStyle>
            <a:lvl1pPr>
              <a:defRPr/>
            </a:lvl1pPr>
          </a:lstStyle>
          <a:p>
            <a:endParaRPr lang="en-US"/>
          </a:p>
        </p:txBody>
      </p:sp>
      <p:sp>
        <p:nvSpPr>
          <p:cNvPr id="8" name="Rectangle 5"/>
          <p:cNvSpPr>
            <a:spLocks noGrp="1" noChangeArrowheads="1"/>
          </p:cNvSpPr>
          <p:nvPr>
            <p:ph type="ftr" idx="11"/>
          </p:nvPr>
        </p:nvSpPr>
        <p:spPr>
          <a:ln/>
        </p:spPr>
        <p:txBody>
          <a:bodyPr/>
          <a:lstStyle>
            <a:lvl1pPr>
              <a:defRPr/>
            </a:lvl1pPr>
          </a:lstStyle>
          <a:p>
            <a:endParaRPr lang="en-US"/>
          </a:p>
        </p:txBody>
      </p:sp>
      <p:sp>
        <p:nvSpPr>
          <p:cNvPr id="9" name="Rectangle 6"/>
          <p:cNvSpPr>
            <a:spLocks noGrp="1" noChangeArrowheads="1"/>
          </p:cNvSpPr>
          <p:nvPr>
            <p:ph type="sldNum" idx="12"/>
          </p:nvPr>
        </p:nvSpPr>
        <p:spPr>
          <a:ln/>
        </p:spPr>
        <p:txBody>
          <a:bodyPr/>
          <a:lstStyle>
            <a:lvl1pPr>
              <a:defRPr/>
            </a:lvl1pPr>
          </a:lstStyle>
          <a:p>
            <a:fld id="{DD94E284-B624-4F72-8226-BD92EF3378C8}" type="slidenum">
              <a:rPr lang="en-GB"/>
              <a:pPr/>
              <a:t>‹#›</a:t>
            </a:fld>
            <a:endParaRPr lang="en-GB"/>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idx="10"/>
          </p:nvPr>
        </p:nvSpPr>
        <p:spPr>
          <a:ln/>
        </p:spPr>
        <p:txBody>
          <a:bodyPr/>
          <a:lstStyle>
            <a:lvl1pPr>
              <a:defRPr/>
            </a:lvl1pPr>
          </a:lstStyle>
          <a:p>
            <a:endParaRPr lang="en-US"/>
          </a:p>
        </p:txBody>
      </p:sp>
      <p:sp>
        <p:nvSpPr>
          <p:cNvPr id="4" name="Rectangle 5"/>
          <p:cNvSpPr>
            <a:spLocks noGrp="1" noChangeArrowheads="1"/>
          </p:cNvSpPr>
          <p:nvPr>
            <p:ph type="ftr" idx="11"/>
          </p:nvPr>
        </p:nvSpPr>
        <p:spPr>
          <a:ln/>
        </p:spPr>
        <p:txBody>
          <a:bodyPr/>
          <a:lstStyle>
            <a:lvl1pPr>
              <a:defRPr/>
            </a:lvl1pPr>
          </a:lstStyle>
          <a:p>
            <a:endParaRPr lang="en-US"/>
          </a:p>
        </p:txBody>
      </p:sp>
      <p:sp>
        <p:nvSpPr>
          <p:cNvPr id="5" name="Rectangle 6"/>
          <p:cNvSpPr>
            <a:spLocks noGrp="1" noChangeArrowheads="1"/>
          </p:cNvSpPr>
          <p:nvPr>
            <p:ph type="sldNum" idx="12"/>
          </p:nvPr>
        </p:nvSpPr>
        <p:spPr>
          <a:ln/>
        </p:spPr>
        <p:txBody>
          <a:bodyPr/>
          <a:lstStyle>
            <a:lvl1pPr>
              <a:defRPr/>
            </a:lvl1pPr>
          </a:lstStyle>
          <a:p>
            <a:fld id="{74DA1D4C-EF32-4413-90DA-92DD48A55796}" type="slidenum">
              <a:rPr lang="en-GB"/>
              <a:pPr/>
              <a:t>‹#›</a:t>
            </a:fld>
            <a:endParaRPr lang="en-GB"/>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idx="10"/>
          </p:nvPr>
        </p:nvSpPr>
        <p:spPr>
          <a:ln/>
        </p:spPr>
        <p:txBody>
          <a:bodyPr/>
          <a:lstStyle>
            <a:lvl1pPr>
              <a:defRPr/>
            </a:lvl1pPr>
          </a:lstStyle>
          <a:p>
            <a:endParaRPr lang="en-US"/>
          </a:p>
        </p:txBody>
      </p:sp>
      <p:sp>
        <p:nvSpPr>
          <p:cNvPr id="3" name="Rectangle 5"/>
          <p:cNvSpPr>
            <a:spLocks noGrp="1" noChangeArrowheads="1"/>
          </p:cNvSpPr>
          <p:nvPr>
            <p:ph type="ftr" idx="11"/>
          </p:nvPr>
        </p:nvSpPr>
        <p:spPr>
          <a:ln/>
        </p:spPr>
        <p:txBody>
          <a:bodyPr/>
          <a:lstStyle>
            <a:lvl1pPr>
              <a:defRPr/>
            </a:lvl1pPr>
          </a:lstStyle>
          <a:p>
            <a:endParaRPr lang="en-US"/>
          </a:p>
        </p:txBody>
      </p:sp>
      <p:sp>
        <p:nvSpPr>
          <p:cNvPr id="4" name="Rectangle 6"/>
          <p:cNvSpPr>
            <a:spLocks noGrp="1" noChangeArrowheads="1"/>
          </p:cNvSpPr>
          <p:nvPr>
            <p:ph type="sldNum" idx="12"/>
          </p:nvPr>
        </p:nvSpPr>
        <p:spPr>
          <a:ln/>
        </p:spPr>
        <p:txBody>
          <a:bodyPr/>
          <a:lstStyle>
            <a:lvl1pPr>
              <a:defRPr/>
            </a:lvl1pPr>
          </a:lstStyle>
          <a:p>
            <a:fld id="{B490FDE1-E679-4ED8-B9D7-B5C528832624}" type="slidenum">
              <a:rPr lang="en-GB"/>
              <a:pPr/>
              <a:t>‹#›</a:t>
            </a:fld>
            <a:endParaRPr lang="en-GB"/>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C3A9E0EB-B8E6-4E71-8751-5D36A6C8405C}" type="slidenum">
              <a:rPr lang="en-GB"/>
              <a:pPr/>
              <a:t>‹#›</a:t>
            </a:fld>
            <a:endParaRPr lang="en-GB"/>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idx="10"/>
          </p:nvPr>
        </p:nvSpPr>
        <p:spPr>
          <a:ln/>
        </p:spPr>
        <p:txBody>
          <a:bodyPr/>
          <a:lstStyle>
            <a:lvl1pPr>
              <a:defRPr/>
            </a:lvl1pPr>
          </a:lstStyle>
          <a:p>
            <a:endParaRPr lang="en-US"/>
          </a:p>
        </p:txBody>
      </p:sp>
      <p:sp>
        <p:nvSpPr>
          <p:cNvPr id="6" name="Rectangle 5"/>
          <p:cNvSpPr>
            <a:spLocks noGrp="1" noChangeArrowheads="1"/>
          </p:cNvSpPr>
          <p:nvPr>
            <p:ph type="ftr" idx="11"/>
          </p:nvPr>
        </p:nvSpPr>
        <p:spPr>
          <a:ln/>
        </p:spPr>
        <p:txBody>
          <a:bodyPr/>
          <a:lstStyle>
            <a:lvl1pPr>
              <a:defRPr/>
            </a:lvl1pPr>
          </a:lstStyle>
          <a:p>
            <a:endParaRPr lang="en-US"/>
          </a:p>
        </p:txBody>
      </p:sp>
      <p:sp>
        <p:nvSpPr>
          <p:cNvPr id="7" name="Rectangle 6"/>
          <p:cNvSpPr>
            <a:spLocks noGrp="1" noChangeArrowheads="1"/>
          </p:cNvSpPr>
          <p:nvPr>
            <p:ph type="sldNum" idx="12"/>
          </p:nvPr>
        </p:nvSpPr>
        <p:spPr>
          <a:ln/>
        </p:spPr>
        <p:txBody>
          <a:bodyPr/>
          <a:lstStyle>
            <a:lvl1pPr>
              <a:defRPr/>
            </a:lvl1pPr>
          </a:lstStyle>
          <a:p>
            <a:fld id="{839ECF49-CC94-46AA-8FCF-DF9645877434}" type="slidenum">
              <a:rPr lang="en-GB"/>
              <a:pPr/>
              <a:t>‹#›</a:t>
            </a:fld>
            <a:endParaRPr lang="en-GB"/>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5CB177FB-D9AD-4839-B9DA-D0DCF876DB6B}" type="slidenum">
              <a:rPr lang="en-GB"/>
              <a:pPr/>
              <a:t>‹#›</a:t>
            </a:fld>
            <a:endParaRPr lang="en-GB"/>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604963"/>
            <a:ext cx="2055812" cy="452437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604963"/>
            <a:ext cx="6018213" cy="45243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idx="10"/>
          </p:nvPr>
        </p:nvSpPr>
        <p:spPr>
          <a:ln/>
        </p:spPr>
        <p:txBody>
          <a:bodyPr/>
          <a:lstStyle>
            <a:lvl1pPr>
              <a:defRPr/>
            </a:lvl1pPr>
          </a:lstStyle>
          <a:p>
            <a:endParaRPr lang="en-US"/>
          </a:p>
        </p:txBody>
      </p:sp>
      <p:sp>
        <p:nvSpPr>
          <p:cNvPr id="5" name="Rectangle 5"/>
          <p:cNvSpPr>
            <a:spLocks noGrp="1" noChangeArrowheads="1"/>
          </p:cNvSpPr>
          <p:nvPr>
            <p:ph type="ftr" idx="11"/>
          </p:nvPr>
        </p:nvSpPr>
        <p:spPr>
          <a:ln/>
        </p:spPr>
        <p:txBody>
          <a:bodyPr/>
          <a:lstStyle>
            <a:lvl1pPr>
              <a:defRPr/>
            </a:lvl1pPr>
          </a:lstStyle>
          <a:p>
            <a:endParaRPr lang="en-US"/>
          </a:p>
        </p:txBody>
      </p:sp>
      <p:sp>
        <p:nvSpPr>
          <p:cNvPr id="6" name="Rectangle 6"/>
          <p:cNvSpPr>
            <a:spLocks noGrp="1" noChangeArrowheads="1"/>
          </p:cNvSpPr>
          <p:nvPr>
            <p:ph type="sldNum" idx="12"/>
          </p:nvPr>
        </p:nvSpPr>
        <p:spPr>
          <a:ln/>
        </p:spPr>
        <p:txBody>
          <a:bodyPr/>
          <a:lstStyle>
            <a:lvl1pPr>
              <a:defRPr/>
            </a:lvl1pPr>
          </a:lstStyle>
          <a:p>
            <a:fld id="{B52136C3-6B87-4610-A8AD-F00F3C180229}" type="slidenum">
              <a:rPr lang="en-GB"/>
              <a:pPr/>
              <a:t>‹#›</a:t>
            </a:fld>
            <a:endParaRPr lang="en-GB"/>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A641DBA-D7F1-4FA8-8219-497C8983C6CB}" type="slidenum">
              <a:rPr lang="en-GB"/>
              <a:pPr/>
              <a:t>‹#›</a:t>
            </a:fld>
            <a:endParaRPr lang="en-GB"/>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58681CE-1A7B-462C-B84B-31150581F2BF}" type="slidenum">
              <a:rPr lang="en-GB"/>
              <a:pPr/>
              <a:t>‹#›</a:t>
            </a:fld>
            <a:endParaRPr lang="en-GB"/>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5320BA81-EDD8-4B67-9948-1D328045F21B}" type="slidenum">
              <a:rPr lang="en-GB"/>
              <a:pPr/>
              <a:t>‹#›</a:t>
            </a:fld>
            <a:endParaRPr lang="en-GB"/>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44893E90-96EF-40FD-84D7-D0418BC55C4C}" type="slidenum">
              <a:rPr lang="en-GB"/>
              <a:pPr/>
              <a:t>‹#›</a:t>
            </a:fld>
            <a:endParaRPr lang="en-GB"/>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31E4A529-9C3C-46AB-A4CF-BF17B535B83D}" type="slidenum">
              <a:rPr lang="en-GB"/>
              <a:pPr/>
              <a:t>‹#›</a:t>
            </a:fld>
            <a:endParaRPr lang="en-GB"/>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9EC524DC-9DC6-47DB-AF38-8C8F94BBF2FD}" type="slidenum">
              <a:rPr lang="en-GB"/>
              <a:pPr/>
              <a:t>‹#›</a:t>
            </a:fld>
            <a:endParaRPr lang="en-GB"/>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9C1E7104-0726-449F-8D63-AEE536B8778F}" type="slidenum">
              <a:rPr lang="en-GB"/>
              <a:pPr/>
              <a:t>‹#›</a:t>
            </a:fld>
            <a:endParaRPr lang="en-GB"/>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5C81E754-8EB8-4202-AB0B-072C9957838D}" type="slidenum">
              <a:rPr lang="en-GB"/>
              <a:pPr/>
              <a:t>‹#›</a:t>
            </a:fld>
            <a:endParaRPr lang="en-GB"/>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75DBADD-28AF-4012-AB01-53CCE277B800}" type="slidenum">
              <a:rPr lang="en-GB"/>
              <a:pPr/>
              <a:t>‹#›</a:t>
            </a:fld>
            <a:endParaRPr lang="en-GB"/>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3D465FEC-6161-4143-8ADE-7ED23383B172}" type="slidenum">
              <a:rPr lang="en-GB"/>
              <a:pPr/>
              <a:t>‹#›</a:t>
            </a:fld>
            <a:endParaRPr lang="en-GB"/>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F16A31CB-845C-47AC-8D2B-D21825071E2D}" type="slidenum">
              <a:rPr lang="en-GB"/>
              <a:pPr/>
              <a:t>‹#›</a:t>
            </a:fld>
            <a:endParaRPr lang="en-GB"/>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F8F85338-C9F8-490B-9086-DDC95706BDBA}" type="slidenum">
              <a:rPr lang="en-GB"/>
              <a:pPr/>
              <a:t>‹#›</a:t>
            </a:fld>
            <a:endParaRPr lang="en-GB"/>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4" name="Rectangle 7"/>
          <p:cNvSpPr>
            <a:spLocks noGrp="1" noChangeArrowheads="1"/>
          </p:cNvSpPr>
          <p:nvPr>
            <p:ph type="ftr" idx="11"/>
          </p:nvPr>
        </p:nvSpPr>
        <p:spPr>
          <a:ln/>
        </p:spPr>
        <p:txBody>
          <a:bodyPr/>
          <a:lstStyle>
            <a:lvl1pPr>
              <a:defRPr/>
            </a:lvl1pPr>
          </a:lstStyle>
          <a:p>
            <a:endParaRPr lang="en-US"/>
          </a:p>
        </p:txBody>
      </p:sp>
      <p:sp>
        <p:nvSpPr>
          <p:cNvPr id="5"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3" name="Rectangle 7"/>
          <p:cNvSpPr>
            <a:spLocks noGrp="1" noChangeArrowheads="1"/>
          </p:cNvSpPr>
          <p:nvPr>
            <p:ph type="ftr" idx="11"/>
          </p:nvPr>
        </p:nvSpPr>
        <p:spPr>
          <a:ln/>
        </p:spPr>
        <p:txBody>
          <a:bodyPr/>
          <a:lstStyle>
            <a:lvl1pPr>
              <a:defRPr/>
            </a:lvl1pPr>
          </a:lstStyle>
          <a:p>
            <a:endParaRPr lang="en-US"/>
          </a:p>
        </p:txBody>
      </p:sp>
      <p:sp>
        <p:nvSpPr>
          <p:cNvPr id="4"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6" name="Rectangle 7"/>
          <p:cNvSpPr>
            <a:spLocks noGrp="1" noChangeArrowheads="1"/>
          </p:cNvSpPr>
          <p:nvPr>
            <p:ph type="ftr" idx="11"/>
          </p:nvPr>
        </p:nvSpPr>
        <p:spPr>
          <a:ln/>
        </p:spPr>
        <p:txBody>
          <a:bodyPr/>
          <a:lstStyle>
            <a:lvl1pPr>
              <a:defRPr/>
            </a:lvl1pPr>
          </a:lstStyle>
          <a:p>
            <a:endParaRPr lang="en-US"/>
          </a:p>
        </p:txBody>
      </p:sp>
      <p:sp>
        <p:nvSpPr>
          <p:cNvPr id="7"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5" name="Rectangle 7"/>
          <p:cNvSpPr>
            <a:spLocks noGrp="1" noChangeArrowheads="1"/>
          </p:cNvSpPr>
          <p:nvPr>
            <p:ph type="ftr" idx="11"/>
          </p:nvPr>
        </p:nvSpPr>
        <p:spPr>
          <a:ln/>
        </p:spPr>
        <p:txBody>
          <a:bodyPr/>
          <a:lstStyle>
            <a:lvl1pPr>
              <a:defRPr/>
            </a:lvl1pPr>
          </a:lstStyle>
          <a:p>
            <a:endParaRPr lang="en-US"/>
          </a:p>
        </p:txBody>
      </p:sp>
      <p:sp>
        <p:nvSpPr>
          <p:cNvPr id="6"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8" name="Rectangle 7"/>
          <p:cNvSpPr>
            <a:spLocks noGrp="1" noChangeArrowheads="1"/>
          </p:cNvSpPr>
          <p:nvPr>
            <p:ph type="ftr" idx="11"/>
          </p:nvPr>
        </p:nvSpPr>
        <p:spPr>
          <a:ln/>
        </p:spPr>
        <p:txBody>
          <a:bodyPr/>
          <a:lstStyle>
            <a:lvl1pPr>
              <a:defRPr/>
            </a:lvl1pPr>
          </a:lstStyle>
          <a:p>
            <a:endParaRPr lang="en-US"/>
          </a:p>
        </p:txBody>
      </p:sp>
      <p:sp>
        <p:nvSpPr>
          <p:cNvPr id="9"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E507C12C-684F-4CB1-9D32-7DC420495FD3}" type="datetimeFigureOut">
              <a:rPr lang="en-US" smtClean="0"/>
              <a:pPr/>
              <a:t>2/24/2012</a:t>
            </a:fld>
            <a:endParaRPr lang="en-US"/>
          </a:p>
        </p:txBody>
      </p:sp>
      <p:sp>
        <p:nvSpPr>
          <p:cNvPr id="7" name="Rectangle 7"/>
          <p:cNvSpPr>
            <a:spLocks noGrp="1" noChangeArrowheads="1"/>
          </p:cNvSpPr>
          <p:nvPr>
            <p:ph type="ftr" idx="11"/>
          </p:nvPr>
        </p:nvSpPr>
        <p:spPr>
          <a:ln/>
        </p:spPr>
        <p:txBody>
          <a:bodyPr/>
          <a:lstStyle>
            <a:lvl1pPr>
              <a:defRPr/>
            </a:lvl1pPr>
          </a:lstStyle>
          <a:p>
            <a:endParaRPr lang="en-US"/>
          </a:p>
        </p:txBody>
      </p:sp>
      <p:sp>
        <p:nvSpPr>
          <p:cNvPr id="8" name="Rectangle 8"/>
          <p:cNvSpPr>
            <a:spLocks noGrp="1" noChangeArrowheads="1"/>
          </p:cNvSpPr>
          <p:nvPr>
            <p:ph type="sldNum" idx="12"/>
          </p:nvPr>
        </p:nvSpPr>
        <p:spPr>
          <a:ln/>
        </p:spPr>
        <p:txBody>
          <a:bodyPr/>
          <a:lstStyle>
            <a:lvl1pPr>
              <a:defRPr/>
            </a:lvl1pPr>
          </a:lstStyle>
          <a:p>
            <a:fld id="{95555D97-94B6-4A5D-B65F-2DBF954C7CF3}" type="slidenum">
              <a:rPr lang="en-US" smtClean="0"/>
              <a:pPr/>
              <a:t>‹#›</a:t>
            </a:fld>
            <a:endParaRPr lang="en-US"/>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7013"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600200"/>
            <a:ext cx="4037012" cy="44926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8" name="Rectangle 7"/>
          <p:cNvSpPr>
            <a:spLocks noGrp="1" noChangeArrowheads="1"/>
          </p:cNvSpPr>
          <p:nvPr>
            <p:ph type="ftr" idx="11"/>
          </p:nvPr>
        </p:nvSpPr>
        <p:spPr>
          <a:ln/>
        </p:spPr>
        <p:txBody>
          <a:bodyPr/>
          <a:lstStyle>
            <a:lvl1pPr>
              <a:defRPr/>
            </a:lvl1pPr>
          </a:lstStyle>
          <a:p>
            <a:endParaRPr lang="en-GB"/>
          </a:p>
        </p:txBody>
      </p:sp>
      <p:sp>
        <p:nvSpPr>
          <p:cNvPr id="9"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4" name="Rectangle 7"/>
          <p:cNvSpPr>
            <a:spLocks noGrp="1" noChangeArrowheads="1"/>
          </p:cNvSpPr>
          <p:nvPr>
            <p:ph type="ftr" idx="11"/>
          </p:nvPr>
        </p:nvSpPr>
        <p:spPr>
          <a:ln/>
        </p:spPr>
        <p:txBody>
          <a:bodyPr/>
          <a:lstStyle>
            <a:lvl1pPr>
              <a:defRPr/>
            </a:lvl1pPr>
          </a:lstStyle>
          <a:p>
            <a:endParaRPr lang="en-GB"/>
          </a:p>
        </p:txBody>
      </p:sp>
      <p:sp>
        <p:nvSpPr>
          <p:cNvPr id="5"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3" name="Rectangle 7"/>
          <p:cNvSpPr>
            <a:spLocks noGrp="1" noChangeArrowheads="1"/>
          </p:cNvSpPr>
          <p:nvPr>
            <p:ph type="ftr" idx="11"/>
          </p:nvPr>
        </p:nvSpPr>
        <p:spPr>
          <a:ln/>
        </p:spPr>
        <p:txBody>
          <a:bodyPr/>
          <a:lstStyle>
            <a:lvl1pPr>
              <a:defRPr/>
            </a:lvl1pPr>
          </a:lstStyle>
          <a:p>
            <a:endParaRPr lang="en-GB"/>
          </a:p>
        </p:txBody>
      </p:sp>
      <p:sp>
        <p:nvSpPr>
          <p:cNvPr id="4"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6" name="Rectangle 7"/>
          <p:cNvSpPr>
            <a:spLocks noGrp="1" noChangeArrowheads="1"/>
          </p:cNvSpPr>
          <p:nvPr>
            <p:ph type="ftr" idx="11"/>
          </p:nvPr>
        </p:nvSpPr>
        <p:spPr>
          <a:ln/>
        </p:spPr>
        <p:txBody>
          <a:bodyPr/>
          <a:lstStyle>
            <a:lvl1pPr>
              <a:defRPr/>
            </a:lvl1pPr>
          </a:lstStyle>
          <a:p>
            <a:endParaRPr lang="en-GB"/>
          </a:p>
        </p:txBody>
      </p:sp>
      <p:sp>
        <p:nvSpPr>
          <p:cNvPr id="7"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122238"/>
            <a:ext cx="2055812" cy="5970587"/>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122238"/>
            <a:ext cx="6018213" cy="59705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5" name="Rectangle 7"/>
          <p:cNvSpPr>
            <a:spLocks noGrp="1" noChangeArrowheads="1"/>
          </p:cNvSpPr>
          <p:nvPr>
            <p:ph type="ftr" idx="11"/>
          </p:nvPr>
        </p:nvSpPr>
        <p:spPr>
          <a:ln/>
        </p:spPr>
        <p:txBody>
          <a:bodyPr/>
          <a:lstStyle>
            <a:lvl1pPr>
              <a:defRPr/>
            </a:lvl1pPr>
          </a:lstStyle>
          <a:p>
            <a:endParaRPr lang="en-GB"/>
          </a:p>
        </p:txBody>
      </p:sp>
      <p:sp>
        <p:nvSpPr>
          <p:cNvPr id="6"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Content Placeholder 5"/>
          <p:cNvSpPr>
            <a:spLocks noGrp="1"/>
          </p:cNvSpPr>
          <p:nvPr>
            <p:ph sz="quarter" idx="4"/>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8" name="Rectangle 7"/>
          <p:cNvSpPr>
            <a:spLocks noGrp="1" noChangeArrowheads="1"/>
          </p:cNvSpPr>
          <p:nvPr>
            <p:ph type="ftr" idx="11"/>
          </p:nvPr>
        </p:nvSpPr>
        <p:spPr>
          <a:ln/>
        </p:spPr>
        <p:txBody>
          <a:bodyPr/>
          <a:lstStyle>
            <a:lvl1pPr>
              <a:defRPr/>
            </a:lvl1pPr>
          </a:lstStyle>
          <a:p>
            <a:endParaRPr lang="en-GB"/>
          </a:p>
        </p:txBody>
      </p:sp>
      <p:sp>
        <p:nvSpPr>
          <p:cNvPr id="9"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woObjAndTx" preserve="1">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7013"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2713"/>
            <a:ext cx="4037013"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half" idx="3"/>
          </p:nvPr>
        </p:nvSpPr>
        <p:spPr>
          <a:xfrm>
            <a:off x="4646613" y="1600200"/>
            <a:ext cx="4037012"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8226425" cy="1446212"/>
          </a:xfrm>
        </p:spPr>
        <p:txBody>
          <a:bodyPr/>
          <a:lstStyle/>
          <a:p>
            <a:r>
              <a:rPr lang="en-US" smtClean="0"/>
              <a:t>Click to edit Master title style</a:t>
            </a:r>
            <a:endParaRPr lang="de-DE"/>
          </a:p>
        </p:txBody>
      </p:sp>
      <p:sp>
        <p:nvSpPr>
          <p:cNvPr id="3" name="Text Placeholder 2"/>
          <p:cNvSpPr>
            <a:spLocks noGrp="1"/>
          </p:cNvSpPr>
          <p:nvPr>
            <p:ph type="body" sz="half" idx="1"/>
          </p:nvPr>
        </p:nvSpPr>
        <p:spPr>
          <a:xfrm>
            <a:off x="457200" y="1600200"/>
            <a:ext cx="4037013" cy="4492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6613" y="1600200"/>
            <a:ext cx="4037012" cy="21701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6613" y="3922713"/>
            <a:ext cx="4037012" cy="21701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6"/>
          <p:cNvSpPr>
            <a:spLocks noGrp="1" noChangeArrowheads="1"/>
          </p:cNvSpPr>
          <p:nvPr>
            <p:ph type="dt" idx="10"/>
          </p:nvPr>
        </p:nvSpPr>
        <p:spPr>
          <a:ln/>
        </p:spPr>
        <p:txBody>
          <a:bodyPr/>
          <a:lstStyle>
            <a:lvl1pPr>
              <a:defRPr/>
            </a:lvl1pPr>
          </a:lstStyle>
          <a:p>
            <a:fld id="{760EA38C-A028-42FA-9407-755B2BBBFCDF}" type="datetimeFigureOut">
              <a:rPr lang="en-US" smtClean="0"/>
              <a:pPr/>
              <a:t>2/24/2012</a:t>
            </a:fld>
            <a:endParaRPr lang="en-GB"/>
          </a:p>
        </p:txBody>
      </p:sp>
      <p:sp>
        <p:nvSpPr>
          <p:cNvPr id="7" name="Rectangle 7"/>
          <p:cNvSpPr>
            <a:spLocks noGrp="1" noChangeArrowheads="1"/>
          </p:cNvSpPr>
          <p:nvPr>
            <p:ph type="ftr" idx="11"/>
          </p:nvPr>
        </p:nvSpPr>
        <p:spPr>
          <a:ln/>
        </p:spPr>
        <p:txBody>
          <a:bodyPr/>
          <a:lstStyle>
            <a:lvl1pPr>
              <a:defRPr/>
            </a:lvl1pPr>
          </a:lstStyle>
          <a:p>
            <a:endParaRPr lang="en-GB"/>
          </a:p>
        </p:txBody>
      </p:sp>
      <p:sp>
        <p:nvSpPr>
          <p:cNvPr id="8" name="Rectangle 8"/>
          <p:cNvSpPr>
            <a:spLocks noGrp="1" noChangeArrowheads="1"/>
          </p:cNvSpPr>
          <p:nvPr>
            <p:ph type="sldNum" idx="12"/>
          </p:nvPr>
        </p:nvSpPr>
        <p:spPr>
          <a:ln/>
        </p:spPr>
        <p:txBody>
          <a:bodyPr/>
          <a:lstStyle>
            <a:lvl1pPr>
              <a:defRPr/>
            </a:lvl1pPr>
          </a:lstStyle>
          <a:p>
            <a:fld id="{CB36011F-C8D4-42E4-9F1E-5CBC848F1CD6}" type="slidenum">
              <a:rPr lang="en-GB" smtClean="0"/>
              <a:pPr/>
              <a:t>‹#›</a:t>
            </a:fld>
            <a:endParaRPr lang="en-GB"/>
          </a:p>
        </p:txBody>
      </p:sp>
    </p:spTree>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de-DE"/>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E4BA757-0735-4B96-957D-53D73AFC1E97}" type="slidenum">
              <a:rPr lang="en-GB"/>
              <a:pPr/>
              <a:t>‹#›</a:t>
            </a:fld>
            <a:endParaRPr lang="en-GB"/>
          </a:p>
        </p:txBody>
      </p:sp>
    </p:spTree>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9000CB51-2908-4514-BAFD-01E9A9F05D12}" type="slidenum">
              <a:rPr lang="en-GB"/>
              <a:pPr/>
              <a:t>‹#›</a:t>
            </a:fld>
            <a:endParaRPr lang="en-GB"/>
          </a:p>
        </p:txBody>
      </p:sp>
    </p:spTree>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6A3CDF1C-6D11-40F1-B6B4-E24137DE5733}" type="slidenum">
              <a:rPr lang="en-GB"/>
              <a:pPr/>
              <a:t>‹#›</a:t>
            </a:fld>
            <a:endParaRPr lang="en-GB"/>
          </a:p>
        </p:txBody>
      </p:sp>
    </p:spTree>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6613" y="1828800"/>
            <a:ext cx="4037012" cy="42989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108E9F5A-CA5E-4380-BB33-80804A41F416}" type="slidenum">
              <a:rPr lang="en-GB"/>
              <a:pPr/>
              <a:t>‹#›</a:t>
            </a:fld>
            <a:endParaRPr lang="en-GB"/>
          </a:p>
        </p:txBody>
      </p:sp>
    </p:spTree>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3"/>
          <p:cNvSpPr>
            <a:spLocks noGrp="1" noChangeArrowheads="1"/>
          </p:cNvSpPr>
          <p:nvPr>
            <p:ph type="dt" idx="10"/>
          </p:nvPr>
        </p:nvSpPr>
        <p:spPr>
          <a:ln/>
        </p:spPr>
        <p:txBody>
          <a:bodyPr/>
          <a:lstStyle>
            <a:lvl1pPr>
              <a:defRPr/>
            </a:lvl1pPr>
          </a:lstStyle>
          <a:p>
            <a:endParaRPr lang="en-US"/>
          </a:p>
        </p:txBody>
      </p:sp>
      <p:sp>
        <p:nvSpPr>
          <p:cNvPr id="8" name="Rectangle 4"/>
          <p:cNvSpPr>
            <a:spLocks noGrp="1" noChangeArrowheads="1"/>
          </p:cNvSpPr>
          <p:nvPr>
            <p:ph type="ftr" idx="11"/>
          </p:nvPr>
        </p:nvSpPr>
        <p:spPr>
          <a:ln/>
        </p:spPr>
        <p:txBody>
          <a:bodyPr/>
          <a:lstStyle>
            <a:lvl1pPr>
              <a:defRPr/>
            </a:lvl1pPr>
          </a:lstStyle>
          <a:p>
            <a:endParaRPr lang="en-US"/>
          </a:p>
        </p:txBody>
      </p:sp>
      <p:sp>
        <p:nvSpPr>
          <p:cNvPr id="9" name="Rectangle 5"/>
          <p:cNvSpPr>
            <a:spLocks noGrp="1" noChangeArrowheads="1"/>
          </p:cNvSpPr>
          <p:nvPr>
            <p:ph type="sldNum" idx="12"/>
          </p:nvPr>
        </p:nvSpPr>
        <p:spPr>
          <a:ln/>
        </p:spPr>
        <p:txBody>
          <a:bodyPr/>
          <a:lstStyle>
            <a:lvl1pPr>
              <a:defRPr/>
            </a:lvl1pPr>
          </a:lstStyle>
          <a:p>
            <a:fld id="{81EACE51-796E-4D7E-9E06-89F338AC4F69}" type="slidenum">
              <a:rPr lang="en-GB"/>
              <a:pPr/>
              <a:t>‹#›</a:t>
            </a:fld>
            <a:endParaRPr lang="en-GB"/>
          </a:p>
        </p:txBody>
      </p:sp>
    </p:spTree>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3"/>
          <p:cNvSpPr>
            <a:spLocks noGrp="1" noChangeArrowheads="1"/>
          </p:cNvSpPr>
          <p:nvPr>
            <p:ph type="dt" idx="10"/>
          </p:nvPr>
        </p:nvSpPr>
        <p:spPr>
          <a:ln/>
        </p:spPr>
        <p:txBody>
          <a:bodyPr/>
          <a:lstStyle>
            <a:lvl1pPr>
              <a:defRPr/>
            </a:lvl1pPr>
          </a:lstStyle>
          <a:p>
            <a:endParaRPr lang="en-US"/>
          </a:p>
        </p:txBody>
      </p:sp>
      <p:sp>
        <p:nvSpPr>
          <p:cNvPr id="4" name="Rectangle 4"/>
          <p:cNvSpPr>
            <a:spLocks noGrp="1" noChangeArrowheads="1"/>
          </p:cNvSpPr>
          <p:nvPr>
            <p:ph type="ftr" idx="11"/>
          </p:nvPr>
        </p:nvSpPr>
        <p:spPr>
          <a:ln/>
        </p:spPr>
        <p:txBody>
          <a:bodyPr/>
          <a:lstStyle>
            <a:lvl1pPr>
              <a:defRPr/>
            </a:lvl1pPr>
          </a:lstStyle>
          <a:p>
            <a:endParaRPr lang="en-US"/>
          </a:p>
        </p:txBody>
      </p:sp>
      <p:sp>
        <p:nvSpPr>
          <p:cNvPr id="5" name="Rectangle 5"/>
          <p:cNvSpPr>
            <a:spLocks noGrp="1" noChangeArrowheads="1"/>
          </p:cNvSpPr>
          <p:nvPr>
            <p:ph type="sldNum" idx="12"/>
          </p:nvPr>
        </p:nvSpPr>
        <p:spPr>
          <a:ln/>
        </p:spPr>
        <p:txBody>
          <a:bodyPr/>
          <a:lstStyle>
            <a:lvl1pPr>
              <a:defRPr/>
            </a:lvl1pPr>
          </a:lstStyle>
          <a:p>
            <a:fld id="{242EBC5D-4621-4A26-A0A8-E904056BFF40}" type="slidenum">
              <a:rPr lang="en-GB"/>
              <a:pPr/>
              <a:t>‹#›</a:t>
            </a:fld>
            <a:endParaRPr lang="en-GB"/>
          </a:p>
        </p:txBody>
      </p:sp>
    </p:spTree>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p:cNvSpPr>
            <a:spLocks noGrp="1" noChangeArrowheads="1"/>
          </p:cNvSpPr>
          <p:nvPr>
            <p:ph type="dt" idx="10"/>
          </p:nvPr>
        </p:nvSpPr>
        <p:spPr>
          <a:ln/>
        </p:spPr>
        <p:txBody>
          <a:bodyPr/>
          <a:lstStyle>
            <a:lvl1pPr>
              <a:defRPr/>
            </a:lvl1pPr>
          </a:lstStyle>
          <a:p>
            <a:endParaRPr lang="en-US"/>
          </a:p>
        </p:txBody>
      </p:sp>
      <p:sp>
        <p:nvSpPr>
          <p:cNvPr id="3" name="Rectangle 4"/>
          <p:cNvSpPr>
            <a:spLocks noGrp="1" noChangeArrowheads="1"/>
          </p:cNvSpPr>
          <p:nvPr>
            <p:ph type="ftr" idx="11"/>
          </p:nvPr>
        </p:nvSpPr>
        <p:spPr>
          <a:ln/>
        </p:spPr>
        <p:txBody>
          <a:bodyPr/>
          <a:lstStyle>
            <a:lvl1pPr>
              <a:defRPr/>
            </a:lvl1pPr>
          </a:lstStyle>
          <a:p>
            <a:endParaRPr lang="en-US"/>
          </a:p>
        </p:txBody>
      </p:sp>
      <p:sp>
        <p:nvSpPr>
          <p:cNvPr id="4" name="Rectangle 5"/>
          <p:cNvSpPr>
            <a:spLocks noGrp="1" noChangeArrowheads="1"/>
          </p:cNvSpPr>
          <p:nvPr>
            <p:ph type="sldNum" idx="12"/>
          </p:nvPr>
        </p:nvSpPr>
        <p:spPr>
          <a:ln/>
        </p:spPr>
        <p:txBody>
          <a:bodyPr/>
          <a:lstStyle>
            <a:lvl1pPr>
              <a:defRPr/>
            </a:lvl1pPr>
          </a:lstStyle>
          <a:p>
            <a:fld id="{CEAFC667-7AAA-42D8-B6F1-BFA876DFB5BE}" type="slidenum">
              <a:rPr lang="en-GB"/>
              <a:pPr/>
              <a:t>‹#›</a:t>
            </a:fld>
            <a:endParaRPr lang="en-GB"/>
          </a:p>
        </p:txBody>
      </p:sp>
    </p:spTree>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0E285EF1-A3B9-4A2D-B69C-5084B872D023}" type="slidenum">
              <a:rPr lang="en-GB"/>
              <a:pPr/>
              <a:t>‹#›</a:t>
            </a:fld>
            <a:endParaRPr lang="en-GB"/>
          </a:p>
        </p:txBody>
      </p:sp>
    </p:spTree>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6BD8D007-21D1-47E3-BC89-E57AA85C8F09}" type="slidenum">
              <a:rPr lang="en-GB"/>
              <a:pPr/>
              <a:t>‹#›</a:t>
            </a:fld>
            <a:endParaRPr lang="en-GB"/>
          </a:p>
        </p:txBody>
      </p:sp>
    </p:spTree>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81439FBA-9B16-4517-8191-540EB894417D}" type="slidenum">
              <a:rPr lang="en-GB"/>
              <a:pPr/>
              <a:t>‹#›</a:t>
            </a:fld>
            <a:endParaRPr lang="en-GB"/>
          </a:p>
        </p:txBody>
      </p:sp>
    </p:spTree>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7813" y="241300"/>
            <a:ext cx="2055812" cy="5886450"/>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41300"/>
            <a:ext cx="6018213" cy="5886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3"/>
          <p:cNvSpPr>
            <a:spLocks noGrp="1" noChangeArrowheads="1"/>
          </p:cNvSpPr>
          <p:nvPr>
            <p:ph type="dt" idx="10"/>
          </p:nvPr>
        </p:nvSpPr>
        <p:spPr>
          <a:ln/>
        </p:spPr>
        <p:txBody>
          <a:bodyPr/>
          <a:lstStyle>
            <a:lvl1pPr>
              <a:defRPr/>
            </a:lvl1pPr>
          </a:lstStyle>
          <a:p>
            <a:endParaRPr lang="en-US"/>
          </a:p>
        </p:txBody>
      </p:sp>
      <p:sp>
        <p:nvSpPr>
          <p:cNvPr id="5" name="Rectangle 4"/>
          <p:cNvSpPr>
            <a:spLocks noGrp="1" noChangeArrowheads="1"/>
          </p:cNvSpPr>
          <p:nvPr>
            <p:ph type="ftr" idx="11"/>
          </p:nvPr>
        </p:nvSpPr>
        <p:spPr>
          <a:ln/>
        </p:spPr>
        <p:txBody>
          <a:bodyPr/>
          <a:lstStyle>
            <a:lvl1pPr>
              <a:defRPr/>
            </a:lvl1pPr>
          </a:lstStyle>
          <a:p>
            <a:endParaRPr lang="en-US"/>
          </a:p>
        </p:txBody>
      </p:sp>
      <p:sp>
        <p:nvSpPr>
          <p:cNvPr id="6" name="Rectangle 5"/>
          <p:cNvSpPr>
            <a:spLocks noGrp="1" noChangeArrowheads="1"/>
          </p:cNvSpPr>
          <p:nvPr>
            <p:ph type="sldNum" idx="12"/>
          </p:nvPr>
        </p:nvSpPr>
        <p:spPr>
          <a:ln/>
        </p:spPr>
        <p:txBody>
          <a:bodyPr/>
          <a:lstStyle>
            <a:lvl1pPr>
              <a:defRPr/>
            </a:lvl1pPr>
          </a:lstStyle>
          <a:p>
            <a:fld id="{C47A9485-DF2F-4AF1-BE61-BE7D421DC09F}" type="slidenum">
              <a:rPr lang="en-GB"/>
              <a:pPr/>
              <a:t>‹#›</a:t>
            </a:fld>
            <a:endParaRPr lang="en-GB"/>
          </a:p>
        </p:txBody>
      </p:sp>
    </p:spTree>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6425" cy="1431925"/>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7013"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646613" y="1828800"/>
            <a:ext cx="4037012" cy="42989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3"/>
          <p:cNvSpPr>
            <a:spLocks noGrp="1" noChangeArrowheads="1"/>
          </p:cNvSpPr>
          <p:nvPr>
            <p:ph type="dt" idx="10"/>
          </p:nvPr>
        </p:nvSpPr>
        <p:spPr>
          <a:ln/>
        </p:spPr>
        <p:txBody>
          <a:bodyPr/>
          <a:lstStyle>
            <a:lvl1pPr>
              <a:defRPr/>
            </a:lvl1pPr>
          </a:lstStyle>
          <a:p>
            <a:endParaRPr lang="en-US"/>
          </a:p>
        </p:txBody>
      </p:sp>
      <p:sp>
        <p:nvSpPr>
          <p:cNvPr id="6" name="Rectangle 4"/>
          <p:cNvSpPr>
            <a:spLocks noGrp="1" noChangeArrowheads="1"/>
          </p:cNvSpPr>
          <p:nvPr>
            <p:ph type="ftr" idx="11"/>
          </p:nvPr>
        </p:nvSpPr>
        <p:spPr>
          <a:ln/>
        </p:spPr>
        <p:txBody>
          <a:bodyPr/>
          <a:lstStyle>
            <a:lvl1pPr>
              <a:defRPr/>
            </a:lvl1pPr>
          </a:lstStyle>
          <a:p>
            <a:endParaRPr lang="en-US"/>
          </a:p>
        </p:txBody>
      </p:sp>
      <p:sp>
        <p:nvSpPr>
          <p:cNvPr id="7" name="Rectangle 5"/>
          <p:cNvSpPr>
            <a:spLocks noGrp="1" noChangeArrowheads="1"/>
          </p:cNvSpPr>
          <p:nvPr>
            <p:ph type="sldNum" idx="12"/>
          </p:nvPr>
        </p:nvSpPr>
        <p:spPr>
          <a:ln/>
        </p:spPr>
        <p:txBody>
          <a:bodyPr/>
          <a:lstStyle>
            <a:lvl1pPr>
              <a:defRPr/>
            </a:lvl1pPr>
          </a:lstStyle>
          <a:p>
            <a:fld id="{B6111949-B7FF-4E60-851D-34812FD618C5}"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theme" Target="../theme/theme3.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theme" Target="../theme/theme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2.xml"/><Relationship Id="rId13" Type="http://schemas.openxmlformats.org/officeDocument/2006/relationships/theme" Target="../theme/theme6.xml"/><Relationship Id="rId3" Type="http://schemas.openxmlformats.org/officeDocument/2006/relationships/slideLayout" Target="../slideLayouts/slideLayout67.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5" Type="http://schemas.openxmlformats.org/officeDocument/2006/relationships/slideLayout" Target="../slideLayouts/slideLayout69.xml"/><Relationship Id="rId10" Type="http://schemas.openxmlformats.org/officeDocument/2006/relationships/slideLayout" Target="../slideLayouts/slideLayout74.xml"/><Relationship Id="rId4" Type="http://schemas.openxmlformats.org/officeDocument/2006/relationships/slideLayout" Target="../slideLayouts/slideLayout68.xml"/><Relationship Id="rId9"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theme" Target="../theme/theme7.xml"/><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slideLayout" Target="../slideLayouts/slideLayout88.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slideLayout" Target="../slideLayouts/slideLayout101.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slideLayout" Target="../slideLayouts/slideLayout100.xml"/><Relationship Id="rId2" Type="http://schemas.openxmlformats.org/officeDocument/2006/relationships/slideLayout" Target="../slideLayouts/slideLayout90.xml"/><Relationship Id="rId16" Type="http://schemas.openxmlformats.org/officeDocument/2006/relationships/theme" Target="../theme/theme8.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5" Type="http://schemas.openxmlformats.org/officeDocument/2006/relationships/slideLayout" Target="../slideLayouts/slideLayout10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slideLayout" Target="../slideLayouts/slideLayout102.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slideLayout" Target="../slideLayouts/slideLayout116.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2" Type="http://schemas.openxmlformats.org/officeDocument/2006/relationships/slideLayout" Target="../slideLayouts/slideLayout105.xml"/><Relationship Id="rId16" Type="http://schemas.openxmlformats.org/officeDocument/2006/relationships/theme" Target="../theme/theme9.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5" Type="http://schemas.openxmlformats.org/officeDocument/2006/relationships/slideLayout" Target="../slideLayouts/slideLayout11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 Id="rId14" Type="http://schemas.openxmlformats.org/officeDocument/2006/relationships/slideLayout" Target="../slideLayouts/slideLayout11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26.xml"/><Relationship Id="rId13" Type="http://schemas.openxmlformats.org/officeDocument/2006/relationships/theme" Target="../theme/theme10.xml"/><Relationship Id="rId3" Type="http://schemas.openxmlformats.org/officeDocument/2006/relationships/slideLayout" Target="../slideLayouts/slideLayout121.xml"/><Relationship Id="rId7" Type="http://schemas.openxmlformats.org/officeDocument/2006/relationships/slideLayout" Target="../slideLayouts/slideLayout125.xml"/><Relationship Id="rId12" Type="http://schemas.openxmlformats.org/officeDocument/2006/relationships/slideLayout" Target="../slideLayouts/slideLayout130.xml"/><Relationship Id="rId2" Type="http://schemas.openxmlformats.org/officeDocument/2006/relationships/slideLayout" Target="../slideLayouts/slideLayout120.xml"/><Relationship Id="rId1" Type="http://schemas.openxmlformats.org/officeDocument/2006/relationships/slideLayout" Target="../slideLayouts/slideLayout119.xml"/><Relationship Id="rId6" Type="http://schemas.openxmlformats.org/officeDocument/2006/relationships/slideLayout" Target="../slideLayouts/slideLayout124.xml"/><Relationship Id="rId11" Type="http://schemas.openxmlformats.org/officeDocument/2006/relationships/slideLayout" Target="../slideLayouts/slideLayout129.xml"/><Relationship Id="rId5" Type="http://schemas.openxmlformats.org/officeDocument/2006/relationships/slideLayout" Target="../slideLayouts/slideLayout123.xml"/><Relationship Id="rId10" Type="http://schemas.openxmlformats.org/officeDocument/2006/relationships/slideLayout" Target="../slideLayouts/slideLayout128.xml"/><Relationship Id="rId4" Type="http://schemas.openxmlformats.org/officeDocument/2006/relationships/slideLayout" Target="../slideLayouts/slideLayout122.xml"/><Relationship Id="rId9" Type="http://schemas.openxmlformats.org/officeDocument/2006/relationships/slideLayout" Target="../slideLayouts/slideLayout1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8456613" cy="5942013"/>
            <a:chOff x="0" y="0"/>
            <a:chExt cx="5327" cy="3743"/>
          </a:xfrm>
        </p:grpSpPr>
        <p:sp>
          <p:nvSpPr>
            <p:cNvPr id="2" name="Freeform 2"/>
            <p:cNvSpPr>
              <a:spLocks noChangeArrowheads="1"/>
            </p:cNvSpPr>
            <p:nvPr/>
          </p:nvSpPr>
          <p:spPr bwMode="auto">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0">
              <a:gsLst>
                <a:gs pos="0">
                  <a:srgbClr val="600000"/>
                </a:gs>
                <a:gs pos="100000">
                  <a:srgbClr val="720000"/>
                </a:gs>
              </a:gsLst>
              <a:lin ang="10800000" scaled="1"/>
            </a:gradFill>
            <a:ln w="9525">
              <a:noFill/>
              <a:round/>
              <a:headEnd/>
              <a:tailEnd/>
            </a:ln>
            <a:effectLst/>
          </p:spPr>
          <p:txBody>
            <a:bodyPr wrap="none" anchor="ctr"/>
            <a:lstStyle/>
            <a:p>
              <a:endParaRPr lang="de-DE"/>
            </a:p>
          </p:txBody>
        </p:sp>
        <p:sp>
          <p:nvSpPr>
            <p:cNvPr id="2051" name="Freeform 3"/>
            <p:cNvSpPr>
              <a:spLocks noChangeArrowheads="1"/>
            </p:cNvSpPr>
            <p:nvPr/>
          </p:nvSpPr>
          <p:spPr bwMode="auto">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p>
          </p:txBody>
        </p:sp>
      </p:grpSp>
      <p:sp>
        <p:nvSpPr>
          <p:cNvPr id="2052" name="Rectangle 4"/>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3" name="Rectangle 5"/>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endParaRPr lang="en-US"/>
          </a:p>
        </p:txBody>
      </p:sp>
      <p:sp>
        <p:nvSpPr>
          <p:cNvPr id="2054" name="Rectangle 6"/>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FFFFFF"/>
                </a:solidFill>
                <a:effectLst>
                  <a:outerShdw blurRad="38100" dist="38100" dir="2700000" algn="tl">
                    <a:srgbClr val="000000"/>
                  </a:outerShdw>
                </a:effectLst>
                <a:latin typeface="Tahoma" pitchFamily="34" charset="0"/>
                <a:cs typeface="Lucida Sans Unicode" pitchFamily="34" charset="0"/>
              </a:defRPr>
            </a:lvl1pPr>
          </a:lstStyle>
          <a:p>
            <a:fld id="{23D7FE43-4653-4145-A8AD-8550458651CE}" type="slidenum">
              <a:rPr lang="en-GB"/>
              <a:pPr/>
              <a:t>‹#›</a:t>
            </a:fld>
            <a:endParaRPr lang="en-GB"/>
          </a:p>
        </p:txBody>
      </p:sp>
      <p:sp>
        <p:nvSpPr>
          <p:cNvPr id="2055" name="Rectangle 7"/>
          <p:cNvSpPr>
            <a:spLocks noGrp="1" noChangeArrowheads="1"/>
          </p:cNvSpPr>
          <p:nvPr>
            <p:ph type="title"/>
          </p:nvPr>
        </p:nvSpPr>
        <p:spPr bwMode="auto">
          <a:xfrm>
            <a:off x="685800" y="1766888"/>
            <a:ext cx="7769225" cy="1735137"/>
          </a:xfrm>
          <a:prstGeom prst="rect">
            <a:avLst/>
          </a:prstGeom>
          <a:noFill/>
          <a:ln w="9525">
            <a:noFill/>
            <a:round/>
            <a:headEnd/>
            <a:tailEnd/>
          </a:ln>
          <a:effectLst/>
        </p:spPr>
        <p:txBody>
          <a:bodyPr vert="horz" wrap="square" lIns="90000" tIns="46800" rIns="90000" bIns="46800" numCol="1" anchor="b" anchorCtr="1" compatLnSpc="1">
            <a:prstTxWarp prst="textNoShape">
              <a:avLst/>
            </a:prstTxWarp>
          </a:bodyPr>
          <a:lstStyle/>
          <a:p>
            <a:pPr lvl="0"/>
            <a:r>
              <a:rPr lang="en-GB" smtClean="0"/>
              <a:t>Klicken Sie, um das Format des Titeltextes zu bearbeiten</a:t>
            </a:r>
          </a:p>
        </p:txBody>
      </p:sp>
      <p:sp>
        <p:nvSpPr>
          <p:cNvPr id="2056" name="Rectangle 8"/>
          <p:cNvSpPr>
            <a:spLocks noGrp="1" noChangeArrowheads="1"/>
          </p:cNvSpPr>
          <p:nvPr>
            <p:ph type="body" idx="1"/>
          </p:nvPr>
        </p:nvSpPr>
        <p:spPr bwMode="auto">
          <a:xfrm>
            <a:off x="457200" y="1604963"/>
            <a:ext cx="8226425" cy="452437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p>
          </p:txBody>
        </p:sp>
      </p:grpSp>
    </p:spTree>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lnSpc>
                <a:spcPct val="100000"/>
              </a:lnSpc>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156A3DE4-7D11-4316-B6D8-2B1EAC32FC5A}"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E507C12C-684F-4CB1-9D32-7DC420495FD3}" type="datetimeFigureOut">
              <a:rPr lang="en-US" smtClean="0"/>
              <a:pPr/>
              <a:t>2/24/2012</a:t>
            </a:fld>
            <a:endParaRPr lang="en-US"/>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US"/>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lnSpc>
                <a:spcPct val="100000"/>
              </a:lnSpc>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95555D97-94B6-4A5D-B65F-2DBF954C7CF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720000"/>
        </a:solidFill>
        <a:effectLst/>
      </p:bgPr>
    </p:bg>
    <p:spTree>
      <p:nvGrpSpPr>
        <p:cNvPr id="1" name=""/>
        <p:cNvGrpSpPr/>
        <p:nvPr/>
      </p:nvGrpSpPr>
      <p:grpSpPr>
        <a:xfrm>
          <a:off x="0" y="0"/>
          <a:ext cx="0" cy="0"/>
          <a:chOff x="0" y="0"/>
          <a:chExt cx="0" cy="0"/>
        </a:xfrm>
      </p:grpSpPr>
      <p:grpSp>
        <p:nvGrpSpPr>
          <p:cNvPr id="3" name="Group 1"/>
          <p:cNvGrpSpPr>
            <a:grpSpLocks/>
          </p:cNvGrpSpPr>
          <p:nvPr/>
        </p:nvGrpSpPr>
        <p:grpSpPr bwMode="auto">
          <a:xfrm>
            <a:off x="0" y="0"/>
            <a:ext cx="7240588" cy="1979613"/>
            <a:chOff x="0" y="0"/>
            <a:chExt cx="4561" cy="1247"/>
          </a:xfrm>
        </p:grpSpPr>
        <p:sp>
          <p:nvSpPr>
            <p:cNvPr id="2" name="Freeform 2"/>
            <p:cNvSpPr>
              <a:spLocks noChangeArrowheads="1"/>
            </p:cNvSpPr>
            <p:nvPr/>
          </p:nvSpPr>
          <p:spPr bwMode="auto">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0">
              <a:gsLst>
                <a:gs pos="0">
                  <a:srgbClr val="6A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sp>
          <p:nvSpPr>
            <p:cNvPr id="1027" name="Freeform 3"/>
            <p:cNvSpPr>
              <a:spLocks noChangeArrowheads="1"/>
            </p:cNvSpPr>
            <p:nvPr/>
          </p:nvSpPr>
          <p:spPr bwMode="auto">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rgbClr val="8C0000"/>
                </a:gs>
                <a:gs pos="100000">
                  <a:srgbClr val="720000"/>
                </a:gs>
              </a:gsLst>
              <a:lin ang="10800000" scaled="1"/>
            </a:gradFill>
            <a:ln w="9525">
              <a:noFill/>
              <a:round/>
              <a:headEnd/>
              <a:tailEnd/>
            </a:ln>
            <a:effectLst/>
          </p:spPr>
          <p:txBody>
            <a:bodyPr wrap="none" anchor="ctr"/>
            <a:lstStyle/>
            <a:p>
              <a:endParaRPr lang="de-DE">
                <a:solidFill>
                  <a:srgbClr val="000000"/>
                </a:solidFill>
              </a:endParaRPr>
            </a:p>
          </p:txBody>
        </p:sp>
      </p:grpSp>
      <p:sp>
        <p:nvSpPr>
          <p:cNvPr id="1028" name="Rectangle 4"/>
          <p:cNvSpPr>
            <a:spLocks noGrp="1" noChangeArrowheads="1"/>
          </p:cNvSpPr>
          <p:nvPr>
            <p:ph type="title"/>
          </p:nvPr>
        </p:nvSpPr>
        <p:spPr bwMode="auto">
          <a:xfrm>
            <a:off x="457200" y="122238"/>
            <a:ext cx="8226425" cy="1446212"/>
          </a:xfrm>
          <a:prstGeom prst="rect">
            <a:avLst/>
          </a:prstGeom>
          <a:noFill/>
          <a:ln w="9525">
            <a:noFill/>
            <a:round/>
            <a:headEnd/>
            <a:tailEnd/>
          </a:ln>
          <a:effectLst/>
        </p:spPr>
        <p:txBody>
          <a:bodyPr vert="horz" wrap="square" lIns="90000" tIns="46800" rIns="90000" bIns="46800" numCol="1" anchor="ctr" anchorCtr="0" compatLnSpc="1">
            <a:prstTxWarp prst="textNoShape">
              <a:avLst/>
            </a:prstTxWarp>
          </a:bodyPr>
          <a:lstStyle/>
          <a:p>
            <a:pPr lvl="0"/>
            <a:r>
              <a:rPr lang="en-GB" smtClean="0"/>
              <a:t>Klicken Sie, um das Format des Titeltextes zu bearbeiten</a:t>
            </a:r>
          </a:p>
        </p:txBody>
      </p:sp>
      <p:sp>
        <p:nvSpPr>
          <p:cNvPr id="1029" name="Rectangle 5"/>
          <p:cNvSpPr>
            <a:spLocks noGrp="1" noChangeArrowheads="1"/>
          </p:cNvSpPr>
          <p:nvPr>
            <p:ph type="body" idx="1"/>
          </p:nvPr>
        </p:nvSpPr>
        <p:spPr bwMode="auto">
          <a:xfrm>
            <a:off x="457200" y="1600200"/>
            <a:ext cx="8226425" cy="44926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1030" name="Rectangle 6"/>
          <p:cNvSpPr>
            <a:spLocks noGrp="1" noChangeArrowheads="1"/>
          </p:cNvSpPr>
          <p:nvPr>
            <p:ph type="dt"/>
          </p:nvPr>
        </p:nvSpPr>
        <p:spPr bwMode="auto">
          <a:xfrm>
            <a:off x="457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760EA38C-A028-42FA-9407-755B2BBBFCDF}" type="datetimeFigureOut">
              <a:rPr lang="en-US" smtClean="0"/>
              <a:pPr/>
              <a:t>2/24/2012</a:t>
            </a:fld>
            <a:endParaRPr lang="en-GB"/>
          </a:p>
        </p:txBody>
      </p:sp>
      <p:sp>
        <p:nvSpPr>
          <p:cNvPr id="1031" name="Rectangle 7"/>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ct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endParaRPr lang="en-GB"/>
          </a:p>
        </p:txBody>
      </p:sp>
      <p:sp>
        <p:nvSpPr>
          <p:cNvPr id="1032" name="Rectangle 8"/>
          <p:cNvSpPr>
            <a:spLocks noGrp="1" noChangeArrowheads="1"/>
          </p:cNvSpPr>
          <p:nvPr>
            <p:ph type="sldNum"/>
          </p:nvPr>
        </p:nvSpPr>
        <p:spPr bwMode="auto">
          <a:xfrm>
            <a:off x="6553200" y="6248400"/>
            <a:ext cx="2130425" cy="454025"/>
          </a:xfrm>
          <a:prstGeom prst="rect">
            <a:avLst/>
          </a:prstGeom>
          <a:noFill/>
          <a:ln w="9525">
            <a:noFill/>
            <a:round/>
            <a:headEnd/>
            <a:tailEnd/>
          </a:ln>
          <a:effectLst/>
        </p:spPr>
        <p:txBody>
          <a:bodyPr vert="horz" wrap="square" lIns="90000" tIns="46800" rIns="90000" bIns="46800" numCol="1" anchor="b" anchorCtr="0" compatLnSpc="1">
            <a:prstTxWarp prst="textNoShape">
              <a:avLst/>
            </a:prstTxWarp>
          </a:bodyPr>
          <a:lstStyle>
            <a:lvl1pPr algn="r">
              <a:buFont typeface="Tahoma" pitchFamily="34" charset="0"/>
              <a:buNone/>
              <a:defRPr sz="1200">
                <a:solidFill>
                  <a:srgbClr val="000000"/>
                </a:solidFill>
                <a:effectLst>
                  <a:outerShdw blurRad="38100" dist="38100" dir="2700000" algn="tl">
                    <a:srgbClr val="FFFFFF"/>
                  </a:outerShdw>
                </a:effectLst>
                <a:latin typeface="Tahoma" pitchFamily="34" charset="0"/>
              </a:defRPr>
            </a:lvl1pPr>
          </a:lstStyle>
          <a:p>
            <a:fld id="{CB36011F-C8D4-42E4-9F1E-5CBC848F1CD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Lst>
  <p:txStyles>
    <p:titleStyle>
      <a:lvl1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mj-lt"/>
          <a:ea typeface="+mj-ea"/>
          <a:cs typeface="+mj-cs"/>
        </a:defRPr>
      </a:lvl1pPr>
      <a:lvl2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2pPr>
      <a:lvl3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3pPr>
      <a:lvl4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4pPr>
      <a:lvl5pPr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5pPr>
      <a:lvl6pPr marL="4572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6pPr>
      <a:lvl7pPr marL="9144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7pPr>
      <a:lvl8pPr marL="13716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8pPr>
      <a:lvl9pPr marL="1828800" algn="ctr" defTabSz="449263" rtl="0" eaLnBrk="1" fontAlgn="base" hangingPunct="1">
        <a:lnSpc>
          <a:spcPct val="102000"/>
        </a:lnSpc>
        <a:spcBef>
          <a:spcPct val="0"/>
        </a:spcBef>
        <a:spcAft>
          <a:spcPct val="0"/>
        </a:spcAft>
        <a:buClr>
          <a:srgbClr val="FFFFCC"/>
        </a:buClr>
        <a:buSzPct val="100000"/>
        <a:buFont typeface="Tahoma" pitchFamily="34" charset="0"/>
        <a:defRPr sz="4400">
          <a:solidFill>
            <a:srgbClr val="FFFFCC"/>
          </a:solidFill>
          <a:effectLst>
            <a:outerShdw blurRad="38100" dist="38100" dir="2700000" algn="tl">
              <a:srgbClr val="000000"/>
            </a:outerShdw>
          </a:effectLst>
          <a:latin typeface="Tahoma" pitchFamily="34" charset="0"/>
          <a:cs typeface="Arial" charset="0"/>
        </a:defRPr>
      </a:lvl9pPr>
    </p:titleStyle>
    <p:bodyStyle>
      <a:lvl1pPr marL="339725" indent="-339725" algn="l" defTabSz="449263" rtl="0" eaLnBrk="1" fontAlgn="base" hangingPunct="1">
        <a:lnSpc>
          <a:spcPct val="102000"/>
        </a:lnSpc>
        <a:spcBef>
          <a:spcPts val="800"/>
        </a:spcBef>
        <a:spcAft>
          <a:spcPct val="0"/>
        </a:spcAft>
        <a:buClr>
          <a:srgbClr val="FFCC66"/>
        </a:buClr>
        <a:buSzPct val="80000"/>
        <a:buFont typeface="Wingdings" pitchFamily="2" charset="2"/>
        <a:buChar char=""/>
        <a:defRPr sz="3200">
          <a:solidFill>
            <a:srgbClr val="FFFFFF"/>
          </a:solidFill>
          <a:effectLst>
            <a:outerShdw blurRad="38100" dist="38100" dir="2700000" algn="tl">
              <a:srgbClr val="000000"/>
            </a:outerShdw>
          </a:effectLst>
          <a:latin typeface="+mn-lt"/>
          <a:ea typeface="+mn-ea"/>
          <a:cs typeface="+mn-cs"/>
        </a:defRPr>
      </a:lvl1pPr>
      <a:lvl2pPr marL="739775" indent="-282575" algn="l" defTabSz="449263" rtl="0" eaLnBrk="1" fontAlgn="base" hangingPunct="1">
        <a:lnSpc>
          <a:spcPct val="102000"/>
        </a:lnSpc>
        <a:spcBef>
          <a:spcPts val="700"/>
        </a:spcBef>
        <a:spcAft>
          <a:spcPct val="0"/>
        </a:spcAft>
        <a:buClr>
          <a:srgbClr val="FFFFFF"/>
        </a:buClr>
        <a:buSzPct val="100000"/>
        <a:buFont typeface="Tahoma" pitchFamily="34" charset="0"/>
        <a:buChar char="–"/>
        <a:defRPr sz="2800">
          <a:solidFill>
            <a:srgbClr val="FFFFFF"/>
          </a:solidFill>
          <a:effectLst>
            <a:outerShdw blurRad="38100" dist="38100" dir="2700000" algn="tl">
              <a:srgbClr val="000000"/>
            </a:outerShdw>
          </a:effectLst>
          <a:latin typeface="+mn-lt"/>
          <a:cs typeface="+mn-cs"/>
        </a:defRPr>
      </a:lvl2pPr>
      <a:lvl3pPr marL="1143000" indent="-228600" algn="l" defTabSz="449263" rtl="0" eaLnBrk="1" fontAlgn="base" hangingPunct="1">
        <a:lnSpc>
          <a:spcPct val="102000"/>
        </a:lnSpc>
        <a:spcBef>
          <a:spcPts val="600"/>
        </a:spcBef>
        <a:spcAft>
          <a:spcPct val="0"/>
        </a:spcAft>
        <a:buClr>
          <a:srgbClr val="FFCC66"/>
        </a:buClr>
        <a:buSzPct val="100000"/>
        <a:buFont typeface="Wingdings" pitchFamily="2" charset="2"/>
        <a:buChar char=""/>
        <a:defRPr sz="2400">
          <a:solidFill>
            <a:srgbClr val="FFFFFF"/>
          </a:solidFill>
          <a:effectLst>
            <a:outerShdw blurRad="38100" dist="38100" dir="2700000" algn="tl">
              <a:srgbClr val="000000"/>
            </a:outerShdw>
          </a:effectLst>
          <a:latin typeface="+mn-lt"/>
          <a:cs typeface="+mn-cs"/>
        </a:defRPr>
      </a:lvl3pPr>
      <a:lvl4pPr marL="1600200" indent="-228600" algn="l" defTabSz="449263" rtl="0" eaLnBrk="1" fontAlgn="base" hangingPunct="1">
        <a:lnSpc>
          <a:spcPct val="102000"/>
        </a:lnSpc>
        <a:spcBef>
          <a:spcPts val="500"/>
        </a:spcBef>
        <a:spcAft>
          <a:spcPct val="0"/>
        </a:spcAft>
        <a:buClr>
          <a:srgbClr val="FFFFFF"/>
        </a:buClr>
        <a:buSzPct val="100000"/>
        <a:buFont typeface="Tahoma" pitchFamily="34" charset="0"/>
        <a:buChar char="–"/>
        <a:defRPr sz="2000">
          <a:solidFill>
            <a:srgbClr val="FFFFFF"/>
          </a:solidFill>
          <a:effectLst>
            <a:outerShdw blurRad="38100" dist="38100" dir="2700000" algn="tl">
              <a:srgbClr val="000000"/>
            </a:outerShdw>
          </a:effectLst>
          <a:latin typeface="+mn-lt"/>
          <a:cs typeface="+mn-cs"/>
        </a:defRPr>
      </a:lvl4pPr>
      <a:lvl5pPr marL="20574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5pPr>
      <a:lvl6pPr marL="25146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6pPr>
      <a:lvl7pPr marL="29718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7pPr>
      <a:lvl8pPr marL="34290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8pPr>
      <a:lvl9pPr marL="3886200" indent="-228600" algn="l" defTabSz="449263" rtl="0" eaLnBrk="1" fontAlgn="base" hangingPunct="1">
        <a:lnSpc>
          <a:spcPct val="102000"/>
        </a:lnSpc>
        <a:spcBef>
          <a:spcPts val="500"/>
        </a:spcBef>
        <a:spcAft>
          <a:spcPct val="0"/>
        </a:spcAft>
        <a:buClr>
          <a:srgbClr val="FFFFFF"/>
        </a:buClr>
        <a:buSzPct val="100000"/>
        <a:buFont typeface="Wingdings" pitchFamily="2" charset="2"/>
        <a:buChar char=""/>
        <a:defRPr sz="2000">
          <a:solidFill>
            <a:srgbClr val="FFFFFF"/>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bwMode="auto">
          <a:xfrm>
            <a:off x="457200" y="241300"/>
            <a:ext cx="8226425" cy="1431925"/>
          </a:xfrm>
          <a:prstGeom prst="rect">
            <a:avLst/>
          </a:prstGeom>
          <a:noFill/>
          <a:ln w="9525">
            <a:noFill/>
            <a:round/>
            <a:headEnd/>
            <a:tailEnd/>
          </a:ln>
        </p:spPr>
        <p:txBody>
          <a:bodyPr vert="horz" wrap="square" lIns="90000" tIns="46800" rIns="90000" bIns="46800" numCol="1" anchor="b" anchorCtr="0" compatLnSpc="1">
            <a:prstTxWarp prst="textNoShape">
              <a:avLst/>
            </a:prstTxWarp>
          </a:bodyPr>
          <a:lstStyle/>
          <a:p>
            <a:pPr lvl="0"/>
            <a:r>
              <a:rPr lang="en-GB" smtClean="0"/>
              <a:t>Klicken Sie, um das Format des Titeltextes zu bearbeiten</a:t>
            </a:r>
          </a:p>
        </p:txBody>
      </p:sp>
      <p:sp>
        <p:nvSpPr>
          <p:cNvPr id="3075" name="Rectangle 2"/>
          <p:cNvSpPr>
            <a:spLocks noGrp="1" noChangeArrowheads="1"/>
          </p:cNvSpPr>
          <p:nvPr>
            <p:ph type="body" idx="1"/>
          </p:nvPr>
        </p:nvSpPr>
        <p:spPr bwMode="auto">
          <a:xfrm>
            <a:off x="457200" y="1828800"/>
            <a:ext cx="8226425" cy="4298950"/>
          </a:xfrm>
          <a:prstGeom prst="rect">
            <a:avLst/>
          </a:prstGeom>
          <a:noFill/>
          <a:ln w="9525">
            <a:noFill/>
            <a:round/>
            <a:headEnd/>
            <a:tailEnd/>
          </a:ln>
        </p:spPr>
        <p:txBody>
          <a:bodyPr vert="horz" wrap="square" lIns="90000" tIns="46800" rIns="90000" bIns="46800" numCol="1" anchor="t" anchorCtr="0" compatLnSpc="1">
            <a:prstTxWarp prst="textNoShape">
              <a:avLst/>
            </a:prstTxWarp>
          </a:bodyPr>
          <a:lstStyle/>
          <a:p>
            <a:pPr lvl="0"/>
            <a:r>
              <a:rPr lang="en-GB" smtClean="0"/>
              <a:t>Klicken Sie, um die Formate des Gliederungstextes zu bearbeiten</a:t>
            </a:r>
          </a:p>
          <a:p>
            <a:pPr lvl="1"/>
            <a:r>
              <a:rPr lang="en-GB" smtClean="0"/>
              <a:t>Zweite Gliederungsebene</a:t>
            </a:r>
          </a:p>
          <a:p>
            <a:pPr lvl="2"/>
            <a:r>
              <a:rPr lang="en-GB" smtClean="0"/>
              <a:t>Dritte Gliederungsebene</a:t>
            </a:r>
          </a:p>
          <a:p>
            <a:pPr lvl="3"/>
            <a:r>
              <a:rPr lang="en-GB" smtClean="0"/>
              <a:t>Vierte Gliederungsebene</a:t>
            </a:r>
          </a:p>
          <a:p>
            <a:pPr lvl="4"/>
            <a:r>
              <a:rPr lang="en-GB" smtClean="0"/>
              <a:t>Fünfte Gliederungsebene</a:t>
            </a:r>
          </a:p>
          <a:p>
            <a:pPr lvl="4"/>
            <a:r>
              <a:rPr lang="en-GB" smtClean="0"/>
              <a:t>Sechste Gliederungsebene</a:t>
            </a:r>
          </a:p>
          <a:p>
            <a:pPr lvl="4"/>
            <a:r>
              <a:rPr lang="en-GB" smtClean="0"/>
              <a:t>Siebente Gliederungsebene</a:t>
            </a:r>
          </a:p>
          <a:p>
            <a:pPr lvl="4"/>
            <a:r>
              <a:rPr lang="en-GB" smtClean="0"/>
              <a:t>Achte Gliederungsebene</a:t>
            </a:r>
          </a:p>
          <a:p>
            <a:pPr lvl="4"/>
            <a:r>
              <a:rPr lang="en-GB" smtClean="0"/>
              <a:t>Neunte Gliederungsebene</a:t>
            </a:r>
          </a:p>
        </p:txBody>
      </p:sp>
      <p:sp>
        <p:nvSpPr>
          <p:cNvPr id="2" name="Rectangle 3"/>
          <p:cNvSpPr>
            <a:spLocks noGrp="1" noChangeArrowheads="1"/>
          </p:cNvSpPr>
          <p:nvPr>
            <p:ph type="dt"/>
          </p:nvPr>
        </p:nvSpPr>
        <p:spPr bwMode="auto">
          <a:xfrm>
            <a:off x="457200" y="6248400"/>
            <a:ext cx="16732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6" name="Rectangle 4"/>
          <p:cNvSpPr>
            <a:spLocks noGrp="1" noChangeArrowheads="1"/>
          </p:cNvSpPr>
          <p:nvPr>
            <p:ph type="ftr"/>
          </p:nvPr>
        </p:nvSpPr>
        <p:spPr bwMode="auto">
          <a:xfrm>
            <a:off x="3124200" y="6248400"/>
            <a:ext cx="28924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ctr">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endParaRPr lang="en-US"/>
          </a:p>
        </p:txBody>
      </p:sp>
      <p:sp>
        <p:nvSpPr>
          <p:cNvPr id="3077" name="Rectangle 5"/>
          <p:cNvSpPr>
            <a:spLocks noGrp="1" noChangeArrowheads="1"/>
          </p:cNvSpPr>
          <p:nvPr>
            <p:ph type="sldNum"/>
          </p:nvPr>
        </p:nvSpPr>
        <p:spPr bwMode="auto">
          <a:xfrm>
            <a:off x="6781800" y="6248400"/>
            <a:ext cx="1901825" cy="454025"/>
          </a:xfrm>
          <a:prstGeom prst="rect">
            <a:avLst/>
          </a:prstGeom>
          <a:noFill/>
          <a:ln w="9525">
            <a:noFill/>
            <a:round/>
            <a:headEnd/>
            <a:tailEnd/>
          </a:ln>
          <a:effectLst/>
        </p:spPr>
        <p:txBody>
          <a:bodyPr vert="horz" wrap="square" lIns="90000" tIns="46800" rIns="90000" bIns="46800" numCol="1" anchor="t" anchorCtr="0" compatLnSpc="1">
            <a:prstTxWarp prst="textNoShape">
              <a:avLst/>
            </a:prstTxWarp>
          </a:bodyPr>
          <a:lstStyle>
            <a:lvl1pPr algn="r">
              <a:buClr>
                <a:srgbClr val="000000"/>
              </a:buClr>
              <a:buSzPct val="45000"/>
              <a:buFont typeface="Wingdings" pitchFamily="2" charset="2"/>
              <a:buNone/>
              <a:defRPr sz="1000">
                <a:solidFill>
                  <a:srgbClr val="000000"/>
                </a:solidFill>
                <a:latin typeface="Times New Roman" pitchFamily="18" charset="0"/>
                <a:cs typeface="Lucida Sans Unicode" pitchFamily="34" charset="0"/>
              </a:defRPr>
            </a:lvl1pPr>
          </a:lstStyle>
          <a:p>
            <a:fld id="{216960E1-1707-4FD6-8732-892953976ADB}" type="slidenum">
              <a:rPr lang="en-GB"/>
              <a:pPr/>
              <a:t>‹#›</a:t>
            </a:fld>
            <a:endParaRPr lang="en-GB"/>
          </a:p>
        </p:txBody>
      </p:sp>
      <p:grpSp>
        <p:nvGrpSpPr>
          <p:cNvPr id="4" name="Group 6"/>
          <p:cNvGrpSpPr>
            <a:grpSpLocks/>
          </p:cNvGrpSpPr>
          <p:nvPr/>
        </p:nvGrpSpPr>
        <p:grpSpPr bwMode="auto">
          <a:xfrm>
            <a:off x="279400" y="152400"/>
            <a:ext cx="8685213" cy="1600200"/>
            <a:chOff x="176" y="96"/>
            <a:chExt cx="5471" cy="1008"/>
          </a:xfrm>
        </p:grpSpPr>
        <p:sp>
          <p:nvSpPr>
            <p:cNvPr id="3" name="Line 7"/>
            <p:cNvSpPr>
              <a:spLocks noChangeShapeType="1"/>
            </p:cNvSpPr>
            <p:nvPr/>
          </p:nvSpPr>
          <p:spPr bwMode="auto">
            <a:xfrm flipH="1">
              <a:off x="286" y="1104"/>
              <a:ext cx="5236" cy="1"/>
            </a:xfrm>
            <a:prstGeom prst="line">
              <a:avLst/>
            </a:prstGeom>
            <a:noFill/>
            <a:ln w="12600">
              <a:solidFill>
                <a:srgbClr val="000000"/>
              </a:solidFill>
              <a:miter lim="800000"/>
              <a:headEnd/>
              <a:tailEnd/>
            </a:ln>
            <a:effectLst/>
          </p:spPr>
          <p:txBody>
            <a:bodyPr/>
            <a:lstStyle/>
            <a:p>
              <a:pPr>
                <a:defRPr/>
              </a:pPr>
              <a:endParaRPr lang="de-DE">
                <a:solidFill>
                  <a:srgbClr val="000000"/>
                </a:solidFill>
              </a:endParaRPr>
            </a:p>
          </p:txBody>
        </p:sp>
        <p:sp>
          <p:nvSpPr>
            <p:cNvPr id="3080" name="Rectangle 8"/>
            <p:cNvSpPr>
              <a:spLocks noChangeArrowheads="1"/>
            </p:cNvSpPr>
            <p:nvPr/>
          </p:nvSpPr>
          <p:spPr bwMode="auto">
            <a:xfrm>
              <a:off x="5504" y="96"/>
              <a:ext cx="144" cy="144"/>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1" name="Rectangle 9"/>
            <p:cNvSpPr>
              <a:spLocks noChangeArrowheads="1"/>
            </p:cNvSpPr>
            <p:nvPr/>
          </p:nvSpPr>
          <p:spPr bwMode="auto">
            <a:xfrm>
              <a:off x="176" y="96"/>
              <a:ext cx="5326" cy="144"/>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2" name="Rectangle 10"/>
            <p:cNvSpPr>
              <a:spLocks noChangeArrowheads="1"/>
            </p:cNvSpPr>
            <p:nvPr/>
          </p:nvSpPr>
          <p:spPr bwMode="auto">
            <a:xfrm>
              <a:off x="176" y="240"/>
              <a:ext cx="5326" cy="88"/>
            </a:xfrm>
            <a:prstGeom prst="rect">
              <a:avLst/>
            </a:prstGeom>
            <a:solidFill>
              <a:srgbClr val="660000"/>
            </a:solidFill>
            <a:ln w="12600">
              <a:solidFill>
                <a:srgbClr val="000000"/>
              </a:solidFill>
              <a:miter lim="800000"/>
              <a:headEnd/>
              <a:tailEnd/>
            </a:ln>
            <a:effectLst/>
          </p:spPr>
          <p:txBody>
            <a:bodyPr wrap="none" anchor="ctr"/>
            <a:lstStyle/>
            <a:p>
              <a:endParaRPr lang="de-DE">
                <a:solidFill>
                  <a:srgbClr val="000000"/>
                </a:solidFill>
              </a:endParaRPr>
            </a:p>
          </p:txBody>
        </p:sp>
        <p:sp>
          <p:nvSpPr>
            <p:cNvPr id="3083" name="Rectangle 11"/>
            <p:cNvSpPr>
              <a:spLocks noChangeArrowheads="1"/>
            </p:cNvSpPr>
            <p:nvPr/>
          </p:nvSpPr>
          <p:spPr bwMode="auto">
            <a:xfrm>
              <a:off x="5504" y="241"/>
              <a:ext cx="144" cy="86"/>
            </a:xfrm>
            <a:prstGeom prst="rect">
              <a:avLst/>
            </a:prstGeom>
            <a:solidFill>
              <a:srgbClr val="999966"/>
            </a:solidFill>
            <a:ln w="12600">
              <a:solidFill>
                <a:srgbClr val="000000"/>
              </a:solidFill>
              <a:miter lim="800000"/>
              <a:headEnd/>
              <a:tailEnd/>
            </a:ln>
            <a:effectLst/>
          </p:spPr>
          <p:txBody>
            <a:bodyPr wrap="none" anchor="ctr"/>
            <a:lstStyle/>
            <a:p>
              <a:endParaRPr lang="de-DE">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799" r:id="rId12"/>
  </p:sldLayoutIdLst>
  <p:txStyles>
    <p:titleStyle>
      <a:lvl1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mj-lt"/>
          <a:ea typeface="+mj-ea"/>
          <a:cs typeface="+mj-cs"/>
        </a:defRPr>
      </a:lvl1pPr>
      <a:lvl2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2pPr>
      <a:lvl3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3pPr>
      <a:lvl4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4pPr>
      <a:lvl5pPr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5pPr>
      <a:lvl6pPr marL="4572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6pPr>
      <a:lvl7pPr marL="9144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7pPr>
      <a:lvl8pPr marL="13716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8pPr>
      <a:lvl9pPr marL="1828800" algn="l" defTabSz="449263" rtl="0" eaLnBrk="1" fontAlgn="base" hangingPunct="1">
        <a:lnSpc>
          <a:spcPct val="90000"/>
        </a:lnSpc>
        <a:spcBef>
          <a:spcPct val="0"/>
        </a:spcBef>
        <a:spcAft>
          <a:spcPct val="0"/>
        </a:spcAft>
        <a:buClr>
          <a:srgbClr val="420000"/>
        </a:buClr>
        <a:buSzPct val="100000"/>
        <a:buFont typeface="Times New Roman" pitchFamily="18" charset="0"/>
        <a:defRPr sz="4400">
          <a:solidFill>
            <a:srgbClr val="420000"/>
          </a:solidFill>
          <a:latin typeface="Times New Roman" pitchFamily="18" charset="0"/>
          <a:cs typeface="Arial" charset="0"/>
        </a:defRPr>
      </a:lvl9pPr>
    </p:titleStyle>
    <p:bodyStyle>
      <a:lvl1pPr marL="466725" indent="-466725" algn="l" defTabSz="449263" rtl="0" eaLnBrk="1" fontAlgn="base" hangingPunct="1">
        <a:lnSpc>
          <a:spcPct val="90000"/>
        </a:lnSpc>
        <a:spcBef>
          <a:spcPts val="800"/>
        </a:spcBef>
        <a:spcAft>
          <a:spcPct val="0"/>
        </a:spcAft>
        <a:buClr>
          <a:srgbClr val="660000"/>
        </a:buClr>
        <a:buSzPct val="70000"/>
        <a:buFont typeface="Wingdings" pitchFamily="2" charset="2"/>
        <a:buChar char=""/>
        <a:defRPr sz="3200">
          <a:solidFill>
            <a:srgbClr val="000000"/>
          </a:solidFill>
          <a:latin typeface="+mn-lt"/>
          <a:ea typeface="+mn-ea"/>
          <a:cs typeface="+mn-cs"/>
        </a:defRPr>
      </a:lvl1pPr>
      <a:lvl2pPr marL="904875" indent="-434975" algn="l" defTabSz="449263" rtl="0" eaLnBrk="1" fontAlgn="base" hangingPunct="1">
        <a:lnSpc>
          <a:spcPct val="90000"/>
        </a:lnSpc>
        <a:spcBef>
          <a:spcPts val="700"/>
        </a:spcBef>
        <a:spcAft>
          <a:spcPct val="0"/>
        </a:spcAft>
        <a:buClr>
          <a:srgbClr val="999966"/>
        </a:buClr>
        <a:buSzPct val="75000"/>
        <a:buFont typeface="Wingdings" pitchFamily="2" charset="2"/>
        <a:buChar char=""/>
        <a:defRPr sz="2800">
          <a:solidFill>
            <a:srgbClr val="000000"/>
          </a:solidFill>
          <a:latin typeface="+mn-lt"/>
          <a:cs typeface="+mn-cs"/>
        </a:defRPr>
      </a:lvl2pPr>
      <a:lvl3pPr marL="1374775" indent="-468313" algn="l" defTabSz="449263" rtl="0" eaLnBrk="1" fontAlgn="base" hangingPunct="1">
        <a:lnSpc>
          <a:spcPct val="90000"/>
        </a:lnSpc>
        <a:spcBef>
          <a:spcPts val="600"/>
        </a:spcBef>
        <a:spcAft>
          <a:spcPct val="0"/>
        </a:spcAft>
        <a:buClr>
          <a:srgbClr val="660000"/>
        </a:buClr>
        <a:buSzPct val="65000"/>
        <a:buFont typeface="Wingdings" pitchFamily="2" charset="2"/>
        <a:buChar char=""/>
        <a:defRPr sz="2400">
          <a:solidFill>
            <a:srgbClr val="000000"/>
          </a:solidFill>
          <a:latin typeface="+mn-lt"/>
          <a:cs typeface="+mn-cs"/>
        </a:defRPr>
      </a:lvl3pPr>
      <a:lvl4pPr marL="1824038" indent="-436563" algn="l" defTabSz="449263" rtl="0" eaLnBrk="1" fontAlgn="base" hangingPunct="1">
        <a:lnSpc>
          <a:spcPct val="90000"/>
        </a:lnSpc>
        <a:spcBef>
          <a:spcPts val="500"/>
        </a:spcBef>
        <a:spcAft>
          <a:spcPct val="0"/>
        </a:spcAft>
        <a:buClr>
          <a:srgbClr val="999966"/>
        </a:buClr>
        <a:buSzPct val="75000"/>
        <a:buFont typeface="Wingdings" pitchFamily="2" charset="2"/>
        <a:buChar char=""/>
        <a:defRPr sz="2000">
          <a:solidFill>
            <a:srgbClr val="000000"/>
          </a:solidFill>
          <a:latin typeface="+mn-lt"/>
          <a:cs typeface="+mn-cs"/>
        </a:defRPr>
      </a:lvl4pPr>
      <a:lvl5pPr marL="22939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5pPr>
      <a:lvl6pPr marL="27511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6pPr>
      <a:lvl7pPr marL="32083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7pPr>
      <a:lvl8pPr marL="36655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8pPr>
      <a:lvl9pPr marL="4122738" indent="-465138" algn="l" defTabSz="449263" rtl="0" eaLnBrk="1" fontAlgn="base" hangingPunct="1">
        <a:lnSpc>
          <a:spcPct val="90000"/>
        </a:lnSpc>
        <a:spcBef>
          <a:spcPts val="500"/>
        </a:spcBef>
        <a:spcAft>
          <a:spcPct val="0"/>
        </a:spcAft>
        <a:buClr>
          <a:srgbClr val="999966"/>
        </a:buClr>
        <a:buSzPct val="50000"/>
        <a:buFont typeface="Wingdings" pitchFamily="2" charset="2"/>
        <a:buChar char=""/>
        <a:defRPr sz="2000">
          <a:solidFill>
            <a:srgbClr val="000000"/>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0.xml"/></Relationships>
</file>

<file path=ppt/slides/_rels/slide6.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6.xml"/><Relationship Id="rId1" Type="http://schemas.openxmlformats.org/officeDocument/2006/relationships/slideLayout" Target="../slideLayouts/slideLayout10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0.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21.xml"/><Relationship Id="rId1" Type="http://schemas.openxmlformats.org/officeDocument/2006/relationships/slideLayout" Target="../slideLayouts/slideLayout10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0.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111.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105.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111.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7.xml"/><Relationship Id="rId1" Type="http://schemas.openxmlformats.org/officeDocument/2006/relationships/slideLayout" Target="../slideLayouts/slideLayout111.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8.xml"/><Relationship Id="rId1" Type="http://schemas.openxmlformats.org/officeDocument/2006/relationships/slideLayout" Target="../slideLayouts/slideLayout107.xml"/><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0.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0.xml"/><Relationship Id="rId1" Type="http://schemas.openxmlformats.org/officeDocument/2006/relationships/slideLayout" Target="../slideLayouts/slideLayout111.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11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0.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111.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4.xml"/><Relationship Id="rId1" Type="http://schemas.openxmlformats.org/officeDocument/2006/relationships/slideLayout" Target="../slideLayouts/slideLayout11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0.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6.xml"/><Relationship Id="rId1" Type="http://schemas.openxmlformats.org/officeDocument/2006/relationships/slideLayout" Target="../slideLayouts/slideLayout11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0.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8.xml"/><Relationship Id="rId1" Type="http://schemas.openxmlformats.org/officeDocument/2006/relationships/slideLayout" Target="../slideLayouts/slideLayout111.xml"/></Relationships>
</file>

<file path=ppt/slides/_rels/slide3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9.xml"/><Relationship Id="rId1" Type="http://schemas.openxmlformats.org/officeDocument/2006/relationships/slideLayout" Target="../slideLayouts/slideLayout11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0.xml"/></Relationships>
</file>

<file path=ppt/slides/_rels/slide4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1.xml"/><Relationship Id="rId1" Type="http://schemas.openxmlformats.org/officeDocument/2006/relationships/slideLayout" Target="../slideLayouts/slideLayout111.xml"/></Relationships>
</file>

<file path=ppt/slides/_rels/slide4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2.xml"/><Relationship Id="rId1" Type="http://schemas.openxmlformats.org/officeDocument/2006/relationships/slideLayout" Target="../slideLayouts/slideLayout111.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3.xml"/><Relationship Id="rId1" Type="http://schemas.openxmlformats.org/officeDocument/2006/relationships/slideLayout" Target="../slideLayouts/slideLayout111.xml"/></Relationships>
</file>

<file path=ppt/slides/_rels/slide4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4.xml"/><Relationship Id="rId1" Type="http://schemas.openxmlformats.org/officeDocument/2006/relationships/slideLayout" Target="../slideLayouts/slideLayout1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52737"/>
            <a:ext cx="7772400" cy="2547714"/>
          </a:xfrm>
        </p:spPr>
        <p:txBody>
          <a:bodyPr/>
          <a:lstStyle/>
          <a:p>
            <a:r>
              <a:rPr lang="en-GB" b="1" dirty="0" smtClean="0"/>
              <a:t>12</a:t>
            </a:r>
            <a:br>
              <a:rPr lang="en-GB" b="1" dirty="0" smtClean="0"/>
            </a:br>
            <a:r>
              <a:rPr lang="en-US" b="1" dirty="0" smtClean="0"/>
              <a:t>Ramesside Egypt </a:t>
            </a:r>
            <a:endParaRPr lang="en-US" sz="4800" b="1" dirty="0"/>
          </a:p>
        </p:txBody>
      </p:sp>
      <p:sp>
        <p:nvSpPr>
          <p:cNvPr id="3" name="Subtitle 2"/>
          <p:cNvSpPr>
            <a:spLocks noGrp="1"/>
          </p:cNvSpPr>
          <p:nvPr>
            <p:ph type="subTitle" idx="1"/>
          </p:nvPr>
        </p:nvSpPr>
        <p:spPr/>
        <p:txBody>
          <a:bodyPr/>
          <a:lstStyle/>
          <a:p>
            <a:r>
              <a:rPr lang="en-GB" dirty="0" smtClean="0"/>
              <a:t>AHAR4001</a:t>
            </a:r>
          </a:p>
          <a:p>
            <a:r>
              <a:rPr lang="en-GB" dirty="0" smtClean="0"/>
              <a:t>Pharaohs, Phoenicians and Peoples of the Sea</a:t>
            </a:r>
          </a:p>
          <a:p>
            <a:r>
              <a:rPr lang="en-GB" dirty="0" smtClean="0"/>
              <a:t>Dr. Katharina Zinn</a:t>
            </a:r>
            <a:endParaRPr lang="en-US" dirty="0" smtClean="0"/>
          </a:p>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dirty="0" smtClean="0"/>
              <a:t>Readings:</a:t>
            </a:r>
            <a:endParaRPr lang="en-US" sz="3600" dirty="0"/>
          </a:p>
        </p:txBody>
      </p:sp>
      <p:sp>
        <p:nvSpPr>
          <p:cNvPr id="6" name="Text Placeholder 5"/>
          <p:cNvSpPr>
            <a:spLocks noGrp="1"/>
          </p:cNvSpPr>
          <p:nvPr>
            <p:ph idx="1"/>
          </p:nvPr>
        </p:nvSpPr>
        <p:spPr/>
        <p:txBody>
          <a:bodyPr/>
          <a:lstStyle/>
          <a:p>
            <a:r>
              <a:rPr lang="en-US" dirty="0" smtClean="0">
                <a:solidFill>
                  <a:srgbClr val="FF0000"/>
                </a:solidFill>
                <a:sym typeface="Wingdings"/>
              </a:rPr>
              <a:t></a:t>
            </a:r>
            <a:r>
              <a:rPr lang="en-US" dirty="0" smtClean="0">
                <a:sym typeface="Wingdings"/>
              </a:rPr>
              <a:t> </a:t>
            </a:r>
            <a:r>
              <a:rPr lang="en-US" dirty="0" smtClean="0"/>
              <a:t>Redford, D. (1999). New Kingdom, overview. In: </a:t>
            </a:r>
            <a:r>
              <a:rPr lang="en-US" i="1" dirty="0" smtClean="0"/>
              <a:t>Encyclopedia of the Archaeology of Ancient Egypt</a:t>
            </a:r>
            <a:r>
              <a:rPr lang="en-US" dirty="0" smtClean="0"/>
              <a:t>. Ed. by Kathryn A. Bard. London/New York. pp. 57-60.</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Ramesside</a:t>
            </a:r>
            <a:r>
              <a:rPr lang="en-GB" dirty="0" smtClean="0"/>
              <a:t> period</a:t>
            </a:r>
            <a:endParaRPr lang="en-US" dirty="0"/>
          </a:p>
        </p:txBody>
      </p:sp>
      <p:sp>
        <p:nvSpPr>
          <p:cNvPr id="5" name="Content Placeholder 4"/>
          <p:cNvSpPr>
            <a:spLocks noGrp="1"/>
          </p:cNvSpPr>
          <p:nvPr>
            <p:ph idx="1"/>
          </p:nvPr>
        </p:nvSpPr>
        <p:spPr>
          <a:xfrm>
            <a:off x="142844" y="1828800"/>
            <a:ext cx="8786874" cy="4298950"/>
          </a:xfrm>
        </p:spPr>
        <p:txBody>
          <a:bodyPr/>
          <a:lstStyle/>
          <a:p>
            <a:r>
              <a:rPr lang="en-US" dirty="0" err="1" smtClean="0"/>
              <a:t>Ramesside</a:t>
            </a:r>
            <a:r>
              <a:rPr lang="en-US" dirty="0" smtClean="0"/>
              <a:t> period: called after 11 kings with name </a:t>
            </a:r>
            <a:r>
              <a:rPr lang="en-US" dirty="0" err="1" smtClean="0"/>
              <a:t>Ramesses</a:t>
            </a:r>
            <a:r>
              <a:rPr lang="en-US" dirty="0" smtClean="0"/>
              <a:t>; ruled in the Nineteenth to the Twentieth Dynasties (politically 19</a:t>
            </a:r>
            <a:r>
              <a:rPr lang="en-US" baseline="30000" dirty="0" smtClean="0"/>
              <a:t>th</a:t>
            </a:r>
            <a:r>
              <a:rPr lang="en-US" dirty="0" smtClean="0"/>
              <a:t> </a:t>
            </a:r>
            <a:r>
              <a:rPr lang="en-US" dirty="0" err="1" smtClean="0"/>
              <a:t>dyn</a:t>
            </a:r>
            <a:r>
              <a:rPr lang="en-US" dirty="0" smtClean="0"/>
              <a:t>. started with </a:t>
            </a:r>
            <a:r>
              <a:rPr lang="en-US" dirty="0" err="1" smtClean="0"/>
              <a:t>Horemhab</a:t>
            </a:r>
            <a:r>
              <a:rPr lang="en-US" dirty="0" smtClean="0"/>
              <a:t>) with close connection to eastern delta7</a:t>
            </a:r>
          </a:p>
          <a:p>
            <a:r>
              <a:rPr lang="en-US" dirty="0" smtClean="0"/>
              <a:t>Most famous - </a:t>
            </a:r>
            <a:r>
              <a:rPr lang="en-US" dirty="0" err="1" smtClean="0"/>
              <a:t>Ramesses</a:t>
            </a:r>
            <a:r>
              <a:rPr lang="en-US" dirty="0" smtClean="0"/>
              <a:t> II (about 1279-1213 BC): faced armies of Hittite empire (Battle of </a:t>
            </a:r>
            <a:r>
              <a:rPr lang="en-US" dirty="0" err="1" smtClean="0"/>
              <a:t>Kadesh</a:t>
            </a:r>
            <a:r>
              <a:rPr lang="en-US" dirty="0" smtClean="0"/>
              <a:t>) </a:t>
            </a:r>
            <a:r>
              <a:rPr lang="en-US" dirty="0" smtClean="0">
                <a:sym typeface="Wingdings" pitchFamily="2" charset="2"/>
              </a:rPr>
              <a:t></a:t>
            </a:r>
            <a:r>
              <a:rPr lang="en-US" dirty="0" smtClean="0"/>
              <a:t> became a role model for successors</a:t>
            </a:r>
          </a:p>
          <a:p>
            <a:r>
              <a:rPr lang="en-US" dirty="0" smtClean="0"/>
              <a:t>Partly in response to the threat of foreign incursions: founded new capital (Nile Delta) </a:t>
            </a:r>
            <a:r>
              <a:rPr lang="en-US" dirty="0" err="1" smtClean="0"/>
              <a:t>Piramesse</a:t>
            </a:r>
            <a:r>
              <a:rPr lang="en-US" dirty="0" smtClean="0"/>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Ramesside</a:t>
            </a:r>
            <a:r>
              <a:rPr lang="en-GB" dirty="0" smtClean="0"/>
              <a:t> period</a:t>
            </a:r>
            <a:endParaRPr lang="en-US" dirty="0"/>
          </a:p>
        </p:txBody>
      </p:sp>
      <p:sp>
        <p:nvSpPr>
          <p:cNvPr id="5" name="Content Placeholder 4"/>
          <p:cNvSpPr>
            <a:spLocks noGrp="1"/>
          </p:cNvSpPr>
          <p:nvPr>
            <p:ph idx="1"/>
          </p:nvPr>
        </p:nvSpPr>
        <p:spPr>
          <a:xfrm>
            <a:off x="0" y="1785926"/>
            <a:ext cx="9144000" cy="4341824"/>
          </a:xfrm>
        </p:spPr>
        <p:txBody>
          <a:bodyPr/>
          <a:lstStyle/>
          <a:p>
            <a:r>
              <a:rPr lang="en-US" dirty="0" smtClean="0"/>
              <a:t>Period </a:t>
            </a:r>
            <a:r>
              <a:rPr lang="en-US" dirty="0" err="1" smtClean="0"/>
              <a:t>characterised</a:t>
            </a:r>
            <a:r>
              <a:rPr lang="en-US" dirty="0" smtClean="0"/>
              <a:t> by efforts to ward off migrating tribes (Sea Peoples) – joined forces with Libyan tribes by the reign of </a:t>
            </a:r>
            <a:r>
              <a:rPr lang="en-US" dirty="0" err="1" smtClean="0"/>
              <a:t>Ramesses</a:t>
            </a:r>
            <a:r>
              <a:rPr lang="en-US" dirty="0" smtClean="0"/>
              <a:t> III (about 1184-1153 BC)</a:t>
            </a:r>
          </a:p>
          <a:p>
            <a:r>
              <a:rPr lang="en-US" dirty="0" smtClean="0"/>
              <a:t>Egypt lost its hold on the empire</a:t>
            </a:r>
          </a:p>
          <a:p>
            <a:r>
              <a:rPr lang="en-US" dirty="0" smtClean="0"/>
              <a:t>After assassination of </a:t>
            </a:r>
            <a:r>
              <a:rPr lang="en-US" dirty="0" err="1" smtClean="0"/>
              <a:t>Ramesses</a:t>
            </a:r>
            <a:r>
              <a:rPr lang="en-US" dirty="0" smtClean="0"/>
              <a:t> III: internal economy crumbled </a:t>
            </a:r>
            <a:r>
              <a:rPr lang="en-US" dirty="0" smtClean="0">
                <a:sym typeface="Wingdings" pitchFamily="2" charset="2"/>
              </a:rPr>
              <a:t></a:t>
            </a:r>
            <a:r>
              <a:rPr lang="en-US" dirty="0" smtClean="0"/>
              <a:t> administrative corruption and political strife</a:t>
            </a:r>
          </a:p>
          <a:p>
            <a:r>
              <a:rPr lang="en-US" dirty="0" smtClean="0"/>
              <a:t>succession of kings named </a:t>
            </a:r>
            <a:r>
              <a:rPr lang="en-US" dirty="0" err="1" smtClean="0"/>
              <a:t>Ramesses</a:t>
            </a:r>
            <a:r>
              <a:rPr lang="en-US" dirty="0" smtClean="0"/>
              <a:t> failed to live up to the achievements of their famous predecessor.</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Ramesside</a:t>
            </a:r>
            <a:r>
              <a:rPr lang="en-GB" dirty="0" smtClean="0"/>
              <a:t> Art</a:t>
            </a:r>
            <a:endParaRPr lang="en-US" dirty="0"/>
          </a:p>
        </p:txBody>
      </p:sp>
      <p:sp>
        <p:nvSpPr>
          <p:cNvPr id="3" name="Content Placeholder 2"/>
          <p:cNvSpPr>
            <a:spLocks noGrp="1"/>
          </p:cNvSpPr>
          <p:nvPr>
            <p:ph idx="1"/>
          </p:nvPr>
        </p:nvSpPr>
        <p:spPr/>
        <p:txBody>
          <a:bodyPr/>
          <a:lstStyle/>
          <a:p>
            <a:r>
              <a:rPr lang="en-US" dirty="0" smtClean="0"/>
              <a:t>artistic style of  </a:t>
            </a:r>
            <a:r>
              <a:rPr lang="en-US" dirty="0" err="1" smtClean="0"/>
              <a:t>Ramesses</a:t>
            </a:r>
            <a:r>
              <a:rPr lang="en-US" dirty="0" smtClean="0"/>
              <a:t> II as </a:t>
            </a:r>
            <a:r>
              <a:rPr lang="en-US" dirty="0" smtClean="0">
                <a:solidFill>
                  <a:srgbClr val="FF0000"/>
                </a:solidFill>
              </a:rPr>
              <a:t>model for the entire </a:t>
            </a:r>
            <a:r>
              <a:rPr lang="en-US" dirty="0" err="1" smtClean="0">
                <a:solidFill>
                  <a:srgbClr val="FF0000"/>
                </a:solidFill>
              </a:rPr>
              <a:t>Ramesside</a:t>
            </a:r>
            <a:r>
              <a:rPr lang="en-US" dirty="0" smtClean="0">
                <a:solidFill>
                  <a:srgbClr val="FF0000"/>
                </a:solidFill>
              </a:rPr>
              <a:t> Period</a:t>
            </a:r>
            <a:endParaRPr lang="en-US" dirty="0" smtClean="0"/>
          </a:p>
          <a:p>
            <a:r>
              <a:rPr lang="en-GB" dirty="0" smtClean="0"/>
              <a:t>outward show and colossal scale</a:t>
            </a:r>
          </a:p>
          <a:p>
            <a:r>
              <a:rPr lang="en-GB" dirty="0" smtClean="0"/>
              <a:t>Impressive nature of buildings and statues</a:t>
            </a:r>
          </a:p>
          <a:p>
            <a:r>
              <a:rPr lang="en-GB" dirty="0" smtClean="0"/>
              <a:t>Under </a:t>
            </a:r>
            <a:r>
              <a:rPr lang="en-GB" dirty="0" err="1" smtClean="0"/>
              <a:t>Seti</a:t>
            </a:r>
            <a:r>
              <a:rPr lang="en-GB" dirty="0" smtClean="0"/>
              <a:t> I / early R II last examples of good and large scale raised relief, after this mainly sunken until revival of raised in </a:t>
            </a:r>
            <a:r>
              <a:rPr lang="en-GB" dirty="0" err="1" smtClean="0"/>
              <a:t>Saite</a:t>
            </a:r>
            <a:r>
              <a:rPr lang="en-GB" dirty="0" smtClean="0"/>
              <a:t> Period</a:t>
            </a:r>
          </a:p>
          <a:p>
            <a:r>
              <a:rPr lang="en-GB" dirty="0" smtClean="0"/>
              <a:t>Very low reliefs</a:t>
            </a:r>
          </a:p>
          <a:p>
            <a:r>
              <a:rPr lang="en-GB" dirty="0" smtClean="0"/>
              <a:t>With deeper colours (red of cheek, chin, nose, lips)</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22238"/>
            <a:ext cx="9001156" cy="1434554"/>
          </a:xfrm>
        </p:spPr>
        <p:txBody>
          <a:bodyPr/>
          <a:lstStyle/>
          <a:p>
            <a:r>
              <a:rPr lang="en-GB" sz="4000" dirty="0" smtClean="0"/>
              <a:t>Back to usual: Saqqara </a:t>
            </a:r>
            <a:r>
              <a:rPr lang="en-GB" sz="4000" dirty="0" err="1" smtClean="0"/>
              <a:t>stela</a:t>
            </a:r>
            <a:r>
              <a:rPr lang="en-GB" sz="4000" dirty="0" smtClean="0"/>
              <a:t> of </a:t>
            </a:r>
            <a:r>
              <a:rPr lang="en-GB" sz="4000" dirty="0" err="1" smtClean="0"/>
              <a:t>Horemhab</a:t>
            </a:r>
            <a:r>
              <a:rPr lang="en-GB" sz="4000" dirty="0" smtClean="0"/>
              <a:t>, offering </a:t>
            </a:r>
            <a:r>
              <a:rPr lang="en-GB" sz="4000" dirty="0" err="1" smtClean="0"/>
              <a:t>Maat</a:t>
            </a:r>
            <a:r>
              <a:rPr lang="en-GB" sz="4000" dirty="0" smtClean="0"/>
              <a:t>, </a:t>
            </a:r>
            <a:r>
              <a:rPr lang="en-GB" sz="4000" dirty="0" err="1" smtClean="0"/>
              <a:t>Thot</a:t>
            </a:r>
            <a:r>
              <a:rPr lang="en-GB" sz="4000" dirty="0" smtClean="0"/>
              <a:t> and Re</a:t>
            </a:r>
            <a:endParaRPr lang="en-US" sz="4000" dirty="0"/>
          </a:p>
        </p:txBody>
      </p:sp>
      <p:pic>
        <p:nvPicPr>
          <p:cNvPr id="4" name="Content Placeholder 3" descr="img0005.gif"/>
          <p:cNvPicPr>
            <a:picLocks noGrp="1" noChangeAspect="1"/>
          </p:cNvPicPr>
          <p:nvPr>
            <p:ph idx="1"/>
          </p:nvPr>
        </p:nvPicPr>
        <p:blipFill>
          <a:blip r:embed="rId3" cstate="print"/>
          <a:srcRect l="13046" t="4227" r="1102" b="10322"/>
          <a:stretch>
            <a:fillRect/>
          </a:stretch>
        </p:blipFill>
        <p:spPr>
          <a:xfrm>
            <a:off x="755576" y="1700808"/>
            <a:ext cx="7463190" cy="4945545"/>
          </a:xfrm>
        </p:spPr>
      </p:pic>
      <p:sp>
        <p:nvSpPr>
          <p:cNvPr id="5" name="Text Placeholder 4"/>
          <p:cNvSpPr>
            <a:spLocks noGrp="1"/>
          </p:cNvSpPr>
          <p:nvPr>
            <p:ph type="body" sz="half" idx="4294967295"/>
          </p:nvPr>
        </p:nvSpPr>
        <p:spPr>
          <a:xfrm>
            <a:off x="0" y="1000125"/>
            <a:ext cx="3929063" cy="5126038"/>
          </a:xfrm>
        </p:spPr>
        <p:txBody>
          <a:bodyPr/>
          <a:lstStyle/>
          <a:p>
            <a:endParaRPr lang="en-US"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Back to what? – In Politics and Religion</a:t>
            </a:r>
            <a:endParaRPr lang="en-US" dirty="0"/>
          </a:p>
        </p:txBody>
      </p:sp>
      <p:sp>
        <p:nvSpPr>
          <p:cNvPr id="5" name="Content Placeholder 4"/>
          <p:cNvSpPr>
            <a:spLocks noGrp="1"/>
          </p:cNvSpPr>
          <p:nvPr>
            <p:ph idx="1"/>
          </p:nvPr>
        </p:nvSpPr>
        <p:spPr>
          <a:xfrm>
            <a:off x="142844" y="1714488"/>
            <a:ext cx="9001156" cy="4413262"/>
          </a:xfrm>
        </p:spPr>
        <p:txBody>
          <a:bodyPr/>
          <a:lstStyle/>
          <a:p>
            <a:r>
              <a:rPr lang="en-GB" sz="2800" dirty="0" smtClean="0"/>
              <a:t>Back to Amun and religious tradition</a:t>
            </a:r>
          </a:p>
          <a:p>
            <a:pPr lvl="1"/>
            <a:r>
              <a:rPr lang="en-GB" sz="2400" dirty="0" smtClean="0"/>
              <a:t>Amun priesthood will be more powerful than ever, largest economic unit in Egypt</a:t>
            </a:r>
          </a:p>
          <a:p>
            <a:pPr lvl="1"/>
            <a:r>
              <a:rPr lang="en-GB" sz="2400" dirty="0" smtClean="0"/>
              <a:t>Re-establishment of all other gods as well</a:t>
            </a:r>
          </a:p>
          <a:p>
            <a:r>
              <a:rPr lang="en-GB" sz="2800" dirty="0" smtClean="0"/>
              <a:t>Back to the military character of the early 18</a:t>
            </a:r>
            <a:r>
              <a:rPr lang="en-GB" sz="2800" baseline="30000" dirty="0" smtClean="0"/>
              <a:t>th</a:t>
            </a:r>
            <a:r>
              <a:rPr lang="en-GB" sz="2800" dirty="0" smtClean="0"/>
              <a:t> </a:t>
            </a:r>
            <a:r>
              <a:rPr lang="en-GB" sz="2800" dirty="0" err="1" smtClean="0"/>
              <a:t>dyn</a:t>
            </a:r>
            <a:r>
              <a:rPr lang="en-GB" sz="2800" dirty="0" smtClean="0"/>
              <a:t>.</a:t>
            </a:r>
          </a:p>
          <a:p>
            <a:pPr lvl="1"/>
            <a:r>
              <a:rPr lang="en-GB" sz="2400" dirty="0" err="1" smtClean="0"/>
              <a:t>Dyn</a:t>
            </a:r>
            <a:r>
              <a:rPr lang="en-GB" sz="2400" dirty="0" smtClean="0"/>
              <a:t>. starts with a general - RI</a:t>
            </a:r>
          </a:p>
          <a:p>
            <a:pPr lvl="1"/>
            <a:r>
              <a:rPr lang="en-GB" sz="2400" dirty="0" smtClean="0"/>
              <a:t>Kings try to adapt to changed political situation – new power player</a:t>
            </a:r>
          </a:p>
          <a:p>
            <a:pPr lvl="1"/>
            <a:r>
              <a:rPr lang="en-GB" sz="2400" dirty="0" smtClean="0"/>
              <a:t>In contrast to early 18</a:t>
            </a:r>
            <a:r>
              <a:rPr lang="en-GB" sz="2400" baseline="30000" dirty="0" smtClean="0"/>
              <a:t>th</a:t>
            </a:r>
            <a:r>
              <a:rPr lang="en-GB" sz="2400" dirty="0" smtClean="0"/>
              <a:t> </a:t>
            </a:r>
            <a:r>
              <a:rPr lang="en-GB" sz="2400" dirty="0" err="1" smtClean="0"/>
              <a:t>dyn</a:t>
            </a:r>
            <a:r>
              <a:rPr lang="en-GB" sz="2400" dirty="0" smtClean="0"/>
              <a:t>, </a:t>
            </a:r>
            <a:r>
              <a:rPr lang="en-GB" sz="2400" dirty="0" err="1" smtClean="0"/>
              <a:t>Eg</a:t>
            </a:r>
            <a:r>
              <a:rPr lang="en-GB" sz="2400" dirty="0" smtClean="0"/>
              <a:t>. is reacting, not acting</a:t>
            </a:r>
          </a:p>
          <a:p>
            <a:pPr lvl="1"/>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any case:</a:t>
            </a:r>
            <a:endParaRPr lang="en-US" dirty="0"/>
          </a:p>
        </p:txBody>
      </p:sp>
      <p:sp>
        <p:nvSpPr>
          <p:cNvPr id="3" name="Content Placeholder 2"/>
          <p:cNvSpPr>
            <a:spLocks noGrp="1"/>
          </p:cNvSpPr>
          <p:nvPr>
            <p:ph idx="1"/>
          </p:nvPr>
        </p:nvSpPr>
        <p:spPr/>
        <p:txBody>
          <a:bodyPr/>
          <a:lstStyle/>
          <a:p>
            <a:pPr algn="ctr">
              <a:buNone/>
            </a:pPr>
            <a:endParaRPr lang="en-GB" sz="5400" dirty="0" smtClean="0"/>
          </a:p>
          <a:p>
            <a:pPr algn="ctr">
              <a:buNone/>
            </a:pPr>
            <a:r>
              <a:rPr lang="en-GB" sz="5400" dirty="0" smtClean="0"/>
              <a:t>Back to and reinvent monumentality</a:t>
            </a:r>
            <a:endParaRPr lang="en-US" sz="5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pic>
        <p:nvPicPr>
          <p:cNvPr id="6" name="Content Placeholder 5" descr="hittite3.jpg"/>
          <p:cNvPicPr>
            <a:picLocks noGrp="1" noChangeAspect="1"/>
          </p:cNvPicPr>
          <p:nvPr>
            <p:ph idx="1"/>
          </p:nvPr>
        </p:nvPicPr>
        <p:blipFill>
          <a:blip r:embed="rId3" cstate="print"/>
          <a:stretch>
            <a:fillRect/>
          </a:stretch>
        </p:blipFill>
        <p:spPr>
          <a:xfrm>
            <a:off x="1055513" y="310852"/>
            <a:ext cx="6900863" cy="6286500"/>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41300"/>
            <a:ext cx="8226425" cy="1603524"/>
          </a:xfrm>
        </p:spPr>
        <p:txBody>
          <a:bodyPr/>
          <a:lstStyle/>
          <a:p>
            <a:r>
              <a:rPr lang="en-US" b="1" dirty="0" smtClean="0"/>
              <a:t>Ramses II: The Battle of </a:t>
            </a:r>
            <a:r>
              <a:rPr lang="en-US" b="1" dirty="0" err="1" smtClean="0"/>
              <a:t>Kadesh</a:t>
            </a:r>
            <a:r>
              <a:rPr lang="en-US" b="1" dirty="0" smtClean="0"/>
              <a:t/>
            </a:r>
            <a:br>
              <a:rPr lang="en-US" b="1" dirty="0" smtClean="0"/>
            </a:br>
            <a:r>
              <a:rPr lang="en-US" b="1" dirty="0" smtClean="0"/>
              <a:t>c.1273 BCE -  Propaganda</a:t>
            </a:r>
            <a:endParaRPr lang="en-US" dirty="0"/>
          </a:p>
        </p:txBody>
      </p:sp>
      <p:sp>
        <p:nvSpPr>
          <p:cNvPr id="6" name="Content Placeholder 5"/>
          <p:cNvSpPr>
            <a:spLocks noGrp="1"/>
          </p:cNvSpPr>
          <p:nvPr>
            <p:ph idx="1"/>
          </p:nvPr>
        </p:nvSpPr>
        <p:spPr>
          <a:xfrm>
            <a:off x="179512" y="1828800"/>
            <a:ext cx="8784976" cy="4298950"/>
          </a:xfrm>
        </p:spPr>
        <p:txBody>
          <a:bodyPr/>
          <a:lstStyle/>
          <a:p>
            <a:r>
              <a:rPr lang="en-US" sz="2800" dirty="0" smtClean="0"/>
              <a:t>decisive war between the Egyptians and the Hittites for the control over Syria </a:t>
            </a:r>
          </a:p>
          <a:p>
            <a:r>
              <a:rPr lang="en-US" sz="2800" dirty="0" smtClean="0"/>
              <a:t>fifth year of the reign of Ramses II</a:t>
            </a:r>
          </a:p>
          <a:p>
            <a:r>
              <a:rPr lang="en-US" sz="2800" dirty="0" smtClean="0"/>
              <a:t>resulted from the defection of </a:t>
            </a:r>
            <a:r>
              <a:rPr lang="en-US" sz="2800" dirty="0" err="1" smtClean="0"/>
              <a:t>Amurru</a:t>
            </a:r>
            <a:r>
              <a:rPr lang="en-US" sz="2800" dirty="0" smtClean="0"/>
              <a:t> to Egypt: Hittites wanted to bring </a:t>
            </a:r>
            <a:r>
              <a:rPr lang="en-US" sz="2800" dirty="0" err="1" smtClean="0"/>
              <a:t>Amurru</a:t>
            </a:r>
            <a:r>
              <a:rPr lang="en-US" sz="2800" dirty="0" smtClean="0"/>
              <a:t> back into their fold, the Egyptians tried to protect their new vassal</a:t>
            </a:r>
          </a:p>
          <a:p>
            <a:r>
              <a:rPr lang="en-US" sz="2800" dirty="0" smtClean="0"/>
              <a:t>Hittites with allies (bound by treaties)</a:t>
            </a:r>
          </a:p>
          <a:p>
            <a:r>
              <a:rPr lang="en-US" sz="2800" dirty="0" smtClean="0"/>
              <a:t>army of Ramses: mostly of Egyptians, with few Nubian + some </a:t>
            </a:r>
            <a:r>
              <a:rPr lang="en-US" sz="2800" dirty="0" err="1" smtClean="0"/>
              <a:t>Sherden</a:t>
            </a:r>
            <a:r>
              <a:rPr lang="en-US" sz="2800" dirty="0" smtClean="0"/>
              <a:t> mercenaries, chariots driven by Egyptian noblemen</a:t>
            </a:r>
          </a:p>
          <a:p>
            <a:endParaRPr lang="en-US" sz="2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41300"/>
            <a:ext cx="8226425" cy="1603524"/>
          </a:xfrm>
        </p:spPr>
        <p:txBody>
          <a:bodyPr/>
          <a:lstStyle/>
          <a:p>
            <a:r>
              <a:rPr lang="en-US" b="1" dirty="0" smtClean="0"/>
              <a:t>Ramses II: The Battle of </a:t>
            </a:r>
            <a:r>
              <a:rPr lang="en-US" b="1" dirty="0" err="1" smtClean="0"/>
              <a:t>Kadesh</a:t>
            </a:r>
            <a:r>
              <a:rPr lang="en-US" b="1" dirty="0" smtClean="0"/>
              <a:t/>
            </a:r>
            <a:br>
              <a:rPr lang="en-US" b="1" dirty="0" smtClean="0"/>
            </a:br>
            <a:r>
              <a:rPr lang="en-US" b="1" dirty="0" smtClean="0"/>
              <a:t>c.1273 BCE -  Propaganda</a:t>
            </a:r>
            <a:endParaRPr lang="en-US" dirty="0"/>
          </a:p>
        </p:txBody>
      </p:sp>
      <p:sp>
        <p:nvSpPr>
          <p:cNvPr id="6" name="Content Placeholder 5"/>
          <p:cNvSpPr>
            <a:spLocks noGrp="1"/>
          </p:cNvSpPr>
          <p:nvPr>
            <p:ph idx="1"/>
          </p:nvPr>
        </p:nvSpPr>
        <p:spPr>
          <a:xfrm>
            <a:off x="179512" y="1828800"/>
            <a:ext cx="8784976" cy="4298950"/>
          </a:xfrm>
        </p:spPr>
        <p:txBody>
          <a:bodyPr/>
          <a:lstStyle/>
          <a:p>
            <a:r>
              <a:rPr lang="en-US" sz="2800" dirty="0" smtClean="0"/>
              <a:t>records do not mention how many Egyptian soldiers </a:t>
            </a:r>
            <a:r>
              <a:rPr lang="en-US" sz="2800" dirty="0" smtClean="0">
                <a:sym typeface="Wingdings" pitchFamily="2" charset="2"/>
              </a:rPr>
              <a:t> </a:t>
            </a:r>
            <a:r>
              <a:rPr lang="en-US" sz="2800" dirty="0" smtClean="0"/>
              <a:t>assumed Ramses set out with four divisions of 20,000 (Egyptian division = 5000 </a:t>
            </a:r>
            <a:r>
              <a:rPr lang="en-US" sz="2800" dirty="0" err="1" smtClean="0"/>
              <a:t>footsoldiers</a:t>
            </a:r>
            <a:r>
              <a:rPr lang="en-US" sz="2800" dirty="0" smtClean="0"/>
              <a: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the army</a:t>
            </a:r>
            <a:endParaRPr lang="en-US" dirty="0"/>
          </a:p>
        </p:txBody>
      </p:sp>
      <p:pic>
        <p:nvPicPr>
          <p:cNvPr id="4" name="Content Placeholder 3" descr="diagram%20army.gif"/>
          <p:cNvPicPr>
            <a:picLocks noGrp="1" noChangeAspect="1"/>
          </p:cNvPicPr>
          <p:nvPr>
            <p:ph idx="1"/>
          </p:nvPr>
        </p:nvPicPr>
        <p:blipFill>
          <a:blip r:embed="rId3" cstate="print"/>
          <a:stretch>
            <a:fillRect/>
          </a:stretch>
        </p:blipFill>
        <p:spPr>
          <a:xfrm>
            <a:off x="1623366" y="1357298"/>
            <a:ext cx="5806154" cy="5293519"/>
          </a:xfr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41300"/>
            <a:ext cx="8226425" cy="1603524"/>
          </a:xfrm>
        </p:spPr>
        <p:txBody>
          <a:bodyPr/>
          <a:lstStyle/>
          <a:p>
            <a:r>
              <a:rPr lang="en-US" b="1" dirty="0" smtClean="0"/>
              <a:t>Ramses II: The Battle of </a:t>
            </a:r>
            <a:r>
              <a:rPr lang="en-US" b="1" dirty="0" err="1" smtClean="0"/>
              <a:t>Kadesh</a:t>
            </a:r>
            <a:r>
              <a:rPr lang="en-US" b="1" dirty="0" smtClean="0"/>
              <a:t/>
            </a:r>
            <a:br>
              <a:rPr lang="en-US" b="1" dirty="0" smtClean="0"/>
            </a:br>
            <a:r>
              <a:rPr lang="en-US" b="1" dirty="0" smtClean="0"/>
              <a:t>c.1273 BCE -  Propaganda</a:t>
            </a:r>
            <a:endParaRPr lang="en-US" dirty="0"/>
          </a:p>
        </p:txBody>
      </p:sp>
      <p:sp>
        <p:nvSpPr>
          <p:cNvPr id="6" name="Content Placeholder 5"/>
          <p:cNvSpPr>
            <a:spLocks noGrp="1"/>
          </p:cNvSpPr>
          <p:nvPr>
            <p:ph idx="1"/>
          </p:nvPr>
        </p:nvSpPr>
        <p:spPr>
          <a:xfrm>
            <a:off x="179512" y="1828800"/>
            <a:ext cx="8784976" cy="4298950"/>
          </a:xfrm>
        </p:spPr>
        <p:txBody>
          <a:bodyPr/>
          <a:lstStyle/>
          <a:p>
            <a:r>
              <a:rPr lang="en-US" sz="2800" dirty="0" smtClean="0"/>
              <a:t>Hittite army of 37,000 </a:t>
            </a:r>
            <a:r>
              <a:rPr lang="en-US" sz="2800" dirty="0" err="1" smtClean="0"/>
              <a:t>footsoldiers</a:t>
            </a:r>
            <a:r>
              <a:rPr lang="en-US" sz="2800" dirty="0" smtClean="0"/>
              <a:t> and 3500 chariots </a:t>
            </a:r>
            <a:r>
              <a:rPr lang="en-US" sz="2800" dirty="0" smtClean="0">
                <a:sym typeface="Wingdings" pitchFamily="2" charset="2"/>
              </a:rPr>
              <a:t> </a:t>
            </a:r>
            <a:r>
              <a:rPr lang="en-US" sz="2800" dirty="0" smtClean="0"/>
              <a:t> hiding behind the tell of </a:t>
            </a:r>
            <a:r>
              <a:rPr lang="en-US" sz="2800" dirty="0" err="1" smtClean="0"/>
              <a:t>Kadesh</a:t>
            </a:r>
            <a:endParaRPr lang="en-US" sz="2800" dirty="0" smtClean="0"/>
          </a:p>
          <a:p>
            <a:r>
              <a:rPr lang="en-US" sz="2800" dirty="0" smtClean="0"/>
              <a:t>Ramses believed false rumors that enemy was still near </a:t>
            </a:r>
            <a:r>
              <a:rPr lang="en-US" sz="2800" dirty="0" err="1" smtClean="0"/>
              <a:t>Haleb</a:t>
            </a:r>
            <a:r>
              <a:rPr lang="en-US" sz="2800" dirty="0" smtClean="0"/>
              <a:t> (two captured Hittites) </a:t>
            </a:r>
            <a:r>
              <a:rPr lang="en-US" sz="2800" dirty="0" smtClean="0">
                <a:sym typeface="Wingdings" pitchFamily="2" charset="2"/>
              </a:rPr>
              <a:t> </a:t>
            </a:r>
            <a:r>
              <a:rPr lang="en-US" sz="2800" dirty="0" smtClean="0"/>
              <a:t>council of war and the vizier in a chariot and a rider on horseback were dispatched south to hasten the progress of the Ptah division. </a:t>
            </a:r>
          </a:p>
          <a:p>
            <a:r>
              <a:rPr lang="en-US" sz="2800" dirty="0" smtClean="0"/>
              <a:t>Amen division was setting up camp</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7" name="Content Placeholder 6" descr="qadesh12.jpg"/>
          <p:cNvPicPr>
            <a:picLocks noGrp="1" noChangeAspect="1"/>
          </p:cNvPicPr>
          <p:nvPr>
            <p:ph idx="1"/>
          </p:nvPr>
        </p:nvPicPr>
        <p:blipFill>
          <a:blip r:embed="rId3" cstate="print"/>
          <a:stretch>
            <a:fillRect/>
          </a:stretch>
        </p:blipFill>
        <p:spPr>
          <a:xfrm>
            <a:off x="-36512" y="1783436"/>
            <a:ext cx="9144000" cy="3584448"/>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41300"/>
            <a:ext cx="8226425" cy="1603524"/>
          </a:xfrm>
        </p:spPr>
        <p:txBody>
          <a:bodyPr/>
          <a:lstStyle/>
          <a:p>
            <a:r>
              <a:rPr lang="en-US" b="1" dirty="0" smtClean="0"/>
              <a:t>Ramses II: The Battle of </a:t>
            </a:r>
            <a:r>
              <a:rPr lang="en-US" b="1" dirty="0" err="1" smtClean="0"/>
              <a:t>Kadesh</a:t>
            </a:r>
            <a:r>
              <a:rPr lang="en-US" b="1" dirty="0" smtClean="0"/>
              <a:t/>
            </a:r>
            <a:br>
              <a:rPr lang="en-US" b="1" dirty="0" smtClean="0"/>
            </a:br>
            <a:r>
              <a:rPr lang="en-US" b="1" dirty="0" smtClean="0"/>
              <a:t>c.1273 BCE -  Propaganda</a:t>
            </a:r>
            <a:endParaRPr lang="en-US" dirty="0"/>
          </a:p>
        </p:txBody>
      </p:sp>
      <p:sp>
        <p:nvSpPr>
          <p:cNvPr id="6" name="Content Placeholder 5"/>
          <p:cNvSpPr>
            <a:spLocks noGrp="1"/>
          </p:cNvSpPr>
          <p:nvPr>
            <p:ph idx="1"/>
          </p:nvPr>
        </p:nvSpPr>
        <p:spPr>
          <a:xfrm>
            <a:off x="179512" y="1828800"/>
            <a:ext cx="8784976" cy="4298950"/>
          </a:xfrm>
        </p:spPr>
        <p:txBody>
          <a:bodyPr/>
          <a:lstStyle/>
          <a:p>
            <a:r>
              <a:rPr lang="en-US" sz="2800" dirty="0" smtClean="0"/>
              <a:t>2500 Hittite chariots attacked the marching Re division in two waves. The other two Egyptian divisions were still on the far side of the river Orontes (</a:t>
            </a:r>
            <a:r>
              <a:rPr lang="en-US" sz="2800" dirty="0" err="1" smtClean="0"/>
              <a:t>Arnath</a:t>
            </a:r>
            <a:r>
              <a:rPr lang="en-US" sz="2800" dirty="0" smtClean="0"/>
              <a:t>) near the town of </a:t>
            </a:r>
            <a:r>
              <a:rPr lang="en-US" sz="2800" dirty="0" err="1" smtClean="0"/>
              <a:t>Sabtuna</a:t>
            </a:r>
            <a:endParaRPr lang="en-US" sz="2800"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History</a:t>
            </a:r>
            <a:endParaRPr lang="en-US" dirty="0"/>
          </a:p>
        </p:txBody>
      </p:sp>
      <p:pic>
        <p:nvPicPr>
          <p:cNvPr id="7" name="Content Placeholder 6" descr="qadesh1.jpg"/>
          <p:cNvPicPr>
            <a:picLocks noGrp="1" noChangeAspect="1"/>
          </p:cNvPicPr>
          <p:nvPr>
            <p:ph sz="half" idx="1"/>
          </p:nvPr>
        </p:nvPicPr>
        <p:blipFill>
          <a:blip r:embed="rId3" cstate="print"/>
          <a:stretch>
            <a:fillRect/>
          </a:stretch>
        </p:blipFill>
        <p:spPr>
          <a:xfrm>
            <a:off x="1070769" y="1941512"/>
            <a:ext cx="2809875" cy="3810000"/>
          </a:xfrm>
        </p:spPr>
      </p:pic>
      <p:pic>
        <p:nvPicPr>
          <p:cNvPr id="8" name="Content Placeholder 7" descr="qadesh2.jpg"/>
          <p:cNvPicPr>
            <a:picLocks noGrp="1" noChangeAspect="1"/>
          </p:cNvPicPr>
          <p:nvPr>
            <p:ph sz="half" idx="2"/>
          </p:nvPr>
        </p:nvPicPr>
        <p:blipFill>
          <a:blip r:embed="rId4" cstate="print"/>
          <a:stretch>
            <a:fillRect/>
          </a:stretch>
        </p:blipFill>
        <p:spPr>
          <a:xfrm>
            <a:off x="5231606" y="1941512"/>
            <a:ext cx="2867025" cy="3810000"/>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US" dirty="0"/>
          </a:p>
        </p:txBody>
      </p:sp>
      <p:pic>
        <p:nvPicPr>
          <p:cNvPr id="5" name="Content Placeholder 4" descr="qadesh3.jpg"/>
          <p:cNvPicPr>
            <a:picLocks noGrp="1" noChangeAspect="1"/>
          </p:cNvPicPr>
          <p:nvPr>
            <p:ph sz="half" idx="1"/>
          </p:nvPr>
        </p:nvPicPr>
        <p:blipFill>
          <a:blip r:embed="rId3" cstate="print"/>
          <a:stretch>
            <a:fillRect/>
          </a:stretch>
        </p:blipFill>
        <p:spPr>
          <a:xfrm>
            <a:off x="1066006" y="1941512"/>
            <a:ext cx="2819400" cy="3810000"/>
          </a:xfrm>
        </p:spPr>
      </p:pic>
      <p:pic>
        <p:nvPicPr>
          <p:cNvPr id="6" name="Content Placeholder 5" descr="qadesh4.jpg"/>
          <p:cNvPicPr>
            <a:picLocks noGrp="1" noChangeAspect="1"/>
          </p:cNvPicPr>
          <p:nvPr>
            <p:ph sz="half" idx="2"/>
          </p:nvPr>
        </p:nvPicPr>
        <p:blipFill>
          <a:blip r:embed="rId4" cstate="print"/>
          <a:stretch>
            <a:fillRect/>
          </a:stretch>
        </p:blipFill>
        <p:spPr>
          <a:xfrm>
            <a:off x="5236369" y="1941512"/>
            <a:ext cx="2857500" cy="3810000"/>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dirty="0" smtClean="0"/>
              <a:t>History</a:t>
            </a:r>
            <a:endParaRPr lang="en-US" dirty="0"/>
          </a:p>
        </p:txBody>
      </p:sp>
      <p:sp>
        <p:nvSpPr>
          <p:cNvPr id="7" name="Text Placeholder 6"/>
          <p:cNvSpPr>
            <a:spLocks noGrp="1"/>
          </p:cNvSpPr>
          <p:nvPr>
            <p:ph type="body" idx="1"/>
          </p:nvPr>
        </p:nvSpPr>
        <p:spPr/>
        <p:txBody>
          <a:bodyPr/>
          <a:lstStyle/>
          <a:p>
            <a:endParaRPr lang="en-US" dirty="0"/>
          </a:p>
        </p:txBody>
      </p:sp>
      <p:pic>
        <p:nvPicPr>
          <p:cNvPr id="5" name="Content Placeholder 4" descr="qadesh10.jpg"/>
          <p:cNvPicPr>
            <a:picLocks noGrp="1" noChangeAspect="1"/>
          </p:cNvPicPr>
          <p:nvPr>
            <p:ph sz="half" idx="2"/>
          </p:nvPr>
        </p:nvPicPr>
        <p:blipFill>
          <a:blip r:embed="rId3" cstate="print"/>
          <a:stretch>
            <a:fillRect/>
          </a:stretch>
        </p:blipFill>
        <p:spPr>
          <a:xfrm>
            <a:off x="1072356" y="2245519"/>
            <a:ext cx="2809875" cy="3810000"/>
          </a:xfrm>
        </p:spPr>
      </p:pic>
      <p:sp>
        <p:nvSpPr>
          <p:cNvPr id="8" name="Text Placeholder 7"/>
          <p:cNvSpPr>
            <a:spLocks noGrp="1"/>
          </p:cNvSpPr>
          <p:nvPr>
            <p:ph type="body" sz="quarter" idx="3"/>
          </p:nvPr>
        </p:nvSpPr>
        <p:spPr>
          <a:xfrm>
            <a:off x="4283968" y="1052737"/>
            <a:ext cx="4680519" cy="792088"/>
          </a:xfrm>
        </p:spPr>
        <p:txBody>
          <a:bodyPr/>
          <a:lstStyle/>
          <a:p>
            <a:pPr algn="ctr"/>
            <a:r>
              <a:rPr lang="en-GB" sz="3200" dirty="0" smtClean="0"/>
              <a:t>Peace Treaty </a:t>
            </a:r>
            <a:r>
              <a:rPr lang="en-GB" sz="2800" dirty="0" smtClean="0"/>
              <a:t>: </a:t>
            </a:r>
            <a:r>
              <a:rPr lang="en-GB" sz="2800" dirty="0" err="1" smtClean="0"/>
              <a:t>Eg</a:t>
            </a:r>
            <a:r>
              <a:rPr lang="en-GB" sz="2800" dirty="0" smtClean="0"/>
              <a:t>. looses </a:t>
            </a:r>
            <a:r>
              <a:rPr lang="en-GB" sz="2800" dirty="0" err="1" smtClean="0"/>
              <a:t>Kadesh</a:t>
            </a:r>
            <a:r>
              <a:rPr lang="en-GB" sz="2800" dirty="0" smtClean="0"/>
              <a:t> forever</a:t>
            </a:r>
            <a:endParaRPr lang="en-US" sz="3200" dirty="0"/>
          </a:p>
        </p:txBody>
      </p:sp>
      <p:pic>
        <p:nvPicPr>
          <p:cNvPr id="6" name="Content Placeholder 5" descr="treaty2.jpg"/>
          <p:cNvPicPr>
            <a:picLocks noGrp="1" noChangeAspect="1"/>
          </p:cNvPicPr>
          <p:nvPr>
            <p:ph sz="quarter" idx="4"/>
          </p:nvPr>
        </p:nvPicPr>
        <p:blipFill>
          <a:blip r:embed="rId4" cstate="print"/>
          <a:stretch>
            <a:fillRect/>
          </a:stretch>
        </p:blipFill>
        <p:spPr>
          <a:xfrm>
            <a:off x="5004048" y="1772816"/>
            <a:ext cx="3309874" cy="5006975"/>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 II is taking </a:t>
            </a:r>
            <a:r>
              <a:rPr lang="en-GB" dirty="0" err="1" smtClean="0"/>
              <a:t>Kadesh</a:t>
            </a:r>
            <a:r>
              <a:rPr lang="en-GB" dirty="0" smtClean="0"/>
              <a:t> singlehandedly (Luxor Temple)</a:t>
            </a:r>
            <a:endParaRPr lang="en-US" dirty="0"/>
          </a:p>
        </p:txBody>
      </p:sp>
      <p:pic>
        <p:nvPicPr>
          <p:cNvPr id="4" name="Content Placeholder 3" descr="Battle_Kadesh.jpg"/>
          <p:cNvPicPr>
            <a:picLocks noGrp="1" noChangeAspect="1"/>
          </p:cNvPicPr>
          <p:nvPr>
            <p:ph idx="1"/>
          </p:nvPr>
        </p:nvPicPr>
        <p:blipFill>
          <a:blip r:embed="rId3" cstate="print"/>
          <a:stretch>
            <a:fillRect/>
          </a:stretch>
        </p:blipFill>
        <p:spPr>
          <a:xfrm>
            <a:off x="28004" y="2014263"/>
            <a:ext cx="9080500" cy="4044950"/>
          </a:xfr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6" name="Picture 2"/>
          <p:cNvPicPr>
            <a:picLocks noGrp="1" noChangeAspect="1" noChangeArrowheads="1"/>
          </p:cNvPicPr>
          <p:nvPr>
            <p:ph idx="1"/>
          </p:nvPr>
        </p:nvPicPr>
        <p:blipFill>
          <a:blip r:embed="rId3" cstate="print"/>
          <a:srcRect l="11955" t="32693" r="38959" b="16017"/>
          <a:stretch>
            <a:fillRect/>
          </a:stretch>
        </p:blipFill>
        <p:spPr bwMode="auto">
          <a:xfrm>
            <a:off x="107504" y="548680"/>
            <a:ext cx="8976848" cy="586244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22238"/>
            <a:ext cx="9001156" cy="1434554"/>
          </a:xfrm>
        </p:spPr>
        <p:txBody>
          <a:bodyPr/>
          <a:lstStyle/>
          <a:p>
            <a:r>
              <a:rPr lang="en-GB" sz="4000" dirty="0" smtClean="0"/>
              <a:t>Back to usual: Saqqara </a:t>
            </a:r>
            <a:r>
              <a:rPr lang="en-GB" sz="4000" dirty="0" err="1" smtClean="0"/>
              <a:t>stela</a:t>
            </a:r>
            <a:r>
              <a:rPr lang="en-GB" sz="4000" dirty="0" smtClean="0"/>
              <a:t> of </a:t>
            </a:r>
            <a:r>
              <a:rPr lang="en-GB" sz="4000" dirty="0" err="1" smtClean="0"/>
              <a:t>Horemhab</a:t>
            </a:r>
            <a:r>
              <a:rPr lang="en-GB" sz="4000" dirty="0" smtClean="0"/>
              <a:t>, offering </a:t>
            </a:r>
            <a:r>
              <a:rPr lang="en-GB" sz="4000" dirty="0" err="1" smtClean="0"/>
              <a:t>Maat</a:t>
            </a:r>
            <a:r>
              <a:rPr lang="en-GB" sz="4000" dirty="0" smtClean="0"/>
              <a:t>, </a:t>
            </a:r>
            <a:r>
              <a:rPr lang="en-GB" sz="4000" dirty="0" err="1" smtClean="0"/>
              <a:t>Thot</a:t>
            </a:r>
            <a:r>
              <a:rPr lang="en-GB" sz="4000" dirty="0" smtClean="0"/>
              <a:t> and Re</a:t>
            </a:r>
            <a:endParaRPr lang="en-US" sz="4000" dirty="0"/>
          </a:p>
        </p:txBody>
      </p:sp>
      <p:pic>
        <p:nvPicPr>
          <p:cNvPr id="4" name="Content Placeholder 3" descr="img0005.gif"/>
          <p:cNvPicPr>
            <a:picLocks noGrp="1" noChangeAspect="1"/>
          </p:cNvPicPr>
          <p:nvPr>
            <p:ph idx="1"/>
          </p:nvPr>
        </p:nvPicPr>
        <p:blipFill>
          <a:blip r:embed="rId3" cstate="print"/>
          <a:srcRect l="13046" t="4227" r="1102" b="10322"/>
          <a:stretch>
            <a:fillRect/>
          </a:stretch>
        </p:blipFill>
        <p:spPr>
          <a:xfrm>
            <a:off x="755576" y="1700808"/>
            <a:ext cx="7463190" cy="4945545"/>
          </a:xfrm>
        </p:spPr>
      </p:pic>
      <p:sp>
        <p:nvSpPr>
          <p:cNvPr id="5" name="Text Placeholder 4"/>
          <p:cNvSpPr>
            <a:spLocks noGrp="1"/>
          </p:cNvSpPr>
          <p:nvPr>
            <p:ph type="body" sz="half" idx="4294967295"/>
          </p:nvPr>
        </p:nvSpPr>
        <p:spPr>
          <a:xfrm>
            <a:off x="0" y="1000125"/>
            <a:ext cx="3929063" cy="5126038"/>
          </a:xfrm>
        </p:spPr>
        <p:txBody>
          <a:bodyPr/>
          <a:lstStyle/>
          <a:p>
            <a:endParaRPr lang="en-US"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Back to what? – In Art</a:t>
            </a:r>
            <a:endParaRPr lang="en-US" dirty="0"/>
          </a:p>
        </p:txBody>
      </p:sp>
      <p:sp>
        <p:nvSpPr>
          <p:cNvPr id="5" name="Content Placeholder 4"/>
          <p:cNvSpPr>
            <a:spLocks noGrp="1"/>
          </p:cNvSpPr>
          <p:nvPr>
            <p:ph idx="1"/>
          </p:nvPr>
        </p:nvSpPr>
        <p:spPr>
          <a:xfrm>
            <a:off x="142844" y="1714488"/>
            <a:ext cx="9001156" cy="4413262"/>
          </a:xfrm>
        </p:spPr>
        <p:txBody>
          <a:bodyPr/>
          <a:lstStyle/>
          <a:p>
            <a:r>
              <a:rPr lang="en-GB" sz="2800" dirty="0" smtClean="0"/>
              <a:t>Back to classic Egyptian style as seen at beginning 18</a:t>
            </a:r>
            <a:r>
              <a:rPr lang="en-GB" sz="2800" baseline="30000" dirty="0" smtClean="0"/>
              <a:t>th</a:t>
            </a:r>
            <a:r>
              <a:rPr lang="en-GB" sz="2800" dirty="0" smtClean="0"/>
              <a:t> </a:t>
            </a:r>
            <a:r>
              <a:rPr lang="en-GB" sz="2800" dirty="0" err="1" smtClean="0"/>
              <a:t>dyn</a:t>
            </a:r>
            <a:r>
              <a:rPr lang="en-GB" sz="2800" dirty="0" smtClean="0"/>
              <a:t>. (until </a:t>
            </a:r>
            <a:r>
              <a:rPr lang="en-GB" sz="2800" dirty="0" err="1" smtClean="0"/>
              <a:t>Th</a:t>
            </a:r>
            <a:r>
              <a:rPr lang="en-GB" sz="2800" dirty="0" smtClean="0"/>
              <a:t> III)</a:t>
            </a:r>
          </a:p>
          <a:p>
            <a:pPr lvl="1"/>
            <a:r>
              <a:rPr lang="en-GB" sz="2400" dirty="0" smtClean="0"/>
              <a:t>Continuing MK style in fusion of new inspiration from Thebes and Memphite tradition (basic elements going back to OK)</a:t>
            </a:r>
          </a:p>
          <a:p>
            <a:pPr lvl="1"/>
            <a:r>
              <a:rPr lang="en-GB" sz="2400" dirty="0" smtClean="0"/>
              <a:t>Combined with restraint and simplicity: controlled vitality, nervous energy, perfected craft</a:t>
            </a:r>
          </a:p>
          <a:p>
            <a:r>
              <a:rPr lang="en-GB" sz="2800" dirty="0" smtClean="0"/>
              <a:t>Or back to height of 18</a:t>
            </a:r>
            <a:r>
              <a:rPr lang="en-GB" sz="2800" baseline="30000" dirty="0" smtClean="0"/>
              <a:t>th</a:t>
            </a:r>
            <a:r>
              <a:rPr lang="en-GB" sz="2800" dirty="0" smtClean="0"/>
              <a:t> </a:t>
            </a:r>
            <a:r>
              <a:rPr lang="en-GB" sz="2800" dirty="0" err="1" smtClean="0"/>
              <a:t>dyn</a:t>
            </a:r>
            <a:r>
              <a:rPr lang="en-GB" sz="2800" dirty="0" smtClean="0"/>
              <a:t>. (A II, III)</a:t>
            </a:r>
          </a:p>
          <a:p>
            <a:pPr lvl="1"/>
            <a:r>
              <a:rPr lang="en-GB" sz="2400" dirty="0" smtClean="0"/>
              <a:t>Time of changing, especially in painting (sketchy treatments, impressionistic use of brushwork, richer texture)</a:t>
            </a:r>
          </a:p>
          <a:p>
            <a:pPr lvl="1"/>
            <a:r>
              <a:rPr lang="en-GB" sz="2400" dirty="0" smtClean="0"/>
              <a:t>Manipulating colour with brush</a:t>
            </a:r>
          </a:p>
          <a:p>
            <a:pPr lvl="1"/>
            <a:r>
              <a:rPr lang="en-GB" sz="2400" dirty="0" smtClean="0"/>
              <a:t>But also orderly tradition of carefully drawn detail</a:t>
            </a:r>
          </a:p>
          <a:p>
            <a:pPr lvl="1"/>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any case:</a:t>
            </a:r>
            <a:endParaRPr lang="en-US" dirty="0"/>
          </a:p>
        </p:txBody>
      </p:sp>
      <p:sp>
        <p:nvSpPr>
          <p:cNvPr id="3" name="Content Placeholder 2"/>
          <p:cNvSpPr>
            <a:spLocks noGrp="1"/>
          </p:cNvSpPr>
          <p:nvPr>
            <p:ph idx="1"/>
          </p:nvPr>
        </p:nvSpPr>
        <p:spPr/>
        <p:txBody>
          <a:bodyPr/>
          <a:lstStyle/>
          <a:p>
            <a:pPr algn="ctr">
              <a:buNone/>
            </a:pPr>
            <a:endParaRPr lang="en-GB" sz="5400" dirty="0" smtClean="0"/>
          </a:p>
          <a:p>
            <a:pPr algn="ctr">
              <a:buNone/>
            </a:pPr>
            <a:r>
              <a:rPr lang="en-GB" sz="5400" dirty="0" smtClean="0"/>
              <a:t>Back to and reinvent monumentality</a:t>
            </a:r>
            <a:endParaRPr lang="en-US" sz="5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z="2800" dirty="0" smtClean="0"/>
              <a:t>Colossal granite fist</a:t>
            </a:r>
            <a:br>
              <a:rPr lang="en-US" sz="2800" dirty="0" smtClean="0"/>
            </a:br>
            <a:r>
              <a:rPr lang="en-US" sz="2800" dirty="0" smtClean="0"/>
              <a:t>BM: EA 9</a:t>
            </a:r>
            <a:endParaRPr lang="en-US" sz="2800" dirty="0"/>
          </a:p>
        </p:txBody>
      </p:sp>
      <p:pic>
        <p:nvPicPr>
          <p:cNvPr id="4" name="Content Placeholder 3" descr="ps340659_l.jpg"/>
          <p:cNvPicPr>
            <a:picLocks noGrp="1" noChangeAspect="1"/>
          </p:cNvPicPr>
          <p:nvPr>
            <p:ph idx="1"/>
          </p:nvPr>
        </p:nvPicPr>
        <p:blipFill>
          <a:blip r:embed="rId3" cstate="print"/>
          <a:stretch>
            <a:fillRect/>
          </a:stretch>
        </p:blipFill>
        <p:spPr>
          <a:xfrm>
            <a:off x="3575050" y="643731"/>
            <a:ext cx="5111750" cy="5111750"/>
          </a:xfrm>
        </p:spPr>
      </p:pic>
      <p:sp>
        <p:nvSpPr>
          <p:cNvPr id="6" name="Text Placeholder 5"/>
          <p:cNvSpPr>
            <a:spLocks noGrp="1"/>
          </p:cNvSpPr>
          <p:nvPr>
            <p:ph type="body" sz="half" idx="2"/>
          </p:nvPr>
        </p:nvSpPr>
        <p:spPr/>
        <p:txBody>
          <a:bodyPr/>
          <a:lstStyle/>
          <a:p>
            <a:r>
              <a:rPr lang="en-US" sz="2400" dirty="0" smtClean="0"/>
              <a:t>From Memphis, Egypt</a:t>
            </a:r>
            <a:br>
              <a:rPr lang="en-US" sz="2400" dirty="0" smtClean="0"/>
            </a:br>
            <a:r>
              <a:rPr lang="en-US" sz="2400" dirty="0" smtClean="0"/>
              <a:t>19th Dynasty, reign of </a:t>
            </a:r>
            <a:r>
              <a:rPr lang="en-US" sz="2400" dirty="0" err="1" smtClean="0"/>
              <a:t>Ramesses</a:t>
            </a:r>
            <a:r>
              <a:rPr lang="en-US" sz="2400" dirty="0" smtClean="0"/>
              <a:t> II, about 1250 BC</a:t>
            </a:r>
          </a:p>
          <a:p>
            <a:r>
              <a:rPr lang="en-US" sz="2400" dirty="0" smtClean="0"/>
              <a:t>Part of a statue, possibly from the Temple of </a:t>
            </a:r>
            <a:r>
              <a:rPr lang="en-US" sz="2400" dirty="0" err="1" smtClean="0"/>
              <a:t>Ptah</a:t>
            </a:r>
            <a:r>
              <a:rPr lang="en-US" sz="2400" dirty="0" smtClean="0"/>
              <a:t> at Memphis</a:t>
            </a:r>
          </a:p>
          <a:p>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Abu Simbel</a:t>
            </a:r>
            <a:endParaRPr lang="en-US" dirty="0"/>
          </a:p>
        </p:txBody>
      </p:sp>
      <p:pic>
        <p:nvPicPr>
          <p:cNvPr id="9" name="Content Placeholder 8" descr="absim1.jpg"/>
          <p:cNvPicPr>
            <a:picLocks noGrp="1" noChangeAspect="1"/>
          </p:cNvPicPr>
          <p:nvPr>
            <p:ph idx="1"/>
          </p:nvPr>
        </p:nvPicPr>
        <p:blipFill>
          <a:blip r:embed="rId3" cstate="print"/>
          <a:stretch>
            <a:fillRect/>
          </a:stretch>
        </p:blipFill>
        <p:spPr>
          <a:xfrm>
            <a:off x="500034" y="1825962"/>
            <a:ext cx="8211312" cy="4389120"/>
          </a:xfr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3050"/>
            <a:ext cx="3186106" cy="4870462"/>
          </a:xfrm>
        </p:spPr>
        <p:txBody>
          <a:bodyPr/>
          <a:lstStyle/>
          <a:p>
            <a:r>
              <a:rPr lang="en-GB" sz="3600" dirty="0" smtClean="0"/>
              <a:t>Karnak, Hypostyle Hall (exterior), </a:t>
            </a:r>
            <a:r>
              <a:rPr lang="en-GB" sz="3600" dirty="0" err="1" smtClean="0"/>
              <a:t>Kadesh</a:t>
            </a:r>
            <a:r>
              <a:rPr lang="en-GB" sz="3600" dirty="0" smtClean="0"/>
              <a:t> battle, </a:t>
            </a:r>
            <a:r>
              <a:rPr lang="en-GB" sz="3600" dirty="0" err="1" smtClean="0"/>
              <a:t>Seti</a:t>
            </a:r>
            <a:r>
              <a:rPr lang="en-GB" sz="3600" dirty="0" smtClean="0"/>
              <a:t> I</a:t>
            </a:r>
            <a:endParaRPr lang="en-US" sz="3600" dirty="0"/>
          </a:p>
        </p:txBody>
      </p:sp>
      <p:pic>
        <p:nvPicPr>
          <p:cNvPr id="4" name="Content Placeholder 3" descr="AbuSimbel.jpg"/>
          <p:cNvPicPr>
            <a:picLocks noGrp="1" noChangeAspect="1"/>
          </p:cNvPicPr>
          <p:nvPr>
            <p:ph idx="1"/>
          </p:nvPr>
        </p:nvPicPr>
        <p:blipFill>
          <a:blip r:embed="rId3" cstate="print"/>
          <a:stretch>
            <a:fillRect/>
          </a:stretch>
        </p:blipFill>
        <p:spPr>
          <a:xfrm>
            <a:off x="3929058" y="142852"/>
            <a:ext cx="5020970" cy="6606540"/>
          </a:xfrm>
        </p:spPr>
      </p:pic>
      <p:sp>
        <p:nvSpPr>
          <p:cNvPr id="6" name="Text Placeholder 5"/>
          <p:cNvSpPr>
            <a:spLocks noGrp="1"/>
          </p:cNvSpPr>
          <p:nvPr>
            <p:ph type="body" sz="half" idx="2"/>
          </p:nvPr>
        </p:nvSpPr>
        <p:spPr>
          <a:xfrm>
            <a:off x="457200" y="5786454"/>
            <a:ext cx="3008313" cy="339709"/>
          </a:xfrm>
        </p:spPr>
        <p:txBody>
          <a:bodyPr/>
          <a:lstStyle/>
          <a:p>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3050"/>
            <a:ext cx="3008313" cy="2012942"/>
          </a:xfrm>
        </p:spPr>
        <p:txBody>
          <a:bodyPr/>
          <a:lstStyle/>
          <a:p>
            <a:r>
              <a:rPr lang="en-GB" sz="4400" dirty="0" smtClean="0">
                <a:sym typeface="Wingdings" pitchFamily="2" charset="2"/>
              </a:rPr>
              <a:t>QV66 </a:t>
            </a:r>
            <a:r>
              <a:rPr lang="en-GB" sz="4400" dirty="0" err="1" smtClean="0">
                <a:sym typeface="Wingdings" pitchFamily="2" charset="2"/>
              </a:rPr>
              <a:t>Nefertari</a:t>
            </a:r>
            <a:endParaRPr lang="en-US" sz="4400" dirty="0"/>
          </a:p>
        </p:txBody>
      </p:sp>
      <p:pic>
        <p:nvPicPr>
          <p:cNvPr id="6" name="Content Placeholder 5" descr="nefertari.jpg"/>
          <p:cNvPicPr>
            <a:picLocks noGrp="1" noChangeAspect="1"/>
          </p:cNvPicPr>
          <p:nvPr>
            <p:ph idx="1"/>
          </p:nvPr>
        </p:nvPicPr>
        <p:blipFill>
          <a:blip r:embed="rId3" cstate="print"/>
          <a:stretch>
            <a:fillRect/>
          </a:stretch>
        </p:blipFill>
        <p:spPr>
          <a:xfrm>
            <a:off x="4270365" y="142852"/>
            <a:ext cx="4502531" cy="6638544"/>
          </a:xfrm>
        </p:spPr>
      </p:pic>
      <p:sp>
        <p:nvSpPr>
          <p:cNvPr id="7" name="Text Placeholder 6"/>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US"/>
          </a:p>
        </p:txBody>
      </p:sp>
      <p:pic>
        <p:nvPicPr>
          <p:cNvPr id="9" name="Content Placeholder 8" descr="luxortemple08.jpg"/>
          <p:cNvPicPr>
            <a:picLocks noGrp="1" noChangeAspect="1"/>
          </p:cNvPicPr>
          <p:nvPr>
            <p:ph sz="half" idx="1"/>
          </p:nvPr>
        </p:nvPicPr>
        <p:blipFill>
          <a:blip r:embed="rId3" cstate="print"/>
          <a:stretch>
            <a:fillRect/>
          </a:stretch>
        </p:blipFill>
        <p:spPr>
          <a:xfrm>
            <a:off x="214282" y="642918"/>
            <a:ext cx="4762500" cy="5715000"/>
          </a:xfrm>
        </p:spPr>
      </p:pic>
      <p:pic>
        <p:nvPicPr>
          <p:cNvPr id="10" name="Content Placeholder 9" descr="mh_g_plan.jpg"/>
          <p:cNvPicPr>
            <a:picLocks noGrp="1" noChangeAspect="1"/>
          </p:cNvPicPr>
          <p:nvPr>
            <p:ph sz="half" idx="2"/>
          </p:nvPr>
        </p:nvPicPr>
        <p:blipFill>
          <a:blip r:embed="rId4" cstate="print"/>
          <a:stretch>
            <a:fillRect/>
          </a:stretch>
        </p:blipFill>
        <p:spPr>
          <a:xfrm>
            <a:off x="5143504" y="583088"/>
            <a:ext cx="3843406" cy="5846308"/>
          </a:xfr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Ramesside</a:t>
            </a:r>
            <a:r>
              <a:rPr lang="en-GB" dirty="0" smtClean="0"/>
              <a:t> Art</a:t>
            </a:r>
            <a:endParaRPr lang="en-US" dirty="0"/>
          </a:p>
        </p:txBody>
      </p:sp>
      <p:sp>
        <p:nvSpPr>
          <p:cNvPr id="3" name="Content Placeholder 2"/>
          <p:cNvSpPr>
            <a:spLocks noGrp="1"/>
          </p:cNvSpPr>
          <p:nvPr>
            <p:ph idx="1"/>
          </p:nvPr>
        </p:nvSpPr>
        <p:spPr/>
        <p:txBody>
          <a:bodyPr/>
          <a:lstStyle/>
          <a:p>
            <a:r>
              <a:rPr lang="en-GB" dirty="0" smtClean="0"/>
              <a:t>Elegance, especially in painting and  reliefs </a:t>
            </a:r>
            <a:r>
              <a:rPr lang="en-GB" dirty="0" err="1" smtClean="0"/>
              <a:t>Seti</a:t>
            </a:r>
            <a:r>
              <a:rPr lang="en-GB" dirty="0" smtClean="0"/>
              <a:t> I in Karnak, enters into statues and is preserved until R II</a:t>
            </a:r>
          </a:p>
          <a:p>
            <a:pPr lvl="1"/>
            <a:r>
              <a:rPr lang="en-GB" dirty="0" smtClean="0"/>
              <a:t>Disappeared in </a:t>
            </a:r>
            <a:r>
              <a:rPr lang="en-GB" dirty="0" err="1" smtClean="0"/>
              <a:t>dyn</a:t>
            </a:r>
            <a:r>
              <a:rPr lang="en-GB" dirty="0" smtClean="0"/>
              <a:t>. 20 and more slovenly craftsmanship in private tombs</a:t>
            </a:r>
          </a:p>
          <a:p>
            <a:pPr lvl="1"/>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3050"/>
            <a:ext cx="2428893" cy="1655752"/>
          </a:xfrm>
        </p:spPr>
        <p:txBody>
          <a:bodyPr/>
          <a:lstStyle/>
          <a:p>
            <a:r>
              <a:rPr lang="en-GB" dirty="0" smtClean="0"/>
              <a:t>Abydos, Temple </a:t>
            </a:r>
            <a:r>
              <a:rPr lang="en-GB" dirty="0" err="1" smtClean="0"/>
              <a:t>Seti</a:t>
            </a:r>
            <a:r>
              <a:rPr lang="en-GB" dirty="0" smtClean="0"/>
              <a:t> I</a:t>
            </a:r>
            <a:endParaRPr lang="en-US" dirty="0"/>
          </a:p>
        </p:txBody>
      </p:sp>
      <p:pic>
        <p:nvPicPr>
          <p:cNvPr id="5" name="Content Placeholder 4" descr="abydos_seti_08.jpg"/>
          <p:cNvPicPr>
            <a:picLocks noGrp="1" noChangeAspect="1"/>
          </p:cNvPicPr>
          <p:nvPr>
            <p:ph idx="1"/>
          </p:nvPr>
        </p:nvPicPr>
        <p:blipFill>
          <a:blip r:embed="rId3" cstate="print"/>
          <a:srcRect t="9980" b="11570"/>
          <a:stretch>
            <a:fillRect/>
          </a:stretch>
        </p:blipFill>
        <p:spPr>
          <a:xfrm>
            <a:off x="2659094" y="74711"/>
            <a:ext cx="6413500" cy="6711875"/>
          </a:xfrm>
        </p:spPr>
      </p:pic>
      <p:sp>
        <p:nvSpPr>
          <p:cNvPr id="4" name="Text Placeholder 3"/>
          <p:cNvSpPr>
            <a:spLocks noGrp="1"/>
          </p:cNvSpPr>
          <p:nvPr>
            <p:ph type="body" sz="half" idx="2"/>
          </p:nvPr>
        </p:nvSpPr>
        <p:spPr>
          <a:xfrm>
            <a:off x="142845" y="2214554"/>
            <a:ext cx="2357454" cy="3911609"/>
          </a:xfrm>
        </p:spPr>
        <p:txBody>
          <a:bodyPr/>
          <a:lstStyle/>
          <a:p>
            <a:r>
              <a:rPr lang="en-GB" sz="2400" dirty="0" smtClean="0"/>
              <a:t>Typical </a:t>
            </a:r>
            <a:r>
              <a:rPr lang="en-GB" sz="2400" dirty="0" err="1" smtClean="0"/>
              <a:t>Ramesside</a:t>
            </a:r>
            <a:r>
              <a:rPr lang="en-GB" sz="2400" dirty="0" smtClean="0"/>
              <a:t> face!</a:t>
            </a:r>
            <a:endParaRPr lang="en-US" sz="24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Ramses II, Turin</a:t>
            </a:r>
            <a:endParaRPr lang="en-US" sz="3200" dirty="0"/>
          </a:p>
        </p:txBody>
      </p:sp>
      <p:pic>
        <p:nvPicPr>
          <p:cNvPr id="5" name="Content Placeholder 4" descr="RamsesIITurin.jpg"/>
          <p:cNvPicPr>
            <a:picLocks noGrp="1" noChangeAspect="1"/>
          </p:cNvPicPr>
          <p:nvPr>
            <p:ph idx="1"/>
          </p:nvPr>
        </p:nvPicPr>
        <p:blipFill>
          <a:blip r:embed="rId3" cstate="print"/>
          <a:srcRect l="14443" r="5340"/>
          <a:stretch>
            <a:fillRect/>
          </a:stretch>
        </p:blipFill>
        <p:spPr>
          <a:xfrm>
            <a:off x="5143504" y="71414"/>
            <a:ext cx="3714776" cy="6731000"/>
          </a:xfrm>
        </p:spPr>
      </p:pic>
      <p:sp>
        <p:nvSpPr>
          <p:cNvPr id="4" name="Text Placeholder 3"/>
          <p:cNvSpPr>
            <a:spLocks noGrp="1"/>
          </p:cNvSpPr>
          <p:nvPr>
            <p:ph type="body" sz="half" idx="2"/>
          </p:nvPr>
        </p:nvSpPr>
        <p:spPr>
          <a:xfrm>
            <a:off x="142844" y="1357298"/>
            <a:ext cx="4857784" cy="4691063"/>
          </a:xfrm>
        </p:spPr>
        <p:txBody>
          <a:bodyPr/>
          <a:lstStyle/>
          <a:p>
            <a:pPr>
              <a:buFont typeface="Arial" pitchFamily="34" charset="0"/>
              <a:buChar char="•"/>
            </a:pPr>
            <a:r>
              <a:rPr lang="en-GB" sz="2800" dirty="0" smtClean="0"/>
              <a:t>Seated black granite statue</a:t>
            </a:r>
          </a:p>
          <a:p>
            <a:pPr>
              <a:buFont typeface="Arial" pitchFamily="34" charset="0"/>
              <a:buChar char="•"/>
            </a:pPr>
            <a:r>
              <a:rPr lang="en-GB" sz="2800" dirty="0" smtClean="0"/>
              <a:t>Elegant , going back to TIII style, but a little bit “too cold” </a:t>
            </a:r>
          </a:p>
          <a:p>
            <a:pPr>
              <a:buFont typeface="Arial" pitchFamily="34" charset="0"/>
              <a:buChar char="•"/>
            </a:pPr>
            <a:r>
              <a:rPr lang="en-GB" sz="2800" dirty="0" smtClean="0"/>
              <a:t>More attention for </a:t>
            </a:r>
            <a:r>
              <a:rPr lang="en-GB" sz="2800" dirty="0" err="1" smtClean="0"/>
              <a:t>for</a:t>
            </a:r>
            <a:r>
              <a:rPr lang="en-GB" sz="2800" dirty="0" smtClean="0"/>
              <a:t> accessories (crown, necklace, heavy crook, finally pleated garments)</a:t>
            </a:r>
          </a:p>
          <a:p>
            <a:pPr>
              <a:buFont typeface="Arial" pitchFamily="34" charset="0"/>
              <a:buChar char="•"/>
            </a:pPr>
            <a:r>
              <a:rPr lang="en-GB" sz="2800" dirty="0" smtClean="0"/>
              <a:t>Seems to be static, no inventiveness as in battle reliefs</a:t>
            </a:r>
            <a:endParaRPr lang="en-US" sz="28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Ramesside</a:t>
            </a:r>
            <a:r>
              <a:rPr lang="en-GB" dirty="0" smtClean="0"/>
              <a:t> Art</a:t>
            </a:r>
            <a:endParaRPr lang="en-US" dirty="0"/>
          </a:p>
        </p:txBody>
      </p:sp>
      <p:sp>
        <p:nvSpPr>
          <p:cNvPr id="3" name="Content Placeholder 2"/>
          <p:cNvSpPr>
            <a:spLocks noGrp="1"/>
          </p:cNvSpPr>
          <p:nvPr>
            <p:ph idx="1"/>
          </p:nvPr>
        </p:nvSpPr>
        <p:spPr/>
        <p:txBody>
          <a:bodyPr/>
          <a:lstStyle/>
          <a:p>
            <a:r>
              <a:rPr lang="en-GB" dirty="0" smtClean="0"/>
              <a:t>Elegance, especially in painting and  reliefs </a:t>
            </a:r>
            <a:r>
              <a:rPr lang="en-GB" dirty="0" err="1" smtClean="0"/>
              <a:t>Seti</a:t>
            </a:r>
            <a:r>
              <a:rPr lang="en-GB" dirty="0" smtClean="0"/>
              <a:t> I in Karnak, enters into statues and is preserved until R II</a:t>
            </a:r>
          </a:p>
          <a:p>
            <a:pPr lvl="1"/>
            <a:r>
              <a:rPr lang="en-GB" dirty="0" smtClean="0"/>
              <a:t>Disappeared in </a:t>
            </a:r>
            <a:r>
              <a:rPr lang="en-GB" dirty="0" err="1" smtClean="0"/>
              <a:t>dyn</a:t>
            </a:r>
            <a:r>
              <a:rPr lang="en-GB" dirty="0" smtClean="0"/>
              <a:t>. 20 and more slovenly craftsmanship in private tombs</a:t>
            </a:r>
          </a:p>
          <a:p>
            <a:r>
              <a:rPr lang="en-GB" dirty="0" smtClean="0"/>
              <a:t>Under </a:t>
            </a:r>
            <a:r>
              <a:rPr lang="en-GB" dirty="0" err="1" smtClean="0"/>
              <a:t>Seti</a:t>
            </a:r>
            <a:r>
              <a:rPr lang="en-GB" dirty="0" smtClean="0"/>
              <a:t> I and R II liveliness in battle scenes, culminated in </a:t>
            </a:r>
            <a:r>
              <a:rPr lang="en-GB" dirty="0" err="1" smtClean="0"/>
              <a:t>Kadesh</a:t>
            </a:r>
            <a:r>
              <a:rPr lang="en-GB" dirty="0" smtClean="0"/>
              <a:t> battle decoration Abu Simbel (narrative reliefs)</a:t>
            </a:r>
          </a:p>
          <a:p>
            <a:pPr lvl="1"/>
            <a:r>
              <a:rPr lang="en-GB" dirty="0" smtClean="0"/>
              <a:t>Later less coherent records (RIII in </a:t>
            </a:r>
            <a:r>
              <a:rPr lang="en-GB" dirty="0" err="1" smtClean="0"/>
              <a:t>Medinet</a:t>
            </a:r>
            <a:r>
              <a:rPr lang="en-GB" dirty="0" smtClean="0"/>
              <a:t> </a:t>
            </a:r>
            <a:r>
              <a:rPr lang="en-GB" dirty="0" err="1" smtClean="0"/>
              <a:t>Habu</a:t>
            </a:r>
            <a:r>
              <a:rPr lang="en-GB" dirty="0" smtClean="0"/>
              <a:t> – confused overlapping scenes)</a:t>
            </a:r>
          </a:p>
          <a:p>
            <a:pPr lvl="1"/>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5" y="273050"/>
            <a:ext cx="3214710" cy="1162050"/>
          </a:xfrm>
        </p:spPr>
        <p:txBody>
          <a:bodyPr/>
          <a:lstStyle/>
          <a:p>
            <a:r>
              <a:rPr lang="en-GB" sz="2800" dirty="0" smtClean="0"/>
              <a:t>El-</a:t>
            </a:r>
            <a:r>
              <a:rPr lang="en-GB" sz="2800" dirty="0" err="1" smtClean="0"/>
              <a:t>Derr</a:t>
            </a:r>
            <a:r>
              <a:rPr lang="en-GB" sz="2800" dirty="0" smtClean="0"/>
              <a:t>, Nubian temple of RII</a:t>
            </a:r>
            <a:endParaRPr lang="en-US" sz="2800" dirty="0"/>
          </a:p>
        </p:txBody>
      </p:sp>
      <p:sp>
        <p:nvSpPr>
          <p:cNvPr id="4" name="Text Placeholder 3"/>
          <p:cNvSpPr>
            <a:spLocks noGrp="1"/>
          </p:cNvSpPr>
          <p:nvPr>
            <p:ph type="body" sz="half" idx="2"/>
          </p:nvPr>
        </p:nvSpPr>
        <p:spPr>
          <a:xfrm>
            <a:off x="142844" y="1785926"/>
            <a:ext cx="2857521" cy="4340237"/>
          </a:xfrm>
        </p:spPr>
        <p:txBody>
          <a:bodyPr/>
          <a:lstStyle/>
          <a:p>
            <a:r>
              <a:rPr lang="en-US" sz="2000" b="1" dirty="0" err="1" smtClean="0"/>
              <a:t>Derr</a:t>
            </a:r>
            <a:r>
              <a:rPr lang="en-US" sz="2000" b="1" dirty="0" smtClean="0"/>
              <a:t>, south wall: Nubian village</a:t>
            </a:r>
          </a:p>
          <a:p>
            <a:r>
              <a:rPr lang="en-US" sz="2000" b="1" dirty="0" smtClean="0"/>
              <a:t>woman from Nubian battle scene. </a:t>
            </a:r>
          </a:p>
          <a:p>
            <a:r>
              <a:rPr lang="en-US" sz="2000" b="1" dirty="0" smtClean="0"/>
              <a:t>After Blackman, </a:t>
            </a:r>
            <a:r>
              <a:rPr lang="en-US" sz="2000" b="1" i="1" dirty="0" err="1" smtClean="0"/>
              <a:t>Derr</a:t>
            </a:r>
            <a:r>
              <a:rPr lang="en-US" sz="2000" b="1" i="1" dirty="0" smtClean="0"/>
              <a:t>, pl. XVIII.</a:t>
            </a:r>
            <a:endParaRPr lang="en-US" sz="2000" dirty="0"/>
          </a:p>
        </p:txBody>
      </p:sp>
      <p:pic>
        <p:nvPicPr>
          <p:cNvPr id="1026" name="Picture 2"/>
          <p:cNvPicPr>
            <a:picLocks noGrp="1" noChangeAspect="1" noChangeArrowheads="1"/>
          </p:cNvPicPr>
          <p:nvPr>
            <p:ph idx="1"/>
          </p:nvPr>
        </p:nvPicPr>
        <p:blipFill>
          <a:blip r:embed="rId3" cstate="print"/>
          <a:srcRect l="50744" t="25876" r="11170" b="7043"/>
          <a:stretch>
            <a:fillRect/>
          </a:stretch>
        </p:blipFill>
        <p:spPr bwMode="auto">
          <a:xfrm>
            <a:off x="3454026" y="357166"/>
            <a:ext cx="5618568" cy="618500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73050"/>
            <a:ext cx="8929718" cy="727058"/>
          </a:xfrm>
        </p:spPr>
        <p:txBody>
          <a:bodyPr/>
          <a:lstStyle/>
          <a:p>
            <a:r>
              <a:rPr lang="en-GB" sz="2800" dirty="0" err="1" smtClean="0"/>
              <a:t>Medinet</a:t>
            </a:r>
            <a:r>
              <a:rPr lang="en-GB" sz="2800" dirty="0" smtClean="0"/>
              <a:t> </a:t>
            </a:r>
            <a:r>
              <a:rPr lang="en-GB" sz="2800" dirty="0" err="1" smtClean="0"/>
              <a:t>Habu</a:t>
            </a:r>
            <a:r>
              <a:rPr lang="en-GB" sz="2800" dirty="0" smtClean="0"/>
              <a:t>, R III, Bull hunting, south wing First Pylon</a:t>
            </a:r>
            <a:endParaRPr lang="en-US" sz="2800" dirty="0"/>
          </a:p>
        </p:txBody>
      </p:sp>
      <p:pic>
        <p:nvPicPr>
          <p:cNvPr id="5" name="Content Placeholder 4" descr="huntRIIIMH.jpg"/>
          <p:cNvPicPr>
            <a:picLocks noGrp="1" noChangeAspect="1"/>
          </p:cNvPicPr>
          <p:nvPr>
            <p:ph idx="1"/>
          </p:nvPr>
        </p:nvPicPr>
        <p:blipFill>
          <a:blip r:embed="rId3" cstate="print"/>
          <a:stretch>
            <a:fillRect/>
          </a:stretch>
        </p:blipFill>
        <p:spPr>
          <a:xfrm>
            <a:off x="928662" y="1928802"/>
            <a:ext cx="7229856" cy="4840224"/>
          </a:xfrm>
        </p:spPr>
      </p:pic>
      <p:sp>
        <p:nvSpPr>
          <p:cNvPr id="4" name="Text Placeholder 3"/>
          <p:cNvSpPr>
            <a:spLocks noGrp="1"/>
          </p:cNvSpPr>
          <p:nvPr>
            <p:ph type="body" sz="half" idx="2"/>
          </p:nvPr>
        </p:nvSpPr>
        <p:spPr>
          <a:xfrm>
            <a:off x="285720" y="1000108"/>
            <a:ext cx="8715436" cy="714380"/>
          </a:xfrm>
        </p:spPr>
        <p:txBody>
          <a:bodyPr/>
          <a:lstStyle/>
          <a:p>
            <a:r>
              <a:rPr lang="en-GB" sz="2400" dirty="0" smtClean="0"/>
              <a:t>Influence of painting on relief: bull hiding in the rushes, registers are connected, Greater plastic quality from R III</a:t>
            </a:r>
            <a:endParaRPr lang="en-US" sz="24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Architecture and building projects</a:t>
            </a:r>
            <a:endParaRPr lang="en-US" dirty="0"/>
          </a:p>
        </p:txBody>
      </p:sp>
      <p:sp>
        <p:nvSpPr>
          <p:cNvPr id="3" name="Content Placeholder 2"/>
          <p:cNvSpPr>
            <a:spLocks noGrp="1"/>
          </p:cNvSpPr>
          <p:nvPr>
            <p:ph idx="1"/>
          </p:nvPr>
        </p:nvSpPr>
        <p:spPr/>
        <p:txBody>
          <a:bodyPr/>
          <a:lstStyle/>
          <a:p>
            <a:r>
              <a:rPr lang="en-GB" dirty="0" smtClean="0"/>
              <a:t>Especially time </a:t>
            </a:r>
            <a:r>
              <a:rPr lang="en-GB" dirty="0" err="1" smtClean="0"/>
              <a:t>Seti</a:t>
            </a:r>
            <a:r>
              <a:rPr lang="en-GB" dirty="0" smtClean="0"/>
              <a:t> I and R II  building in large scale (many, large) – up and down Nile Valley and Nubia (Tanis, Karnak, Abu Simbel) </a:t>
            </a:r>
            <a:r>
              <a:rPr lang="en-GB" dirty="0" smtClean="0">
                <a:sym typeface="Wingdings" pitchFamily="2" charset="2"/>
              </a:rPr>
              <a:t> tremendous impression, but a certain emptiness of conception</a:t>
            </a:r>
          </a:p>
          <a:p>
            <a:pPr lvl="1"/>
            <a:r>
              <a:rPr lang="en-GB" dirty="0" smtClean="0">
                <a:sym typeface="Wingdings" pitchFamily="2" charset="2"/>
              </a:rPr>
              <a:t>Reliance on mere size</a:t>
            </a:r>
          </a:p>
          <a:p>
            <a:pPr lvl="1"/>
            <a:r>
              <a:rPr lang="en-GB" dirty="0" smtClean="0">
                <a:sym typeface="Wingdings" pitchFamily="2" charset="2"/>
              </a:rPr>
              <a:t>Coarsening in workmanship</a:t>
            </a:r>
          </a:p>
          <a:p>
            <a:pPr lvl="1"/>
            <a:r>
              <a:rPr lang="en-GB" dirty="0" smtClean="0">
                <a:sym typeface="Wingdings" pitchFamily="2" charset="2"/>
              </a:rPr>
              <a:t>Vital force goes down</a:t>
            </a:r>
          </a:p>
          <a:p>
            <a:pPr lvl="1"/>
            <a:r>
              <a:rPr lang="en-GB" dirty="0" smtClean="0">
                <a:sym typeface="Wingdings" pitchFamily="2" charset="2"/>
              </a:rPr>
              <a:t>Widespread re-use of earlier materials</a:t>
            </a:r>
            <a:endParaRPr lang="en-US"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2844" y="273050"/>
            <a:ext cx="3643338" cy="1441438"/>
          </a:xfrm>
        </p:spPr>
        <p:txBody>
          <a:bodyPr/>
          <a:lstStyle/>
          <a:p>
            <a:r>
              <a:rPr lang="en-US" dirty="0" smtClean="0"/>
              <a:t>Scene from the Great Harris Papyrus (BM : EA 9999/43 ) </a:t>
            </a:r>
            <a:br>
              <a:rPr lang="en-US" dirty="0" smtClean="0"/>
            </a:br>
            <a:r>
              <a:rPr lang="en-US" dirty="0" err="1" smtClean="0"/>
              <a:t>Ramesses</a:t>
            </a:r>
            <a:r>
              <a:rPr lang="en-US" dirty="0" smtClean="0"/>
              <a:t> III before the gods of Memphis</a:t>
            </a:r>
            <a:endParaRPr lang="en-US" dirty="0"/>
          </a:p>
        </p:txBody>
      </p:sp>
      <p:pic>
        <p:nvPicPr>
          <p:cNvPr id="7" name="Content Placeholder 6" descr="BMHarris.jpg"/>
          <p:cNvPicPr>
            <a:picLocks noGrp="1" noChangeAspect="1"/>
          </p:cNvPicPr>
          <p:nvPr>
            <p:ph idx="1"/>
          </p:nvPr>
        </p:nvPicPr>
        <p:blipFill>
          <a:blip r:embed="rId3" cstate="print"/>
          <a:srcRect t="10558" r="1398" b="9783"/>
          <a:stretch>
            <a:fillRect/>
          </a:stretch>
        </p:blipFill>
        <p:spPr>
          <a:xfrm>
            <a:off x="4032282" y="1500174"/>
            <a:ext cx="5040312" cy="4071966"/>
          </a:xfrm>
        </p:spPr>
      </p:pic>
      <p:sp>
        <p:nvSpPr>
          <p:cNvPr id="6" name="Text Placeholder 5"/>
          <p:cNvSpPr>
            <a:spLocks noGrp="1"/>
          </p:cNvSpPr>
          <p:nvPr>
            <p:ph type="body" sz="half" idx="2"/>
          </p:nvPr>
        </p:nvSpPr>
        <p:spPr>
          <a:xfrm>
            <a:off x="142844" y="1857364"/>
            <a:ext cx="3857652" cy="4857784"/>
          </a:xfrm>
        </p:spPr>
        <p:txBody>
          <a:bodyPr/>
          <a:lstStyle/>
          <a:p>
            <a:pPr>
              <a:buFont typeface="Arial" pitchFamily="34" charset="0"/>
              <a:buChar char="•"/>
            </a:pPr>
            <a:r>
              <a:rPr lang="en-US" dirty="0" smtClean="0"/>
              <a:t> </a:t>
            </a:r>
            <a:r>
              <a:rPr lang="en-US" sz="1500" dirty="0" smtClean="0"/>
              <a:t>Pap. = 42 </a:t>
            </a:r>
            <a:r>
              <a:rPr lang="en-US" sz="1500" dirty="0" err="1" smtClean="0"/>
              <a:t>metres</a:t>
            </a:r>
            <a:r>
              <a:rPr lang="en-US" sz="1500" dirty="0" smtClean="0"/>
              <a:t>, one of the longest papyri still in existence from ancient Egypt,  divided into five sections, with hieratic text and three illustrations of the king and the gods accompanied by hieroglyphic texts.</a:t>
            </a:r>
          </a:p>
          <a:p>
            <a:pPr>
              <a:buFont typeface="Arial" pitchFamily="34" charset="0"/>
              <a:buChar char="•"/>
            </a:pPr>
            <a:r>
              <a:rPr lang="en-US" sz="1500" dirty="0" smtClean="0"/>
              <a:t> first three: describe the donations made by King </a:t>
            </a:r>
            <a:r>
              <a:rPr lang="en-US" sz="1500" dirty="0" err="1" smtClean="0"/>
              <a:t>Ramesses</a:t>
            </a:r>
            <a:r>
              <a:rPr lang="en-US" sz="1500" dirty="0" smtClean="0"/>
              <a:t> III to gods and temples of Thebes, Heliopolis and Memphis. </a:t>
            </a:r>
            <a:r>
              <a:rPr lang="en-US" sz="1500" dirty="0" smtClean="0">
                <a:sym typeface="Wingdings" pitchFamily="2" charset="2"/>
              </a:rPr>
              <a:t> </a:t>
            </a:r>
            <a:r>
              <a:rPr lang="en-US" sz="1500" dirty="0" smtClean="0"/>
              <a:t>illustrated sections: king making offerings to three from each area; colossal amounts: Thebes – 309,950 sacks of grain, large quantities of metals and semi-precious stones</a:t>
            </a:r>
          </a:p>
          <a:p>
            <a:pPr>
              <a:buFont typeface="Arial" pitchFamily="34" charset="0"/>
              <a:buChar char="•"/>
            </a:pPr>
            <a:r>
              <a:rPr lang="en-US" sz="1500" dirty="0" smtClean="0"/>
              <a:t> third vignette : king worships the gods of Memphis (main administrative city)</a:t>
            </a:r>
          </a:p>
          <a:p>
            <a:pPr>
              <a:buFont typeface="Arial" pitchFamily="34" charset="0"/>
              <a:buChar char="•"/>
            </a:pPr>
            <a:r>
              <a:rPr lang="en-US" sz="1500" dirty="0" smtClean="0"/>
              <a:t>King wears clothing reserved for him, each god or goddess is shown in his or her most typical form and traditional clothing</a:t>
            </a:r>
          </a:p>
          <a:p>
            <a:endParaRPr lang="en-US"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Satirical </a:t>
            </a:r>
            <a:r>
              <a:rPr lang="en-GB" dirty="0" err="1" smtClean="0"/>
              <a:t>ostraca</a:t>
            </a:r>
            <a:endParaRPr lang="en-US" dirty="0"/>
          </a:p>
        </p:txBody>
      </p:sp>
      <p:sp>
        <p:nvSpPr>
          <p:cNvPr id="3" name="Content Placeholder 2"/>
          <p:cNvSpPr>
            <a:spLocks noGrp="1"/>
          </p:cNvSpPr>
          <p:nvPr>
            <p:ph idx="1"/>
          </p:nvPr>
        </p:nvSpPr>
        <p:spPr/>
        <p:txBody>
          <a:bodyPr/>
          <a:lstStyle/>
          <a:p>
            <a:r>
              <a:rPr lang="en-US" dirty="0" smtClean="0"/>
              <a:t>A number of animal scenes on </a:t>
            </a:r>
            <a:r>
              <a:rPr lang="en-US" dirty="0" err="1" smtClean="0"/>
              <a:t>ostraca</a:t>
            </a:r>
            <a:r>
              <a:rPr lang="en-US" dirty="0" smtClean="0"/>
              <a:t> have survived showing animals acting as humans but with their natural roles reversed. </a:t>
            </a:r>
          </a:p>
          <a:p>
            <a:r>
              <a:rPr lang="en-US" dirty="0" smtClean="0"/>
              <a:t>They may have illustrated popular fables, or they may have been intended as satires on upper-class life in the </a:t>
            </a:r>
            <a:r>
              <a:rPr lang="en-US" dirty="0" err="1" smtClean="0"/>
              <a:t>Ramesside</a:t>
            </a:r>
            <a:r>
              <a:rPr lang="en-US" dirty="0" smtClean="0"/>
              <a:t> Period, when almost all were made.</a:t>
            </a:r>
            <a:br>
              <a:rPr lang="en-US" dirty="0" smtClean="0"/>
            </a:br>
            <a:endParaRPr lang="en-US" dirty="0" smtClean="0"/>
          </a:p>
          <a:p>
            <a:endParaRPr lang="en-US"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115328" cy="584182"/>
          </a:xfrm>
        </p:spPr>
        <p:txBody>
          <a:bodyPr/>
          <a:lstStyle/>
          <a:p>
            <a:r>
              <a:rPr lang="en-GB" sz="3200" dirty="0" err="1" smtClean="0"/>
              <a:t>Ostracon</a:t>
            </a:r>
            <a:r>
              <a:rPr lang="en-GB" sz="3200" dirty="0" smtClean="0"/>
              <a:t> Brooklyn Museum </a:t>
            </a:r>
            <a:r>
              <a:rPr lang="en-US" sz="3200" dirty="0" smtClean="0"/>
              <a:t>37.51E</a:t>
            </a:r>
            <a:endParaRPr lang="en-US" sz="3200" dirty="0"/>
          </a:p>
        </p:txBody>
      </p:sp>
      <p:pic>
        <p:nvPicPr>
          <p:cNvPr id="5" name="Content Placeholder 4" descr="OstraconBrooklyn.jpg"/>
          <p:cNvPicPr>
            <a:picLocks noGrp="1" noChangeAspect="1"/>
          </p:cNvPicPr>
          <p:nvPr>
            <p:ph idx="1"/>
          </p:nvPr>
        </p:nvPicPr>
        <p:blipFill>
          <a:blip r:embed="rId3" cstate="print"/>
          <a:srcRect l="3821" t="10270" r="6776" b="11951"/>
          <a:stretch>
            <a:fillRect/>
          </a:stretch>
        </p:blipFill>
        <p:spPr>
          <a:xfrm>
            <a:off x="4429156" y="2214554"/>
            <a:ext cx="4643438" cy="3071834"/>
          </a:xfrm>
        </p:spPr>
      </p:pic>
      <p:sp>
        <p:nvSpPr>
          <p:cNvPr id="4" name="Text Placeholder 3"/>
          <p:cNvSpPr>
            <a:spLocks noGrp="1"/>
          </p:cNvSpPr>
          <p:nvPr>
            <p:ph type="body" sz="half" idx="2"/>
          </p:nvPr>
        </p:nvSpPr>
        <p:spPr>
          <a:xfrm>
            <a:off x="142844" y="1142984"/>
            <a:ext cx="4143404" cy="4983179"/>
          </a:xfrm>
        </p:spPr>
        <p:txBody>
          <a:bodyPr/>
          <a:lstStyle/>
          <a:p>
            <a:pPr>
              <a:buFont typeface="Arial" pitchFamily="34" charset="0"/>
              <a:buChar char="•"/>
            </a:pPr>
            <a:r>
              <a:rPr lang="en-US" sz="2400" dirty="0" smtClean="0"/>
              <a:t>Figured </a:t>
            </a:r>
            <a:r>
              <a:rPr lang="en-US" sz="2400" dirty="0" err="1" smtClean="0"/>
              <a:t>Ostracon</a:t>
            </a:r>
            <a:r>
              <a:rPr lang="en-US" sz="2400" dirty="0" smtClean="0"/>
              <a:t> Showing a Cat Waiting on a Mouse</a:t>
            </a:r>
          </a:p>
          <a:p>
            <a:pPr>
              <a:buFont typeface="Arial" pitchFamily="34" charset="0"/>
              <a:buChar char="•"/>
            </a:pPr>
            <a:r>
              <a:rPr lang="en-US" sz="2400" dirty="0" smtClean="0"/>
              <a:t>example of "animal fable" vignette </a:t>
            </a:r>
          </a:p>
          <a:p>
            <a:pPr>
              <a:buFont typeface="Arial" pitchFamily="34" charset="0"/>
              <a:buChar char="•"/>
            </a:pPr>
            <a:r>
              <a:rPr lang="en-US" sz="2400" dirty="0" smtClean="0"/>
              <a:t>shows a plump, middle-aged mouse seated on an elaborate stool and holding a drinking bowl, a flower (or a fish skeleton?), and a piece of cloth</a:t>
            </a:r>
          </a:p>
          <a:p>
            <a:pPr>
              <a:buFont typeface="Arial" pitchFamily="34" charset="0"/>
              <a:buChar char="•"/>
            </a:pPr>
            <a:r>
              <a:rPr lang="en-US" sz="2400" dirty="0" smtClean="0"/>
              <a:t>servant, a scrawny cat, who fans him while presenting a trussed fowl and a bolt of cloth</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186766" cy="1441438"/>
          </a:xfrm>
        </p:spPr>
        <p:txBody>
          <a:bodyPr/>
          <a:lstStyle/>
          <a:p>
            <a:r>
              <a:rPr lang="en-US" sz="2400" dirty="0" smtClean="0"/>
              <a:t>Limestone </a:t>
            </a:r>
            <a:r>
              <a:rPr lang="en-US" sz="2400" dirty="0" err="1" smtClean="0"/>
              <a:t>ostracon</a:t>
            </a:r>
            <a:r>
              <a:rPr lang="en-US" sz="2400" dirty="0" smtClean="0"/>
              <a:t> with a drawing of a cat bringing a boy before a mouse magistrate, 20th dynasty (1200–1085 BC); Oriental Institute, University of Chicago</a:t>
            </a:r>
            <a:endParaRPr lang="en-US" sz="2400" dirty="0"/>
          </a:p>
        </p:txBody>
      </p:sp>
      <p:pic>
        <p:nvPicPr>
          <p:cNvPr id="5" name="Content Placeholder 4" descr="OstraconOrientalInstitute.jpg"/>
          <p:cNvPicPr>
            <a:picLocks noGrp="1" noChangeAspect="1"/>
          </p:cNvPicPr>
          <p:nvPr>
            <p:ph idx="1"/>
          </p:nvPr>
        </p:nvPicPr>
        <p:blipFill>
          <a:blip r:embed="rId3" cstate="print"/>
          <a:stretch>
            <a:fillRect/>
          </a:stretch>
        </p:blipFill>
        <p:spPr>
          <a:xfrm>
            <a:off x="1000100" y="1857364"/>
            <a:ext cx="7413625" cy="4635500"/>
          </a:xfrm>
        </p:spPr>
      </p:pic>
      <p:sp>
        <p:nvSpPr>
          <p:cNvPr id="4" name="Text Placeholder 3"/>
          <p:cNvSpPr>
            <a:spLocks noGrp="1"/>
          </p:cNvSpPr>
          <p:nvPr>
            <p:ph type="body" sz="half" idx="2"/>
          </p:nvPr>
        </p:nvSpPr>
        <p:spPr>
          <a:xfrm>
            <a:off x="457201" y="3714752"/>
            <a:ext cx="471462" cy="2411411"/>
          </a:xfrm>
        </p:spPr>
        <p:txBody>
          <a:bodyPr/>
          <a:lstStyle/>
          <a:p>
            <a:endParaRPr lang="en-US"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Other </a:t>
            </a:r>
            <a:r>
              <a:rPr lang="en-GB" dirty="0" err="1" smtClean="0"/>
              <a:t>ostraca</a:t>
            </a:r>
            <a:endParaRPr lang="en-US" dirty="0"/>
          </a:p>
        </p:txBody>
      </p:sp>
      <p:sp>
        <p:nvSpPr>
          <p:cNvPr id="6" name="Content Placeholder 5"/>
          <p:cNvSpPr>
            <a:spLocks noGrp="1"/>
          </p:cNvSpPr>
          <p:nvPr>
            <p:ph idx="1"/>
          </p:nvPr>
        </p:nvSpPr>
        <p:spPr/>
        <p:txBody>
          <a:bodyPr/>
          <a:lstStyle/>
          <a:p>
            <a:r>
              <a:rPr lang="en-GB" dirty="0" smtClean="0"/>
              <a:t>Humble, daily life scenes</a:t>
            </a:r>
          </a:p>
          <a:p>
            <a:r>
              <a:rPr lang="en-GB" dirty="0" smtClean="0"/>
              <a:t>Small subjects</a:t>
            </a:r>
            <a:endParaRPr lang="en-US"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descr="turindancing.jpg"/>
          <p:cNvPicPr>
            <a:picLocks noGrp="1" noChangeAspect="1"/>
          </p:cNvPicPr>
          <p:nvPr>
            <p:ph idx="1"/>
          </p:nvPr>
        </p:nvPicPr>
        <p:blipFill>
          <a:blip r:embed="rId3" cstate="print"/>
          <a:stretch>
            <a:fillRect/>
          </a:stretch>
        </p:blipFill>
        <p:spPr>
          <a:xfrm>
            <a:off x="1071538" y="428604"/>
            <a:ext cx="7700963" cy="6062758"/>
          </a:xfrm>
        </p:spPr>
      </p:pic>
      <p:sp>
        <p:nvSpPr>
          <p:cNvPr id="4" name="Text Placeholder 3"/>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043890" cy="1162050"/>
          </a:xfrm>
        </p:spPr>
        <p:txBody>
          <a:bodyPr/>
          <a:lstStyle/>
          <a:p>
            <a:r>
              <a:rPr lang="en-GB" sz="3600" dirty="0" smtClean="0"/>
              <a:t>Leipzig</a:t>
            </a:r>
            <a:br>
              <a:rPr lang="en-GB" sz="3600" dirty="0" smtClean="0"/>
            </a:br>
            <a:r>
              <a:rPr lang="en-GB" sz="3600" dirty="0" smtClean="0"/>
              <a:t>Girl blowing the oven</a:t>
            </a:r>
            <a:endParaRPr lang="en-US" sz="3600" dirty="0"/>
          </a:p>
        </p:txBody>
      </p:sp>
      <p:pic>
        <p:nvPicPr>
          <p:cNvPr id="5" name="Content Placeholder 4" descr="girlleipzig.bmp"/>
          <p:cNvPicPr>
            <a:picLocks noGrp="1" noChangeAspect="1"/>
          </p:cNvPicPr>
          <p:nvPr>
            <p:ph idx="1"/>
          </p:nvPr>
        </p:nvPicPr>
        <p:blipFill>
          <a:blip r:embed="rId3" cstate="print"/>
          <a:stretch>
            <a:fillRect/>
          </a:stretch>
        </p:blipFill>
        <p:spPr>
          <a:xfrm>
            <a:off x="1571604" y="1571612"/>
            <a:ext cx="6411428" cy="5148572"/>
          </a:xfrm>
        </p:spPr>
      </p:pic>
      <p:sp>
        <p:nvSpPr>
          <p:cNvPr id="4" name="Text Placeholder 3"/>
          <p:cNvSpPr>
            <a:spLocks noGrp="1"/>
          </p:cNvSpPr>
          <p:nvPr>
            <p:ph type="body" sz="half" idx="2"/>
          </p:nvPr>
        </p:nvSpPr>
        <p:spPr/>
        <p:txBody>
          <a:bodyPr/>
          <a:lstStyle/>
          <a:p>
            <a:endParaRPr lang="en-US"/>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043890" cy="1162050"/>
          </a:xfrm>
        </p:spPr>
        <p:txBody>
          <a:bodyPr/>
          <a:lstStyle/>
          <a:p>
            <a:r>
              <a:rPr lang="en-US" sz="3600" dirty="0" smtClean="0"/>
              <a:t>Leipzig; Inv.-</a:t>
            </a:r>
            <a:r>
              <a:rPr lang="en-US" sz="3600" dirty="0" err="1" smtClean="0"/>
              <a:t>Nr.</a:t>
            </a:r>
            <a:r>
              <a:rPr lang="en-US" sz="3600" dirty="0" smtClean="0"/>
              <a:t> 1657</a:t>
            </a:r>
            <a:r>
              <a:rPr lang="en-US" dirty="0" smtClean="0"/>
              <a:t/>
            </a:r>
            <a:br>
              <a:rPr lang="en-US" dirty="0" smtClean="0"/>
            </a:br>
            <a:endParaRPr lang="en-US" dirty="0"/>
          </a:p>
        </p:txBody>
      </p:sp>
      <p:pic>
        <p:nvPicPr>
          <p:cNvPr id="5" name="Content Placeholder 4" descr="Ostrakongr.jpg"/>
          <p:cNvPicPr>
            <a:picLocks noGrp="1" noChangeAspect="1"/>
          </p:cNvPicPr>
          <p:nvPr>
            <p:ph idx="1"/>
          </p:nvPr>
        </p:nvPicPr>
        <p:blipFill>
          <a:blip r:embed="rId3" cstate="print"/>
          <a:srcRect l="11783" t="11687" r="10848" b="6997"/>
          <a:stretch>
            <a:fillRect/>
          </a:stretch>
        </p:blipFill>
        <p:spPr>
          <a:xfrm>
            <a:off x="3643338" y="1785925"/>
            <a:ext cx="5357818" cy="4064759"/>
          </a:xfrm>
        </p:spPr>
      </p:pic>
      <p:sp>
        <p:nvSpPr>
          <p:cNvPr id="4" name="Text Placeholder 3"/>
          <p:cNvSpPr>
            <a:spLocks noGrp="1"/>
          </p:cNvSpPr>
          <p:nvPr>
            <p:ph type="body" sz="half" idx="2"/>
          </p:nvPr>
        </p:nvSpPr>
        <p:spPr/>
        <p:txBody>
          <a:bodyPr/>
          <a:lstStyle/>
          <a:p>
            <a:r>
              <a:rPr lang="en-GB" sz="2400" dirty="0" smtClean="0"/>
              <a:t>Personal piety</a:t>
            </a:r>
          </a:p>
          <a:p>
            <a:r>
              <a:rPr lang="en-GB" sz="2400" dirty="0" smtClean="0"/>
              <a:t>Direct contact to Amun</a:t>
            </a:r>
          </a:p>
          <a:p>
            <a:r>
              <a:rPr lang="en-GB" sz="2400" dirty="0" smtClean="0"/>
              <a:t>Thebes</a:t>
            </a:r>
            <a:endParaRPr lang="en-US" sz="2400"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3050"/>
            <a:ext cx="4143404" cy="1162050"/>
          </a:xfrm>
        </p:spPr>
        <p:txBody>
          <a:bodyPr/>
          <a:lstStyle/>
          <a:p>
            <a:r>
              <a:rPr lang="en-US" dirty="0" smtClean="0"/>
              <a:t>Quartzite statue of </a:t>
            </a:r>
            <a:r>
              <a:rPr lang="en-US" dirty="0" err="1" smtClean="0"/>
              <a:t>Peraha</a:t>
            </a:r>
            <a:r>
              <a:rPr lang="en-US" dirty="0" smtClean="0"/>
              <a:t> (BM EA501): Holding a </a:t>
            </a:r>
            <a:r>
              <a:rPr lang="en-US" i="1" dirty="0" err="1" smtClean="0"/>
              <a:t>naos</a:t>
            </a:r>
            <a:r>
              <a:rPr lang="en-US" dirty="0" smtClean="0"/>
              <a:t> and begging for offerings</a:t>
            </a:r>
            <a:endParaRPr lang="en-US" dirty="0"/>
          </a:p>
        </p:txBody>
      </p:sp>
      <p:pic>
        <p:nvPicPr>
          <p:cNvPr id="5" name="Content Placeholder 4" descr="BMPeraha.jpg"/>
          <p:cNvPicPr>
            <a:picLocks noGrp="1" noChangeAspect="1"/>
          </p:cNvPicPr>
          <p:nvPr>
            <p:ph idx="1"/>
          </p:nvPr>
        </p:nvPicPr>
        <p:blipFill>
          <a:blip r:embed="rId3" cstate="print"/>
          <a:srcRect l="15311" r="14813"/>
          <a:stretch>
            <a:fillRect/>
          </a:stretch>
        </p:blipFill>
        <p:spPr>
          <a:xfrm>
            <a:off x="4786314" y="500042"/>
            <a:ext cx="4206395" cy="6019800"/>
          </a:xfrm>
        </p:spPr>
      </p:pic>
      <p:sp>
        <p:nvSpPr>
          <p:cNvPr id="4" name="Text Placeholder 3"/>
          <p:cNvSpPr>
            <a:spLocks noGrp="1"/>
          </p:cNvSpPr>
          <p:nvPr>
            <p:ph type="body" sz="half" idx="2"/>
          </p:nvPr>
        </p:nvSpPr>
        <p:spPr>
          <a:xfrm>
            <a:off x="214282" y="1857364"/>
            <a:ext cx="4357718" cy="4786346"/>
          </a:xfrm>
        </p:spPr>
        <p:txBody>
          <a:bodyPr/>
          <a:lstStyle/>
          <a:p>
            <a:r>
              <a:rPr lang="en-US" dirty="0" smtClean="0"/>
              <a:t>New Kingdom, 19th Dynasty</a:t>
            </a:r>
          </a:p>
          <a:p>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3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4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5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2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3_Katharina">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6_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1">
          <a:lnSpc>
            <a:spcPct val="87000"/>
          </a:lnSpc>
          <a:spcBef>
            <a:spcPct val="0"/>
          </a:spcBef>
          <a:spcAft>
            <a:spcPct val="0"/>
          </a:spcAft>
          <a:buClr>
            <a:srgbClr val="FFFFFF"/>
          </a:buClr>
          <a:buSzPct val="100000"/>
          <a:buFont typeface="Arial" charset="0"/>
          <a:buNone/>
          <a:tabLst/>
          <a:defRPr kumimoji="0" lang="en-GB" sz="1800" b="0" i="0" u="none" strike="noStrike" cap="none" normalizeH="0" baseline="0" smtClean="0">
            <a:ln>
              <a:noFill/>
            </a:ln>
            <a:solidFill>
              <a:schemeClr val="bg1"/>
            </a:solidFill>
            <a:effectLst/>
            <a:latin typeface="Arial" charset="0"/>
            <a:cs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Katharina</Template>
  <TotalTime>1431</TotalTime>
  <Words>1570</Words>
  <Application>Microsoft Office PowerPoint</Application>
  <PresentationFormat>On-screen Show (4:3)</PresentationFormat>
  <Paragraphs>200</Paragraphs>
  <Slides>44</Slides>
  <Notes>44</Notes>
  <HiddenSlides>0</HiddenSlides>
  <MMClips>0</MMClips>
  <ScaleCrop>false</ScaleCrop>
  <HeadingPairs>
    <vt:vector size="4" baseType="variant">
      <vt:variant>
        <vt:lpstr>Theme</vt:lpstr>
      </vt:variant>
      <vt:variant>
        <vt:i4>10</vt:i4>
      </vt:variant>
      <vt:variant>
        <vt:lpstr>Slide Titles</vt:lpstr>
      </vt:variant>
      <vt:variant>
        <vt:i4>44</vt:i4>
      </vt:variant>
    </vt:vector>
  </HeadingPairs>
  <TitlesOfParts>
    <vt:vector size="54" baseType="lpstr">
      <vt:lpstr>Katharina</vt:lpstr>
      <vt:lpstr>1_Office Theme</vt:lpstr>
      <vt:lpstr>2_Office Theme</vt:lpstr>
      <vt:lpstr>1_Katharina</vt:lpstr>
      <vt:lpstr>3_Office Theme</vt:lpstr>
      <vt:lpstr>4_Office Theme</vt:lpstr>
      <vt:lpstr>5_Office Theme</vt:lpstr>
      <vt:lpstr>2_Katharina</vt:lpstr>
      <vt:lpstr>3_Katharina</vt:lpstr>
      <vt:lpstr>6_Office Theme</vt:lpstr>
      <vt:lpstr>12 Ramesside Egypt </vt:lpstr>
      <vt:lpstr>Readings:</vt:lpstr>
      <vt:lpstr>Ramesside period</vt:lpstr>
      <vt:lpstr>Ramesside period</vt:lpstr>
      <vt:lpstr>Ramesside Art</vt:lpstr>
      <vt:lpstr>Back to usual: Saqqara stela of Horemhab, offering Maat, Thot and Re</vt:lpstr>
      <vt:lpstr>Back to what? – In Politics and Religion</vt:lpstr>
      <vt:lpstr>In any case:</vt:lpstr>
      <vt:lpstr>Slide 9</vt:lpstr>
      <vt:lpstr>Ramses II: The Battle of Kadesh c.1273 BCE -  Propaganda</vt:lpstr>
      <vt:lpstr>Ramses II: The Battle of Kadesh c.1273 BCE -  Propaganda</vt:lpstr>
      <vt:lpstr>Structure of the army</vt:lpstr>
      <vt:lpstr>Ramses II: The Battle of Kadesh c.1273 BCE -  Propaganda</vt:lpstr>
      <vt:lpstr>Slide 14</vt:lpstr>
      <vt:lpstr>Ramses II: The Battle of Kadesh c.1273 BCE -  Propaganda</vt:lpstr>
      <vt:lpstr>History</vt:lpstr>
      <vt:lpstr>History</vt:lpstr>
      <vt:lpstr>History</vt:lpstr>
      <vt:lpstr>R II is taking Kadesh singlehandedly (Luxor Temple)</vt:lpstr>
      <vt:lpstr>Slide 20</vt:lpstr>
      <vt:lpstr>Back to usual: Saqqara stela of Horemhab, offering Maat, Thot and Re</vt:lpstr>
      <vt:lpstr>Back to what? – In Art</vt:lpstr>
      <vt:lpstr>In any case:</vt:lpstr>
      <vt:lpstr>Colossal granite fist BM: EA 9</vt:lpstr>
      <vt:lpstr>Abu Simbel</vt:lpstr>
      <vt:lpstr>Karnak, Hypostyle Hall (exterior), Kadesh battle, Seti I</vt:lpstr>
      <vt:lpstr>QV66 Nefertari</vt:lpstr>
      <vt:lpstr>Slide 28</vt:lpstr>
      <vt:lpstr>Ramesside Art</vt:lpstr>
      <vt:lpstr>Abydos, Temple Seti I</vt:lpstr>
      <vt:lpstr>Ramses II, Turin</vt:lpstr>
      <vt:lpstr>Ramesside Art</vt:lpstr>
      <vt:lpstr>El-Derr, Nubian temple of RII</vt:lpstr>
      <vt:lpstr>Medinet Habu, R III, Bull hunting, south wing First Pylon</vt:lpstr>
      <vt:lpstr>Architecture and building projects</vt:lpstr>
      <vt:lpstr>Scene from the Great Harris Papyrus (BM : EA 9999/43 )  Ramesses III before the gods of Memphis</vt:lpstr>
      <vt:lpstr>Satirical ostraca</vt:lpstr>
      <vt:lpstr>Ostracon Brooklyn Museum 37.51E</vt:lpstr>
      <vt:lpstr>Limestone ostracon with a drawing of a cat bringing a boy before a mouse magistrate, 20th dynasty (1200–1085 BC); Oriental Institute, University of Chicago</vt:lpstr>
      <vt:lpstr>Other ostraca</vt:lpstr>
      <vt:lpstr>Slide 41</vt:lpstr>
      <vt:lpstr>Leipzig Girl blowing the oven</vt:lpstr>
      <vt:lpstr>Leipzig; Inv.-Nr. 1657 </vt:lpstr>
      <vt:lpstr>Quartzite statue of Peraha (BM EA501): Holding a naos and begging for offerings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First Intermediate Period</dc:title>
  <dc:creator>Katharina</dc:creator>
  <cp:lastModifiedBy>sg087</cp:lastModifiedBy>
  <cp:revision>130</cp:revision>
  <dcterms:created xsi:type="dcterms:W3CDTF">2010-10-17T22:54:26Z</dcterms:created>
  <dcterms:modified xsi:type="dcterms:W3CDTF">2012-02-24T17:46:14Z</dcterms:modified>
</cp:coreProperties>
</file>