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E90E5A-B958-4989-83FD-864F096F293C}" v="7" dt="2023-05-26T11:38:50.3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834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7667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45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569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407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855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945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991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910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816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5376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177699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457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3424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924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2271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3467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A0A6EB-3DBC-44B2-A819-B69F2430FB83}" type="datetimeFigureOut">
              <a:rPr lang="en-GB" smtClean="0"/>
              <a:t>26/05/2023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435602-3667-4BE3-B0E8-481B2B1DE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72960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B235F-C728-14D7-DDF5-05786FD5D3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43200" y="385112"/>
            <a:ext cx="8610600" cy="1293028"/>
          </a:xfrm>
        </p:spPr>
        <p:txBody>
          <a:bodyPr/>
          <a:lstStyle/>
          <a:p>
            <a:r>
              <a:rPr lang="en-GB" dirty="0"/>
              <a:t>Assignment 2: Room Reservation Dialogue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75A948-24A0-9D23-6430-6CD05ACDA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820981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de-DE" sz="2900" dirty="0"/>
              <a:t>Rezeptionist : Guten Morgen! Hotel Berlin. Womit kann ich Ihnen behilflich  sein?</a:t>
            </a:r>
          </a:p>
          <a:p>
            <a:pPr marL="0" indent="0">
              <a:buNone/>
            </a:pPr>
            <a:r>
              <a:rPr lang="de-DE" sz="2900" dirty="0"/>
              <a:t>Frau Schmidt: Guten Morgen! Ich möchte gerne ein Hotelzimmer buchen.</a:t>
            </a:r>
          </a:p>
          <a:p>
            <a:pPr marL="0" indent="0">
              <a:buNone/>
            </a:pPr>
            <a:r>
              <a:rPr lang="de-DE" sz="2900" dirty="0"/>
              <a:t>Rezeptionist: Schmidt gerne . Wie heißen sie?</a:t>
            </a:r>
          </a:p>
          <a:p>
            <a:pPr marL="0" indent="0">
              <a:buNone/>
            </a:pPr>
            <a:r>
              <a:rPr lang="de-DE" sz="2900" dirty="0"/>
              <a:t>Frau Schmidt: Meine Name ist Johanna Schmidt.</a:t>
            </a:r>
          </a:p>
          <a:p>
            <a:pPr marL="0" indent="0">
              <a:buNone/>
            </a:pPr>
            <a:r>
              <a:rPr lang="de-DE" sz="2900" dirty="0"/>
              <a:t> Rezeptionist: Sehr schön,  Frau Schmidt.  Für wie viele Personen?</a:t>
            </a:r>
          </a:p>
          <a:p>
            <a:pPr marL="0" indent="0">
              <a:buNone/>
            </a:pPr>
            <a:r>
              <a:rPr lang="de-DE" sz="2900" dirty="0"/>
              <a:t>Frau Schmidt: Für zwei Personen.</a:t>
            </a:r>
          </a:p>
          <a:p>
            <a:pPr marL="0" indent="0">
              <a:buNone/>
            </a:pPr>
            <a:r>
              <a:rPr lang="de-DE" sz="2900" dirty="0"/>
              <a:t>Rezeptionist: Ein oder zwei Zimmer?</a:t>
            </a:r>
          </a:p>
          <a:p>
            <a:pPr marL="0" indent="0">
              <a:buNone/>
            </a:pPr>
            <a:r>
              <a:rPr lang="de-DE" sz="2900" dirty="0"/>
              <a:t>Frau Schmidt: Ein Zimmer, bitte.</a:t>
            </a:r>
          </a:p>
          <a:p>
            <a:pPr marL="0" indent="0">
              <a:buNone/>
            </a:pPr>
            <a:r>
              <a:rPr lang="de-DE" sz="2900" dirty="0"/>
              <a:t>Rezeptionist: Ein Zimmer mit Doppelbett oder mit zwei Einzelbetten?</a:t>
            </a:r>
          </a:p>
          <a:p>
            <a:pPr marL="0" indent="0">
              <a:buNone/>
            </a:pPr>
            <a:r>
              <a:rPr lang="de-DE" sz="2900" dirty="0"/>
              <a:t>Frau Schmidt: Ein Doppelbett, bitte.</a:t>
            </a:r>
          </a:p>
          <a:p>
            <a:pPr marL="0" indent="0">
              <a:buNone/>
            </a:pPr>
            <a:r>
              <a:rPr lang="de-DE" sz="2900" dirty="0"/>
              <a:t>Rezeptionist: Sehr gerne . Für welches Datum?</a:t>
            </a:r>
          </a:p>
          <a:p>
            <a:pPr marL="0" indent="0">
              <a:buNone/>
            </a:pPr>
            <a:r>
              <a:rPr lang="de-DE" sz="2900" dirty="0"/>
              <a:t>Frau Schmidt: Für den zweiten Juni 2023.</a:t>
            </a:r>
          </a:p>
          <a:p>
            <a:pPr marL="0" indent="0">
              <a:buNone/>
            </a:pPr>
            <a:r>
              <a:rPr lang="de-DE" sz="2900" dirty="0"/>
              <a:t>Rezeptionist: Für wie viele Nächte?</a:t>
            </a:r>
          </a:p>
          <a:p>
            <a:pPr marL="0" indent="0">
              <a:buNone/>
            </a:pPr>
            <a:r>
              <a:rPr lang="de-DE" sz="2900" dirty="0"/>
              <a:t>Frau Schmidt: Für eine Nacht, bitte.</a:t>
            </a:r>
          </a:p>
          <a:p>
            <a:pPr marL="0" indent="0">
              <a:buNone/>
            </a:pPr>
            <a:r>
              <a:rPr lang="de-DE" sz="2900" dirty="0"/>
              <a:t>Rezeptionist: Gut! Alles ist reserviert . Das Zimmer kostet 83 Euro.</a:t>
            </a:r>
          </a:p>
          <a:p>
            <a:pPr marL="0" indent="0">
              <a:buNone/>
            </a:pPr>
            <a:r>
              <a:rPr lang="de-DE" sz="2900" dirty="0"/>
              <a:t>Frau Schmidt: Super! Vielen Dank. Auf Wiedersehen.</a:t>
            </a:r>
          </a:p>
          <a:p>
            <a:pPr marL="0" indent="0">
              <a:buNone/>
            </a:pPr>
            <a:r>
              <a:rPr lang="de-DE" sz="2900" dirty="0"/>
              <a:t>Rezeptionist: Danke! Auf Wiedersehen.</a:t>
            </a:r>
          </a:p>
          <a:p>
            <a:endParaRPr lang="en-GB" dirty="0"/>
          </a:p>
        </p:txBody>
      </p:sp>
      <p:pic>
        <p:nvPicPr>
          <p:cNvPr id="5" name="Recording">
            <a:hlinkClick r:id="" action="ppaction://media"/>
            <a:extLst>
              <a:ext uri="{FF2B5EF4-FFF2-40B4-BE49-F238E27FC236}">
                <a16:creationId xmlns:a16="http://schemas.microsoft.com/office/drawing/2014/main" id="{6B6745B8-AD2B-DEA4-C169-A75ED041B9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artisticGlowEdges/>
                    </a14:imgEffect>
                    <a14:imgEffect>
                      <a14:brightnessContrast bright="-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731044" y="5039090"/>
            <a:ext cx="1995949" cy="103197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80064C-0CB2-F8DA-099D-DF5AEF48B958}"/>
              </a:ext>
            </a:extLst>
          </p:cNvPr>
          <p:cNvSpPr txBox="1"/>
          <p:nvPr/>
        </p:nvSpPr>
        <p:spPr>
          <a:xfrm>
            <a:off x="7914968" y="1972102"/>
            <a:ext cx="3438831" cy="24914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Student name: Dumitru Alin Popa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Student number: 2132755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Module: </a:t>
            </a:r>
            <a:r>
              <a:rPr lang="en-GB" sz="1400" b="1" i="0" dirty="0"/>
              <a:t>Foreign Languages and Cultural Awareness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Module </a:t>
            </a:r>
            <a:r>
              <a:rPr lang="en-GB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C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ode: </a:t>
            </a:r>
            <a:r>
              <a:rPr lang="en-GB" sz="1400" b="1" dirty="0"/>
              <a:t>BMIH(5003)</a:t>
            </a:r>
            <a:endParaRPr lang="en-GB" sz="1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Times New Roman" panose="02020603050405020304" pitchFamily="18" charset="0"/>
              <a:buChar char="•"/>
              <a:tabLst>
                <a:tab pos="457200" algn="l"/>
              </a:tabLst>
            </a:pP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Vrinda" panose="020B0502040204020203" pitchFamily="34" charset="0"/>
              </a:rPr>
              <a:t>Lecturer: </a:t>
            </a:r>
            <a:r>
              <a:rPr lang="en-GB" sz="1400" b="1" dirty="0"/>
              <a:t>Lisa-Marie </a:t>
            </a:r>
            <a:r>
              <a:rPr lang="en-GB" sz="1400" b="1" dirty="0" err="1"/>
              <a:t>Bassler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074597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22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32</TotalTime>
  <Words>201</Words>
  <Application>Microsoft Office PowerPoint</Application>
  <PresentationFormat>Widescreen</PresentationFormat>
  <Paragraphs>23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Gothic</vt:lpstr>
      <vt:lpstr>Times New Roman</vt:lpstr>
      <vt:lpstr>Vapor Trail</vt:lpstr>
      <vt:lpstr>Assignment 2: Room Reservation Dialogue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2: Room Reservation Dialogue</dc:title>
  <dc:creator>Dumitru Alin Popa (2132755)</dc:creator>
  <cp:lastModifiedBy>Dumitru Alin Popa (2132755)</cp:lastModifiedBy>
  <cp:revision>4</cp:revision>
  <dcterms:created xsi:type="dcterms:W3CDTF">2023-05-26T10:58:30Z</dcterms:created>
  <dcterms:modified xsi:type="dcterms:W3CDTF">2023-05-26T11:52:14Z</dcterms:modified>
</cp:coreProperties>
</file>