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6.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5"/>
  </p:notesMasterIdLst>
  <p:handoutMasterIdLst>
    <p:handoutMasterId r:id="rId26"/>
  </p:handoutMasterIdLst>
  <p:sldIdLst>
    <p:sldId id="256" r:id="rId5"/>
    <p:sldId id="257" r:id="rId6"/>
    <p:sldId id="258" r:id="rId7"/>
    <p:sldId id="259" r:id="rId8"/>
    <p:sldId id="261" r:id="rId9"/>
    <p:sldId id="271" r:id="rId10"/>
    <p:sldId id="260" r:id="rId11"/>
    <p:sldId id="262" r:id="rId12"/>
    <p:sldId id="275" r:id="rId13"/>
    <p:sldId id="269" r:id="rId14"/>
    <p:sldId id="272" r:id="rId15"/>
    <p:sldId id="273" r:id="rId16"/>
    <p:sldId id="274" r:id="rId17"/>
    <p:sldId id="276" r:id="rId18"/>
    <p:sldId id="264" r:id="rId19"/>
    <p:sldId id="270" r:id="rId20"/>
    <p:sldId id="265" r:id="rId21"/>
    <p:sldId id="266" r:id="rId22"/>
    <p:sldId id="267" r:id="rId23"/>
    <p:sldId id="268" r:id="rId2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EBE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38A65A-328B-C542-85AD-BFFA92C5B36C}" v="401" dt="2022-08-22T16:39:43.2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821"/>
    <p:restoredTop sz="95170"/>
  </p:normalViewPr>
  <p:slideViewPr>
    <p:cSldViewPr snapToGrid="0">
      <p:cViewPr>
        <p:scale>
          <a:sx n="82" d="100"/>
          <a:sy n="82" d="100"/>
        </p:scale>
        <p:origin x="-448" y="456"/>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commentAuthors" Target="commentAuthors.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ys Curtis (2105513)" userId="2b9f5e7a-6b62-40e6-81eb-8b1f8032b43b" providerId="ADAL" clId="{9938A65A-328B-C542-85AD-BFFA92C5B36C}"/>
    <pc:docChg chg="undo custSel addSld delSld modSld modMainMaster modShowInfo">
      <pc:chgData name="Rhys Curtis (2105513)" userId="2b9f5e7a-6b62-40e6-81eb-8b1f8032b43b" providerId="ADAL" clId="{9938A65A-328B-C542-85AD-BFFA92C5B36C}" dt="2022-08-24T07:58:10.899" v="7382" actId="20577"/>
      <pc:docMkLst>
        <pc:docMk/>
      </pc:docMkLst>
      <pc:sldChg chg="addSp modSp mod modTransition">
        <pc:chgData name="Rhys Curtis (2105513)" userId="2b9f5e7a-6b62-40e6-81eb-8b1f8032b43b" providerId="ADAL" clId="{9938A65A-328B-C542-85AD-BFFA92C5B36C}" dt="2022-08-22T16:41:10.736" v="7292"/>
        <pc:sldMkLst>
          <pc:docMk/>
          <pc:sldMk cId="2259308896" sldId="256"/>
        </pc:sldMkLst>
        <pc:spChg chg="mod">
          <ac:chgData name="Rhys Curtis (2105513)" userId="2b9f5e7a-6b62-40e6-81eb-8b1f8032b43b" providerId="ADAL" clId="{9938A65A-328B-C542-85AD-BFFA92C5B36C}" dt="2022-08-21T09:35:09.120" v="86" actId="20577"/>
          <ac:spMkLst>
            <pc:docMk/>
            <pc:sldMk cId="2259308896" sldId="256"/>
            <ac:spMk id="2" creationId="{51DF3D98-3C30-4CFC-8643-C81E829C8C25}"/>
          </ac:spMkLst>
        </pc:spChg>
        <pc:spChg chg="mod">
          <ac:chgData name="Rhys Curtis (2105513)" userId="2b9f5e7a-6b62-40e6-81eb-8b1f8032b43b" providerId="ADAL" clId="{9938A65A-328B-C542-85AD-BFFA92C5B36C}" dt="2022-08-21T09:34:37.771" v="64" actId="20577"/>
          <ac:spMkLst>
            <pc:docMk/>
            <pc:sldMk cId="2259308896" sldId="256"/>
            <ac:spMk id="3" creationId="{A068D447-28D3-4F5F-B2DC-FD67E9015868}"/>
          </ac:spMkLst>
        </pc:spChg>
        <pc:picChg chg="add mod">
          <ac:chgData name="Rhys Curtis (2105513)" userId="2b9f5e7a-6b62-40e6-81eb-8b1f8032b43b" providerId="ADAL" clId="{9938A65A-328B-C542-85AD-BFFA92C5B36C}" dt="2022-08-21T09:35:38.084" v="96" actId="1035"/>
          <ac:picMkLst>
            <pc:docMk/>
            <pc:sldMk cId="2259308896" sldId="256"/>
            <ac:picMk id="5" creationId="{60162281-7DFB-E16A-1E95-5C756E4E5E2F}"/>
          </ac:picMkLst>
        </pc:picChg>
        <pc:picChg chg="mod">
          <ac:chgData name="Rhys Curtis (2105513)" userId="2b9f5e7a-6b62-40e6-81eb-8b1f8032b43b" providerId="ADAL" clId="{9938A65A-328B-C542-85AD-BFFA92C5B36C}" dt="2022-08-21T11:33:44.274" v="6569" actId="1076"/>
          <ac:picMkLst>
            <pc:docMk/>
            <pc:sldMk cId="2259308896" sldId="256"/>
            <ac:picMk id="12" creationId="{AEC58393-FADE-4230-9BF7-311D876214B4}"/>
          </ac:picMkLst>
        </pc:picChg>
      </pc:sldChg>
      <pc:sldChg chg="modSp mod modTransition">
        <pc:chgData name="Rhys Curtis (2105513)" userId="2b9f5e7a-6b62-40e6-81eb-8b1f8032b43b" providerId="ADAL" clId="{9938A65A-328B-C542-85AD-BFFA92C5B36C}" dt="2022-08-22T16:40:28.780" v="7290"/>
        <pc:sldMkLst>
          <pc:docMk/>
          <pc:sldMk cId="1325608595" sldId="257"/>
        </pc:sldMkLst>
        <pc:spChg chg="mod">
          <ac:chgData name="Rhys Curtis (2105513)" userId="2b9f5e7a-6b62-40e6-81eb-8b1f8032b43b" providerId="ADAL" clId="{9938A65A-328B-C542-85AD-BFFA92C5B36C}" dt="2022-08-21T11:05:35.296" v="4495" actId="20577"/>
          <ac:spMkLst>
            <pc:docMk/>
            <pc:sldMk cId="1325608595" sldId="257"/>
            <ac:spMk id="3" creationId="{22788C46-D0BC-4307-AE55-7601A139E7CB}"/>
          </ac:spMkLst>
        </pc:spChg>
        <pc:spChg chg="mod">
          <ac:chgData name="Rhys Curtis (2105513)" userId="2b9f5e7a-6b62-40e6-81eb-8b1f8032b43b" providerId="ADAL" clId="{9938A65A-328B-C542-85AD-BFFA92C5B36C}" dt="2022-08-21T09:46:11.063" v="802" actId="20577"/>
          <ac:spMkLst>
            <pc:docMk/>
            <pc:sldMk cId="1325608595" sldId="257"/>
            <ac:spMk id="9" creationId="{AF48BA31-127A-7842-A868-AE84A2B0F942}"/>
          </ac:spMkLst>
        </pc:spChg>
        <pc:spChg chg="mod">
          <ac:chgData name="Rhys Curtis (2105513)" userId="2b9f5e7a-6b62-40e6-81eb-8b1f8032b43b" providerId="ADAL" clId="{9938A65A-328B-C542-85AD-BFFA92C5B36C}" dt="2022-08-21T09:36:14.871" v="167" actId="20577"/>
          <ac:spMkLst>
            <pc:docMk/>
            <pc:sldMk cId="1325608595" sldId="257"/>
            <ac:spMk id="10" creationId="{4DD0342F-818D-9043-BA26-E6B36A4C448F}"/>
          </ac:spMkLst>
        </pc:spChg>
        <pc:spChg chg="mod">
          <ac:chgData name="Rhys Curtis (2105513)" userId="2b9f5e7a-6b62-40e6-81eb-8b1f8032b43b" providerId="ADAL" clId="{9938A65A-328B-C542-85AD-BFFA92C5B36C}" dt="2022-08-21T09:36:35.376" v="172" actId="20577"/>
          <ac:spMkLst>
            <pc:docMk/>
            <pc:sldMk cId="1325608595" sldId="257"/>
            <ac:spMk id="51" creationId="{92016388-C216-491D-B032-A86FF344C82A}"/>
          </ac:spMkLst>
        </pc:spChg>
      </pc:sldChg>
      <pc:sldChg chg="modSp mod modTransition">
        <pc:chgData name="Rhys Curtis (2105513)" userId="2b9f5e7a-6b62-40e6-81eb-8b1f8032b43b" providerId="ADAL" clId="{9938A65A-328B-C542-85AD-BFFA92C5B36C}" dt="2022-08-22T16:40:28.780" v="7290"/>
        <pc:sldMkLst>
          <pc:docMk/>
          <pc:sldMk cId="1639799154" sldId="258"/>
        </pc:sldMkLst>
        <pc:spChg chg="mod">
          <ac:chgData name="Rhys Curtis (2105513)" userId="2b9f5e7a-6b62-40e6-81eb-8b1f8032b43b" providerId="ADAL" clId="{9938A65A-328B-C542-85AD-BFFA92C5B36C}" dt="2022-08-21T09:41:16.442" v="627" actId="113"/>
          <ac:spMkLst>
            <pc:docMk/>
            <pc:sldMk cId="1639799154" sldId="258"/>
            <ac:spMk id="3" creationId="{95B371F2-DBA5-415A-82C8-651F587B857A}"/>
          </ac:spMkLst>
        </pc:spChg>
        <pc:spChg chg="mod">
          <ac:chgData name="Rhys Curtis (2105513)" userId="2b9f5e7a-6b62-40e6-81eb-8b1f8032b43b" providerId="ADAL" clId="{9938A65A-328B-C542-85AD-BFFA92C5B36C}" dt="2022-08-21T09:46:20.907" v="815" actId="20577"/>
          <ac:spMkLst>
            <pc:docMk/>
            <pc:sldMk cId="1639799154" sldId="258"/>
            <ac:spMk id="6" creationId="{B822110A-808C-BA40-BC53-C55C8902FA05}"/>
          </ac:spMkLst>
        </pc:spChg>
        <pc:spChg chg="mod">
          <ac:chgData name="Rhys Curtis (2105513)" userId="2b9f5e7a-6b62-40e6-81eb-8b1f8032b43b" providerId="ADAL" clId="{9938A65A-328B-C542-85AD-BFFA92C5B36C}" dt="2022-08-21T09:46:42.859" v="824"/>
          <ac:spMkLst>
            <pc:docMk/>
            <pc:sldMk cId="1639799154" sldId="258"/>
            <ac:spMk id="7" creationId="{1C1CCDE4-99E4-8946-AE19-559EE78A7C81}"/>
          </ac:spMkLst>
        </pc:spChg>
      </pc:sldChg>
      <pc:sldChg chg="modSp mod modTransition">
        <pc:chgData name="Rhys Curtis (2105513)" userId="2b9f5e7a-6b62-40e6-81eb-8b1f8032b43b" providerId="ADAL" clId="{9938A65A-328B-C542-85AD-BFFA92C5B36C}" dt="2022-08-22T16:40:28.780" v="7290"/>
        <pc:sldMkLst>
          <pc:docMk/>
          <pc:sldMk cId="3446797337" sldId="259"/>
        </pc:sldMkLst>
        <pc:spChg chg="mod">
          <ac:chgData name="Rhys Curtis (2105513)" userId="2b9f5e7a-6b62-40e6-81eb-8b1f8032b43b" providerId="ADAL" clId="{9938A65A-328B-C542-85AD-BFFA92C5B36C}" dt="2022-08-21T11:05:41.873" v="4503" actId="20577"/>
          <ac:spMkLst>
            <pc:docMk/>
            <pc:sldMk cId="3446797337" sldId="259"/>
            <ac:spMk id="2" creationId="{8460295B-54B9-4937-90E3-BAB9CE69E30B}"/>
          </ac:spMkLst>
        </pc:spChg>
        <pc:spChg chg="mod">
          <ac:chgData name="Rhys Curtis (2105513)" userId="2b9f5e7a-6b62-40e6-81eb-8b1f8032b43b" providerId="ADAL" clId="{9938A65A-328B-C542-85AD-BFFA92C5B36C}" dt="2022-08-21T11:36:41.557" v="6692" actId="20577"/>
          <ac:spMkLst>
            <pc:docMk/>
            <pc:sldMk cId="3446797337" sldId="259"/>
            <ac:spMk id="4" creationId="{D51A6D85-3837-435F-A342-5A3F98172B12}"/>
          </ac:spMkLst>
        </pc:spChg>
      </pc:sldChg>
      <pc:sldChg chg="addSp delSp modSp mod modTransition">
        <pc:chgData name="Rhys Curtis (2105513)" userId="2b9f5e7a-6b62-40e6-81eb-8b1f8032b43b" providerId="ADAL" clId="{9938A65A-328B-C542-85AD-BFFA92C5B36C}" dt="2022-08-22T16:40:28.780" v="7290"/>
        <pc:sldMkLst>
          <pc:docMk/>
          <pc:sldMk cId="4212917468" sldId="260"/>
        </pc:sldMkLst>
        <pc:spChg chg="mod">
          <ac:chgData name="Rhys Curtis (2105513)" userId="2b9f5e7a-6b62-40e6-81eb-8b1f8032b43b" providerId="ADAL" clId="{9938A65A-328B-C542-85AD-BFFA92C5B36C}" dt="2022-08-21T09:44:30.533" v="794" actId="20577"/>
          <ac:spMkLst>
            <pc:docMk/>
            <pc:sldMk cId="4212917468" sldId="260"/>
            <ac:spMk id="2" creationId="{F96F75DE-8A44-4EC5-83C6-95BDDF10DFD9}"/>
          </ac:spMkLst>
        </pc:spChg>
        <pc:spChg chg="mod">
          <ac:chgData name="Rhys Curtis (2105513)" userId="2b9f5e7a-6b62-40e6-81eb-8b1f8032b43b" providerId="ADAL" clId="{9938A65A-328B-C542-85AD-BFFA92C5B36C}" dt="2022-08-21T10:12:27.727" v="1089" actId="20577"/>
          <ac:spMkLst>
            <pc:docMk/>
            <pc:sldMk cId="4212917468" sldId="260"/>
            <ac:spMk id="3" creationId="{C04B1DEC-01E3-564E-AB68-042280548E74}"/>
          </ac:spMkLst>
        </pc:spChg>
        <pc:spChg chg="mod">
          <ac:chgData name="Rhys Curtis (2105513)" userId="2b9f5e7a-6b62-40e6-81eb-8b1f8032b43b" providerId="ADAL" clId="{9938A65A-328B-C542-85AD-BFFA92C5B36C}" dt="2022-08-21T10:12:37.053" v="1090"/>
          <ac:spMkLst>
            <pc:docMk/>
            <pc:sldMk cId="4212917468" sldId="260"/>
            <ac:spMk id="5" creationId="{8C503702-AE9F-514C-8035-3C03A5CAD9AE}"/>
          </ac:spMkLst>
        </pc:spChg>
        <pc:spChg chg="add del mod">
          <ac:chgData name="Rhys Curtis (2105513)" userId="2b9f5e7a-6b62-40e6-81eb-8b1f8032b43b" providerId="ADAL" clId="{9938A65A-328B-C542-85AD-BFFA92C5B36C}" dt="2022-08-21T09:48:36.090" v="829" actId="478"/>
          <ac:spMkLst>
            <pc:docMk/>
            <pc:sldMk cId="4212917468" sldId="260"/>
            <ac:spMk id="7" creationId="{E73A7D0E-4A01-D35A-693A-F2EC9F0CF576}"/>
          </ac:spMkLst>
        </pc:spChg>
        <pc:graphicFrameChg chg="add mod modGraphic">
          <ac:chgData name="Rhys Curtis (2105513)" userId="2b9f5e7a-6b62-40e6-81eb-8b1f8032b43b" providerId="ADAL" clId="{9938A65A-328B-C542-85AD-BFFA92C5B36C}" dt="2022-08-21T10:59:07.288" v="4343" actId="403"/>
          <ac:graphicFrameMkLst>
            <pc:docMk/>
            <pc:sldMk cId="4212917468" sldId="260"/>
            <ac:graphicFrameMk id="8" creationId="{F0DE24AF-F6DB-3457-1C10-9522E5F0CD9B}"/>
          </ac:graphicFrameMkLst>
        </pc:graphicFrameChg>
        <pc:graphicFrameChg chg="del">
          <ac:chgData name="Rhys Curtis (2105513)" userId="2b9f5e7a-6b62-40e6-81eb-8b1f8032b43b" providerId="ADAL" clId="{9938A65A-328B-C542-85AD-BFFA92C5B36C}" dt="2022-08-21T09:48:32.969" v="828" actId="478"/>
          <ac:graphicFrameMkLst>
            <pc:docMk/>
            <pc:sldMk cId="4212917468" sldId="260"/>
            <ac:graphicFrameMk id="21" creationId="{47D234C6-5775-45F6-AF2D-88B4142B3E45}"/>
          </ac:graphicFrameMkLst>
        </pc:graphicFrameChg>
      </pc:sldChg>
      <pc:sldChg chg="addSp delSp modSp mod modTransition">
        <pc:chgData name="Rhys Curtis (2105513)" userId="2b9f5e7a-6b62-40e6-81eb-8b1f8032b43b" providerId="ADAL" clId="{9938A65A-328B-C542-85AD-BFFA92C5B36C}" dt="2022-08-22T16:40:28.780" v="7290"/>
        <pc:sldMkLst>
          <pc:docMk/>
          <pc:sldMk cId="1527386939" sldId="261"/>
        </pc:sldMkLst>
        <pc:spChg chg="mod">
          <ac:chgData name="Rhys Curtis (2105513)" userId="2b9f5e7a-6b62-40e6-81eb-8b1f8032b43b" providerId="ADAL" clId="{9938A65A-328B-C542-85AD-BFFA92C5B36C}" dt="2022-08-21T09:43:46.024" v="764" actId="20577"/>
          <ac:spMkLst>
            <pc:docMk/>
            <pc:sldMk cId="1527386939" sldId="261"/>
            <ac:spMk id="2" creationId="{D543047E-FBFD-4F79-BCA5-10E69740F030}"/>
          </ac:spMkLst>
        </pc:spChg>
        <pc:spChg chg="mod">
          <ac:chgData name="Rhys Curtis (2105513)" userId="2b9f5e7a-6b62-40e6-81eb-8b1f8032b43b" providerId="ADAL" clId="{9938A65A-328B-C542-85AD-BFFA92C5B36C}" dt="2022-08-21T09:46:29.993" v="823" actId="20577"/>
          <ac:spMkLst>
            <pc:docMk/>
            <pc:sldMk cId="1527386939" sldId="261"/>
            <ac:spMk id="3" creationId="{4A325E9C-6D27-6149-B34D-1A7DD4B1A4C0}"/>
          </ac:spMkLst>
        </pc:spChg>
        <pc:spChg chg="mod">
          <ac:chgData name="Rhys Curtis (2105513)" userId="2b9f5e7a-6b62-40e6-81eb-8b1f8032b43b" providerId="ADAL" clId="{9938A65A-328B-C542-85AD-BFFA92C5B36C}" dt="2022-08-21T09:46:48.380" v="825"/>
          <ac:spMkLst>
            <pc:docMk/>
            <pc:sldMk cId="1527386939" sldId="261"/>
            <ac:spMk id="4" creationId="{093A83D0-DB08-F443-A63A-E16EA4CC9C52}"/>
          </ac:spMkLst>
        </pc:spChg>
        <pc:graphicFrameChg chg="del">
          <ac:chgData name="Rhys Curtis (2105513)" userId="2b9f5e7a-6b62-40e6-81eb-8b1f8032b43b" providerId="ADAL" clId="{9938A65A-328B-C542-85AD-BFFA92C5B36C}" dt="2022-08-21T09:48:56.546" v="830" actId="478"/>
          <ac:graphicFrameMkLst>
            <pc:docMk/>
            <pc:sldMk cId="1527386939" sldId="261"/>
            <ac:graphicFrameMk id="6" creationId="{DB23E567-BDB1-4E6F-9EA8-3E4297461AEE}"/>
          </ac:graphicFrameMkLst>
        </pc:graphicFrameChg>
        <pc:graphicFrameChg chg="add mod">
          <ac:chgData name="Rhys Curtis (2105513)" userId="2b9f5e7a-6b62-40e6-81eb-8b1f8032b43b" providerId="ADAL" clId="{9938A65A-328B-C542-85AD-BFFA92C5B36C}" dt="2022-08-21T10:03:13.209" v="960" actId="14100"/>
          <ac:graphicFrameMkLst>
            <pc:docMk/>
            <pc:sldMk cId="1527386939" sldId="261"/>
            <ac:graphicFrameMk id="7" creationId="{D903B426-ECBF-420E-C498-F31B4F66086F}"/>
          </ac:graphicFrameMkLst>
        </pc:graphicFrameChg>
        <pc:graphicFrameChg chg="del">
          <ac:chgData name="Rhys Curtis (2105513)" userId="2b9f5e7a-6b62-40e6-81eb-8b1f8032b43b" providerId="ADAL" clId="{9938A65A-328B-C542-85AD-BFFA92C5B36C}" dt="2022-08-21T09:48:56.546" v="830" actId="478"/>
          <ac:graphicFrameMkLst>
            <pc:docMk/>
            <pc:sldMk cId="1527386939" sldId="261"/>
            <ac:graphicFrameMk id="8" creationId="{DD6A75E1-4EA9-0B4E-BB2E-60C1599EBF57}"/>
          </ac:graphicFrameMkLst>
        </pc:graphicFrameChg>
        <pc:graphicFrameChg chg="add mod">
          <ac:chgData name="Rhys Curtis (2105513)" userId="2b9f5e7a-6b62-40e6-81eb-8b1f8032b43b" providerId="ADAL" clId="{9938A65A-328B-C542-85AD-BFFA92C5B36C}" dt="2022-08-21T10:03:17.704" v="961" actId="14100"/>
          <ac:graphicFrameMkLst>
            <pc:docMk/>
            <pc:sldMk cId="1527386939" sldId="261"/>
            <ac:graphicFrameMk id="9" creationId="{2B8860EB-FE8A-8F41-6C62-B137AC6EDD0A}"/>
          </ac:graphicFrameMkLst>
        </pc:graphicFrameChg>
        <pc:graphicFrameChg chg="add mod">
          <ac:chgData name="Rhys Curtis (2105513)" userId="2b9f5e7a-6b62-40e6-81eb-8b1f8032b43b" providerId="ADAL" clId="{9938A65A-328B-C542-85AD-BFFA92C5B36C}" dt="2022-08-21T10:03:20.995" v="962" actId="14100"/>
          <ac:graphicFrameMkLst>
            <pc:docMk/>
            <pc:sldMk cId="1527386939" sldId="261"/>
            <ac:graphicFrameMk id="10" creationId="{69D8BB7F-6A92-C09B-D472-CC6B7FD5EB75}"/>
          </ac:graphicFrameMkLst>
        </pc:graphicFrameChg>
      </pc:sldChg>
      <pc:sldChg chg="addSp delSp modSp mod modTransition modMedia modClrScheme chgLayout">
        <pc:chgData name="Rhys Curtis (2105513)" userId="2b9f5e7a-6b62-40e6-81eb-8b1f8032b43b" providerId="ADAL" clId="{9938A65A-328B-C542-85AD-BFFA92C5B36C}" dt="2022-08-22T16:40:28.780" v="7290"/>
        <pc:sldMkLst>
          <pc:docMk/>
          <pc:sldMk cId="554560724" sldId="262"/>
        </pc:sldMkLst>
        <pc:spChg chg="mod">
          <ac:chgData name="Rhys Curtis (2105513)" userId="2b9f5e7a-6b62-40e6-81eb-8b1f8032b43b" providerId="ADAL" clId="{9938A65A-328B-C542-85AD-BFFA92C5B36C}" dt="2022-08-22T16:26:53.442" v="6876" actId="26606"/>
          <ac:spMkLst>
            <pc:docMk/>
            <pc:sldMk cId="554560724" sldId="262"/>
            <ac:spMk id="2" creationId="{2EF7C295-3DFB-7D4F-AFE7-F4DFE655D83A}"/>
          </ac:spMkLst>
        </pc:spChg>
        <pc:spChg chg="mod">
          <ac:chgData name="Rhys Curtis (2105513)" userId="2b9f5e7a-6b62-40e6-81eb-8b1f8032b43b" providerId="ADAL" clId="{9938A65A-328B-C542-85AD-BFFA92C5B36C}" dt="2022-08-22T16:26:53.442" v="6876" actId="26606"/>
          <ac:spMkLst>
            <pc:docMk/>
            <pc:sldMk cId="554560724" sldId="262"/>
            <ac:spMk id="3" creationId="{D602B7E2-0AD7-2E47-940C-627921897AC1}"/>
          </ac:spMkLst>
        </pc:spChg>
        <pc:spChg chg="mod">
          <ac:chgData name="Rhys Curtis (2105513)" userId="2b9f5e7a-6b62-40e6-81eb-8b1f8032b43b" providerId="ADAL" clId="{9938A65A-328B-C542-85AD-BFFA92C5B36C}" dt="2022-08-22T16:26:53.442" v="6876" actId="26606"/>
          <ac:spMkLst>
            <pc:docMk/>
            <pc:sldMk cId="554560724" sldId="262"/>
            <ac:spMk id="5" creationId="{318D80CF-8B32-7944-ADE2-7361CDA241C7}"/>
          </ac:spMkLst>
        </pc:spChg>
        <pc:spChg chg="mod ord">
          <ac:chgData name="Rhys Curtis (2105513)" userId="2b9f5e7a-6b62-40e6-81eb-8b1f8032b43b" providerId="ADAL" clId="{9938A65A-328B-C542-85AD-BFFA92C5B36C}" dt="2022-08-22T16:27:06.993" v="6883" actId="313"/>
          <ac:spMkLst>
            <pc:docMk/>
            <pc:sldMk cId="554560724" sldId="262"/>
            <ac:spMk id="9" creationId="{182F1E9F-2A7B-A648-8627-B11C8B85DCAE}"/>
          </ac:spMkLst>
        </pc:spChg>
        <pc:spChg chg="mod ord">
          <ac:chgData name="Rhys Curtis (2105513)" userId="2b9f5e7a-6b62-40e6-81eb-8b1f8032b43b" providerId="ADAL" clId="{9938A65A-328B-C542-85AD-BFFA92C5B36C}" dt="2022-08-22T16:27:09.188" v="6884" actId="20577"/>
          <ac:spMkLst>
            <pc:docMk/>
            <pc:sldMk cId="554560724" sldId="262"/>
            <ac:spMk id="10" creationId="{97E546FF-BC20-F14C-920E-68471B7A6788}"/>
          </ac:spMkLst>
        </pc:spChg>
        <pc:picChg chg="add del">
          <ac:chgData name="Rhys Curtis (2105513)" userId="2b9f5e7a-6b62-40e6-81eb-8b1f8032b43b" providerId="ADAL" clId="{9938A65A-328B-C542-85AD-BFFA92C5B36C}" dt="2022-08-22T16:26:53.390" v="6875" actId="26606"/>
          <ac:picMkLst>
            <pc:docMk/>
            <pc:sldMk cId="554560724" sldId="262"/>
            <ac:picMk id="12" creationId="{933996EE-FD9D-C88E-0C64-8B8A7ACF60BC}"/>
          </ac:picMkLst>
        </pc:picChg>
        <pc:picChg chg="add mod">
          <ac:chgData name="Rhys Curtis (2105513)" userId="2b9f5e7a-6b62-40e6-81eb-8b1f8032b43b" providerId="ADAL" clId="{9938A65A-328B-C542-85AD-BFFA92C5B36C}" dt="2022-08-22T16:27:02.833" v="6879" actId="27614"/>
          <ac:picMkLst>
            <pc:docMk/>
            <pc:sldMk cId="554560724" sldId="262"/>
            <ac:picMk id="14" creationId="{77AE7D79-6A21-86EF-FA52-F5F13189B9A6}"/>
          </ac:picMkLst>
        </pc:picChg>
      </pc:sldChg>
      <pc:sldChg chg="addSp delSp modSp del mod">
        <pc:chgData name="Rhys Curtis (2105513)" userId="2b9f5e7a-6b62-40e6-81eb-8b1f8032b43b" providerId="ADAL" clId="{9938A65A-328B-C542-85AD-BFFA92C5B36C}" dt="2022-08-21T10:20:34.127" v="1282" actId="2696"/>
        <pc:sldMkLst>
          <pc:docMk/>
          <pc:sldMk cId="3477453048" sldId="263"/>
        </pc:sldMkLst>
        <pc:spChg chg="mod">
          <ac:chgData name="Rhys Curtis (2105513)" userId="2b9f5e7a-6b62-40e6-81eb-8b1f8032b43b" providerId="ADAL" clId="{9938A65A-328B-C542-85AD-BFFA92C5B36C}" dt="2022-08-21T10:18:16.175" v="1218" actId="20577"/>
          <ac:spMkLst>
            <pc:docMk/>
            <pc:sldMk cId="3477453048" sldId="263"/>
            <ac:spMk id="2" creationId="{27A6F7BB-30A8-4980-AD4A-2FB0B53FA6C9}"/>
          </ac:spMkLst>
        </pc:spChg>
        <pc:spChg chg="mod">
          <ac:chgData name="Rhys Curtis (2105513)" userId="2b9f5e7a-6b62-40e6-81eb-8b1f8032b43b" providerId="ADAL" clId="{9938A65A-328B-C542-85AD-BFFA92C5B36C}" dt="2022-08-21T10:18:38.063" v="1225" actId="20577"/>
          <ac:spMkLst>
            <pc:docMk/>
            <pc:sldMk cId="3477453048" sldId="263"/>
            <ac:spMk id="3" creationId="{E704561A-DD07-7A4D-A8B3-190519B50086}"/>
          </ac:spMkLst>
        </pc:spChg>
        <pc:spChg chg="mod">
          <ac:chgData name="Rhys Curtis (2105513)" userId="2b9f5e7a-6b62-40e6-81eb-8b1f8032b43b" providerId="ADAL" clId="{9938A65A-328B-C542-85AD-BFFA92C5B36C}" dt="2022-08-21T10:18:33.894" v="1219"/>
          <ac:spMkLst>
            <pc:docMk/>
            <pc:sldMk cId="3477453048" sldId="263"/>
            <ac:spMk id="4" creationId="{0BBEBFFA-05DE-834B-918D-C5FE755BBFC6}"/>
          </ac:spMkLst>
        </pc:spChg>
        <pc:spChg chg="add del mod">
          <ac:chgData name="Rhys Curtis (2105513)" userId="2b9f5e7a-6b62-40e6-81eb-8b1f8032b43b" providerId="ADAL" clId="{9938A65A-328B-C542-85AD-BFFA92C5B36C}" dt="2022-08-21T10:18:56.217" v="1227" actId="478"/>
          <ac:spMkLst>
            <pc:docMk/>
            <pc:sldMk cId="3477453048" sldId="263"/>
            <ac:spMk id="7" creationId="{24FB7D84-6CBF-07AB-25FB-D5CB53C02CEB}"/>
          </ac:spMkLst>
        </pc:spChg>
        <pc:spChg chg="del">
          <ac:chgData name="Rhys Curtis (2105513)" userId="2b9f5e7a-6b62-40e6-81eb-8b1f8032b43b" providerId="ADAL" clId="{9938A65A-328B-C542-85AD-BFFA92C5B36C}" dt="2022-08-21T10:18:56.217" v="1227" actId="478"/>
          <ac:spMkLst>
            <pc:docMk/>
            <pc:sldMk cId="3477453048" sldId="263"/>
            <ac:spMk id="8" creationId="{61C7C316-257C-D546-909D-98FD50663C5D}"/>
          </ac:spMkLst>
        </pc:spChg>
        <pc:spChg chg="add del mod">
          <ac:chgData name="Rhys Curtis (2105513)" userId="2b9f5e7a-6b62-40e6-81eb-8b1f8032b43b" providerId="ADAL" clId="{9938A65A-328B-C542-85AD-BFFA92C5B36C}" dt="2022-08-21T10:18:56.217" v="1227" actId="478"/>
          <ac:spMkLst>
            <pc:docMk/>
            <pc:sldMk cId="3477453048" sldId="263"/>
            <ac:spMk id="10" creationId="{D8174816-6E43-A950-387F-BA12EA973B9B}"/>
          </ac:spMkLst>
        </pc:spChg>
        <pc:spChg chg="add del mod">
          <ac:chgData name="Rhys Curtis (2105513)" userId="2b9f5e7a-6b62-40e6-81eb-8b1f8032b43b" providerId="ADAL" clId="{9938A65A-328B-C542-85AD-BFFA92C5B36C}" dt="2022-08-21T10:18:56.217" v="1227" actId="478"/>
          <ac:spMkLst>
            <pc:docMk/>
            <pc:sldMk cId="3477453048" sldId="263"/>
            <ac:spMk id="12" creationId="{9A6EE80D-0306-BF41-7D9E-6267BA8218C9}"/>
          </ac:spMkLst>
        </pc:spChg>
        <pc:spChg chg="add del mod">
          <ac:chgData name="Rhys Curtis (2105513)" userId="2b9f5e7a-6b62-40e6-81eb-8b1f8032b43b" providerId="ADAL" clId="{9938A65A-328B-C542-85AD-BFFA92C5B36C}" dt="2022-08-21T10:18:56.217" v="1227" actId="478"/>
          <ac:spMkLst>
            <pc:docMk/>
            <pc:sldMk cId="3477453048" sldId="263"/>
            <ac:spMk id="14" creationId="{22CE27AF-CFA9-B847-78DA-5072EE33E831}"/>
          </ac:spMkLst>
        </pc:spChg>
        <pc:spChg chg="add mod">
          <ac:chgData name="Rhys Curtis (2105513)" userId="2b9f5e7a-6b62-40e6-81eb-8b1f8032b43b" providerId="ADAL" clId="{9938A65A-328B-C542-85AD-BFFA92C5B36C}" dt="2022-08-21T10:19:23.525" v="1267" actId="20577"/>
          <ac:spMkLst>
            <pc:docMk/>
            <pc:sldMk cId="3477453048" sldId="263"/>
            <ac:spMk id="16" creationId="{67FDA73B-9D4E-667C-5E14-2F48A9FE108F}"/>
          </ac:spMkLst>
        </pc:spChg>
        <pc:spChg chg="del">
          <ac:chgData name="Rhys Curtis (2105513)" userId="2b9f5e7a-6b62-40e6-81eb-8b1f8032b43b" providerId="ADAL" clId="{9938A65A-328B-C542-85AD-BFFA92C5B36C}" dt="2022-08-21T10:18:56.217" v="1227" actId="478"/>
          <ac:spMkLst>
            <pc:docMk/>
            <pc:sldMk cId="3477453048" sldId="263"/>
            <ac:spMk id="17" creationId="{9EAA186B-A3B5-0145-8CAE-ABFD165CDB94}"/>
          </ac:spMkLst>
        </pc:spChg>
        <pc:spChg chg="del">
          <ac:chgData name="Rhys Curtis (2105513)" userId="2b9f5e7a-6b62-40e6-81eb-8b1f8032b43b" providerId="ADAL" clId="{9938A65A-328B-C542-85AD-BFFA92C5B36C}" dt="2022-08-21T10:18:56.217" v="1227" actId="478"/>
          <ac:spMkLst>
            <pc:docMk/>
            <pc:sldMk cId="3477453048" sldId="263"/>
            <ac:spMk id="19" creationId="{906069F0-DCEB-274D-A1F5-6D1469AC8281}"/>
          </ac:spMkLst>
        </pc:spChg>
        <pc:spChg chg="del">
          <ac:chgData name="Rhys Curtis (2105513)" userId="2b9f5e7a-6b62-40e6-81eb-8b1f8032b43b" providerId="ADAL" clId="{9938A65A-328B-C542-85AD-BFFA92C5B36C}" dt="2022-08-21T10:18:56.217" v="1227" actId="478"/>
          <ac:spMkLst>
            <pc:docMk/>
            <pc:sldMk cId="3477453048" sldId="263"/>
            <ac:spMk id="20" creationId="{7F48A82F-E41F-2342-A72D-A1834C04A1C9}"/>
          </ac:spMkLst>
        </pc:spChg>
        <pc:spChg chg="add mod">
          <ac:chgData name="Rhys Curtis (2105513)" userId="2b9f5e7a-6b62-40e6-81eb-8b1f8032b43b" providerId="ADAL" clId="{9938A65A-328B-C542-85AD-BFFA92C5B36C}" dt="2022-08-21T10:18:56.217" v="1227" actId="478"/>
          <ac:spMkLst>
            <pc:docMk/>
            <pc:sldMk cId="3477453048" sldId="263"/>
            <ac:spMk id="21" creationId="{40144D09-65A2-C653-F94F-A7E3FB0D92A4}"/>
          </ac:spMkLst>
        </pc:spChg>
        <pc:spChg chg="del">
          <ac:chgData name="Rhys Curtis (2105513)" userId="2b9f5e7a-6b62-40e6-81eb-8b1f8032b43b" providerId="ADAL" clId="{9938A65A-328B-C542-85AD-BFFA92C5B36C}" dt="2022-08-21T10:18:56.217" v="1227" actId="478"/>
          <ac:spMkLst>
            <pc:docMk/>
            <pc:sldMk cId="3477453048" sldId="263"/>
            <ac:spMk id="22" creationId="{EC1EC5C0-B9F3-0D47-8C7B-A2B7D2AEE4F7}"/>
          </ac:spMkLst>
        </pc:spChg>
        <pc:spChg chg="del">
          <ac:chgData name="Rhys Curtis (2105513)" userId="2b9f5e7a-6b62-40e6-81eb-8b1f8032b43b" providerId="ADAL" clId="{9938A65A-328B-C542-85AD-BFFA92C5B36C}" dt="2022-08-21T10:18:56.217" v="1227" actId="478"/>
          <ac:spMkLst>
            <pc:docMk/>
            <pc:sldMk cId="3477453048" sldId="263"/>
            <ac:spMk id="23" creationId="{0E40995F-FCDC-0C42-8608-FF5B24C7FC84}"/>
          </ac:spMkLst>
        </pc:spChg>
        <pc:spChg chg="add mod">
          <ac:chgData name="Rhys Curtis (2105513)" userId="2b9f5e7a-6b62-40e6-81eb-8b1f8032b43b" providerId="ADAL" clId="{9938A65A-328B-C542-85AD-BFFA92C5B36C}" dt="2022-08-21T10:19:55.129" v="1281" actId="20577"/>
          <ac:spMkLst>
            <pc:docMk/>
            <pc:sldMk cId="3477453048" sldId="263"/>
            <ac:spMk id="25" creationId="{4DC47B57-B974-B527-80ED-C27B2826A3DD}"/>
          </ac:spMkLst>
        </pc:spChg>
        <pc:spChg chg="add mod">
          <ac:chgData name="Rhys Curtis (2105513)" userId="2b9f5e7a-6b62-40e6-81eb-8b1f8032b43b" providerId="ADAL" clId="{9938A65A-328B-C542-85AD-BFFA92C5B36C}" dt="2022-08-21T10:18:56.217" v="1227" actId="478"/>
          <ac:spMkLst>
            <pc:docMk/>
            <pc:sldMk cId="3477453048" sldId="263"/>
            <ac:spMk id="27" creationId="{B64B08B8-3B86-2718-0C73-B3D31268170C}"/>
          </ac:spMkLst>
        </pc:spChg>
        <pc:spChg chg="del">
          <ac:chgData name="Rhys Curtis (2105513)" userId="2b9f5e7a-6b62-40e6-81eb-8b1f8032b43b" providerId="ADAL" clId="{9938A65A-328B-C542-85AD-BFFA92C5B36C}" dt="2022-08-21T10:18:56.217" v="1227" actId="478"/>
          <ac:spMkLst>
            <pc:docMk/>
            <pc:sldMk cId="3477453048" sldId="263"/>
            <ac:spMk id="29" creationId="{3E3A00F0-8B29-CC41-BB9B-69B0FEFDBEC3}"/>
          </ac:spMkLst>
        </pc:spChg>
        <pc:spChg chg="del">
          <ac:chgData name="Rhys Curtis (2105513)" userId="2b9f5e7a-6b62-40e6-81eb-8b1f8032b43b" providerId="ADAL" clId="{9938A65A-328B-C542-85AD-BFFA92C5B36C}" dt="2022-08-21T10:18:56.217" v="1227" actId="478"/>
          <ac:spMkLst>
            <pc:docMk/>
            <pc:sldMk cId="3477453048" sldId="263"/>
            <ac:spMk id="30" creationId="{74ABFA2A-9AB2-F441-8220-1700CF6E93C6}"/>
          </ac:spMkLst>
        </pc:spChg>
        <pc:spChg chg="add mod">
          <ac:chgData name="Rhys Curtis (2105513)" userId="2b9f5e7a-6b62-40e6-81eb-8b1f8032b43b" providerId="ADAL" clId="{9938A65A-328B-C542-85AD-BFFA92C5B36C}" dt="2022-08-21T10:18:56.217" v="1227" actId="478"/>
          <ac:spMkLst>
            <pc:docMk/>
            <pc:sldMk cId="3477453048" sldId="263"/>
            <ac:spMk id="35" creationId="{CCA8820F-D270-C0AB-4974-6D392DB9E870}"/>
          </ac:spMkLst>
        </pc:spChg>
        <pc:spChg chg="add mod">
          <ac:chgData name="Rhys Curtis (2105513)" userId="2b9f5e7a-6b62-40e6-81eb-8b1f8032b43b" providerId="ADAL" clId="{9938A65A-328B-C542-85AD-BFFA92C5B36C}" dt="2022-08-21T10:18:56.217" v="1227" actId="478"/>
          <ac:spMkLst>
            <pc:docMk/>
            <pc:sldMk cId="3477453048" sldId="263"/>
            <ac:spMk id="38" creationId="{BFDFE17D-E7AD-3ECE-CF92-81D6201C69F5}"/>
          </ac:spMkLst>
        </pc:spChg>
        <pc:spChg chg="add mod">
          <ac:chgData name="Rhys Curtis (2105513)" userId="2b9f5e7a-6b62-40e6-81eb-8b1f8032b43b" providerId="ADAL" clId="{9938A65A-328B-C542-85AD-BFFA92C5B36C}" dt="2022-08-21T10:18:56.217" v="1227" actId="478"/>
          <ac:spMkLst>
            <pc:docMk/>
            <pc:sldMk cId="3477453048" sldId="263"/>
            <ac:spMk id="40" creationId="{26449F87-1AE1-77A0-116E-C6A0A9492223}"/>
          </ac:spMkLst>
        </pc:spChg>
        <pc:spChg chg="add mod">
          <ac:chgData name="Rhys Curtis (2105513)" userId="2b9f5e7a-6b62-40e6-81eb-8b1f8032b43b" providerId="ADAL" clId="{9938A65A-328B-C542-85AD-BFFA92C5B36C}" dt="2022-08-21T10:18:56.217" v="1227" actId="478"/>
          <ac:spMkLst>
            <pc:docMk/>
            <pc:sldMk cId="3477453048" sldId="263"/>
            <ac:spMk id="42" creationId="{6567E261-3D1F-AB51-7133-903ABD359CF5}"/>
          </ac:spMkLst>
        </pc:spChg>
        <pc:picChg chg="del">
          <ac:chgData name="Rhys Curtis (2105513)" userId="2b9f5e7a-6b62-40e6-81eb-8b1f8032b43b" providerId="ADAL" clId="{9938A65A-328B-C542-85AD-BFFA92C5B36C}" dt="2022-08-21T10:18:46.989" v="1226" actId="478"/>
          <ac:picMkLst>
            <pc:docMk/>
            <pc:sldMk cId="3477453048" sldId="263"/>
            <ac:picMk id="31" creationId="{6B0E9A3B-F80B-6B4C-B8C2-742CB0CF71A6}"/>
          </ac:picMkLst>
        </pc:picChg>
        <pc:picChg chg="del">
          <ac:chgData name="Rhys Curtis (2105513)" userId="2b9f5e7a-6b62-40e6-81eb-8b1f8032b43b" providerId="ADAL" clId="{9938A65A-328B-C542-85AD-BFFA92C5B36C}" dt="2022-08-21T10:18:46.989" v="1226" actId="478"/>
          <ac:picMkLst>
            <pc:docMk/>
            <pc:sldMk cId="3477453048" sldId="263"/>
            <ac:picMk id="32" creationId="{7B613200-415F-4241-B644-5F485A7046B5}"/>
          </ac:picMkLst>
        </pc:picChg>
        <pc:picChg chg="del">
          <ac:chgData name="Rhys Curtis (2105513)" userId="2b9f5e7a-6b62-40e6-81eb-8b1f8032b43b" providerId="ADAL" clId="{9938A65A-328B-C542-85AD-BFFA92C5B36C}" dt="2022-08-21T10:18:46.989" v="1226" actId="478"/>
          <ac:picMkLst>
            <pc:docMk/>
            <pc:sldMk cId="3477453048" sldId="263"/>
            <ac:picMk id="33" creationId="{BD2D316E-26F2-3248-8D3D-269E1AF7B0B5}"/>
          </ac:picMkLst>
        </pc:picChg>
        <pc:picChg chg="del">
          <ac:chgData name="Rhys Curtis (2105513)" userId="2b9f5e7a-6b62-40e6-81eb-8b1f8032b43b" providerId="ADAL" clId="{9938A65A-328B-C542-85AD-BFFA92C5B36C}" dt="2022-08-21T10:18:46.989" v="1226" actId="478"/>
          <ac:picMkLst>
            <pc:docMk/>
            <pc:sldMk cId="3477453048" sldId="263"/>
            <ac:picMk id="34" creationId="{47FA94B1-0169-7044-A950-C981E7DB3E3A}"/>
          </ac:picMkLst>
        </pc:picChg>
      </pc:sldChg>
      <pc:sldChg chg="modSp mod modTransition">
        <pc:chgData name="Rhys Curtis (2105513)" userId="2b9f5e7a-6b62-40e6-81eb-8b1f8032b43b" providerId="ADAL" clId="{9938A65A-328B-C542-85AD-BFFA92C5B36C}" dt="2022-08-22T16:40:28.780" v="7290"/>
        <pc:sldMkLst>
          <pc:docMk/>
          <pc:sldMk cId="700209266" sldId="264"/>
        </pc:sldMkLst>
        <pc:spChg chg="mod">
          <ac:chgData name="Rhys Curtis (2105513)" userId="2b9f5e7a-6b62-40e6-81eb-8b1f8032b43b" providerId="ADAL" clId="{9938A65A-328B-C542-85AD-BFFA92C5B36C}" dt="2022-08-21T11:00:03.263" v="4365" actId="20577"/>
          <ac:spMkLst>
            <pc:docMk/>
            <pc:sldMk cId="700209266" sldId="264"/>
            <ac:spMk id="2" creationId="{DD0B6389-2374-4677-B8BB-59410CCC32FD}"/>
          </ac:spMkLst>
        </pc:spChg>
        <pc:spChg chg="mod">
          <ac:chgData name="Rhys Curtis (2105513)" userId="2b9f5e7a-6b62-40e6-81eb-8b1f8032b43b" providerId="ADAL" clId="{9938A65A-328B-C542-85AD-BFFA92C5B36C}" dt="2022-08-21T11:00:29.836" v="4371" actId="20577"/>
          <ac:spMkLst>
            <pc:docMk/>
            <pc:sldMk cId="700209266" sldId="264"/>
            <ac:spMk id="3" creationId="{963427F9-ABAC-3441-B366-CA953382F12D}"/>
          </ac:spMkLst>
        </pc:spChg>
        <pc:spChg chg="mod">
          <ac:chgData name="Rhys Curtis (2105513)" userId="2b9f5e7a-6b62-40e6-81eb-8b1f8032b43b" providerId="ADAL" clId="{9938A65A-328B-C542-85AD-BFFA92C5B36C}" dt="2022-08-21T11:00:41.263" v="4372"/>
          <ac:spMkLst>
            <pc:docMk/>
            <pc:sldMk cId="700209266" sldId="264"/>
            <ac:spMk id="4" creationId="{D81F8B4F-7B20-2A48-AB91-C7ECCE2E1660}"/>
          </ac:spMkLst>
        </pc:spChg>
        <pc:spChg chg="mod">
          <ac:chgData name="Rhys Curtis (2105513)" userId="2b9f5e7a-6b62-40e6-81eb-8b1f8032b43b" providerId="ADAL" clId="{9938A65A-328B-C542-85AD-BFFA92C5B36C}" dt="2022-08-21T11:12:46.863" v="5062" actId="12"/>
          <ac:spMkLst>
            <pc:docMk/>
            <pc:sldMk cId="700209266" sldId="264"/>
            <ac:spMk id="8" creationId="{6146D639-1AF7-9544-89CB-5863F22FD6AD}"/>
          </ac:spMkLst>
        </pc:spChg>
        <pc:spChg chg="mod">
          <ac:chgData name="Rhys Curtis (2105513)" userId="2b9f5e7a-6b62-40e6-81eb-8b1f8032b43b" providerId="ADAL" clId="{9938A65A-328B-C542-85AD-BFFA92C5B36C}" dt="2022-08-21T11:12:50.907" v="5063" actId="12"/>
          <ac:spMkLst>
            <pc:docMk/>
            <pc:sldMk cId="700209266" sldId="264"/>
            <ac:spMk id="10" creationId="{21CB4AB2-9E97-4D40-B2F1-A3F55B1E9090}"/>
          </ac:spMkLst>
        </pc:spChg>
        <pc:spChg chg="mod">
          <ac:chgData name="Rhys Curtis (2105513)" userId="2b9f5e7a-6b62-40e6-81eb-8b1f8032b43b" providerId="ADAL" clId="{9938A65A-328B-C542-85AD-BFFA92C5B36C}" dt="2022-08-21T11:12:58.634" v="5065" actId="404"/>
          <ac:spMkLst>
            <pc:docMk/>
            <pc:sldMk cId="700209266" sldId="264"/>
            <ac:spMk id="13" creationId="{4F701027-0723-2745-B4FC-2C8285C84695}"/>
          </ac:spMkLst>
        </pc:spChg>
        <pc:spChg chg="mod">
          <ac:chgData name="Rhys Curtis (2105513)" userId="2b9f5e7a-6b62-40e6-81eb-8b1f8032b43b" providerId="ADAL" clId="{9938A65A-328B-C542-85AD-BFFA92C5B36C}" dt="2022-08-21T11:13:04.464" v="5066" actId="12"/>
          <ac:spMkLst>
            <pc:docMk/>
            <pc:sldMk cId="700209266" sldId="264"/>
            <ac:spMk id="15" creationId="{660246C7-7995-0849-8AB1-B92F4280EC69}"/>
          </ac:spMkLst>
        </pc:spChg>
        <pc:spChg chg="mod">
          <ac:chgData name="Rhys Curtis (2105513)" userId="2b9f5e7a-6b62-40e6-81eb-8b1f8032b43b" providerId="ADAL" clId="{9938A65A-328B-C542-85AD-BFFA92C5B36C}" dt="2022-08-21T11:14:10.200" v="5152" actId="20577"/>
          <ac:spMkLst>
            <pc:docMk/>
            <pc:sldMk cId="700209266" sldId="264"/>
            <ac:spMk id="17" creationId="{D26DEB4E-5043-BB4F-B5CF-C6E87E8F4DA3}"/>
          </ac:spMkLst>
        </pc:spChg>
      </pc:sldChg>
      <pc:sldChg chg="addSp delSp modSp mod modTransition">
        <pc:chgData name="Rhys Curtis (2105513)" userId="2b9f5e7a-6b62-40e6-81eb-8b1f8032b43b" providerId="ADAL" clId="{9938A65A-328B-C542-85AD-BFFA92C5B36C}" dt="2022-08-22T16:40:28.780" v="7290"/>
        <pc:sldMkLst>
          <pc:docMk/>
          <pc:sldMk cId="2563119616" sldId="265"/>
        </pc:sldMkLst>
        <pc:spChg chg="mod ord">
          <ac:chgData name="Rhys Curtis (2105513)" userId="2b9f5e7a-6b62-40e6-81eb-8b1f8032b43b" providerId="ADAL" clId="{9938A65A-328B-C542-85AD-BFFA92C5B36C}" dt="2022-08-22T16:38:07.768" v="7280" actId="20577"/>
          <ac:spMkLst>
            <pc:docMk/>
            <pc:sldMk cId="2563119616" sldId="265"/>
            <ac:spMk id="3" creationId="{EFB90AB4-D228-4548-B072-726498212362}"/>
          </ac:spMkLst>
        </pc:spChg>
        <pc:spChg chg="add del mod">
          <ac:chgData name="Rhys Curtis (2105513)" userId="2b9f5e7a-6b62-40e6-81eb-8b1f8032b43b" providerId="ADAL" clId="{9938A65A-328B-C542-85AD-BFFA92C5B36C}" dt="2022-08-21T11:35:37.339" v="6581" actId="478"/>
          <ac:spMkLst>
            <pc:docMk/>
            <pc:sldMk cId="2563119616" sldId="265"/>
            <ac:spMk id="4" creationId="{79EBA5B2-5751-C226-CF12-576D3F7EA55E}"/>
          </ac:spMkLst>
        </pc:spChg>
        <pc:spChg chg="mod">
          <ac:chgData name="Rhys Curtis (2105513)" userId="2b9f5e7a-6b62-40e6-81eb-8b1f8032b43b" providerId="ADAL" clId="{9938A65A-328B-C542-85AD-BFFA92C5B36C}" dt="2022-08-21T11:35:35.408" v="6579" actId="26606"/>
          <ac:spMkLst>
            <pc:docMk/>
            <pc:sldMk cId="2563119616" sldId="265"/>
            <ac:spMk id="7" creationId="{38D39D21-DB03-7C4B-BCD8-4A6826EB1788}"/>
          </ac:spMkLst>
        </pc:spChg>
        <pc:spChg chg="mod">
          <ac:chgData name="Rhys Curtis (2105513)" userId="2b9f5e7a-6b62-40e6-81eb-8b1f8032b43b" providerId="ADAL" clId="{9938A65A-328B-C542-85AD-BFFA92C5B36C}" dt="2022-08-21T11:35:35.408" v="6579" actId="26606"/>
          <ac:spMkLst>
            <pc:docMk/>
            <pc:sldMk cId="2563119616" sldId="265"/>
            <ac:spMk id="8" creationId="{4935E91E-7CC8-9B42-8C6A-FB302D879597}"/>
          </ac:spMkLst>
        </pc:spChg>
        <pc:spChg chg="mod">
          <ac:chgData name="Rhys Curtis (2105513)" userId="2b9f5e7a-6b62-40e6-81eb-8b1f8032b43b" providerId="ADAL" clId="{9938A65A-328B-C542-85AD-BFFA92C5B36C}" dt="2022-08-21T11:35:35.408" v="6579" actId="26606"/>
          <ac:spMkLst>
            <pc:docMk/>
            <pc:sldMk cId="2563119616" sldId="265"/>
            <ac:spMk id="9" creationId="{C00386A5-8AD2-1C49-821C-F0DB60EA6477}"/>
          </ac:spMkLst>
        </pc:spChg>
        <pc:spChg chg="mod ord">
          <ac:chgData name="Rhys Curtis (2105513)" userId="2b9f5e7a-6b62-40e6-81eb-8b1f8032b43b" providerId="ADAL" clId="{9938A65A-328B-C542-85AD-BFFA92C5B36C}" dt="2022-08-21T11:35:35.408" v="6579" actId="26606"/>
          <ac:spMkLst>
            <pc:docMk/>
            <pc:sldMk cId="2563119616" sldId="265"/>
            <ac:spMk id="47" creationId="{167D37B9-A301-4761-8990-91AFC6B1E3CE}"/>
          </ac:spMkLst>
        </pc:spChg>
        <pc:picChg chg="add del mod">
          <ac:chgData name="Rhys Curtis (2105513)" userId="2b9f5e7a-6b62-40e6-81eb-8b1f8032b43b" providerId="ADAL" clId="{9938A65A-328B-C542-85AD-BFFA92C5B36C}" dt="2022-08-21T11:35:36.365" v="6580"/>
          <ac:picMkLst>
            <pc:docMk/>
            <pc:sldMk cId="2563119616" sldId="265"/>
            <ac:picMk id="5" creationId="{3DFA65A5-59DB-0D01-5906-A5426D4FC808}"/>
          </ac:picMkLst>
        </pc:picChg>
        <pc:picChg chg="add del">
          <ac:chgData name="Rhys Curtis (2105513)" userId="2b9f5e7a-6b62-40e6-81eb-8b1f8032b43b" providerId="ADAL" clId="{9938A65A-328B-C542-85AD-BFFA92C5B36C}" dt="2022-08-21T11:35:37.339" v="6581" actId="478"/>
          <ac:picMkLst>
            <pc:docMk/>
            <pc:sldMk cId="2563119616" sldId="265"/>
            <ac:picMk id="41" creationId="{CA7AA561-D43A-44FB-9797-ADF1120FE134}"/>
          </ac:picMkLst>
        </pc:picChg>
      </pc:sldChg>
      <pc:sldChg chg="modSp mod modTransition">
        <pc:chgData name="Rhys Curtis (2105513)" userId="2b9f5e7a-6b62-40e6-81eb-8b1f8032b43b" providerId="ADAL" clId="{9938A65A-328B-C542-85AD-BFFA92C5B36C}" dt="2022-08-22T16:40:28.780" v="7290"/>
        <pc:sldMkLst>
          <pc:docMk/>
          <pc:sldMk cId="2721508595" sldId="266"/>
        </pc:sldMkLst>
        <pc:spChg chg="mod">
          <ac:chgData name="Rhys Curtis (2105513)" userId="2b9f5e7a-6b62-40e6-81eb-8b1f8032b43b" providerId="ADAL" clId="{9938A65A-328B-C542-85AD-BFFA92C5B36C}" dt="2022-08-21T11:03:20.518" v="4440" actId="20577"/>
          <ac:spMkLst>
            <pc:docMk/>
            <pc:sldMk cId="2721508595" sldId="266"/>
            <ac:spMk id="3" creationId="{76530CBE-EF98-064C-9A75-67AC6863C16B}"/>
          </ac:spMkLst>
        </pc:spChg>
        <pc:spChg chg="mod">
          <ac:chgData name="Rhys Curtis (2105513)" userId="2b9f5e7a-6b62-40e6-81eb-8b1f8032b43b" providerId="ADAL" clId="{9938A65A-328B-C542-85AD-BFFA92C5B36C}" dt="2022-08-21T11:24:12.650" v="5596" actId="20577"/>
          <ac:spMkLst>
            <pc:docMk/>
            <pc:sldMk cId="2721508595" sldId="266"/>
            <ac:spMk id="4" creationId="{9B9ED227-95A7-4B08-91FE-5E0EF0D41D20}"/>
          </ac:spMkLst>
        </pc:spChg>
        <pc:spChg chg="mod">
          <ac:chgData name="Rhys Curtis (2105513)" userId="2b9f5e7a-6b62-40e6-81eb-8b1f8032b43b" providerId="ADAL" clId="{9938A65A-328B-C542-85AD-BFFA92C5B36C}" dt="2022-08-21T11:25:01.661" v="5706" actId="20577"/>
          <ac:spMkLst>
            <pc:docMk/>
            <pc:sldMk cId="2721508595" sldId="266"/>
            <ac:spMk id="5" creationId="{9C2ECAAA-1E9C-4845-8EA9-E11A76F08150}"/>
          </ac:spMkLst>
        </pc:spChg>
        <pc:spChg chg="mod">
          <ac:chgData name="Rhys Curtis (2105513)" userId="2b9f5e7a-6b62-40e6-81eb-8b1f8032b43b" providerId="ADAL" clId="{9938A65A-328B-C542-85AD-BFFA92C5B36C}" dt="2022-08-21T11:03:24.219" v="4441"/>
          <ac:spMkLst>
            <pc:docMk/>
            <pc:sldMk cId="2721508595" sldId="266"/>
            <ac:spMk id="7" creationId="{CA219616-FC92-EC4C-AE00-252AB95763E9}"/>
          </ac:spMkLst>
        </pc:spChg>
        <pc:spChg chg="mod">
          <ac:chgData name="Rhys Curtis (2105513)" userId="2b9f5e7a-6b62-40e6-81eb-8b1f8032b43b" providerId="ADAL" clId="{9938A65A-328B-C542-85AD-BFFA92C5B36C}" dt="2022-08-21T11:19:33.511" v="5331" actId="20577"/>
          <ac:spMkLst>
            <pc:docMk/>
            <pc:sldMk cId="2721508595" sldId="266"/>
            <ac:spMk id="9" creationId="{6B7AFC44-0B03-0440-894A-F417DCE9DDF5}"/>
          </ac:spMkLst>
        </pc:spChg>
        <pc:picChg chg="mod">
          <ac:chgData name="Rhys Curtis (2105513)" userId="2b9f5e7a-6b62-40e6-81eb-8b1f8032b43b" providerId="ADAL" clId="{9938A65A-328B-C542-85AD-BFFA92C5B36C}" dt="2022-08-21T11:25:43.622" v="5718" actId="1076"/>
          <ac:picMkLst>
            <pc:docMk/>
            <pc:sldMk cId="2721508595" sldId="266"/>
            <ac:picMk id="62" creationId="{A2FFB594-F12D-4187-B225-766DFDE5B4F3}"/>
          </ac:picMkLst>
        </pc:picChg>
      </pc:sldChg>
      <pc:sldChg chg="modSp mod modTransition">
        <pc:chgData name="Rhys Curtis (2105513)" userId="2b9f5e7a-6b62-40e6-81eb-8b1f8032b43b" providerId="ADAL" clId="{9938A65A-328B-C542-85AD-BFFA92C5B36C}" dt="2022-08-24T07:56:32.470" v="7373" actId="20577"/>
        <pc:sldMkLst>
          <pc:docMk/>
          <pc:sldMk cId="445070695" sldId="267"/>
        </pc:sldMkLst>
        <pc:spChg chg="mod">
          <ac:chgData name="Rhys Curtis (2105513)" userId="2b9f5e7a-6b62-40e6-81eb-8b1f8032b43b" providerId="ADAL" clId="{9938A65A-328B-C542-85AD-BFFA92C5B36C}" dt="2022-08-24T07:56:32.470" v="7373" actId="20577"/>
          <ac:spMkLst>
            <pc:docMk/>
            <pc:sldMk cId="445070695" sldId="267"/>
            <ac:spMk id="3" creationId="{7B943E7C-A74D-4CB3-844B-51917C88C95F}"/>
          </ac:spMkLst>
        </pc:spChg>
        <pc:spChg chg="mod">
          <ac:chgData name="Rhys Curtis (2105513)" userId="2b9f5e7a-6b62-40e6-81eb-8b1f8032b43b" providerId="ADAL" clId="{9938A65A-328B-C542-85AD-BFFA92C5B36C}" dt="2022-08-21T11:25:34.071" v="5715" actId="20577"/>
          <ac:spMkLst>
            <pc:docMk/>
            <pc:sldMk cId="445070695" sldId="267"/>
            <ac:spMk id="4" creationId="{161EBDAC-D08D-A24B-8EA9-377AF64975C5}"/>
          </ac:spMkLst>
        </pc:spChg>
        <pc:spChg chg="mod">
          <ac:chgData name="Rhys Curtis (2105513)" userId="2b9f5e7a-6b62-40e6-81eb-8b1f8032b43b" providerId="ADAL" clId="{9938A65A-328B-C542-85AD-BFFA92C5B36C}" dt="2022-08-21T11:25:50.967" v="5719"/>
          <ac:spMkLst>
            <pc:docMk/>
            <pc:sldMk cId="445070695" sldId="267"/>
            <ac:spMk id="5" creationId="{C96DE336-91C4-644F-9A64-DC93B220ABEC}"/>
          </ac:spMkLst>
        </pc:spChg>
        <pc:picChg chg="mod">
          <ac:chgData name="Rhys Curtis (2105513)" userId="2b9f5e7a-6b62-40e6-81eb-8b1f8032b43b" providerId="ADAL" clId="{9938A65A-328B-C542-85AD-BFFA92C5B36C}" dt="2022-08-21T11:32:26.268" v="6565" actId="1076"/>
          <ac:picMkLst>
            <pc:docMk/>
            <pc:sldMk cId="445070695" sldId="267"/>
            <ac:picMk id="16" creationId="{36C00303-A08F-4F62-BD8D-3CC12633BD76}"/>
          </ac:picMkLst>
        </pc:picChg>
      </pc:sldChg>
      <pc:sldChg chg="addSp modSp mod modTransition">
        <pc:chgData name="Rhys Curtis (2105513)" userId="2b9f5e7a-6b62-40e6-81eb-8b1f8032b43b" providerId="ADAL" clId="{9938A65A-328B-C542-85AD-BFFA92C5B36C}" dt="2022-08-22T16:48:50.125" v="7370" actId="27636"/>
        <pc:sldMkLst>
          <pc:docMk/>
          <pc:sldMk cId="3103683689" sldId="268"/>
        </pc:sldMkLst>
        <pc:spChg chg="mod">
          <ac:chgData name="Rhys Curtis (2105513)" userId="2b9f5e7a-6b62-40e6-81eb-8b1f8032b43b" providerId="ADAL" clId="{9938A65A-328B-C542-85AD-BFFA92C5B36C}" dt="2022-08-22T16:48:50.125" v="7370" actId="27636"/>
          <ac:spMkLst>
            <pc:docMk/>
            <pc:sldMk cId="3103683689" sldId="268"/>
            <ac:spMk id="3" creationId="{BABC2CE0-8806-4B2A-A10A-32984D317434}"/>
          </ac:spMkLst>
        </pc:spChg>
        <pc:picChg chg="add mod">
          <ac:chgData name="Rhys Curtis (2105513)" userId="2b9f5e7a-6b62-40e6-81eb-8b1f8032b43b" providerId="ADAL" clId="{9938A65A-328B-C542-85AD-BFFA92C5B36C}" dt="2022-08-21T11:04:09.328" v="4484"/>
          <ac:picMkLst>
            <pc:docMk/>
            <pc:sldMk cId="3103683689" sldId="268"/>
            <ac:picMk id="4" creationId="{66743B0B-0019-1184-A746-3949235D512A}"/>
          </ac:picMkLst>
        </pc:picChg>
      </pc:sldChg>
      <pc:sldChg chg="addSp delSp modSp mod modTransition">
        <pc:chgData name="Rhys Curtis (2105513)" userId="2b9f5e7a-6b62-40e6-81eb-8b1f8032b43b" providerId="ADAL" clId="{9938A65A-328B-C542-85AD-BFFA92C5B36C}" dt="2022-08-22T18:14:08.914" v="7372" actId="20577"/>
        <pc:sldMkLst>
          <pc:docMk/>
          <pc:sldMk cId="3396266754" sldId="269"/>
        </pc:sldMkLst>
        <pc:spChg chg="mod">
          <ac:chgData name="Rhys Curtis (2105513)" userId="2b9f5e7a-6b62-40e6-81eb-8b1f8032b43b" providerId="ADAL" clId="{9938A65A-328B-C542-85AD-BFFA92C5B36C}" dt="2022-08-21T10:21:13.680" v="1307" actId="20577"/>
          <ac:spMkLst>
            <pc:docMk/>
            <pc:sldMk cId="3396266754" sldId="269"/>
            <ac:spMk id="2" creationId="{27A6F7BB-30A8-4980-AD4A-2FB0B53FA6C9}"/>
          </ac:spMkLst>
        </pc:spChg>
        <pc:spChg chg="mod">
          <ac:chgData name="Rhys Curtis (2105513)" userId="2b9f5e7a-6b62-40e6-81eb-8b1f8032b43b" providerId="ADAL" clId="{9938A65A-328B-C542-85AD-BFFA92C5B36C}" dt="2022-08-21T10:26:53.093" v="1663" actId="20577"/>
          <ac:spMkLst>
            <pc:docMk/>
            <pc:sldMk cId="3396266754" sldId="269"/>
            <ac:spMk id="3" creationId="{0CF5CDE2-B31D-5442-8437-35BB58B5CB70}"/>
          </ac:spMkLst>
        </pc:spChg>
        <pc:spChg chg="mod">
          <ac:chgData name="Rhys Curtis (2105513)" userId="2b9f5e7a-6b62-40e6-81eb-8b1f8032b43b" providerId="ADAL" clId="{9938A65A-328B-C542-85AD-BFFA92C5B36C}" dt="2022-08-21T10:26:48.931" v="1657"/>
          <ac:spMkLst>
            <pc:docMk/>
            <pc:sldMk cId="3396266754" sldId="269"/>
            <ac:spMk id="4" creationId="{2322CB5F-6057-7941-BCC6-50A41249075D}"/>
          </ac:spMkLst>
        </pc:spChg>
        <pc:spChg chg="add del mod">
          <ac:chgData name="Rhys Curtis (2105513)" userId="2b9f5e7a-6b62-40e6-81eb-8b1f8032b43b" providerId="ADAL" clId="{9938A65A-328B-C542-85AD-BFFA92C5B36C}" dt="2022-08-21T10:20:47.622" v="1284" actId="478"/>
          <ac:spMkLst>
            <pc:docMk/>
            <pc:sldMk cId="3396266754" sldId="269"/>
            <ac:spMk id="7" creationId="{D2755E4E-2AA8-5C14-2F4F-C5EA43DB3373}"/>
          </ac:spMkLst>
        </pc:spChg>
        <pc:spChg chg="add mod">
          <ac:chgData name="Rhys Curtis (2105513)" userId="2b9f5e7a-6b62-40e6-81eb-8b1f8032b43b" providerId="ADAL" clId="{9938A65A-328B-C542-85AD-BFFA92C5B36C}" dt="2022-08-21T10:23:53.935" v="1514" actId="1035"/>
          <ac:spMkLst>
            <pc:docMk/>
            <pc:sldMk cId="3396266754" sldId="269"/>
            <ac:spMk id="9" creationId="{A282E23B-EF67-5CF7-7B07-BD9AA5179C70}"/>
          </ac:spMkLst>
        </pc:spChg>
        <pc:spChg chg="add mod">
          <ac:chgData name="Rhys Curtis (2105513)" userId="2b9f5e7a-6b62-40e6-81eb-8b1f8032b43b" providerId="ADAL" clId="{9938A65A-328B-C542-85AD-BFFA92C5B36C}" dt="2022-08-21T10:25:17.110" v="1598" actId="20577"/>
          <ac:spMkLst>
            <pc:docMk/>
            <pc:sldMk cId="3396266754" sldId="269"/>
            <ac:spMk id="11" creationId="{C7D9E6DE-C920-B25C-9F68-3F766FD76F1F}"/>
          </ac:spMkLst>
        </pc:spChg>
        <pc:spChg chg="add del mod">
          <ac:chgData name="Rhys Curtis (2105513)" userId="2b9f5e7a-6b62-40e6-81eb-8b1f8032b43b" providerId="ADAL" clId="{9938A65A-328B-C542-85AD-BFFA92C5B36C}" dt="2022-08-21T10:20:49.411" v="1285" actId="478"/>
          <ac:spMkLst>
            <pc:docMk/>
            <pc:sldMk cId="3396266754" sldId="269"/>
            <ac:spMk id="13" creationId="{FA8B61DF-57D3-CAFD-730C-2BE6B1A100C5}"/>
          </ac:spMkLst>
        </pc:spChg>
        <pc:spChg chg="add mod">
          <ac:chgData name="Rhys Curtis (2105513)" userId="2b9f5e7a-6b62-40e6-81eb-8b1f8032b43b" providerId="ADAL" clId="{9938A65A-328B-C542-85AD-BFFA92C5B36C}" dt="2022-08-22T18:14:08.914" v="7372" actId="20577"/>
          <ac:spMkLst>
            <pc:docMk/>
            <pc:sldMk cId="3396266754" sldId="269"/>
            <ac:spMk id="15" creationId="{61DB285F-4319-31C0-FC26-036A2B3579AC}"/>
          </ac:spMkLst>
        </pc:spChg>
        <pc:spChg chg="add mod">
          <ac:chgData name="Rhys Curtis (2105513)" userId="2b9f5e7a-6b62-40e6-81eb-8b1f8032b43b" providerId="ADAL" clId="{9938A65A-328B-C542-85AD-BFFA92C5B36C}" dt="2022-08-21T10:47:27.724" v="3043" actId="20577"/>
          <ac:spMkLst>
            <pc:docMk/>
            <pc:sldMk cId="3396266754" sldId="269"/>
            <ac:spMk id="17" creationId="{47B141CD-A902-4743-A960-CF97874D8827}"/>
          </ac:spMkLst>
        </pc:spChg>
        <pc:spChg chg="add del mod">
          <ac:chgData name="Rhys Curtis (2105513)" userId="2b9f5e7a-6b62-40e6-81eb-8b1f8032b43b" providerId="ADAL" clId="{9938A65A-328B-C542-85AD-BFFA92C5B36C}" dt="2022-08-21T10:20:55.304" v="1288" actId="478"/>
          <ac:spMkLst>
            <pc:docMk/>
            <pc:sldMk cId="3396266754" sldId="269"/>
            <ac:spMk id="19" creationId="{73F3C4DE-30DE-2D73-3D9A-1C5EA48318E6}"/>
          </ac:spMkLst>
        </pc:spChg>
        <pc:spChg chg="add mod">
          <ac:chgData name="Rhys Curtis (2105513)" userId="2b9f5e7a-6b62-40e6-81eb-8b1f8032b43b" providerId="ADAL" clId="{9938A65A-328B-C542-85AD-BFFA92C5B36C}" dt="2022-08-21T10:23:53.935" v="1514" actId="1035"/>
          <ac:spMkLst>
            <pc:docMk/>
            <pc:sldMk cId="3396266754" sldId="269"/>
            <ac:spMk id="21" creationId="{E1677902-C788-CEDB-9FCA-8E2B49A6E8C9}"/>
          </ac:spMkLst>
        </pc:spChg>
        <pc:spChg chg="add mod">
          <ac:chgData name="Rhys Curtis (2105513)" userId="2b9f5e7a-6b62-40e6-81eb-8b1f8032b43b" providerId="ADAL" clId="{9938A65A-328B-C542-85AD-BFFA92C5B36C}" dt="2022-08-21T10:28:14.414" v="1718" actId="20577"/>
          <ac:spMkLst>
            <pc:docMk/>
            <pc:sldMk cId="3396266754" sldId="269"/>
            <ac:spMk id="23" creationId="{E1CE13E5-5D48-D909-98BF-38CA34325250}"/>
          </ac:spMkLst>
        </pc:spChg>
        <pc:spChg chg="add del mod">
          <ac:chgData name="Rhys Curtis (2105513)" userId="2b9f5e7a-6b62-40e6-81eb-8b1f8032b43b" providerId="ADAL" clId="{9938A65A-328B-C542-85AD-BFFA92C5B36C}" dt="2022-08-21T10:20:58.648" v="1289" actId="478"/>
          <ac:spMkLst>
            <pc:docMk/>
            <pc:sldMk cId="3396266754" sldId="269"/>
            <ac:spMk id="25" creationId="{B935AE68-3F4D-2453-6BCF-0977D5541A6D}"/>
          </ac:spMkLst>
        </pc:spChg>
        <pc:spChg chg="add del mod">
          <ac:chgData name="Rhys Curtis (2105513)" userId="2b9f5e7a-6b62-40e6-81eb-8b1f8032b43b" providerId="ADAL" clId="{9938A65A-328B-C542-85AD-BFFA92C5B36C}" dt="2022-08-21T10:23:40.871" v="1462" actId="478"/>
          <ac:spMkLst>
            <pc:docMk/>
            <pc:sldMk cId="3396266754" sldId="269"/>
            <ac:spMk id="27" creationId="{4B7B8300-9B9D-A0ED-AA1A-EAC5F02F3ACC}"/>
          </ac:spMkLst>
        </pc:spChg>
        <pc:spChg chg="add del mod">
          <ac:chgData name="Rhys Curtis (2105513)" userId="2b9f5e7a-6b62-40e6-81eb-8b1f8032b43b" providerId="ADAL" clId="{9938A65A-328B-C542-85AD-BFFA92C5B36C}" dt="2022-08-21T10:23:40.871" v="1462" actId="478"/>
          <ac:spMkLst>
            <pc:docMk/>
            <pc:sldMk cId="3396266754" sldId="269"/>
            <ac:spMk id="29" creationId="{FD57CFD9-DD05-A5B6-5FA2-33E66486AAC5}"/>
          </ac:spMkLst>
        </pc:spChg>
        <pc:spChg chg="add del mod">
          <ac:chgData name="Rhys Curtis (2105513)" userId="2b9f5e7a-6b62-40e6-81eb-8b1f8032b43b" providerId="ADAL" clId="{9938A65A-328B-C542-85AD-BFFA92C5B36C}" dt="2022-08-21T10:21:00.648" v="1290" actId="478"/>
          <ac:spMkLst>
            <pc:docMk/>
            <pc:sldMk cId="3396266754" sldId="269"/>
            <ac:spMk id="31" creationId="{24383D2C-F65C-C85A-49A7-6FED95D268F6}"/>
          </ac:spMkLst>
        </pc:spChg>
        <pc:spChg chg="add mod">
          <ac:chgData name="Rhys Curtis (2105513)" userId="2b9f5e7a-6b62-40e6-81eb-8b1f8032b43b" providerId="ADAL" clId="{9938A65A-328B-C542-85AD-BFFA92C5B36C}" dt="2022-08-21T10:23:53.935" v="1514" actId="1035"/>
          <ac:spMkLst>
            <pc:docMk/>
            <pc:sldMk cId="3396266754" sldId="269"/>
            <ac:spMk id="33" creationId="{A6D609D5-71C3-C21D-8123-A006E8730DAF}"/>
          </ac:spMkLst>
        </pc:spChg>
        <pc:spChg chg="add mod">
          <ac:chgData name="Rhys Curtis (2105513)" userId="2b9f5e7a-6b62-40e6-81eb-8b1f8032b43b" providerId="ADAL" clId="{9938A65A-328B-C542-85AD-BFFA92C5B36C}" dt="2022-08-21T10:28:35.525" v="1783" actId="20577"/>
          <ac:spMkLst>
            <pc:docMk/>
            <pc:sldMk cId="3396266754" sldId="269"/>
            <ac:spMk id="35" creationId="{C274A16C-CF80-EA50-BE47-EB953D2461B5}"/>
          </ac:spMkLst>
        </pc:spChg>
        <pc:spChg chg="add del mod">
          <ac:chgData name="Rhys Curtis (2105513)" userId="2b9f5e7a-6b62-40e6-81eb-8b1f8032b43b" providerId="ADAL" clId="{9938A65A-328B-C542-85AD-BFFA92C5B36C}" dt="2022-08-21T10:21:02.045" v="1291" actId="478"/>
          <ac:spMkLst>
            <pc:docMk/>
            <pc:sldMk cId="3396266754" sldId="269"/>
            <ac:spMk id="37" creationId="{64F6F58D-6019-914B-42BC-A7C8C1CB3F15}"/>
          </ac:spMkLst>
        </pc:spChg>
        <pc:spChg chg="add mod">
          <ac:chgData name="Rhys Curtis (2105513)" userId="2b9f5e7a-6b62-40e6-81eb-8b1f8032b43b" providerId="ADAL" clId="{9938A65A-328B-C542-85AD-BFFA92C5B36C}" dt="2022-08-21T10:23:53.935" v="1514" actId="1035"/>
          <ac:spMkLst>
            <pc:docMk/>
            <pc:sldMk cId="3396266754" sldId="269"/>
            <ac:spMk id="39" creationId="{2AC136BA-7DA7-82BE-7F68-E705377CE29B}"/>
          </ac:spMkLst>
        </pc:spChg>
        <pc:spChg chg="add mod">
          <ac:chgData name="Rhys Curtis (2105513)" userId="2b9f5e7a-6b62-40e6-81eb-8b1f8032b43b" providerId="ADAL" clId="{9938A65A-328B-C542-85AD-BFFA92C5B36C}" dt="2022-08-21T10:29:25.701" v="1896" actId="20577"/>
          <ac:spMkLst>
            <pc:docMk/>
            <pc:sldMk cId="3396266754" sldId="269"/>
            <ac:spMk id="41" creationId="{4FAB6A37-C2E2-536F-F105-343EDA9E94CB}"/>
          </ac:spMkLst>
        </pc:spChg>
        <pc:spChg chg="add del mod">
          <ac:chgData name="Rhys Curtis (2105513)" userId="2b9f5e7a-6b62-40e6-81eb-8b1f8032b43b" providerId="ADAL" clId="{9938A65A-328B-C542-85AD-BFFA92C5B36C}" dt="2022-08-21T10:21:04.576" v="1292" actId="478"/>
          <ac:spMkLst>
            <pc:docMk/>
            <pc:sldMk cId="3396266754" sldId="269"/>
            <ac:spMk id="43" creationId="{6D854678-FA95-6D4F-8AEB-771C7B8AB310}"/>
          </ac:spMkLst>
        </pc:spChg>
        <pc:spChg chg="add mod">
          <ac:chgData name="Rhys Curtis (2105513)" userId="2b9f5e7a-6b62-40e6-81eb-8b1f8032b43b" providerId="ADAL" clId="{9938A65A-328B-C542-85AD-BFFA92C5B36C}" dt="2022-08-21T10:24:53.075" v="1543" actId="20577"/>
          <ac:spMkLst>
            <pc:docMk/>
            <pc:sldMk cId="3396266754" sldId="269"/>
            <ac:spMk id="45" creationId="{845E3AD5-0E01-EA18-6A21-A1025091C154}"/>
          </ac:spMkLst>
        </pc:spChg>
        <pc:spChg chg="add mod">
          <ac:chgData name="Rhys Curtis (2105513)" userId="2b9f5e7a-6b62-40e6-81eb-8b1f8032b43b" providerId="ADAL" clId="{9938A65A-328B-C542-85AD-BFFA92C5B36C}" dt="2022-08-21T10:29:51.162" v="1965" actId="20577"/>
          <ac:spMkLst>
            <pc:docMk/>
            <pc:sldMk cId="3396266754" sldId="269"/>
            <ac:spMk id="47" creationId="{1DAA5935-632E-A302-E511-57C894CB07D6}"/>
          </ac:spMkLst>
        </pc:spChg>
        <pc:spChg chg="del">
          <ac:chgData name="Rhys Curtis (2105513)" userId="2b9f5e7a-6b62-40e6-81eb-8b1f8032b43b" providerId="ADAL" clId="{9938A65A-328B-C542-85AD-BFFA92C5B36C}" dt="2022-08-21T10:20:43.583" v="1283" actId="478"/>
          <ac:spMkLst>
            <pc:docMk/>
            <pc:sldMk cId="3396266754" sldId="269"/>
            <ac:spMk id="49" creationId="{A7FFD4AF-F87B-A14D-B4D0-98460531AA3A}"/>
          </ac:spMkLst>
        </pc:spChg>
        <pc:spChg chg="del">
          <ac:chgData name="Rhys Curtis (2105513)" userId="2b9f5e7a-6b62-40e6-81eb-8b1f8032b43b" providerId="ADAL" clId="{9938A65A-328B-C542-85AD-BFFA92C5B36C}" dt="2022-08-21T10:20:43.583" v="1283" actId="478"/>
          <ac:spMkLst>
            <pc:docMk/>
            <pc:sldMk cId="3396266754" sldId="269"/>
            <ac:spMk id="50" creationId="{D9964EEC-3969-FA44-A2AA-C2B8B0805EA9}"/>
          </ac:spMkLst>
        </pc:spChg>
        <pc:spChg chg="add del mod">
          <ac:chgData name="Rhys Curtis (2105513)" userId="2b9f5e7a-6b62-40e6-81eb-8b1f8032b43b" providerId="ADAL" clId="{9938A65A-328B-C542-85AD-BFFA92C5B36C}" dt="2022-08-21T10:21:06.016" v="1293" actId="478"/>
          <ac:spMkLst>
            <pc:docMk/>
            <pc:sldMk cId="3396266754" sldId="269"/>
            <ac:spMk id="51" creationId="{1BAF678D-B5B0-268F-9B58-B41E0961A3E6}"/>
          </ac:spMkLst>
        </pc:spChg>
        <pc:spChg chg="del">
          <ac:chgData name="Rhys Curtis (2105513)" userId="2b9f5e7a-6b62-40e6-81eb-8b1f8032b43b" providerId="ADAL" clId="{9938A65A-328B-C542-85AD-BFFA92C5B36C}" dt="2022-08-21T10:20:43.583" v="1283" actId="478"/>
          <ac:spMkLst>
            <pc:docMk/>
            <pc:sldMk cId="3396266754" sldId="269"/>
            <ac:spMk id="52" creationId="{6318043B-D504-404A-B629-5FC6CB377029}"/>
          </ac:spMkLst>
        </pc:spChg>
        <pc:spChg chg="add del mod">
          <ac:chgData name="Rhys Curtis (2105513)" userId="2b9f5e7a-6b62-40e6-81eb-8b1f8032b43b" providerId="ADAL" clId="{9938A65A-328B-C542-85AD-BFFA92C5B36C}" dt="2022-08-21T10:23:12.758" v="1454" actId="478"/>
          <ac:spMkLst>
            <pc:docMk/>
            <pc:sldMk cId="3396266754" sldId="269"/>
            <ac:spMk id="54" creationId="{941B3966-9C41-6901-C9DB-4088A855B7F5}"/>
          </ac:spMkLst>
        </pc:spChg>
        <pc:spChg chg="add del mod">
          <ac:chgData name="Rhys Curtis (2105513)" userId="2b9f5e7a-6b62-40e6-81eb-8b1f8032b43b" providerId="ADAL" clId="{9938A65A-328B-C542-85AD-BFFA92C5B36C}" dt="2022-08-21T10:23:18.862" v="1455" actId="478"/>
          <ac:spMkLst>
            <pc:docMk/>
            <pc:sldMk cId="3396266754" sldId="269"/>
            <ac:spMk id="56" creationId="{83B6637C-C5E9-C646-1FFD-BD82D55C2A4E}"/>
          </ac:spMkLst>
        </pc:spChg>
        <pc:spChg chg="add del mod">
          <ac:chgData name="Rhys Curtis (2105513)" userId="2b9f5e7a-6b62-40e6-81eb-8b1f8032b43b" providerId="ADAL" clId="{9938A65A-328B-C542-85AD-BFFA92C5B36C}" dt="2022-08-21T10:20:52.388" v="1287" actId="478"/>
          <ac:spMkLst>
            <pc:docMk/>
            <pc:sldMk cId="3396266754" sldId="269"/>
            <ac:spMk id="58" creationId="{BA21A1C4-4BC0-D87F-2C0C-6588E50B760F}"/>
          </ac:spMkLst>
        </pc:spChg>
        <pc:spChg chg="del">
          <ac:chgData name="Rhys Curtis (2105513)" userId="2b9f5e7a-6b62-40e6-81eb-8b1f8032b43b" providerId="ADAL" clId="{9938A65A-328B-C542-85AD-BFFA92C5B36C}" dt="2022-08-21T10:20:43.583" v="1283" actId="478"/>
          <ac:spMkLst>
            <pc:docMk/>
            <pc:sldMk cId="3396266754" sldId="269"/>
            <ac:spMk id="61" creationId="{1C45D68B-D056-874F-857C-D39B36208F2F}"/>
          </ac:spMkLst>
        </pc:spChg>
        <pc:spChg chg="del">
          <ac:chgData name="Rhys Curtis (2105513)" userId="2b9f5e7a-6b62-40e6-81eb-8b1f8032b43b" providerId="ADAL" clId="{9938A65A-328B-C542-85AD-BFFA92C5B36C}" dt="2022-08-21T10:20:43.583" v="1283" actId="478"/>
          <ac:spMkLst>
            <pc:docMk/>
            <pc:sldMk cId="3396266754" sldId="269"/>
            <ac:spMk id="63" creationId="{6CF76767-9A24-EC48-B387-1B6AA494C665}"/>
          </ac:spMkLst>
        </pc:spChg>
        <pc:spChg chg="del">
          <ac:chgData name="Rhys Curtis (2105513)" userId="2b9f5e7a-6b62-40e6-81eb-8b1f8032b43b" providerId="ADAL" clId="{9938A65A-328B-C542-85AD-BFFA92C5B36C}" dt="2022-08-21T10:20:43.583" v="1283" actId="478"/>
          <ac:spMkLst>
            <pc:docMk/>
            <pc:sldMk cId="3396266754" sldId="269"/>
            <ac:spMk id="64" creationId="{281765CE-36A5-0040-B40B-E3F273B82ABE}"/>
          </ac:spMkLst>
        </pc:spChg>
        <pc:spChg chg="del">
          <ac:chgData name="Rhys Curtis (2105513)" userId="2b9f5e7a-6b62-40e6-81eb-8b1f8032b43b" providerId="ADAL" clId="{9938A65A-328B-C542-85AD-BFFA92C5B36C}" dt="2022-08-21T10:20:43.583" v="1283" actId="478"/>
          <ac:spMkLst>
            <pc:docMk/>
            <pc:sldMk cId="3396266754" sldId="269"/>
            <ac:spMk id="66" creationId="{D784B7D1-8414-6D46-B8A9-23A7F5ABCD8A}"/>
          </ac:spMkLst>
        </pc:spChg>
        <pc:spChg chg="del">
          <ac:chgData name="Rhys Curtis (2105513)" userId="2b9f5e7a-6b62-40e6-81eb-8b1f8032b43b" providerId="ADAL" clId="{9938A65A-328B-C542-85AD-BFFA92C5B36C}" dt="2022-08-21T10:20:43.583" v="1283" actId="478"/>
          <ac:spMkLst>
            <pc:docMk/>
            <pc:sldMk cId="3396266754" sldId="269"/>
            <ac:spMk id="67" creationId="{6173CBB2-D1EF-5142-89BE-AF014B1D25B7}"/>
          </ac:spMkLst>
        </pc:spChg>
        <pc:spChg chg="del">
          <ac:chgData name="Rhys Curtis (2105513)" userId="2b9f5e7a-6b62-40e6-81eb-8b1f8032b43b" providerId="ADAL" clId="{9938A65A-328B-C542-85AD-BFFA92C5B36C}" dt="2022-08-21T10:20:43.583" v="1283" actId="478"/>
          <ac:spMkLst>
            <pc:docMk/>
            <pc:sldMk cId="3396266754" sldId="269"/>
            <ac:spMk id="69" creationId="{6C0F35C0-CB20-B240-B4D5-6B593D57AEBA}"/>
          </ac:spMkLst>
        </pc:spChg>
        <pc:spChg chg="del">
          <ac:chgData name="Rhys Curtis (2105513)" userId="2b9f5e7a-6b62-40e6-81eb-8b1f8032b43b" providerId="ADAL" clId="{9938A65A-328B-C542-85AD-BFFA92C5B36C}" dt="2022-08-21T10:20:43.583" v="1283" actId="478"/>
          <ac:spMkLst>
            <pc:docMk/>
            <pc:sldMk cId="3396266754" sldId="269"/>
            <ac:spMk id="70" creationId="{C041CC55-8391-6D46-8898-3E2E2FEC72F4}"/>
          </ac:spMkLst>
        </pc:spChg>
        <pc:spChg chg="del">
          <ac:chgData name="Rhys Curtis (2105513)" userId="2b9f5e7a-6b62-40e6-81eb-8b1f8032b43b" providerId="ADAL" clId="{9938A65A-328B-C542-85AD-BFFA92C5B36C}" dt="2022-08-21T10:20:43.583" v="1283" actId="478"/>
          <ac:spMkLst>
            <pc:docMk/>
            <pc:sldMk cId="3396266754" sldId="269"/>
            <ac:spMk id="72" creationId="{F4B9CE7A-9B0C-E342-A5D1-74FFDADEE0A9}"/>
          </ac:spMkLst>
        </pc:spChg>
        <pc:spChg chg="del">
          <ac:chgData name="Rhys Curtis (2105513)" userId="2b9f5e7a-6b62-40e6-81eb-8b1f8032b43b" providerId="ADAL" clId="{9938A65A-328B-C542-85AD-BFFA92C5B36C}" dt="2022-08-21T10:20:43.583" v="1283" actId="478"/>
          <ac:spMkLst>
            <pc:docMk/>
            <pc:sldMk cId="3396266754" sldId="269"/>
            <ac:spMk id="73" creationId="{2D00B05E-9946-F24D-9C04-CC6DB31DFB16}"/>
          </ac:spMkLst>
        </pc:spChg>
        <pc:spChg chg="del">
          <ac:chgData name="Rhys Curtis (2105513)" userId="2b9f5e7a-6b62-40e6-81eb-8b1f8032b43b" providerId="ADAL" clId="{9938A65A-328B-C542-85AD-BFFA92C5B36C}" dt="2022-08-21T10:20:43.583" v="1283" actId="478"/>
          <ac:spMkLst>
            <pc:docMk/>
            <pc:sldMk cId="3396266754" sldId="269"/>
            <ac:spMk id="75" creationId="{5FB989B5-FCBC-0E42-911A-9024C4E69B17}"/>
          </ac:spMkLst>
        </pc:spChg>
        <pc:spChg chg="del">
          <ac:chgData name="Rhys Curtis (2105513)" userId="2b9f5e7a-6b62-40e6-81eb-8b1f8032b43b" providerId="ADAL" clId="{9938A65A-328B-C542-85AD-BFFA92C5B36C}" dt="2022-08-21T10:20:43.583" v="1283" actId="478"/>
          <ac:spMkLst>
            <pc:docMk/>
            <pc:sldMk cId="3396266754" sldId="269"/>
            <ac:spMk id="76" creationId="{93BC237C-6BC1-E248-B6B0-124038663A1C}"/>
          </ac:spMkLst>
        </pc:spChg>
        <pc:spChg chg="del">
          <ac:chgData name="Rhys Curtis (2105513)" userId="2b9f5e7a-6b62-40e6-81eb-8b1f8032b43b" providerId="ADAL" clId="{9938A65A-328B-C542-85AD-BFFA92C5B36C}" dt="2022-08-21T10:20:43.583" v="1283" actId="478"/>
          <ac:spMkLst>
            <pc:docMk/>
            <pc:sldMk cId="3396266754" sldId="269"/>
            <ac:spMk id="78" creationId="{8383771F-6CC8-FC48-B06B-5130F8351760}"/>
          </ac:spMkLst>
        </pc:spChg>
        <pc:spChg chg="del">
          <ac:chgData name="Rhys Curtis (2105513)" userId="2b9f5e7a-6b62-40e6-81eb-8b1f8032b43b" providerId="ADAL" clId="{9938A65A-328B-C542-85AD-BFFA92C5B36C}" dt="2022-08-21T10:20:43.583" v="1283" actId="478"/>
          <ac:spMkLst>
            <pc:docMk/>
            <pc:sldMk cId="3396266754" sldId="269"/>
            <ac:spMk id="79" creationId="{7F13164D-18F7-2F46-81F0-44184FFCD1F7}"/>
          </ac:spMkLst>
        </pc:spChg>
        <pc:picChg chg="add del">
          <ac:chgData name="Rhys Curtis (2105513)" userId="2b9f5e7a-6b62-40e6-81eb-8b1f8032b43b" providerId="ADAL" clId="{9938A65A-328B-C542-85AD-BFFA92C5B36C}" dt="2022-08-21T10:20:52.388" v="1287" actId="478"/>
          <ac:picMkLst>
            <pc:docMk/>
            <pc:sldMk cId="3396266754" sldId="269"/>
            <ac:picMk id="81" creationId="{5D489FC2-735C-924B-BCE7-B1F9E3815F51}"/>
          </ac:picMkLst>
        </pc:picChg>
        <pc:picChg chg="del">
          <ac:chgData name="Rhys Curtis (2105513)" userId="2b9f5e7a-6b62-40e6-81eb-8b1f8032b43b" providerId="ADAL" clId="{9938A65A-328B-C542-85AD-BFFA92C5B36C}" dt="2022-08-21T10:20:43.583" v="1283" actId="478"/>
          <ac:picMkLst>
            <pc:docMk/>
            <pc:sldMk cId="3396266754" sldId="269"/>
            <ac:picMk id="82" creationId="{BB6B669D-7942-E045-9BD3-E8C13E250161}"/>
          </ac:picMkLst>
        </pc:picChg>
        <pc:picChg chg="del">
          <ac:chgData name="Rhys Curtis (2105513)" userId="2b9f5e7a-6b62-40e6-81eb-8b1f8032b43b" providerId="ADAL" clId="{9938A65A-328B-C542-85AD-BFFA92C5B36C}" dt="2022-08-21T10:20:43.583" v="1283" actId="478"/>
          <ac:picMkLst>
            <pc:docMk/>
            <pc:sldMk cId="3396266754" sldId="269"/>
            <ac:picMk id="83" creationId="{128E7D8A-ABEA-3546-8C40-1D394EBEC4E1}"/>
          </ac:picMkLst>
        </pc:picChg>
        <pc:picChg chg="del">
          <ac:chgData name="Rhys Curtis (2105513)" userId="2b9f5e7a-6b62-40e6-81eb-8b1f8032b43b" providerId="ADAL" clId="{9938A65A-328B-C542-85AD-BFFA92C5B36C}" dt="2022-08-21T10:20:43.583" v="1283" actId="478"/>
          <ac:picMkLst>
            <pc:docMk/>
            <pc:sldMk cId="3396266754" sldId="269"/>
            <ac:picMk id="84" creationId="{50AA8754-4FD1-F345-B06F-14E880BB3CAA}"/>
          </ac:picMkLst>
        </pc:picChg>
        <pc:picChg chg="del">
          <ac:chgData name="Rhys Curtis (2105513)" userId="2b9f5e7a-6b62-40e6-81eb-8b1f8032b43b" providerId="ADAL" clId="{9938A65A-328B-C542-85AD-BFFA92C5B36C}" dt="2022-08-21T10:20:43.583" v="1283" actId="478"/>
          <ac:picMkLst>
            <pc:docMk/>
            <pc:sldMk cId="3396266754" sldId="269"/>
            <ac:picMk id="85" creationId="{97F3062F-977E-9F4F-B933-AF0E3CA298D8}"/>
          </ac:picMkLst>
        </pc:picChg>
        <pc:picChg chg="del">
          <ac:chgData name="Rhys Curtis (2105513)" userId="2b9f5e7a-6b62-40e6-81eb-8b1f8032b43b" providerId="ADAL" clId="{9938A65A-328B-C542-85AD-BFFA92C5B36C}" dt="2022-08-21T10:20:43.583" v="1283" actId="478"/>
          <ac:picMkLst>
            <pc:docMk/>
            <pc:sldMk cId="3396266754" sldId="269"/>
            <ac:picMk id="86" creationId="{8573CDE2-EC5F-E448-9D71-906D55179A68}"/>
          </ac:picMkLst>
        </pc:picChg>
        <pc:picChg chg="del">
          <ac:chgData name="Rhys Curtis (2105513)" userId="2b9f5e7a-6b62-40e6-81eb-8b1f8032b43b" providerId="ADAL" clId="{9938A65A-328B-C542-85AD-BFFA92C5B36C}" dt="2022-08-21T10:20:43.583" v="1283" actId="478"/>
          <ac:picMkLst>
            <pc:docMk/>
            <pc:sldMk cId="3396266754" sldId="269"/>
            <ac:picMk id="87" creationId="{BFFE86CE-3A54-CB48-A368-B32D750150E3}"/>
          </ac:picMkLst>
        </pc:picChg>
        <pc:picChg chg="del">
          <ac:chgData name="Rhys Curtis (2105513)" userId="2b9f5e7a-6b62-40e6-81eb-8b1f8032b43b" providerId="ADAL" clId="{9938A65A-328B-C542-85AD-BFFA92C5B36C}" dt="2022-08-21T10:20:43.583" v="1283" actId="478"/>
          <ac:picMkLst>
            <pc:docMk/>
            <pc:sldMk cId="3396266754" sldId="269"/>
            <ac:picMk id="88" creationId="{F0544229-36C4-FB4F-B379-C250A1BD7468}"/>
          </ac:picMkLst>
        </pc:picChg>
        <pc:picChg chg="del">
          <ac:chgData name="Rhys Curtis (2105513)" userId="2b9f5e7a-6b62-40e6-81eb-8b1f8032b43b" providerId="ADAL" clId="{9938A65A-328B-C542-85AD-BFFA92C5B36C}" dt="2022-08-21T10:20:43.583" v="1283" actId="478"/>
          <ac:picMkLst>
            <pc:docMk/>
            <pc:sldMk cId="3396266754" sldId="269"/>
            <ac:picMk id="89" creationId="{FB1C6161-7D52-8249-8ED5-DEDF7824BCD1}"/>
          </ac:picMkLst>
        </pc:picChg>
      </pc:sldChg>
      <pc:sldChg chg="modSp mod modTransition">
        <pc:chgData name="Rhys Curtis (2105513)" userId="2b9f5e7a-6b62-40e6-81eb-8b1f8032b43b" providerId="ADAL" clId="{9938A65A-328B-C542-85AD-BFFA92C5B36C}" dt="2022-08-22T16:40:28.780" v="7290"/>
        <pc:sldMkLst>
          <pc:docMk/>
          <pc:sldMk cId="932498405" sldId="270"/>
        </pc:sldMkLst>
        <pc:spChg chg="mod">
          <ac:chgData name="Rhys Curtis (2105513)" userId="2b9f5e7a-6b62-40e6-81eb-8b1f8032b43b" providerId="ADAL" clId="{9938A65A-328B-C542-85AD-BFFA92C5B36C}" dt="2022-08-21T11:02:37.351" v="4426" actId="20577"/>
          <ac:spMkLst>
            <pc:docMk/>
            <pc:sldMk cId="932498405" sldId="270"/>
            <ac:spMk id="4" creationId="{80CD3688-2CE2-F64C-907B-B43CE7801309}"/>
          </ac:spMkLst>
        </pc:spChg>
        <pc:spChg chg="mod">
          <ac:chgData name="Rhys Curtis (2105513)" userId="2b9f5e7a-6b62-40e6-81eb-8b1f8032b43b" providerId="ADAL" clId="{9938A65A-328B-C542-85AD-BFFA92C5B36C}" dt="2022-08-21T11:02:40.527" v="4427"/>
          <ac:spMkLst>
            <pc:docMk/>
            <pc:sldMk cId="932498405" sldId="270"/>
            <ac:spMk id="5" creationId="{A02453A7-9875-B44D-8277-1DB05E4F5F6B}"/>
          </ac:spMkLst>
        </pc:spChg>
        <pc:graphicFrameChg chg="mod">
          <ac:chgData name="Rhys Curtis (2105513)" userId="2b9f5e7a-6b62-40e6-81eb-8b1f8032b43b" providerId="ADAL" clId="{9938A65A-328B-C542-85AD-BFFA92C5B36C}" dt="2022-08-21T11:16:05.484" v="5171" actId="12"/>
          <ac:graphicFrameMkLst>
            <pc:docMk/>
            <pc:sldMk cId="932498405" sldId="270"/>
            <ac:graphicFrameMk id="2" creationId="{364D30CB-C02F-4FE1-9E72-11B75FF74851}"/>
          </ac:graphicFrameMkLst>
        </pc:graphicFrameChg>
      </pc:sldChg>
      <pc:sldChg chg="addSp delSp modSp add mod modTransition">
        <pc:chgData name="Rhys Curtis (2105513)" userId="2b9f5e7a-6b62-40e6-81eb-8b1f8032b43b" providerId="ADAL" clId="{9938A65A-328B-C542-85AD-BFFA92C5B36C}" dt="2022-08-22T16:40:28.780" v="7290"/>
        <pc:sldMkLst>
          <pc:docMk/>
          <pc:sldMk cId="4230135389" sldId="271"/>
        </pc:sldMkLst>
        <pc:spChg chg="mod">
          <ac:chgData name="Rhys Curtis (2105513)" userId="2b9f5e7a-6b62-40e6-81eb-8b1f8032b43b" providerId="ADAL" clId="{9938A65A-328B-C542-85AD-BFFA92C5B36C}" dt="2022-08-21T10:02:13.086" v="886" actId="1076"/>
          <ac:spMkLst>
            <pc:docMk/>
            <pc:sldMk cId="4230135389" sldId="271"/>
            <ac:spMk id="5" creationId="{A7DFE594-D654-1149-885C-D2CCBDE26E75}"/>
          </ac:spMkLst>
        </pc:spChg>
        <pc:graphicFrameChg chg="add mod">
          <ac:chgData name="Rhys Curtis (2105513)" userId="2b9f5e7a-6b62-40e6-81eb-8b1f8032b43b" providerId="ADAL" clId="{9938A65A-328B-C542-85AD-BFFA92C5B36C}" dt="2022-08-21T10:03:28.203" v="963" actId="14100"/>
          <ac:graphicFrameMkLst>
            <pc:docMk/>
            <pc:sldMk cId="4230135389" sldId="271"/>
            <ac:graphicFrameMk id="6" creationId="{B48CC27C-28FA-90AA-D272-7B2E930B6366}"/>
          </ac:graphicFrameMkLst>
        </pc:graphicFrameChg>
        <pc:graphicFrameChg chg="del">
          <ac:chgData name="Rhys Curtis (2105513)" userId="2b9f5e7a-6b62-40e6-81eb-8b1f8032b43b" providerId="ADAL" clId="{9938A65A-328B-C542-85AD-BFFA92C5B36C}" dt="2022-08-21T09:55:49.044" v="869" actId="478"/>
          <ac:graphicFrameMkLst>
            <pc:docMk/>
            <pc:sldMk cId="4230135389" sldId="271"/>
            <ac:graphicFrameMk id="7" creationId="{D903B426-ECBF-420E-C498-F31B4F66086F}"/>
          </ac:graphicFrameMkLst>
        </pc:graphicFrameChg>
        <pc:graphicFrameChg chg="add mod">
          <ac:chgData name="Rhys Curtis (2105513)" userId="2b9f5e7a-6b62-40e6-81eb-8b1f8032b43b" providerId="ADAL" clId="{9938A65A-328B-C542-85AD-BFFA92C5B36C}" dt="2022-08-21T10:03:30.821" v="964" actId="14100"/>
          <ac:graphicFrameMkLst>
            <pc:docMk/>
            <pc:sldMk cId="4230135389" sldId="271"/>
            <ac:graphicFrameMk id="8" creationId="{65D735EA-C2E5-4240-96A8-757A93ACAF42}"/>
          </ac:graphicFrameMkLst>
        </pc:graphicFrameChg>
        <pc:graphicFrameChg chg="del">
          <ac:chgData name="Rhys Curtis (2105513)" userId="2b9f5e7a-6b62-40e6-81eb-8b1f8032b43b" providerId="ADAL" clId="{9938A65A-328B-C542-85AD-BFFA92C5B36C}" dt="2022-08-21T09:55:49.044" v="869" actId="478"/>
          <ac:graphicFrameMkLst>
            <pc:docMk/>
            <pc:sldMk cId="4230135389" sldId="271"/>
            <ac:graphicFrameMk id="9" creationId="{2B8860EB-FE8A-8F41-6C62-B137AC6EDD0A}"/>
          </ac:graphicFrameMkLst>
        </pc:graphicFrameChg>
        <pc:graphicFrameChg chg="del">
          <ac:chgData name="Rhys Curtis (2105513)" userId="2b9f5e7a-6b62-40e6-81eb-8b1f8032b43b" providerId="ADAL" clId="{9938A65A-328B-C542-85AD-BFFA92C5B36C}" dt="2022-08-21T09:55:49.044" v="869" actId="478"/>
          <ac:graphicFrameMkLst>
            <pc:docMk/>
            <pc:sldMk cId="4230135389" sldId="271"/>
            <ac:graphicFrameMk id="10" creationId="{69D8BB7F-6A92-C09B-D472-CC6B7FD5EB75}"/>
          </ac:graphicFrameMkLst>
        </pc:graphicFrameChg>
        <pc:graphicFrameChg chg="add mod">
          <ac:chgData name="Rhys Curtis (2105513)" userId="2b9f5e7a-6b62-40e6-81eb-8b1f8032b43b" providerId="ADAL" clId="{9938A65A-328B-C542-85AD-BFFA92C5B36C}" dt="2022-08-21T10:03:35.458" v="965" actId="14100"/>
          <ac:graphicFrameMkLst>
            <pc:docMk/>
            <pc:sldMk cId="4230135389" sldId="271"/>
            <ac:graphicFrameMk id="11" creationId="{432DA9DD-08DE-3573-7387-243C85A03746}"/>
          </ac:graphicFrameMkLst>
        </pc:graphicFrameChg>
      </pc:sldChg>
      <pc:sldChg chg="modSp add mod modTransition">
        <pc:chgData name="Rhys Curtis (2105513)" userId="2b9f5e7a-6b62-40e6-81eb-8b1f8032b43b" providerId="ADAL" clId="{9938A65A-328B-C542-85AD-BFFA92C5B36C}" dt="2022-08-22T18:14:04.064" v="7371" actId="20577"/>
        <pc:sldMkLst>
          <pc:docMk/>
          <pc:sldMk cId="614462918" sldId="272"/>
        </pc:sldMkLst>
        <pc:spChg chg="mod">
          <ac:chgData name="Rhys Curtis (2105513)" userId="2b9f5e7a-6b62-40e6-81eb-8b1f8032b43b" providerId="ADAL" clId="{9938A65A-328B-C542-85AD-BFFA92C5B36C}" dt="2022-08-21T10:36:56.172" v="2091" actId="20577"/>
          <ac:spMkLst>
            <pc:docMk/>
            <pc:sldMk cId="614462918" sldId="272"/>
            <ac:spMk id="2" creationId="{27A6F7BB-30A8-4980-AD4A-2FB0B53FA6C9}"/>
          </ac:spMkLst>
        </pc:spChg>
        <pc:spChg chg="mod">
          <ac:chgData name="Rhys Curtis (2105513)" userId="2b9f5e7a-6b62-40e6-81eb-8b1f8032b43b" providerId="ADAL" clId="{9938A65A-328B-C542-85AD-BFFA92C5B36C}" dt="2022-08-21T10:43:08.051" v="2796" actId="20577"/>
          <ac:spMkLst>
            <pc:docMk/>
            <pc:sldMk cId="614462918" sldId="272"/>
            <ac:spMk id="9" creationId="{A282E23B-EF67-5CF7-7B07-BD9AA5179C70}"/>
          </ac:spMkLst>
        </pc:spChg>
        <pc:spChg chg="mod">
          <ac:chgData name="Rhys Curtis (2105513)" userId="2b9f5e7a-6b62-40e6-81eb-8b1f8032b43b" providerId="ADAL" clId="{9938A65A-328B-C542-85AD-BFFA92C5B36C}" dt="2022-08-21T10:42:37.792" v="2772" actId="20577"/>
          <ac:spMkLst>
            <pc:docMk/>
            <pc:sldMk cId="614462918" sldId="272"/>
            <ac:spMk id="11" creationId="{C7D9E6DE-C920-B25C-9F68-3F766FD76F1F}"/>
          </ac:spMkLst>
        </pc:spChg>
        <pc:spChg chg="mod">
          <ac:chgData name="Rhys Curtis (2105513)" userId="2b9f5e7a-6b62-40e6-81eb-8b1f8032b43b" providerId="ADAL" clId="{9938A65A-328B-C542-85AD-BFFA92C5B36C}" dt="2022-08-22T18:14:04.064" v="7371" actId="20577"/>
          <ac:spMkLst>
            <pc:docMk/>
            <pc:sldMk cId="614462918" sldId="272"/>
            <ac:spMk id="15" creationId="{61DB285F-4319-31C0-FC26-036A2B3579AC}"/>
          </ac:spMkLst>
        </pc:spChg>
        <pc:spChg chg="mod">
          <ac:chgData name="Rhys Curtis (2105513)" userId="2b9f5e7a-6b62-40e6-81eb-8b1f8032b43b" providerId="ADAL" clId="{9938A65A-328B-C542-85AD-BFFA92C5B36C}" dt="2022-08-21T10:43:53.399" v="2917" actId="20577"/>
          <ac:spMkLst>
            <pc:docMk/>
            <pc:sldMk cId="614462918" sldId="272"/>
            <ac:spMk id="17" creationId="{47B141CD-A902-4743-A960-CF97874D8827}"/>
          </ac:spMkLst>
        </pc:spChg>
        <pc:spChg chg="mod">
          <ac:chgData name="Rhys Curtis (2105513)" userId="2b9f5e7a-6b62-40e6-81eb-8b1f8032b43b" providerId="ADAL" clId="{9938A65A-328B-C542-85AD-BFFA92C5B36C}" dt="2022-08-21T10:46:55.786" v="2951" actId="20577"/>
          <ac:spMkLst>
            <pc:docMk/>
            <pc:sldMk cId="614462918" sldId="272"/>
            <ac:spMk id="21" creationId="{E1677902-C788-CEDB-9FCA-8E2B49A6E8C9}"/>
          </ac:spMkLst>
        </pc:spChg>
        <pc:spChg chg="mod">
          <ac:chgData name="Rhys Curtis (2105513)" userId="2b9f5e7a-6b62-40e6-81eb-8b1f8032b43b" providerId="ADAL" clId="{9938A65A-328B-C542-85AD-BFFA92C5B36C}" dt="2022-08-21T10:47:56.584" v="3157" actId="20577"/>
          <ac:spMkLst>
            <pc:docMk/>
            <pc:sldMk cId="614462918" sldId="272"/>
            <ac:spMk id="23" creationId="{E1CE13E5-5D48-D909-98BF-38CA34325250}"/>
          </ac:spMkLst>
        </pc:spChg>
        <pc:spChg chg="mod">
          <ac:chgData name="Rhys Curtis (2105513)" userId="2b9f5e7a-6b62-40e6-81eb-8b1f8032b43b" providerId="ADAL" clId="{9938A65A-328B-C542-85AD-BFFA92C5B36C}" dt="2022-08-21T10:48:21.970" v="3175" actId="20577"/>
          <ac:spMkLst>
            <pc:docMk/>
            <pc:sldMk cId="614462918" sldId="272"/>
            <ac:spMk id="33" creationId="{A6D609D5-71C3-C21D-8123-A006E8730DAF}"/>
          </ac:spMkLst>
        </pc:spChg>
        <pc:spChg chg="mod">
          <ac:chgData name="Rhys Curtis (2105513)" userId="2b9f5e7a-6b62-40e6-81eb-8b1f8032b43b" providerId="ADAL" clId="{9938A65A-328B-C542-85AD-BFFA92C5B36C}" dt="2022-08-21T10:49:26.004" v="3302" actId="313"/>
          <ac:spMkLst>
            <pc:docMk/>
            <pc:sldMk cId="614462918" sldId="272"/>
            <ac:spMk id="35" creationId="{C274A16C-CF80-EA50-BE47-EB953D2461B5}"/>
          </ac:spMkLst>
        </pc:spChg>
        <pc:spChg chg="mod">
          <ac:chgData name="Rhys Curtis (2105513)" userId="2b9f5e7a-6b62-40e6-81eb-8b1f8032b43b" providerId="ADAL" clId="{9938A65A-328B-C542-85AD-BFFA92C5B36C}" dt="2022-08-21T10:48:47.176" v="3212" actId="20577"/>
          <ac:spMkLst>
            <pc:docMk/>
            <pc:sldMk cId="614462918" sldId="272"/>
            <ac:spMk id="39" creationId="{2AC136BA-7DA7-82BE-7F68-E705377CE29B}"/>
          </ac:spMkLst>
        </pc:spChg>
        <pc:spChg chg="mod">
          <ac:chgData name="Rhys Curtis (2105513)" userId="2b9f5e7a-6b62-40e6-81eb-8b1f8032b43b" providerId="ADAL" clId="{9938A65A-328B-C542-85AD-BFFA92C5B36C}" dt="2022-08-21T10:49:44.161" v="3380" actId="20577"/>
          <ac:spMkLst>
            <pc:docMk/>
            <pc:sldMk cId="614462918" sldId="272"/>
            <ac:spMk id="41" creationId="{4FAB6A37-C2E2-536F-F105-343EDA9E94CB}"/>
          </ac:spMkLst>
        </pc:spChg>
        <pc:spChg chg="mod">
          <ac:chgData name="Rhys Curtis (2105513)" userId="2b9f5e7a-6b62-40e6-81eb-8b1f8032b43b" providerId="ADAL" clId="{9938A65A-328B-C542-85AD-BFFA92C5B36C}" dt="2022-08-21T10:49:50.620" v="3389" actId="20577"/>
          <ac:spMkLst>
            <pc:docMk/>
            <pc:sldMk cId="614462918" sldId="272"/>
            <ac:spMk id="45" creationId="{845E3AD5-0E01-EA18-6A21-A1025091C154}"/>
          </ac:spMkLst>
        </pc:spChg>
        <pc:spChg chg="mod">
          <ac:chgData name="Rhys Curtis (2105513)" userId="2b9f5e7a-6b62-40e6-81eb-8b1f8032b43b" providerId="ADAL" clId="{9938A65A-328B-C542-85AD-BFFA92C5B36C}" dt="2022-08-21T10:50:00.635" v="3401" actId="20577"/>
          <ac:spMkLst>
            <pc:docMk/>
            <pc:sldMk cId="614462918" sldId="272"/>
            <ac:spMk id="47" creationId="{1DAA5935-632E-A302-E511-57C894CB07D6}"/>
          </ac:spMkLst>
        </pc:spChg>
      </pc:sldChg>
      <pc:sldChg chg="delSp add del mod">
        <pc:chgData name="Rhys Curtis (2105513)" userId="2b9f5e7a-6b62-40e6-81eb-8b1f8032b43b" providerId="ADAL" clId="{9938A65A-328B-C542-85AD-BFFA92C5B36C}" dt="2022-08-21T10:05:57.275" v="966" actId="2696"/>
        <pc:sldMkLst>
          <pc:docMk/>
          <pc:sldMk cId="911934280" sldId="272"/>
        </pc:sldMkLst>
        <pc:graphicFrameChg chg="del">
          <ac:chgData name="Rhys Curtis (2105513)" userId="2b9f5e7a-6b62-40e6-81eb-8b1f8032b43b" providerId="ADAL" clId="{9938A65A-328B-C542-85AD-BFFA92C5B36C}" dt="2022-08-21T10:00:18.887" v="884" actId="478"/>
          <ac:graphicFrameMkLst>
            <pc:docMk/>
            <pc:sldMk cId="911934280" sldId="272"/>
            <ac:graphicFrameMk id="6" creationId="{B48CC27C-28FA-90AA-D272-7B2E930B6366}"/>
          </ac:graphicFrameMkLst>
        </pc:graphicFrameChg>
        <pc:graphicFrameChg chg="del">
          <ac:chgData name="Rhys Curtis (2105513)" userId="2b9f5e7a-6b62-40e6-81eb-8b1f8032b43b" providerId="ADAL" clId="{9938A65A-328B-C542-85AD-BFFA92C5B36C}" dt="2022-08-21T10:00:15.962" v="883" actId="478"/>
          <ac:graphicFrameMkLst>
            <pc:docMk/>
            <pc:sldMk cId="911934280" sldId="272"/>
            <ac:graphicFrameMk id="8" creationId="{65D735EA-C2E5-4240-96A8-757A93ACAF42}"/>
          </ac:graphicFrameMkLst>
        </pc:graphicFrameChg>
      </pc:sldChg>
      <pc:sldChg chg="modSp add mod modTransition">
        <pc:chgData name="Rhys Curtis (2105513)" userId="2b9f5e7a-6b62-40e6-81eb-8b1f8032b43b" providerId="ADAL" clId="{9938A65A-328B-C542-85AD-BFFA92C5B36C}" dt="2022-08-22T16:40:28.780" v="7290"/>
        <pc:sldMkLst>
          <pc:docMk/>
          <pc:sldMk cId="1775853783" sldId="273"/>
        </pc:sldMkLst>
        <pc:spChg chg="mod">
          <ac:chgData name="Rhys Curtis (2105513)" userId="2b9f5e7a-6b62-40e6-81eb-8b1f8032b43b" providerId="ADAL" clId="{9938A65A-328B-C542-85AD-BFFA92C5B36C}" dt="2022-08-22T16:35:08.007" v="7157" actId="20577"/>
          <ac:spMkLst>
            <pc:docMk/>
            <pc:sldMk cId="1775853783" sldId="273"/>
            <ac:spMk id="2" creationId="{27A6F7BB-30A8-4980-AD4A-2FB0B53FA6C9}"/>
          </ac:spMkLst>
        </pc:spChg>
        <pc:spChg chg="mod">
          <ac:chgData name="Rhys Curtis (2105513)" userId="2b9f5e7a-6b62-40e6-81eb-8b1f8032b43b" providerId="ADAL" clId="{9938A65A-328B-C542-85AD-BFFA92C5B36C}" dt="2022-08-21T10:38:42.813" v="2249" actId="20577"/>
          <ac:spMkLst>
            <pc:docMk/>
            <pc:sldMk cId="1775853783" sldId="273"/>
            <ac:spMk id="9" creationId="{A282E23B-EF67-5CF7-7B07-BD9AA5179C70}"/>
          </ac:spMkLst>
        </pc:spChg>
        <pc:spChg chg="mod">
          <ac:chgData name="Rhys Curtis (2105513)" userId="2b9f5e7a-6b62-40e6-81eb-8b1f8032b43b" providerId="ADAL" clId="{9938A65A-328B-C542-85AD-BFFA92C5B36C}" dt="2022-08-21T10:38:31.321" v="2228" actId="20577"/>
          <ac:spMkLst>
            <pc:docMk/>
            <pc:sldMk cId="1775853783" sldId="273"/>
            <ac:spMk id="11" creationId="{C7D9E6DE-C920-B25C-9F68-3F766FD76F1F}"/>
          </ac:spMkLst>
        </pc:spChg>
        <pc:spChg chg="mod">
          <ac:chgData name="Rhys Curtis (2105513)" userId="2b9f5e7a-6b62-40e6-81eb-8b1f8032b43b" providerId="ADAL" clId="{9938A65A-328B-C542-85AD-BFFA92C5B36C}" dt="2022-08-21T10:38:57.699" v="2277" actId="20577"/>
          <ac:spMkLst>
            <pc:docMk/>
            <pc:sldMk cId="1775853783" sldId="273"/>
            <ac:spMk id="15" creationId="{61DB285F-4319-31C0-FC26-036A2B3579AC}"/>
          </ac:spMkLst>
        </pc:spChg>
        <pc:spChg chg="mod">
          <ac:chgData name="Rhys Curtis (2105513)" userId="2b9f5e7a-6b62-40e6-81eb-8b1f8032b43b" providerId="ADAL" clId="{9938A65A-328B-C542-85AD-BFFA92C5B36C}" dt="2022-08-21T10:39:21.979" v="2370" actId="20577"/>
          <ac:spMkLst>
            <pc:docMk/>
            <pc:sldMk cId="1775853783" sldId="273"/>
            <ac:spMk id="17" creationId="{47B141CD-A902-4743-A960-CF97874D8827}"/>
          </ac:spMkLst>
        </pc:spChg>
        <pc:spChg chg="mod">
          <ac:chgData name="Rhys Curtis (2105513)" userId="2b9f5e7a-6b62-40e6-81eb-8b1f8032b43b" providerId="ADAL" clId="{9938A65A-328B-C542-85AD-BFFA92C5B36C}" dt="2022-08-21T10:39:38.217" v="2390" actId="20577"/>
          <ac:spMkLst>
            <pc:docMk/>
            <pc:sldMk cId="1775853783" sldId="273"/>
            <ac:spMk id="21" creationId="{E1677902-C788-CEDB-9FCA-8E2B49A6E8C9}"/>
          </ac:spMkLst>
        </pc:spChg>
        <pc:spChg chg="mod">
          <ac:chgData name="Rhys Curtis (2105513)" userId="2b9f5e7a-6b62-40e6-81eb-8b1f8032b43b" providerId="ADAL" clId="{9938A65A-328B-C542-85AD-BFFA92C5B36C}" dt="2022-08-21T10:39:58.100" v="2484" actId="20577"/>
          <ac:spMkLst>
            <pc:docMk/>
            <pc:sldMk cId="1775853783" sldId="273"/>
            <ac:spMk id="23" creationId="{E1CE13E5-5D48-D909-98BF-38CA34325250}"/>
          </ac:spMkLst>
        </pc:spChg>
        <pc:spChg chg="mod">
          <ac:chgData name="Rhys Curtis (2105513)" userId="2b9f5e7a-6b62-40e6-81eb-8b1f8032b43b" providerId="ADAL" clId="{9938A65A-328B-C542-85AD-BFFA92C5B36C}" dt="2022-08-21T10:40:14.851" v="2506" actId="20577"/>
          <ac:spMkLst>
            <pc:docMk/>
            <pc:sldMk cId="1775853783" sldId="273"/>
            <ac:spMk id="33" creationId="{A6D609D5-71C3-C21D-8123-A006E8730DAF}"/>
          </ac:spMkLst>
        </pc:spChg>
        <pc:spChg chg="mod">
          <ac:chgData name="Rhys Curtis (2105513)" userId="2b9f5e7a-6b62-40e6-81eb-8b1f8032b43b" providerId="ADAL" clId="{9938A65A-328B-C542-85AD-BFFA92C5B36C}" dt="2022-08-21T10:40:59.479" v="2601" actId="20577"/>
          <ac:spMkLst>
            <pc:docMk/>
            <pc:sldMk cId="1775853783" sldId="273"/>
            <ac:spMk id="35" creationId="{C274A16C-CF80-EA50-BE47-EB953D2461B5}"/>
          </ac:spMkLst>
        </pc:spChg>
        <pc:spChg chg="mod">
          <ac:chgData name="Rhys Curtis (2105513)" userId="2b9f5e7a-6b62-40e6-81eb-8b1f8032b43b" providerId="ADAL" clId="{9938A65A-328B-C542-85AD-BFFA92C5B36C}" dt="2022-08-21T10:40:28.608" v="2523" actId="20577"/>
          <ac:spMkLst>
            <pc:docMk/>
            <pc:sldMk cId="1775853783" sldId="273"/>
            <ac:spMk id="39" creationId="{2AC136BA-7DA7-82BE-7F68-E705377CE29B}"/>
          </ac:spMkLst>
        </pc:spChg>
        <pc:spChg chg="mod">
          <ac:chgData name="Rhys Curtis (2105513)" userId="2b9f5e7a-6b62-40e6-81eb-8b1f8032b43b" providerId="ADAL" clId="{9938A65A-328B-C542-85AD-BFFA92C5B36C}" dt="2022-08-21T10:41:40.359" v="2680" actId="20577"/>
          <ac:spMkLst>
            <pc:docMk/>
            <pc:sldMk cId="1775853783" sldId="273"/>
            <ac:spMk id="41" creationId="{4FAB6A37-C2E2-536F-F105-343EDA9E94CB}"/>
          </ac:spMkLst>
        </pc:spChg>
        <pc:spChg chg="mod">
          <ac:chgData name="Rhys Curtis (2105513)" userId="2b9f5e7a-6b62-40e6-81eb-8b1f8032b43b" providerId="ADAL" clId="{9938A65A-328B-C542-85AD-BFFA92C5B36C}" dt="2022-08-21T10:41:55.527" v="2688" actId="20577"/>
          <ac:spMkLst>
            <pc:docMk/>
            <pc:sldMk cId="1775853783" sldId="273"/>
            <ac:spMk id="45" creationId="{845E3AD5-0E01-EA18-6A21-A1025091C154}"/>
          </ac:spMkLst>
        </pc:spChg>
        <pc:spChg chg="mod">
          <ac:chgData name="Rhys Curtis (2105513)" userId="2b9f5e7a-6b62-40e6-81eb-8b1f8032b43b" providerId="ADAL" clId="{9938A65A-328B-C542-85AD-BFFA92C5B36C}" dt="2022-08-21T10:50:11.396" v="3410" actId="20577"/>
          <ac:spMkLst>
            <pc:docMk/>
            <pc:sldMk cId="1775853783" sldId="273"/>
            <ac:spMk id="47" creationId="{1DAA5935-632E-A302-E511-57C894CB07D6}"/>
          </ac:spMkLst>
        </pc:spChg>
      </pc:sldChg>
      <pc:sldChg chg="modSp add mod modTransition">
        <pc:chgData name="Rhys Curtis (2105513)" userId="2b9f5e7a-6b62-40e6-81eb-8b1f8032b43b" providerId="ADAL" clId="{9938A65A-328B-C542-85AD-BFFA92C5B36C}" dt="2022-08-24T07:58:10.899" v="7382" actId="20577"/>
        <pc:sldMkLst>
          <pc:docMk/>
          <pc:sldMk cId="1243759628" sldId="274"/>
        </pc:sldMkLst>
        <pc:spChg chg="mod">
          <ac:chgData name="Rhys Curtis (2105513)" userId="2b9f5e7a-6b62-40e6-81eb-8b1f8032b43b" providerId="ADAL" clId="{9938A65A-328B-C542-85AD-BFFA92C5B36C}" dt="2022-08-21T10:36:33.816" v="2076" actId="20577"/>
          <ac:spMkLst>
            <pc:docMk/>
            <pc:sldMk cId="1243759628" sldId="274"/>
            <ac:spMk id="2" creationId="{27A6F7BB-30A8-4980-AD4A-2FB0B53FA6C9}"/>
          </ac:spMkLst>
        </pc:spChg>
        <pc:spChg chg="mod">
          <ac:chgData name="Rhys Curtis (2105513)" userId="2b9f5e7a-6b62-40e6-81eb-8b1f8032b43b" providerId="ADAL" clId="{9938A65A-328B-C542-85AD-BFFA92C5B36C}" dt="2022-08-21T10:50:42.082" v="3448" actId="20577"/>
          <ac:spMkLst>
            <pc:docMk/>
            <pc:sldMk cId="1243759628" sldId="274"/>
            <ac:spMk id="9" creationId="{A282E23B-EF67-5CF7-7B07-BD9AA5179C70}"/>
          </ac:spMkLst>
        </pc:spChg>
        <pc:spChg chg="mod">
          <ac:chgData name="Rhys Curtis (2105513)" userId="2b9f5e7a-6b62-40e6-81eb-8b1f8032b43b" providerId="ADAL" clId="{9938A65A-328B-C542-85AD-BFFA92C5B36C}" dt="2022-08-24T07:58:10.899" v="7382" actId="20577"/>
          <ac:spMkLst>
            <pc:docMk/>
            <pc:sldMk cId="1243759628" sldId="274"/>
            <ac:spMk id="11" creationId="{C7D9E6DE-C920-B25C-9F68-3F766FD76F1F}"/>
          </ac:spMkLst>
        </pc:spChg>
        <pc:spChg chg="mod">
          <ac:chgData name="Rhys Curtis (2105513)" userId="2b9f5e7a-6b62-40e6-81eb-8b1f8032b43b" providerId="ADAL" clId="{9938A65A-328B-C542-85AD-BFFA92C5B36C}" dt="2022-08-21T10:51:35.509" v="3584" actId="20577"/>
          <ac:spMkLst>
            <pc:docMk/>
            <pc:sldMk cId="1243759628" sldId="274"/>
            <ac:spMk id="15" creationId="{61DB285F-4319-31C0-FC26-036A2B3579AC}"/>
          </ac:spMkLst>
        </pc:spChg>
        <pc:spChg chg="mod">
          <ac:chgData name="Rhys Curtis (2105513)" userId="2b9f5e7a-6b62-40e6-81eb-8b1f8032b43b" providerId="ADAL" clId="{9938A65A-328B-C542-85AD-BFFA92C5B36C}" dt="2022-08-21T10:52:41.122" v="3779" actId="313"/>
          <ac:spMkLst>
            <pc:docMk/>
            <pc:sldMk cId="1243759628" sldId="274"/>
            <ac:spMk id="17" creationId="{47B141CD-A902-4743-A960-CF97874D8827}"/>
          </ac:spMkLst>
        </pc:spChg>
        <pc:spChg chg="mod">
          <ac:chgData name="Rhys Curtis (2105513)" userId="2b9f5e7a-6b62-40e6-81eb-8b1f8032b43b" providerId="ADAL" clId="{9938A65A-328B-C542-85AD-BFFA92C5B36C}" dt="2022-08-21T10:52:59.739" v="3802" actId="20577"/>
          <ac:spMkLst>
            <pc:docMk/>
            <pc:sldMk cId="1243759628" sldId="274"/>
            <ac:spMk id="21" creationId="{E1677902-C788-CEDB-9FCA-8E2B49A6E8C9}"/>
          </ac:spMkLst>
        </pc:spChg>
        <pc:spChg chg="mod">
          <ac:chgData name="Rhys Curtis (2105513)" userId="2b9f5e7a-6b62-40e6-81eb-8b1f8032b43b" providerId="ADAL" clId="{9938A65A-328B-C542-85AD-BFFA92C5B36C}" dt="2022-08-21T10:53:24.479" v="3907" actId="20577"/>
          <ac:spMkLst>
            <pc:docMk/>
            <pc:sldMk cId="1243759628" sldId="274"/>
            <ac:spMk id="23" creationId="{E1CE13E5-5D48-D909-98BF-38CA34325250}"/>
          </ac:spMkLst>
        </pc:spChg>
        <pc:spChg chg="mod">
          <ac:chgData name="Rhys Curtis (2105513)" userId="2b9f5e7a-6b62-40e6-81eb-8b1f8032b43b" providerId="ADAL" clId="{9938A65A-328B-C542-85AD-BFFA92C5B36C}" dt="2022-08-21T10:56:40.334" v="3929" actId="20577"/>
          <ac:spMkLst>
            <pc:docMk/>
            <pc:sldMk cId="1243759628" sldId="274"/>
            <ac:spMk id="33" creationId="{A6D609D5-71C3-C21D-8123-A006E8730DAF}"/>
          </ac:spMkLst>
        </pc:spChg>
        <pc:spChg chg="mod">
          <ac:chgData name="Rhys Curtis (2105513)" userId="2b9f5e7a-6b62-40e6-81eb-8b1f8032b43b" providerId="ADAL" clId="{9938A65A-328B-C542-85AD-BFFA92C5B36C}" dt="2022-08-21T10:57:06.898" v="4049" actId="20577"/>
          <ac:spMkLst>
            <pc:docMk/>
            <pc:sldMk cId="1243759628" sldId="274"/>
            <ac:spMk id="35" creationId="{C274A16C-CF80-EA50-BE47-EB953D2461B5}"/>
          </ac:spMkLst>
        </pc:spChg>
        <pc:spChg chg="mod">
          <ac:chgData name="Rhys Curtis (2105513)" userId="2b9f5e7a-6b62-40e6-81eb-8b1f8032b43b" providerId="ADAL" clId="{9938A65A-328B-C542-85AD-BFFA92C5B36C}" dt="2022-08-21T10:57:36.810" v="4152" actId="20577"/>
          <ac:spMkLst>
            <pc:docMk/>
            <pc:sldMk cId="1243759628" sldId="274"/>
            <ac:spMk id="39" creationId="{2AC136BA-7DA7-82BE-7F68-E705377CE29B}"/>
          </ac:spMkLst>
        </pc:spChg>
        <pc:spChg chg="mod">
          <ac:chgData name="Rhys Curtis (2105513)" userId="2b9f5e7a-6b62-40e6-81eb-8b1f8032b43b" providerId="ADAL" clId="{9938A65A-328B-C542-85AD-BFFA92C5B36C}" dt="2022-08-21T10:58:17.654" v="4317" actId="20577"/>
          <ac:spMkLst>
            <pc:docMk/>
            <pc:sldMk cId="1243759628" sldId="274"/>
            <ac:spMk id="41" creationId="{4FAB6A37-C2E2-536F-F105-343EDA9E94CB}"/>
          </ac:spMkLst>
        </pc:spChg>
        <pc:spChg chg="mod">
          <ac:chgData name="Rhys Curtis (2105513)" userId="2b9f5e7a-6b62-40e6-81eb-8b1f8032b43b" providerId="ADAL" clId="{9938A65A-328B-C542-85AD-BFFA92C5B36C}" dt="2022-08-21T10:58:22.100" v="4325" actId="20577"/>
          <ac:spMkLst>
            <pc:docMk/>
            <pc:sldMk cId="1243759628" sldId="274"/>
            <ac:spMk id="45" creationId="{845E3AD5-0E01-EA18-6A21-A1025091C154}"/>
          </ac:spMkLst>
        </pc:spChg>
        <pc:spChg chg="mod">
          <ac:chgData name="Rhys Curtis (2105513)" userId="2b9f5e7a-6b62-40e6-81eb-8b1f8032b43b" providerId="ADAL" clId="{9938A65A-328B-C542-85AD-BFFA92C5B36C}" dt="2022-08-21T10:58:27.101" v="4333" actId="20577"/>
          <ac:spMkLst>
            <pc:docMk/>
            <pc:sldMk cId="1243759628" sldId="274"/>
            <ac:spMk id="47" creationId="{1DAA5935-632E-A302-E511-57C894CB07D6}"/>
          </ac:spMkLst>
        </pc:spChg>
      </pc:sldChg>
      <pc:sldChg chg="new del">
        <pc:chgData name="Rhys Curtis (2105513)" userId="2b9f5e7a-6b62-40e6-81eb-8b1f8032b43b" providerId="ADAL" clId="{9938A65A-328B-C542-85AD-BFFA92C5B36C}" dt="2022-08-21T11:33:22.042" v="6567" actId="680"/>
        <pc:sldMkLst>
          <pc:docMk/>
          <pc:sldMk cId="750017565" sldId="275"/>
        </pc:sldMkLst>
      </pc:sldChg>
      <pc:sldChg chg="modSp new del mod">
        <pc:chgData name="Rhys Curtis (2105513)" userId="2b9f5e7a-6b62-40e6-81eb-8b1f8032b43b" providerId="ADAL" clId="{9938A65A-328B-C542-85AD-BFFA92C5B36C}" dt="2022-08-21T11:40:51.964" v="6757" actId="2696"/>
        <pc:sldMkLst>
          <pc:docMk/>
          <pc:sldMk cId="1434388781" sldId="275"/>
        </pc:sldMkLst>
        <pc:spChg chg="mod">
          <ac:chgData name="Rhys Curtis (2105513)" userId="2b9f5e7a-6b62-40e6-81eb-8b1f8032b43b" providerId="ADAL" clId="{9938A65A-328B-C542-85AD-BFFA92C5B36C}" dt="2022-08-21T11:40:35.356" v="6756" actId="20577"/>
          <ac:spMkLst>
            <pc:docMk/>
            <pc:sldMk cId="1434388781" sldId="275"/>
            <ac:spMk id="2" creationId="{CB60EBE5-8E66-518C-E47C-32895AEE0494}"/>
          </ac:spMkLst>
        </pc:spChg>
      </pc:sldChg>
      <pc:sldChg chg="add del">
        <pc:chgData name="Rhys Curtis (2105513)" userId="2b9f5e7a-6b62-40e6-81eb-8b1f8032b43b" providerId="ADAL" clId="{9938A65A-328B-C542-85AD-BFFA92C5B36C}" dt="2022-08-21T10:35:59.088" v="2031" actId="2696"/>
        <pc:sldMkLst>
          <pc:docMk/>
          <pc:sldMk cId="1590591352" sldId="275"/>
        </pc:sldMkLst>
      </pc:sldChg>
      <pc:sldChg chg="addSp delSp modSp new del mod modMedia modClrScheme delAnim chgLayout">
        <pc:chgData name="Rhys Curtis (2105513)" userId="2b9f5e7a-6b62-40e6-81eb-8b1f8032b43b" providerId="ADAL" clId="{9938A65A-328B-C542-85AD-BFFA92C5B36C}" dt="2022-08-21T11:39:13.199" v="6722" actId="680"/>
        <pc:sldMkLst>
          <pc:docMk/>
          <pc:sldMk cId="1675602429" sldId="275"/>
        </pc:sldMkLst>
        <pc:spChg chg="add del">
          <ac:chgData name="Rhys Curtis (2105513)" userId="2b9f5e7a-6b62-40e6-81eb-8b1f8032b43b" providerId="ADAL" clId="{9938A65A-328B-C542-85AD-BFFA92C5B36C}" dt="2022-08-21T11:39:11.066" v="6720" actId="26606"/>
          <ac:spMkLst>
            <pc:docMk/>
            <pc:sldMk cId="1675602429" sldId="275"/>
            <ac:spMk id="2" creationId="{AA8C94E9-4CE9-80F3-AAC7-67438D232261}"/>
          </ac:spMkLst>
        </pc:spChg>
        <pc:spChg chg="mod">
          <ac:chgData name="Rhys Curtis (2105513)" userId="2b9f5e7a-6b62-40e6-81eb-8b1f8032b43b" providerId="ADAL" clId="{9938A65A-328B-C542-85AD-BFFA92C5B36C}" dt="2022-08-21T11:39:11.875" v="6721" actId="20577"/>
          <ac:spMkLst>
            <pc:docMk/>
            <pc:sldMk cId="1675602429" sldId="275"/>
            <ac:spMk id="3" creationId="{53284714-0569-6A6B-FEF0-FCA5E36E9FFC}"/>
          </ac:spMkLst>
        </pc:spChg>
        <pc:spChg chg="add del">
          <ac:chgData name="Rhys Curtis (2105513)" userId="2b9f5e7a-6b62-40e6-81eb-8b1f8032b43b" providerId="ADAL" clId="{9938A65A-328B-C542-85AD-BFFA92C5B36C}" dt="2022-08-21T11:39:11.066" v="6720" actId="26606"/>
          <ac:spMkLst>
            <pc:docMk/>
            <pc:sldMk cId="1675602429" sldId="275"/>
            <ac:spMk id="4" creationId="{2ED4F35C-7845-E559-191B-0822800B201C}"/>
          </ac:spMkLst>
        </pc:spChg>
        <pc:spChg chg="add del">
          <ac:chgData name="Rhys Curtis (2105513)" userId="2b9f5e7a-6b62-40e6-81eb-8b1f8032b43b" providerId="ADAL" clId="{9938A65A-328B-C542-85AD-BFFA92C5B36C}" dt="2022-08-21T11:38:55.975" v="6714" actId="26606"/>
          <ac:spMkLst>
            <pc:docMk/>
            <pc:sldMk cId="1675602429" sldId="275"/>
            <ac:spMk id="10" creationId="{C4C180F0-9207-A91E-AD83-B6EA681FAAB3}"/>
          </ac:spMkLst>
        </pc:spChg>
        <pc:spChg chg="add del">
          <ac:chgData name="Rhys Curtis (2105513)" userId="2b9f5e7a-6b62-40e6-81eb-8b1f8032b43b" providerId="ADAL" clId="{9938A65A-328B-C542-85AD-BFFA92C5B36C}" dt="2022-08-21T11:38:59.080" v="6716" actId="26606"/>
          <ac:spMkLst>
            <pc:docMk/>
            <pc:sldMk cId="1675602429" sldId="275"/>
            <ac:spMk id="13" creationId="{C4C180F0-9207-A91E-AD83-B6EA681FAAB3}"/>
          </ac:spMkLst>
        </pc:spChg>
        <pc:spChg chg="add del mod">
          <ac:chgData name="Rhys Curtis (2105513)" userId="2b9f5e7a-6b62-40e6-81eb-8b1f8032b43b" providerId="ADAL" clId="{9938A65A-328B-C542-85AD-BFFA92C5B36C}" dt="2022-08-21T11:39:11.066" v="6720" actId="26606"/>
          <ac:spMkLst>
            <pc:docMk/>
            <pc:sldMk cId="1675602429" sldId="275"/>
            <ac:spMk id="16" creationId="{E5C2E17F-B4E4-EB62-D7E4-AD1F75A67CFC}"/>
          </ac:spMkLst>
        </pc:spChg>
        <pc:picChg chg="add del">
          <ac:chgData name="Rhys Curtis (2105513)" userId="2b9f5e7a-6b62-40e6-81eb-8b1f8032b43b" providerId="ADAL" clId="{9938A65A-328B-C542-85AD-BFFA92C5B36C}" dt="2022-08-21T11:38:55.975" v="6714" actId="26606"/>
          <ac:picMkLst>
            <pc:docMk/>
            <pc:sldMk cId="1675602429" sldId="275"/>
            <ac:picMk id="6" creationId="{766004FD-71E1-4C3B-AB1D-BC1218535770}"/>
          </ac:picMkLst>
        </pc:picChg>
        <pc:picChg chg="add del">
          <ac:chgData name="Rhys Curtis (2105513)" userId="2b9f5e7a-6b62-40e6-81eb-8b1f8032b43b" providerId="ADAL" clId="{9938A65A-328B-C542-85AD-BFFA92C5B36C}" dt="2022-08-21T11:38:59.080" v="6716" actId="26606"/>
          <ac:picMkLst>
            <pc:docMk/>
            <pc:sldMk cId="1675602429" sldId="275"/>
            <ac:picMk id="12" creationId="{6BCF7F12-3406-F04C-344E-819370DF9BA5}"/>
          </ac:picMkLst>
        </pc:picChg>
        <pc:picChg chg="add del mod">
          <ac:chgData name="Rhys Curtis (2105513)" userId="2b9f5e7a-6b62-40e6-81eb-8b1f8032b43b" providerId="ADAL" clId="{9938A65A-328B-C542-85AD-BFFA92C5B36C}" dt="2022-08-21T11:39:11.066" v="6720" actId="26606"/>
          <ac:picMkLst>
            <pc:docMk/>
            <pc:sldMk cId="1675602429" sldId="275"/>
            <ac:picMk id="15" creationId="{883FD4AE-3DD9-291F-EF41-F09C3AF64953}"/>
          </ac:picMkLst>
        </pc:picChg>
      </pc:sldChg>
      <pc:sldChg chg="addSp delSp modSp new mod modTransition setBg addAnim delAnim">
        <pc:chgData name="Rhys Curtis (2105513)" userId="2b9f5e7a-6b62-40e6-81eb-8b1f8032b43b" providerId="ADAL" clId="{9938A65A-328B-C542-85AD-BFFA92C5B36C}" dt="2022-08-22T16:40:28.780" v="7290"/>
        <pc:sldMkLst>
          <pc:docMk/>
          <pc:sldMk cId="2558078488" sldId="275"/>
        </pc:sldMkLst>
        <pc:spChg chg="mod">
          <ac:chgData name="Rhys Curtis (2105513)" userId="2b9f5e7a-6b62-40e6-81eb-8b1f8032b43b" providerId="ADAL" clId="{9938A65A-328B-C542-85AD-BFFA92C5B36C}" dt="2022-08-22T16:25:59.508" v="6871" actId="20577"/>
          <ac:spMkLst>
            <pc:docMk/>
            <pc:sldMk cId="2558078488" sldId="275"/>
            <ac:spMk id="2" creationId="{090A2640-4C73-A398-4C92-682EAC26697A}"/>
          </ac:spMkLst>
        </pc:spChg>
        <pc:spChg chg="mod ord">
          <ac:chgData name="Rhys Curtis (2105513)" userId="2b9f5e7a-6b62-40e6-81eb-8b1f8032b43b" providerId="ADAL" clId="{9938A65A-328B-C542-85AD-BFFA92C5B36C}" dt="2022-08-22T16:35:45.347" v="7164" actId="26606"/>
          <ac:spMkLst>
            <pc:docMk/>
            <pc:sldMk cId="2558078488" sldId="275"/>
            <ac:spMk id="3" creationId="{1B60E984-39D9-B406-5C09-19F1F99D9756}"/>
          </ac:spMkLst>
        </pc:spChg>
        <pc:spChg chg="mod">
          <ac:chgData name="Rhys Curtis (2105513)" userId="2b9f5e7a-6b62-40e6-81eb-8b1f8032b43b" providerId="ADAL" clId="{9938A65A-328B-C542-85AD-BFFA92C5B36C}" dt="2022-08-22T16:35:45.347" v="7164" actId="26606"/>
          <ac:spMkLst>
            <pc:docMk/>
            <pc:sldMk cId="2558078488" sldId="275"/>
            <ac:spMk id="4" creationId="{B958B154-3A21-29D8-8DA8-9F7932DAB9F0}"/>
          </ac:spMkLst>
        </pc:spChg>
        <pc:spChg chg="add del mod ord">
          <ac:chgData name="Rhys Curtis (2105513)" userId="2b9f5e7a-6b62-40e6-81eb-8b1f8032b43b" providerId="ADAL" clId="{9938A65A-328B-C542-85AD-BFFA92C5B36C}" dt="2022-08-22T16:35:51.983" v="7179" actId="20577"/>
          <ac:spMkLst>
            <pc:docMk/>
            <pc:sldMk cId="2558078488" sldId="275"/>
            <ac:spMk id="5" creationId="{E8C1E912-8AD3-F43E-0147-510F14343376}"/>
          </ac:spMkLst>
        </pc:spChg>
        <pc:spChg chg="add del">
          <ac:chgData name="Rhys Curtis (2105513)" userId="2b9f5e7a-6b62-40e6-81eb-8b1f8032b43b" providerId="ADAL" clId="{9938A65A-328B-C542-85AD-BFFA92C5B36C}" dt="2022-08-22T16:25:12.593" v="6830" actId="26606"/>
          <ac:spMkLst>
            <pc:docMk/>
            <pc:sldMk cId="2558078488" sldId="275"/>
            <ac:spMk id="8" creationId="{65219498-D544-41AC-98FE-8F956EF66A62}"/>
          </ac:spMkLst>
        </pc:spChg>
        <pc:spChg chg="add del">
          <ac:chgData name="Rhys Curtis (2105513)" userId="2b9f5e7a-6b62-40e6-81eb-8b1f8032b43b" providerId="ADAL" clId="{9938A65A-328B-C542-85AD-BFFA92C5B36C}" dt="2022-08-22T16:22:30.082" v="6777" actId="26606"/>
          <ac:spMkLst>
            <pc:docMk/>
            <pc:sldMk cId="2558078488" sldId="275"/>
            <ac:spMk id="10" creationId="{1A3C89F8-0D2F-47FF-B903-151248265F47}"/>
          </ac:spMkLst>
        </pc:spChg>
        <pc:spChg chg="add del">
          <ac:chgData name="Rhys Curtis (2105513)" userId="2b9f5e7a-6b62-40e6-81eb-8b1f8032b43b" providerId="ADAL" clId="{9938A65A-328B-C542-85AD-BFFA92C5B36C}" dt="2022-08-22T16:24:44.281" v="6822" actId="26606"/>
          <ac:spMkLst>
            <pc:docMk/>
            <pc:sldMk cId="2558078488" sldId="275"/>
            <ac:spMk id="11" creationId="{9B7AD9F6-8CE7-4299-8FC6-328F4DCD3FF9}"/>
          </ac:spMkLst>
        </pc:spChg>
        <pc:spChg chg="add del">
          <ac:chgData name="Rhys Curtis (2105513)" userId="2b9f5e7a-6b62-40e6-81eb-8b1f8032b43b" providerId="ADAL" clId="{9938A65A-328B-C542-85AD-BFFA92C5B36C}" dt="2022-08-22T16:22:30.082" v="6777" actId="26606"/>
          <ac:spMkLst>
            <pc:docMk/>
            <pc:sldMk cId="2558078488" sldId="275"/>
            <ac:spMk id="12" creationId="{C5CB530E-515E-412C-9DF1-5F8FFBD6F383}"/>
          </ac:spMkLst>
        </pc:spChg>
        <pc:spChg chg="add del">
          <ac:chgData name="Rhys Curtis (2105513)" userId="2b9f5e7a-6b62-40e6-81eb-8b1f8032b43b" providerId="ADAL" clId="{9938A65A-328B-C542-85AD-BFFA92C5B36C}" dt="2022-08-22T16:24:44.281" v="6822" actId="26606"/>
          <ac:spMkLst>
            <pc:docMk/>
            <pc:sldMk cId="2558078488" sldId="275"/>
            <ac:spMk id="13" creationId="{F49775AF-8896-43EE-92C6-83497D6DC56F}"/>
          </ac:spMkLst>
        </pc:spChg>
        <pc:spChg chg="add del">
          <ac:chgData name="Rhys Curtis (2105513)" userId="2b9f5e7a-6b62-40e6-81eb-8b1f8032b43b" providerId="ADAL" clId="{9938A65A-328B-C542-85AD-BFFA92C5B36C}" dt="2022-08-22T16:22:30.082" v="6777" actId="26606"/>
          <ac:spMkLst>
            <pc:docMk/>
            <pc:sldMk cId="2558078488" sldId="275"/>
            <ac:spMk id="14" creationId="{712D4376-A578-4FF1-94FC-245E7A6A489F}"/>
          </ac:spMkLst>
        </pc:spChg>
        <pc:spChg chg="add del">
          <ac:chgData name="Rhys Curtis (2105513)" userId="2b9f5e7a-6b62-40e6-81eb-8b1f8032b43b" providerId="ADAL" clId="{9938A65A-328B-C542-85AD-BFFA92C5B36C}" dt="2022-08-22T16:24:52.776" v="6824" actId="26606"/>
          <ac:spMkLst>
            <pc:docMk/>
            <pc:sldMk cId="2558078488" sldId="275"/>
            <ac:spMk id="15" creationId="{9B7AD9F6-8CE7-4299-8FC6-328F4DCD3FF9}"/>
          </ac:spMkLst>
        </pc:spChg>
        <pc:spChg chg="add del">
          <ac:chgData name="Rhys Curtis (2105513)" userId="2b9f5e7a-6b62-40e6-81eb-8b1f8032b43b" providerId="ADAL" clId="{9938A65A-328B-C542-85AD-BFFA92C5B36C}" dt="2022-08-22T16:22:30.082" v="6777" actId="26606"/>
          <ac:spMkLst>
            <pc:docMk/>
            <pc:sldMk cId="2558078488" sldId="275"/>
            <ac:spMk id="16" creationId="{AEA7509D-F04F-40CB-A0B3-EEF16499CC9F}"/>
          </ac:spMkLst>
        </pc:spChg>
        <pc:spChg chg="add del">
          <ac:chgData name="Rhys Curtis (2105513)" userId="2b9f5e7a-6b62-40e6-81eb-8b1f8032b43b" providerId="ADAL" clId="{9938A65A-328B-C542-85AD-BFFA92C5B36C}" dt="2022-08-22T16:24:52.776" v="6824" actId="26606"/>
          <ac:spMkLst>
            <pc:docMk/>
            <pc:sldMk cId="2558078488" sldId="275"/>
            <ac:spMk id="19" creationId="{F49775AF-8896-43EE-92C6-83497D6DC56F}"/>
          </ac:spMkLst>
        </pc:spChg>
        <pc:spChg chg="add del">
          <ac:chgData name="Rhys Curtis (2105513)" userId="2b9f5e7a-6b62-40e6-81eb-8b1f8032b43b" providerId="ADAL" clId="{9938A65A-328B-C542-85AD-BFFA92C5B36C}" dt="2022-08-22T16:22:30.082" v="6777" actId="26606"/>
          <ac:spMkLst>
            <pc:docMk/>
            <pc:sldMk cId="2558078488" sldId="275"/>
            <ac:spMk id="20" creationId="{508BEF50-7B1E-49A4-BC19-5F4F1D755E64}"/>
          </ac:spMkLst>
        </pc:spChg>
        <pc:spChg chg="add del">
          <ac:chgData name="Rhys Curtis (2105513)" userId="2b9f5e7a-6b62-40e6-81eb-8b1f8032b43b" providerId="ADAL" clId="{9938A65A-328B-C542-85AD-BFFA92C5B36C}" dt="2022-08-22T16:25:12.593" v="6830" actId="26606"/>
          <ac:spMkLst>
            <pc:docMk/>
            <pc:sldMk cId="2558078488" sldId="275"/>
            <ac:spMk id="21" creationId="{F500DBFC-17A9-4E0A-AEE2-A49F9AEEF0FD}"/>
          </ac:spMkLst>
        </pc:spChg>
        <pc:spChg chg="add del">
          <ac:chgData name="Rhys Curtis (2105513)" userId="2b9f5e7a-6b62-40e6-81eb-8b1f8032b43b" providerId="ADAL" clId="{9938A65A-328B-C542-85AD-BFFA92C5B36C}" dt="2022-08-22T16:22:30.082" v="6777" actId="26606"/>
          <ac:spMkLst>
            <pc:docMk/>
            <pc:sldMk cId="2558078488" sldId="275"/>
            <ac:spMk id="22" creationId="{3FBAD350-5664-4811-A208-657FB882D350}"/>
          </ac:spMkLst>
        </pc:spChg>
        <pc:spChg chg="add del">
          <ac:chgData name="Rhys Curtis (2105513)" userId="2b9f5e7a-6b62-40e6-81eb-8b1f8032b43b" providerId="ADAL" clId="{9938A65A-328B-C542-85AD-BFFA92C5B36C}" dt="2022-08-22T16:22:30.082" v="6777" actId="26606"/>
          <ac:spMkLst>
            <pc:docMk/>
            <pc:sldMk cId="2558078488" sldId="275"/>
            <ac:spMk id="24" creationId="{C39ADB8F-D187-49D7-BDCF-C1B6DC727068}"/>
          </ac:spMkLst>
        </pc:spChg>
        <pc:spChg chg="add del">
          <ac:chgData name="Rhys Curtis (2105513)" userId="2b9f5e7a-6b62-40e6-81eb-8b1f8032b43b" providerId="ADAL" clId="{9938A65A-328B-C542-85AD-BFFA92C5B36C}" dt="2022-08-22T16:35:45.347" v="7164" actId="26606"/>
          <ac:spMkLst>
            <pc:docMk/>
            <pc:sldMk cId="2558078488" sldId="275"/>
            <ac:spMk id="25" creationId="{9B7AD9F6-8CE7-4299-8FC6-328F4DCD3FF9}"/>
          </ac:spMkLst>
        </pc:spChg>
        <pc:spChg chg="add del">
          <ac:chgData name="Rhys Curtis (2105513)" userId="2b9f5e7a-6b62-40e6-81eb-8b1f8032b43b" providerId="ADAL" clId="{9938A65A-328B-C542-85AD-BFFA92C5B36C}" dt="2022-08-22T16:35:45.347" v="7164" actId="26606"/>
          <ac:spMkLst>
            <pc:docMk/>
            <pc:sldMk cId="2558078488" sldId="275"/>
            <ac:spMk id="27" creationId="{F49775AF-8896-43EE-92C6-83497D6DC56F}"/>
          </ac:spMkLst>
        </pc:spChg>
        <pc:spChg chg="add">
          <ac:chgData name="Rhys Curtis (2105513)" userId="2b9f5e7a-6b62-40e6-81eb-8b1f8032b43b" providerId="ADAL" clId="{9938A65A-328B-C542-85AD-BFFA92C5B36C}" dt="2022-08-22T16:35:45.347" v="7164" actId="26606"/>
          <ac:spMkLst>
            <pc:docMk/>
            <pc:sldMk cId="2558078488" sldId="275"/>
            <ac:spMk id="29" creationId="{C1DD1A8A-57D5-4A81-AD04-532B043C5611}"/>
          </ac:spMkLst>
        </pc:spChg>
        <pc:spChg chg="add del">
          <ac:chgData name="Rhys Curtis (2105513)" userId="2b9f5e7a-6b62-40e6-81eb-8b1f8032b43b" providerId="ADAL" clId="{9938A65A-328B-C542-85AD-BFFA92C5B36C}" dt="2022-08-22T16:25:18.401" v="6833" actId="26606"/>
          <ac:spMkLst>
            <pc:docMk/>
            <pc:sldMk cId="2558078488" sldId="275"/>
            <ac:spMk id="30" creationId="{9B7AD9F6-8CE7-4299-8FC6-328F4DCD3FF9}"/>
          </ac:spMkLst>
        </pc:spChg>
        <pc:spChg chg="add del">
          <ac:chgData name="Rhys Curtis (2105513)" userId="2b9f5e7a-6b62-40e6-81eb-8b1f8032b43b" providerId="ADAL" clId="{9938A65A-328B-C542-85AD-BFFA92C5B36C}" dt="2022-08-22T16:25:18.401" v="6833" actId="26606"/>
          <ac:spMkLst>
            <pc:docMk/>
            <pc:sldMk cId="2558078488" sldId="275"/>
            <ac:spMk id="32" creationId="{F49775AF-8896-43EE-92C6-83497D6DC56F}"/>
          </ac:spMkLst>
        </pc:spChg>
        <pc:spChg chg="add">
          <ac:chgData name="Rhys Curtis (2105513)" userId="2b9f5e7a-6b62-40e6-81eb-8b1f8032b43b" providerId="ADAL" clId="{9938A65A-328B-C542-85AD-BFFA92C5B36C}" dt="2022-08-22T16:35:45.347" v="7164" actId="26606"/>
          <ac:spMkLst>
            <pc:docMk/>
            <pc:sldMk cId="2558078488" sldId="275"/>
            <ac:spMk id="34" creationId="{007891EC-4501-44ED-A8C8-B11B6DB767AB}"/>
          </ac:spMkLst>
        </pc:spChg>
        <pc:grpChg chg="add del">
          <ac:chgData name="Rhys Curtis (2105513)" userId="2b9f5e7a-6b62-40e6-81eb-8b1f8032b43b" providerId="ADAL" clId="{9938A65A-328B-C542-85AD-BFFA92C5B36C}" dt="2022-08-22T16:25:12.593" v="6830" actId="26606"/>
          <ac:grpSpMkLst>
            <pc:docMk/>
            <pc:sldMk cId="2558078488" sldId="275"/>
            <ac:grpSpMk id="23" creationId="{D74613BB-817C-4C4F-8A24-4936F2F064C0}"/>
          </ac:grpSpMkLst>
        </pc:grpChg>
        <pc:picChg chg="add del">
          <ac:chgData name="Rhys Curtis (2105513)" userId="2b9f5e7a-6b62-40e6-81eb-8b1f8032b43b" providerId="ADAL" clId="{9938A65A-328B-C542-85AD-BFFA92C5B36C}" dt="2022-08-22T16:24:44.281" v="6822" actId="26606"/>
          <ac:picMkLst>
            <pc:docMk/>
            <pc:sldMk cId="2558078488" sldId="275"/>
            <ac:picMk id="7" creationId="{9AD029AF-F22A-1DED-0E8B-F2001E26E17F}"/>
          </ac:picMkLst>
        </pc:picChg>
        <pc:picChg chg="add del">
          <ac:chgData name="Rhys Curtis (2105513)" userId="2b9f5e7a-6b62-40e6-81eb-8b1f8032b43b" providerId="ADAL" clId="{9938A65A-328B-C542-85AD-BFFA92C5B36C}" dt="2022-08-22T16:25:12.593" v="6830" actId="26606"/>
          <ac:picMkLst>
            <pc:docMk/>
            <pc:sldMk cId="2558078488" sldId="275"/>
            <ac:picMk id="9" creationId="{D4411821-03AE-C3C8-0628-20CB5BF96623}"/>
          </ac:picMkLst>
        </pc:picChg>
        <pc:picChg chg="add del">
          <ac:chgData name="Rhys Curtis (2105513)" userId="2b9f5e7a-6b62-40e6-81eb-8b1f8032b43b" providerId="ADAL" clId="{9938A65A-328B-C542-85AD-BFFA92C5B36C}" dt="2022-08-22T16:24:52.776" v="6824" actId="26606"/>
          <ac:picMkLst>
            <pc:docMk/>
            <pc:sldMk cId="2558078488" sldId="275"/>
            <ac:picMk id="17" creationId="{012543E4-BA15-E6CF-ACD1-E6C7F35432B2}"/>
          </ac:picMkLst>
        </pc:picChg>
        <pc:picChg chg="add mod">
          <ac:chgData name="Rhys Curtis (2105513)" userId="2b9f5e7a-6b62-40e6-81eb-8b1f8032b43b" providerId="ADAL" clId="{9938A65A-328B-C542-85AD-BFFA92C5B36C}" dt="2022-08-22T16:35:45.347" v="7164" actId="26606"/>
          <ac:picMkLst>
            <pc:docMk/>
            <pc:sldMk cId="2558078488" sldId="275"/>
            <ac:picMk id="26" creationId="{1F8D0E27-DA16-C239-BFC4-6BC5039987DB}"/>
          </ac:picMkLst>
        </pc:picChg>
        <pc:picChg chg="add del">
          <ac:chgData name="Rhys Curtis (2105513)" userId="2b9f5e7a-6b62-40e6-81eb-8b1f8032b43b" providerId="ADAL" clId="{9938A65A-328B-C542-85AD-BFFA92C5B36C}" dt="2022-08-22T16:25:18.401" v="6833" actId="26606"/>
          <ac:picMkLst>
            <pc:docMk/>
            <pc:sldMk cId="2558078488" sldId="275"/>
            <ac:picMk id="31" creationId="{56561E4D-C806-9F4E-AB06-81AE7F81C998}"/>
          </ac:picMkLst>
        </pc:picChg>
        <pc:cxnChg chg="add del">
          <ac:chgData name="Rhys Curtis (2105513)" userId="2b9f5e7a-6b62-40e6-81eb-8b1f8032b43b" providerId="ADAL" clId="{9938A65A-328B-C542-85AD-BFFA92C5B36C}" dt="2022-08-22T16:22:30.082" v="6777" actId="26606"/>
          <ac:cxnSpMkLst>
            <pc:docMk/>
            <pc:sldMk cId="2558078488" sldId="275"/>
            <ac:cxnSpMk id="18" creationId="{56020367-4FD5-4596-8E10-C5F095CD8DBF}"/>
          </ac:cxnSpMkLst>
        </pc:cxnChg>
      </pc:sldChg>
      <pc:sldChg chg="addSp delSp modSp new del mod">
        <pc:chgData name="Rhys Curtis (2105513)" userId="2b9f5e7a-6b62-40e6-81eb-8b1f8032b43b" providerId="ADAL" clId="{9938A65A-328B-C542-85AD-BFFA92C5B36C}" dt="2022-08-21T11:34:24.594" v="6575" actId="2696"/>
        <pc:sldMkLst>
          <pc:docMk/>
          <pc:sldMk cId="3817242090" sldId="275"/>
        </pc:sldMkLst>
        <pc:spChg chg="del">
          <ac:chgData name="Rhys Curtis (2105513)" userId="2b9f5e7a-6b62-40e6-81eb-8b1f8032b43b" providerId="ADAL" clId="{9938A65A-328B-C542-85AD-BFFA92C5B36C}" dt="2022-08-21T11:33:59.377" v="6571" actId="931"/>
          <ac:spMkLst>
            <pc:docMk/>
            <pc:sldMk cId="3817242090" sldId="275"/>
            <ac:spMk id="2" creationId="{F5C1A9C3-0848-967C-0708-A5FD238FD2BD}"/>
          </ac:spMkLst>
        </pc:spChg>
        <pc:spChg chg="add mod">
          <ac:chgData name="Rhys Curtis (2105513)" userId="2b9f5e7a-6b62-40e6-81eb-8b1f8032b43b" providerId="ADAL" clId="{9938A65A-328B-C542-85AD-BFFA92C5B36C}" dt="2022-08-21T11:34:11.404" v="6574" actId="478"/>
          <ac:spMkLst>
            <pc:docMk/>
            <pc:sldMk cId="3817242090" sldId="275"/>
            <ac:spMk id="11" creationId="{ABA51866-6C3B-FC86-3F5D-8E15BF9EA0C0}"/>
          </ac:spMkLst>
        </pc:spChg>
        <pc:picChg chg="add del mod">
          <ac:chgData name="Rhys Curtis (2105513)" userId="2b9f5e7a-6b62-40e6-81eb-8b1f8032b43b" providerId="ADAL" clId="{9938A65A-328B-C542-85AD-BFFA92C5B36C}" dt="2022-08-21T11:34:11.404" v="6574" actId="478"/>
          <ac:picMkLst>
            <pc:docMk/>
            <pc:sldMk cId="3817242090" sldId="275"/>
            <ac:picMk id="9" creationId="{E894AAF0-04A7-44AC-8F6E-7BFE21007349}"/>
          </ac:picMkLst>
        </pc:picChg>
      </pc:sldChg>
      <pc:sldChg chg="addSp delSp modSp new mod modTransition modMedia setBg delAnim">
        <pc:chgData name="Rhys Curtis (2105513)" userId="2b9f5e7a-6b62-40e6-81eb-8b1f8032b43b" providerId="ADAL" clId="{9938A65A-328B-C542-85AD-BFFA92C5B36C}" dt="2022-08-22T16:40:28.780" v="7290"/>
        <pc:sldMkLst>
          <pc:docMk/>
          <pc:sldMk cId="1698692409" sldId="276"/>
        </pc:sldMkLst>
        <pc:spChg chg="mod">
          <ac:chgData name="Rhys Curtis (2105513)" userId="2b9f5e7a-6b62-40e6-81eb-8b1f8032b43b" providerId="ADAL" clId="{9938A65A-328B-C542-85AD-BFFA92C5B36C}" dt="2022-08-22T16:33:15.274" v="7144" actId="20577"/>
          <ac:spMkLst>
            <pc:docMk/>
            <pc:sldMk cId="1698692409" sldId="276"/>
            <ac:spMk id="2" creationId="{3D9255D4-C2C2-E769-EEF2-691994A2304F}"/>
          </ac:spMkLst>
        </pc:spChg>
        <pc:spChg chg="mod">
          <ac:chgData name="Rhys Curtis (2105513)" userId="2b9f5e7a-6b62-40e6-81eb-8b1f8032b43b" providerId="ADAL" clId="{9938A65A-328B-C542-85AD-BFFA92C5B36C}" dt="2022-08-22T16:33:28.749" v="7145"/>
          <ac:spMkLst>
            <pc:docMk/>
            <pc:sldMk cId="1698692409" sldId="276"/>
            <ac:spMk id="3" creationId="{B3FFD7EE-9C2D-FAF3-B85D-CEC32AA37AEC}"/>
          </ac:spMkLst>
        </pc:spChg>
        <pc:spChg chg="mod">
          <ac:chgData name="Rhys Curtis (2105513)" userId="2b9f5e7a-6b62-40e6-81eb-8b1f8032b43b" providerId="ADAL" clId="{9938A65A-328B-C542-85AD-BFFA92C5B36C}" dt="2022-08-22T16:32:55.113" v="7116" actId="26606"/>
          <ac:spMkLst>
            <pc:docMk/>
            <pc:sldMk cId="1698692409" sldId="276"/>
            <ac:spMk id="4" creationId="{20844F1C-75F4-46E0-B0D1-BAD3788CCAFA}"/>
          </ac:spMkLst>
        </pc:spChg>
        <pc:spChg chg="mod ord">
          <ac:chgData name="Rhys Curtis (2105513)" userId="2b9f5e7a-6b62-40e6-81eb-8b1f8032b43b" providerId="ADAL" clId="{9938A65A-328B-C542-85AD-BFFA92C5B36C}" dt="2022-08-22T16:33:06.108" v="7132" actId="20577"/>
          <ac:spMkLst>
            <pc:docMk/>
            <pc:sldMk cId="1698692409" sldId="276"/>
            <ac:spMk id="5" creationId="{ACA63B3A-12BC-FC95-E40A-E3C41A1104F1}"/>
          </ac:spMkLst>
        </pc:spChg>
        <pc:spChg chg="add">
          <ac:chgData name="Rhys Curtis (2105513)" userId="2b9f5e7a-6b62-40e6-81eb-8b1f8032b43b" providerId="ADAL" clId="{9938A65A-328B-C542-85AD-BFFA92C5B36C}" dt="2022-08-22T16:32:55.113" v="7116" actId="26606"/>
          <ac:spMkLst>
            <pc:docMk/>
            <pc:sldMk cId="1698692409" sldId="276"/>
            <ac:spMk id="8" creationId="{C1DD1A8A-57D5-4A81-AD04-532B043C5611}"/>
          </ac:spMkLst>
        </pc:spChg>
        <pc:spChg chg="add">
          <ac:chgData name="Rhys Curtis (2105513)" userId="2b9f5e7a-6b62-40e6-81eb-8b1f8032b43b" providerId="ADAL" clId="{9938A65A-328B-C542-85AD-BFFA92C5B36C}" dt="2022-08-22T16:32:55.113" v="7116" actId="26606"/>
          <ac:spMkLst>
            <pc:docMk/>
            <pc:sldMk cId="1698692409" sldId="276"/>
            <ac:spMk id="10" creationId="{007891EC-4501-44ED-A8C8-B11B6DB767AB}"/>
          </ac:spMkLst>
        </pc:spChg>
        <pc:spChg chg="add del">
          <ac:chgData name="Rhys Curtis (2105513)" userId="2b9f5e7a-6b62-40e6-81eb-8b1f8032b43b" providerId="ADAL" clId="{9938A65A-328B-C542-85AD-BFFA92C5B36C}" dt="2022-08-22T16:32:19.478" v="7059" actId="26606"/>
          <ac:spMkLst>
            <pc:docMk/>
            <pc:sldMk cId="1698692409" sldId="276"/>
            <ac:spMk id="11" creationId="{C1DD1A8A-57D5-4A81-AD04-532B043C5611}"/>
          </ac:spMkLst>
        </pc:spChg>
        <pc:spChg chg="add del">
          <ac:chgData name="Rhys Curtis (2105513)" userId="2b9f5e7a-6b62-40e6-81eb-8b1f8032b43b" providerId="ADAL" clId="{9938A65A-328B-C542-85AD-BFFA92C5B36C}" dt="2022-08-22T16:32:19.478" v="7059" actId="26606"/>
          <ac:spMkLst>
            <pc:docMk/>
            <pc:sldMk cId="1698692409" sldId="276"/>
            <ac:spMk id="13" creationId="{007891EC-4501-44ED-A8C8-B11B6DB767AB}"/>
          </ac:spMkLst>
        </pc:spChg>
        <pc:picChg chg="add del mod">
          <ac:chgData name="Rhys Curtis (2105513)" userId="2b9f5e7a-6b62-40e6-81eb-8b1f8032b43b" providerId="ADAL" clId="{9938A65A-328B-C542-85AD-BFFA92C5B36C}" dt="2022-08-22T16:32:19.478" v="7059" actId="26606"/>
          <ac:picMkLst>
            <pc:docMk/>
            <pc:sldMk cId="1698692409" sldId="276"/>
            <ac:picMk id="7" creationId="{43479612-484D-9293-54EC-6DE4D8E4A2DF}"/>
          </ac:picMkLst>
        </pc:picChg>
        <pc:picChg chg="add mod">
          <ac:chgData name="Rhys Curtis (2105513)" userId="2b9f5e7a-6b62-40e6-81eb-8b1f8032b43b" providerId="ADAL" clId="{9938A65A-328B-C542-85AD-BFFA92C5B36C}" dt="2022-08-22T16:32:55.889" v="7118"/>
          <ac:picMkLst>
            <pc:docMk/>
            <pc:sldMk cId="1698692409" sldId="276"/>
            <ac:picMk id="9" creationId="{735700F1-C3DF-7816-3D3F-EEA941C91E12}"/>
          </ac:picMkLst>
        </pc:picChg>
      </pc:sldChg>
      <pc:sldChg chg="new del">
        <pc:chgData name="Rhys Curtis (2105513)" userId="2b9f5e7a-6b62-40e6-81eb-8b1f8032b43b" providerId="ADAL" clId="{9938A65A-328B-C542-85AD-BFFA92C5B36C}" dt="2022-08-22T16:27:51.373" v="6886" actId="680"/>
        <pc:sldMkLst>
          <pc:docMk/>
          <pc:sldMk cId="2737093396" sldId="276"/>
        </pc:sldMkLst>
      </pc:sldChg>
      <pc:sldMasterChg chg="modTransition modSldLayout">
        <pc:chgData name="Rhys Curtis (2105513)" userId="2b9f5e7a-6b62-40e6-81eb-8b1f8032b43b" providerId="ADAL" clId="{9938A65A-328B-C542-85AD-BFFA92C5B36C}" dt="2022-08-22T16:40:28.780" v="7290"/>
        <pc:sldMasterMkLst>
          <pc:docMk/>
          <pc:sldMasterMk cId="1788353970" sldId="2147483648"/>
        </pc:sldMasterMkLst>
        <pc:sldLayoutChg chg="modTransition">
          <pc:chgData name="Rhys Curtis (2105513)" userId="2b9f5e7a-6b62-40e6-81eb-8b1f8032b43b" providerId="ADAL" clId="{9938A65A-328B-C542-85AD-BFFA92C5B36C}" dt="2022-08-22T16:40:28.780" v="7290"/>
          <pc:sldLayoutMkLst>
            <pc:docMk/>
            <pc:sldMasterMk cId="1788353970" sldId="2147483648"/>
            <pc:sldLayoutMk cId="2916498579" sldId="2147483649"/>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2782271272" sldId="2147483650"/>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2802635032" sldId="2147483651"/>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3010694361" sldId="2147483652"/>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1476947594" sldId="2147483654"/>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758699963" sldId="2147483659"/>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245555064" sldId="2147483660"/>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1593318893" sldId="2147483661"/>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4171849545" sldId="2147483662"/>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3624061287" sldId="2147483663"/>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3909666582" sldId="2147483664"/>
          </pc:sldLayoutMkLst>
        </pc:sldLayoutChg>
        <pc:sldLayoutChg chg="modTransition">
          <pc:chgData name="Rhys Curtis (2105513)" userId="2b9f5e7a-6b62-40e6-81eb-8b1f8032b43b" providerId="ADAL" clId="{9938A65A-328B-C542-85AD-BFFA92C5B36C}" dt="2022-08-22T16:40:28.780" v="7290"/>
          <pc:sldLayoutMkLst>
            <pc:docMk/>
            <pc:sldMasterMk cId="1788353970" sldId="2147483648"/>
            <pc:sldLayoutMk cId="1831027028" sldId="2147483665"/>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Chart%20in%20Microsoft%20PowerPoint"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Chart%20in%20Microsoft%20PowerPoint"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Chart%20in%20Microsoft%20PowerPoint"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Chart%20in%20Microsoft%20PowerPoint"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Chart%20in%20Microsoft%20PowerPoint" TargetMode="External"/><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oleObject" Target="Chart%20in%20Microsoft%20PowerPoint" TargetMode="External"/><Relationship Id="rId2" Type="http://schemas.microsoft.com/office/2011/relationships/chartColorStyle" Target="colors6.xml"/><Relationship Id="rId1" Type="http://schemas.microsoft.com/office/2011/relationships/chartStyle" Target="style6.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r>
              <a:rPr lang="en-GB"/>
              <a:t>Area's of Response</a:t>
            </a:r>
          </a:p>
        </c:rich>
      </c:tx>
      <c:overlay val="0"/>
      <c:spPr>
        <a:noFill/>
        <a:ln>
          <a:noFill/>
        </a:ln>
        <a:effectLst/>
      </c:spPr>
      <c:txPr>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C59E-F846-9087-81884A0A4CAC}"/>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C59E-F846-9087-81884A0A4CAC}"/>
              </c:ext>
            </c:extLst>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5-C59E-F846-9087-81884A0A4CAC}"/>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'[Chart in Microsoft PowerPoint]Sheet1'!$A$2:$A$4</c:f>
              <c:strCache>
                <c:ptCount val="3"/>
                <c:pt idx="0">
                  <c:v>Adult Services</c:v>
                </c:pt>
                <c:pt idx="1">
                  <c:v>Child and Family</c:v>
                </c:pt>
                <c:pt idx="2">
                  <c:v>Directorate Reports</c:v>
                </c:pt>
              </c:strCache>
            </c:strRef>
          </c:cat>
          <c:val>
            <c:numRef>
              <c:f>'[Chart in Microsoft PowerPoint]Sheet1'!$B$2:$B$4</c:f>
              <c:numCache>
                <c:formatCode>_(* #,##0.0_);_(* \(#,##0.0\);_(* "-"??_);_(@_)</c:formatCode>
                <c:ptCount val="3"/>
                <c:pt idx="0">
                  <c:v>69</c:v>
                </c:pt>
                <c:pt idx="1">
                  <c:v>25</c:v>
                </c:pt>
                <c:pt idx="2" formatCode="General">
                  <c:v>6</c:v>
                </c:pt>
              </c:numCache>
            </c:numRef>
          </c:val>
          <c:extLst>
            <c:ext xmlns:c16="http://schemas.microsoft.com/office/drawing/2014/chart" uri="{C3380CC4-5D6E-409C-BE32-E72D297353CC}">
              <c16:uniqueId val="{00000006-C59E-F846-9087-81884A0A4CAC}"/>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r>
              <a:rPr lang="en-GB"/>
              <a:t>Agencies Used</a:t>
            </a:r>
          </a:p>
        </c:rich>
      </c:tx>
      <c:overlay val="0"/>
      <c:spPr>
        <a:noFill/>
        <a:ln>
          <a:noFill/>
        </a:ln>
        <a:effectLst/>
      </c:spPr>
      <c:txPr>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9C8B-724E-A6FB-1A258EF47FE7}"/>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9C8B-724E-A6FB-1A258EF47FE7}"/>
              </c:ext>
            </c:extLst>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5-9C8B-724E-A6FB-1A258EF47FE7}"/>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'[Chart in Microsoft PowerPoint]Sheet1'!$A$6:$A$8</c:f>
              <c:strCache>
                <c:ptCount val="3"/>
                <c:pt idx="0">
                  <c:v>RSD</c:v>
                </c:pt>
                <c:pt idx="1">
                  <c:v>Hayes</c:v>
                </c:pt>
                <c:pt idx="2">
                  <c:v>Seven Consulting and Ranstead</c:v>
                </c:pt>
              </c:strCache>
            </c:strRef>
          </c:cat>
          <c:val>
            <c:numRef>
              <c:f>'[Chart in Microsoft PowerPoint]Sheet1'!$B$6:$B$8</c:f>
              <c:numCache>
                <c:formatCode>General</c:formatCode>
                <c:ptCount val="3"/>
                <c:pt idx="0">
                  <c:v>52</c:v>
                </c:pt>
                <c:pt idx="1">
                  <c:v>21</c:v>
                </c:pt>
                <c:pt idx="2">
                  <c:v>7</c:v>
                </c:pt>
              </c:numCache>
            </c:numRef>
          </c:val>
          <c:extLst>
            <c:ext xmlns:c16="http://schemas.microsoft.com/office/drawing/2014/chart" uri="{C3380CC4-5D6E-409C-BE32-E72D297353CC}">
              <c16:uniqueId val="{00000006-9C8B-724E-A6FB-1A258EF47FE7}"/>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r>
              <a:rPr lang="en-GB"/>
              <a:t>Agency Worker Duration</a:t>
            </a:r>
          </a:p>
        </c:rich>
      </c:tx>
      <c:overlay val="0"/>
      <c:spPr>
        <a:noFill/>
        <a:ln>
          <a:noFill/>
        </a:ln>
        <a:effectLst/>
      </c:spPr>
      <c:txPr>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4647-7D4D-9EF4-2C2500ECCF7B}"/>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4647-7D4D-9EF4-2C2500ECCF7B}"/>
              </c:ext>
            </c:extLst>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5-4647-7D4D-9EF4-2C2500ECCF7B}"/>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'[Chart in Microsoft PowerPoint]Sheet1'!$A$11:$A$13</c:f>
              <c:strCache>
                <c:ptCount val="3"/>
                <c:pt idx="0">
                  <c:v>One to Three Months</c:v>
                </c:pt>
                <c:pt idx="1">
                  <c:v>Three Months to Six Months </c:v>
                </c:pt>
                <c:pt idx="2">
                  <c:v>Six Months to Two Years</c:v>
                </c:pt>
              </c:strCache>
            </c:strRef>
          </c:cat>
          <c:val>
            <c:numRef>
              <c:f>'[Chart in Microsoft PowerPoint]Sheet1'!$B$11:$B$13</c:f>
              <c:numCache>
                <c:formatCode>General</c:formatCode>
                <c:ptCount val="3"/>
                <c:pt idx="0">
                  <c:v>63</c:v>
                </c:pt>
                <c:pt idx="1">
                  <c:v>25</c:v>
                </c:pt>
                <c:pt idx="2">
                  <c:v>12</c:v>
                </c:pt>
              </c:numCache>
            </c:numRef>
          </c:val>
          <c:extLst>
            <c:ext xmlns:c16="http://schemas.microsoft.com/office/drawing/2014/chart" uri="{C3380CC4-5D6E-409C-BE32-E72D297353CC}">
              <c16:uniqueId val="{00000006-4647-7D4D-9EF4-2C2500ECCF7B}"/>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r>
              <a:rPr lang="en-GB"/>
              <a:t>Why Hiring Managers use Agency Workers</a:t>
            </a:r>
          </a:p>
        </c:rich>
      </c:tx>
      <c:overlay val="0"/>
      <c:spPr>
        <a:noFill/>
        <a:ln>
          <a:noFill/>
        </a:ln>
        <a:effectLst/>
      </c:spPr>
      <c:txPr>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AAC7-4D43-BF66-887A0887EADF}"/>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AAC7-4D43-BF66-887A0887EADF}"/>
              </c:ext>
            </c:extLst>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5-AAC7-4D43-BF66-887A0887EADF}"/>
              </c:ext>
            </c:extLst>
          </c:dPt>
          <c:dPt>
            <c:idx val="3"/>
            <c:bubble3D val="0"/>
            <c:spPr>
              <a:solidFill>
                <a:schemeClr val="accent4"/>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7-AAC7-4D43-BF66-887A0887EADF}"/>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'[Chart in Microsoft PowerPoint]Sheet1'!$A$15:$A$18</c:f>
              <c:strCache>
                <c:ptCount val="4"/>
                <c:pt idx="0">
                  <c:v>Cover sickness, holiday absence and maternity leave</c:v>
                </c:pt>
                <c:pt idx="1">
                  <c:v>Need for short term staff</c:v>
                </c:pt>
                <c:pt idx="2">
                  <c:v>Coping with unforeseen demand</c:v>
                </c:pt>
                <c:pt idx="3">
                  <c:v>Being able to hire quickly</c:v>
                </c:pt>
              </c:strCache>
            </c:strRef>
          </c:cat>
          <c:val>
            <c:numRef>
              <c:f>'[Chart in Microsoft PowerPoint]Sheet1'!$B$15:$B$18</c:f>
              <c:numCache>
                <c:formatCode>General</c:formatCode>
                <c:ptCount val="4"/>
                <c:pt idx="0">
                  <c:v>33</c:v>
                </c:pt>
                <c:pt idx="1">
                  <c:v>25</c:v>
                </c:pt>
                <c:pt idx="2">
                  <c:v>23</c:v>
                </c:pt>
                <c:pt idx="3">
                  <c:v>10</c:v>
                </c:pt>
              </c:numCache>
            </c:numRef>
          </c:val>
          <c:extLst>
            <c:ext xmlns:c16="http://schemas.microsoft.com/office/drawing/2014/chart" uri="{C3380CC4-5D6E-409C-BE32-E72D297353CC}">
              <c16:uniqueId val="{00000008-AAC7-4D43-BF66-887A0887EADF}"/>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r>
              <a:rPr lang="en-GB"/>
              <a:t>Key Challenges </a:t>
            </a:r>
          </a:p>
        </c:rich>
      </c:tx>
      <c:overlay val="0"/>
      <c:spPr>
        <a:noFill/>
        <a:ln>
          <a:noFill/>
        </a:ln>
        <a:effectLst/>
      </c:spPr>
      <c:txPr>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7F87-A84A-B3AB-B5725890EC32}"/>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7F87-A84A-B3AB-B5725890EC32}"/>
              </c:ext>
            </c:extLst>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5-7F87-A84A-B3AB-B5725890EC32}"/>
              </c:ext>
            </c:extLst>
          </c:dPt>
          <c:dPt>
            <c:idx val="3"/>
            <c:bubble3D val="0"/>
            <c:spPr>
              <a:solidFill>
                <a:schemeClr val="accent4"/>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7-7F87-A84A-B3AB-B5725890EC32}"/>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'[Chart in Microsoft PowerPoint]Sheet1'!$A$20:$A$23</c:f>
              <c:strCache>
                <c:ptCount val="4"/>
                <c:pt idx="0">
                  <c:v>Time it takes to recruit</c:v>
                </c:pt>
                <c:pt idx="1">
                  <c:v>Inability to attract talent</c:v>
                </c:pt>
                <c:pt idx="2">
                  <c:v>Challenging labour market</c:v>
                </c:pt>
                <c:pt idx="3">
                  <c:v>Too many internal approvals</c:v>
                </c:pt>
              </c:strCache>
            </c:strRef>
          </c:cat>
          <c:val>
            <c:numRef>
              <c:f>'[Chart in Microsoft PowerPoint]Sheet1'!$B$20:$B$23</c:f>
              <c:numCache>
                <c:formatCode>General</c:formatCode>
                <c:ptCount val="4"/>
                <c:pt idx="0">
                  <c:v>32</c:v>
                </c:pt>
                <c:pt idx="1">
                  <c:v>23</c:v>
                </c:pt>
                <c:pt idx="2">
                  <c:v>20</c:v>
                </c:pt>
                <c:pt idx="3">
                  <c:v>11</c:v>
                </c:pt>
              </c:numCache>
            </c:numRef>
          </c:val>
          <c:extLst>
            <c:ext xmlns:c16="http://schemas.microsoft.com/office/drawing/2014/chart" uri="{C3380CC4-5D6E-409C-BE32-E72D297353CC}">
              <c16:uniqueId val="{00000008-7F87-A84A-B3AB-B5725890EC32}"/>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r>
              <a:rPr lang="en-GB"/>
              <a:t>Challenges in the Industry</a:t>
            </a:r>
          </a:p>
        </c:rich>
      </c:tx>
      <c:overlay val="0"/>
      <c:spPr>
        <a:noFill/>
        <a:ln>
          <a:noFill/>
        </a:ln>
        <a:effectLst/>
      </c:spPr>
      <c:txPr>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2227-7242-B2AE-0E81C07AC272}"/>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2227-7242-B2AE-0E81C07AC272}"/>
              </c:ext>
            </c:extLst>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5-2227-7242-B2AE-0E81C07AC272}"/>
              </c:ext>
            </c:extLst>
          </c:dPt>
          <c:dPt>
            <c:idx val="3"/>
            <c:bubble3D val="0"/>
            <c:spPr>
              <a:solidFill>
                <a:schemeClr val="accent4"/>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7-2227-7242-B2AE-0E81C07AC272}"/>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'[Chart in Microsoft PowerPoint]Sheet1'!$A$25:$A$28</c:f>
              <c:strCache>
                <c:ptCount val="4"/>
                <c:pt idx="0">
                  <c:v>COVID 19</c:v>
                </c:pt>
                <c:pt idx="1">
                  <c:v>Competition between employers</c:v>
                </c:pt>
                <c:pt idx="2">
                  <c:v>Better Terms and Conditions with other similar employers</c:v>
                </c:pt>
                <c:pt idx="3">
                  <c:v>Loosing talent to other sectors such as Retail and Hospitality</c:v>
                </c:pt>
              </c:strCache>
            </c:strRef>
          </c:cat>
          <c:val>
            <c:numRef>
              <c:f>'[Chart in Microsoft PowerPoint]Sheet1'!$B$25:$B$28</c:f>
              <c:numCache>
                <c:formatCode>General</c:formatCode>
                <c:ptCount val="4"/>
                <c:pt idx="0">
                  <c:v>27</c:v>
                </c:pt>
                <c:pt idx="1">
                  <c:v>24</c:v>
                </c:pt>
                <c:pt idx="2">
                  <c:v>18</c:v>
                </c:pt>
                <c:pt idx="3">
                  <c:v>14</c:v>
                </c:pt>
              </c:numCache>
            </c:numRef>
          </c:val>
          <c:extLst>
            <c:ext xmlns:c16="http://schemas.microsoft.com/office/drawing/2014/chart" uri="{C3380CC4-5D6E-409C-BE32-E72D297353CC}">
              <c16:uniqueId val="{00000008-2227-7242-B2AE-0E81C07AC272}"/>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1F44BC-8A57-5841-9035-C8D32320AE6A}" type="doc">
      <dgm:prSet loTypeId="urn:microsoft.com/office/officeart/2005/8/layout/equation1" loCatId="" qsTypeId="urn:microsoft.com/office/officeart/2005/8/quickstyle/simple1" qsCatId="simple" csTypeId="urn:microsoft.com/office/officeart/2005/8/colors/accent1_2" csCatId="accent1" phldr="1"/>
      <dgm:spPr/>
    </dgm:pt>
    <dgm:pt modelId="{D7A10222-0111-274C-9482-F1878165DA22}">
      <dgm:prSet phldrT="[Text]"/>
      <dgm:spPr/>
      <dgm:t>
        <a:bodyPr/>
        <a:lstStyle/>
        <a:p>
          <a:r>
            <a:rPr lang="en-GB" dirty="0"/>
            <a:t>Pay and Reward</a:t>
          </a:r>
        </a:p>
      </dgm:t>
    </dgm:pt>
    <dgm:pt modelId="{4D73160B-CE49-E349-8ECC-EECA25AEDB84}" type="parTrans" cxnId="{FAD9A462-4BC0-484D-BCF4-EB3E24BF7BC1}">
      <dgm:prSet/>
      <dgm:spPr/>
      <dgm:t>
        <a:bodyPr/>
        <a:lstStyle/>
        <a:p>
          <a:endParaRPr lang="en-GB"/>
        </a:p>
      </dgm:t>
    </dgm:pt>
    <dgm:pt modelId="{08215D0E-2491-D14B-BFC1-36E76D86479C}" type="sibTrans" cxnId="{FAD9A462-4BC0-484D-BCF4-EB3E24BF7BC1}">
      <dgm:prSet/>
      <dgm:spPr/>
      <dgm:t>
        <a:bodyPr/>
        <a:lstStyle/>
        <a:p>
          <a:endParaRPr lang="en-GB"/>
        </a:p>
      </dgm:t>
    </dgm:pt>
    <dgm:pt modelId="{3C45F95B-DEB9-A144-8FFF-DA99028A3E98}">
      <dgm:prSet phldrT="[Text]"/>
      <dgm:spPr/>
      <dgm:t>
        <a:bodyPr/>
        <a:lstStyle/>
        <a:p>
          <a:r>
            <a:rPr lang="en-GB" dirty="0"/>
            <a:t>Attraction  </a:t>
          </a:r>
        </a:p>
      </dgm:t>
    </dgm:pt>
    <dgm:pt modelId="{25D6DFAD-44CA-074A-B123-021C1CA181F6}" type="parTrans" cxnId="{6490552C-A1A4-D34E-95A1-C715C4CD676D}">
      <dgm:prSet/>
      <dgm:spPr/>
      <dgm:t>
        <a:bodyPr/>
        <a:lstStyle/>
        <a:p>
          <a:endParaRPr lang="en-GB"/>
        </a:p>
      </dgm:t>
    </dgm:pt>
    <dgm:pt modelId="{45618507-85B7-CD42-8C30-951557BF0B0E}" type="sibTrans" cxnId="{6490552C-A1A4-D34E-95A1-C715C4CD676D}">
      <dgm:prSet/>
      <dgm:spPr/>
      <dgm:t>
        <a:bodyPr/>
        <a:lstStyle/>
        <a:p>
          <a:endParaRPr lang="en-GB"/>
        </a:p>
      </dgm:t>
    </dgm:pt>
    <dgm:pt modelId="{AE5E1885-186C-CF47-A072-65F7370CF9D7}">
      <dgm:prSet phldrT="[Text]" custT="1"/>
      <dgm:spPr/>
      <dgm:t>
        <a:bodyPr/>
        <a:lstStyle/>
        <a:p>
          <a:r>
            <a:rPr lang="en-GB" sz="2800" dirty="0"/>
            <a:t>Reduction of Agency Use</a:t>
          </a:r>
        </a:p>
      </dgm:t>
    </dgm:pt>
    <dgm:pt modelId="{3D61EA2D-BC4B-4646-B022-900997257DE5}" type="parTrans" cxnId="{DEB22D7B-7FD0-9A48-BD9A-179FF2D1A7F5}">
      <dgm:prSet/>
      <dgm:spPr/>
      <dgm:t>
        <a:bodyPr/>
        <a:lstStyle/>
        <a:p>
          <a:endParaRPr lang="en-GB"/>
        </a:p>
      </dgm:t>
    </dgm:pt>
    <dgm:pt modelId="{3BCE377B-CC8B-2D40-AEA2-06F548A3104E}" type="sibTrans" cxnId="{DEB22D7B-7FD0-9A48-BD9A-179FF2D1A7F5}">
      <dgm:prSet/>
      <dgm:spPr/>
      <dgm:t>
        <a:bodyPr/>
        <a:lstStyle/>
        <a:p>
          <a:endParaRPr lang="en-GB"/>
        </a:p>
      </dgm:t>
    </dgm:pt>
    <dgm:pt modelId="{964470AA-F68F-1E4E-BB24-5A34B4A1BE6E}">
      <dgm:prSet/>
      <dgm:spPr/>
      <dgm:t>
        <a:bodyPr/>
        <a:lstStyle/>
        <a:p>
          <a:r>
            <a:rPr lang="en-GB" dirty="0"/>
            <a:t>Future Megatrends + Sector Resilience</a:t>
          </a:r>
        </a:p>
      </dgm:t>
    </dgm:pt>
    <dgm:pt modelId="{FA70EC74-10CC-0347-8187-2A3A848B3087}" type="parTrans" cxnId="{3904F639-5A8D-AB4D-9C2A-2DDC9346C284}">
      <dgm:prSet/>
      <dgm:spPr/>
      <dgm:t>
        <a:bodyPr/>
        <a:lstStyle/>
        <a:p>
          <a:endParaRPr lang="en-GB"/>
        </a:p>
      </dgm:t>
    </dgm:pt>
    <dgm:pt modelId="{FF33EB2F-524B-3F42-917B-288D2EC341CC}" type="sibTrans" cxnId="{3904F639-5A8D-AB4D-9C2A-2DDC9346C284}">
      <dgm:prSet/>
      <dgm:spPr/>
      <dgm:t>
        <a:bodyPr/>
        <a:lstStyle/>
        <a:p>
          <a:endParaRPr lang="en-GB"/>
        </a:p>
      </dgm:t>
    </dgm:pt>
    <dgm:pt modelId="{89B31C5E-0CD5-6848-AD7E-152491E3AFB7}">
      <dgm:prSet/>
      <dgm:spPr/>
      <dgm:t>
        <a:bodyPr/>
        <a:lstStyle/>
        <a:p>
          <a:r>
            <a:rPr lang="en-GB" dirty="0"/>
            <a:t>Internal Process</a:t>
          </a:r>
        </a:p>
      </dgm:t>
    </dgm:pt>
    <dgm:pt modelId="{91ABC810-203E-6345-9067-4B52AD98BE61}" type="parTrans" cxnId="{71B54591-1339-E346-86A0-CA9528D130B5}">
      <dgm:prSet/>
      <dgm:spPr/>
      <dgm:t>
        <a:bodyPr/>
        <a:lstStyle/>
        <a:p>
          <a:endParaRPr lang="en-GB"/>
        </a:p>
      </dgm:t>
    </dgm:pt>
    <dgm:pt modelId="{11774AE6-3EAE-2346-9D7D-F3AA9936F1FB}" type="sibTrans" cxnId="{71B54591-1339-E346-86A0-CA9528D130B5}">
      <dgm:prSet/>
      <dgm:spPr/>
      <dgm:t>
        <a:bodyPr/>
        <a:lstStyle/>
        <a:p>
          <a:endParaRPr lang="en-GB"/>
        </a:p>
      </dgm:t>
    </dgm:pt>
    <dgm:pt modelId="{643863F3-C9D7-2A4F-B750-EF93AE757D42}" type="pres">
      <dgm:prSet presAssocID="{A51F44BC-8A57-5841-9035-C8D32320AE6A}" presName="linearFlow" presStyleCnt="0">
        <dgm:presLayoutVars>
          <dgm:dir/>
          <dgm:resizeHandles val="exact"/>
        </dgm:presLayoutVars>
      </dgm:prSet>
      <dgm:spPr/>
    </dgm:pt>
    <dgm:pt modelId="{E4412DF7-9D96-2A46-9344-E3B059CD1D73}" type="pres">
      <dgm:prSet presAssocID="{D7A10222-0111-274C-9482-F1878165DA22}" presName="node" presStyleLbl="node1" presStyleIdx="0" presStyleCnt="5">
        <dgm:presLayoutVars>
          <dgm:bulletEnabled val="1"/>
        </dgm:presLayoutVars>
      </dgm:prSet>
      <dgm:spPr/>
    </dgm:pt>
    <dgm:pt modelId="{D98E556A-DD9C-404B-BC68-777C173B3083}" type="pres">
      <dgm:prSet presAssocID="{08215D0E-2491-D14B-BFC1-36E76D86479C}" presName="spacerL" presStyleCnt="0"/>
      <dgm:spPr/>
    </dgm:pt>
    <dgm:pt modelId="{686FB9BF-E017-3644-BB82-1DAC5289B2B4}" type="pres">
      <dgm:prSet presAssocID="{08215D0E-2491-D14B-BFC1-36E76D86479C}" presName="sibTrans" presStyleLbl="sibTrans2D1" presStyleIdx="0" presStyleCnt="4"/>
      <dgm:spPr/>
    </dgm:pt>
    <dgm:pt modelId="{8FE6CC8D-36E5-7049-AE9B-7BCE5588CC8A}" type="pres">
      <dgm:prSet presAssocID="{08215D0E-2491-D14B-BFC1-36E76D86479C}" presName="spacerR" presStyleCnt="0"/>
      <dgm:spPr/>
    </dgm:pt>
    <dgm:pt modelId="{A3E4A400-E23F-BA47-AD60-E0C9E52900B9}" type="pres">
      <dgm:prSet presAssocID="{3C45F95B-DEB9-A144-8FFF-DA99028A3E98}" presName="node" presStyleLbl="node1" presStyleIdx="1" presStyleCnt="5">
        <dgm:presLayoutVars>
          <dgm:bulletEnabled val="1"/>
        </dgm:presLayoutVars>
      </dgm:prSet>
      <dgm:spPr/>
    </dgm:pt>
    <dgm:pt modelId="{6EE04EF1-8C88-D745-9E54-06240FDA37BC}" type="pres">
      <dgm:prSet presAssocID="{45618507-85B7-CD42-8C30-951557BF0B0E}" presName="spacerL" presStyleCnt="0"/>
      <dgm:spPr/>
    </dgm:pt>
    <dgm:pt modelId="{428A6AC2-D39E-684E-8FB6-96658C016801}" type="pres">
      <dgm:prSet presAssocID="{45618507-85B7-CD42-8C30-951557BF0B0E}" presName="sibTrans" presStyleLbl="sibTrans2D1" presStyleIdx="1" presStyleCnt="4"/>
      <dgm:spPr/>
    </dgm:pt>
    <dgm:pt modelId="{51ED2B4F-50DC-8740-B61B-97ABC87F7AAE}" type="pres">
      <dgm:prSet presAssocID="{45618507-85B7-CD42-8C30-951557BF0B0E}" presName="spacerR" presStyleCnt="0"/>
      <dgm:spPr/>
    </dgm:pt>
    <dgm:pt modelId="{D1B1C6BF-89FB-9942-866D-5E2F5D3B6DB1}" type="pres">
      <dgm:prSet presAssocID="{89B31C5E-0CD5-6848-AD7E-152491E3AFB7}" presName="node" presStyleLbl="node1" presStyleIdx="2" presStyleCnt="5">
        <dgm:presLayoutVars>
          <dgm:bulletEnabled val="1"/>
        </dgm:presLayoutVars>
      </dgm:prSet>
      <dgm:spPr/>
    </dgm:pt>
    <dgm:pt modelId="{A5205E7D-B7F0-214C-8723-401111CC50EF}" type="pres">
      <dgm:prSet presAssocID="{11774AE6-3EAE-2346-9D7D-F3AA9936F1FB}" presName="spacerL" presStyleCnt="0"/>
      <dgm:spPr/>
    </dgm:pt>
    <dgm:pt modelId="{4A3C6C7B-9513-D54E-993A-38BDDCCBFA67}" type="pres">
      <dgm:prSet presAssocID="{11774AE6-3EAE-2346-9D7D-F3AA9936F1FB}" presName="sibTrans" presStyleLbl="sibTrans2D1" presStyleIdx="2" presStyleCnt="4"/>
      <dgm:spPr/>
    </dgm:pt>
    <dgm:pt modelId="{817E4A58-B7FF-B64F-8D20-CEDDAA3D8967}" type="pres">
      <dgm:prSet presAssocID="{11774AE6-3EAE-2346-9D7D-F3AA9936F1FB}" presName="spacerR" presStyleCnt="0"/>
      <dgm:spPr/>
    </dgm:pt>
    <dgm:pt modelId="{ECE8D98B-94F6-6146-ABE9-4FC4498E2831}" type="pres">
      <dgm:prSet presAssocID="{964470AA-F68F-1E4E-BB24-5A34B4A1BE6E}" presName="node" presStyleLbl="node1" presStyleIdx="3" presStyleCnt="5">
        <dgm:presLayoutVars>
          <dgm:bulletEnabled val="1"/>
        </dgm:presLayoutVars>
      </dgm:prSet>
      <dgm:spPr/>
    </dgm:pt>
    <dgm:pt modelId="{A474863A-5B95-8140-9393-E5D8C9570FE9}" type="pres">
      <dgm:prSet presAssocID="{FF33EB2F-524B-3F42-917B-288D2EC341CC}" presName="spacerL" presStyleCnt="0"/>
      <dgm:spPr/>
    </dgm:pt>
    <dgm:pt modelId="{41D596BD-5CAC-7049-B476-FE95A52E742D}" type="pres">
      <dgm:prSet presAssocID="{FF33EB2F-524B-3F42-917B-288D2EC341CC}" presName="sibTrans" presStyleLbl="sibTrans2D1" presStyleIdx="3" presStyleCnt="4"/>
      <dgm:spPr/>
    </dgm:pt>
    <dgm:pt modelId="{5D69362E-596E-DD4D-85E4-432E318BF59A}" type="pres">
      <dgm:prSet presAssocID="{FF33EB2F-524B-3F42-917B-288D2EC341CC}" presName="spacerR" presStyleCnt="0"/>
      <dgm:spPr/>
    </dgm:pt>
    <dgm:pt modelId="{75E4EF70-E91F-FD41-A166-1FD1D2673663}" type="pres">
      <dgm:prSet presAssocID="{AE5E1885-186C-CF47-A072-65F7370CF9D7}" presName="node" presStyleLbl="node1" presStyleIdx="4" presStyleCnt="5" custScaleX="221942" custScaleY="200625">
        <dgm:presLayoutVars>
          <dgm:bulletEnabled val="1"/>
        </dgm:presLayoutVars>
      </dgm:prSet>
      <dgm:spPr/>
    </dgm:pt>
  </dgm:ptLst>
  <dgm:cxnLst>
    <dgm:cxn modelId="{0F7F8C13-369C-4246-B716-16DC38BB07A6}" type="presOf" srcId="{3C45F95B-DEB9-A144-8FFF-DA99028A3E98}" destId="{A3E4A400-E23F-BA47-AD60-E0C9E52900B9}" srcOrd="0" destOrd="0" presId="urn:microsoft.com/office/officeart/2005/8/layout/equation1"/>
    <dgm:cxn modelId="{C63AB52A-947A-5949-921C-413CD4BED3CD}" type="presOf" srcId="{08215D0E-2491-D14B-BFC1-36E76D86479C}" destId="{686FB9BF-E017-3644-BB82-1DAC5289B2B4}" srcOrd="0" destOrd="0" presId="urn:microsoft.com/office/officeart/2005/8/layout/equation1"/>
    <dgm:cxn modelId="{6490552C-A1A4-D34E-95A1-C715C4CD676D}" srcId="{A51F44BC-8A57-5841-9035-C8D32320AE6A}" destId="{3C45F95B-DEB9-A144-8FFF-DA99028A3E98}" srcOrd="1" destOrd="0" parTransId="{25D6DFAD-44CA-074A-B123-021C1CA181F6}" sibTransId="{45618507-85B7-CD42-8C30-951557BF0B0E}"/>
    <dgm:cxn modelId="{3904F639-5A8D-AB4D-9C2A-2DDC9346C284}" srcId="{A51F44BC-8A57-5841-9035-C8D32320AE6A}" destId="{964470AA-F68F-1E4E-BB24-5A34B4A1BE6E}" srcOrd="3" destOrd="0" parTransId="{FA70EC74-10CC-0347-8187-2A3A848B3087}" sibTransId="{FF33EB2F-524B-3F42-917B-288D2EC341CC}"/>
    <dgm:cxn modelId="{44069E49-E89D-9248-8B42-D430BEEA49E7}" type="presOf" srcId="{11774AE6-3EAE-2346-9D7D-F3AA9936F1FB}" destId="{4A3C6C7B-9513-D54E-993A-38BDDCCBFA67}" srcOrd="0" destOrd="0" presId="urn:microsoft.com/office/officeart/2005/8/layout/equation1"/>
    <dgm:cxn modelId="{FAD9A462-4BC0-484D-BCF4-EB3E24BF7BC1}" srcId="{A51F44BC-8A57-5841-9035-C8D32320AE6A}" destId="{D7A10222-0111-274C-9482-F1878165DA22}" srcOrd="0" destOrd="0" parTransId="{4D73160B-CE49-E349-8ECC-EECA25AEDB84}" sibTransId="{08215D0E-2491-D14B-BFC1-36E76D86479C}"/>
    <dgm:cxn modelId="{9C68CC68-B6E8-CB47-A31E-4F32F2970603}" type="presOf" srcId="{964470AA-F68F-1E4E-BB24-5A34B4A1BE6E}" destId="{ECE8D98B-94F6-6146-ABE9-4FC4498E2831}" srcOrd="0" destOrd="0" presId="urn:microsoft.com/office/officeart/2005/8/layout/equation1"/>
    <dgm:cxn modelId="{81E25C71-454A-4E4E-9931-6D6C5884F8BE}" type="presOf" srcId="{45618507-85B7-CD42-8C30-951557BF0B0E}" destId="{428A6AC2-D39E-684E-8FB6-96658C016801}" srcOrd="0" destOrd="0" presId="urn:microsoft.com/office/officeart/2005/8/layout/equation1"/>
    <dgm:cxn modelId="{DEB22D7B-7FD0-9A48-BD9A-179FF2D1A7F5}" srcId="{A51F44BC-8A57-5841-9035-C8D32320AE6A}" destId="{AE5E1885-186C-CF47-A072-65F7370CF9D7}" srcOrd="4" destOrd="0" parTransId="{3D61EA2D-BC4B-4646-B022-900997257DE5}" sibTransId="{3BCE377B-CC8B-2D40-AEA2-06F548A3104E}"/>
    <dgm:cxn modelId="{B7F3C387-6133-B241-8FE3-B01929427572}" type="presOf" srcId="{FF33EB2F-524B-3F42-917B-288D2EC341CC}" destId="{41D596BD-5CAC-7049-B476-FE95A52E742D}" srcOrd="0" destOrd="0" presId="urn:microsoft.com/office/officeart/2005/8/layout/equation1"/>
    <dgm:cxn modelId="{4F941189-1F91-5E4E-8BB2-317036B304C8}" type="presOf" srcId="{D7A10222-0111-274C-9482-F1878165DA22}" destId="{E4412DF7-9D96-2A46-9344-E3B059CD1D73}" srcOrd="0" destOrd="0" presId="urn:microsoft.com/office/officeart/2005/8/layout/equation1"/>
    <dgm:cxn modelId="{71B54591-1339-E346-86A0-CA9528D130B5}" srcId="{A51F44BC-8A57-5841-9035-C8D32320AE6A}" destId="{89B31C5E-0CD5-6848-AD7E-152491E3AFB7}" srcOrd="2" destOrd="0" parTransId="{91ABC810-203E-6345-9067-4B52AD98BE61}" sibTransId="{11774AE6-3EAE-2346-9D7D-F3AA9936F1FB}"/>
    <dgm:cxn modelId="{32B3C8B6-0874-804E-A0D9-8433973DEA04}" type="presOf" srcId="{89B31C5E-0CD5-6848-AD7E-152491E3AFB7}" destId="{D1B1C6BF-89FB-9942-866D-5E2F5D3B6DB1}" srcOrd="0" destOrd="0" presId="urn:microsoft.com/office/officeart/2005/8/layout/equation1"/>
    <dgm:cxn modelId="{2B8933C1-0929-C143-AD86-747AF0A4C488}" type="presOf" srcId="{A51F44BC-8A57-5841-9035-C8D32320AE6A}" destId="{643863F3-C9D7-2A4F-B750-EF93AE757D42}" srcOrd="0" destOrd="0" presId="urn:microsoft.com/office/officeart/2005/8/layout/equation1"/>
    <dgm:cxn modelId="{38CB7BF7-3740-AD4F-BF45-68FC391BDFF8}" type="presOf" srcId="{AE5E1885-186C-CF47-A072-65F7370CF9D7}" destId="{75E4EF70-E91F-FD41-A166-1FD1D2673663}" srcOrd="0" destOrd="0" presId="urn:microsoft.com/office/officeart/2005/8/layout/equation1"/>
    <dgm:cxn modelId="{69F308BF-F6F2-FE44-9EA3-F33315B73C60}" type="presParOf" srcId="{643863F3-C9D7-2A4F-B750-EF93AE757D42}" destId="{E4412DF7-9D96-2A46-9344-E3B059CD1D73}" srcOrd="0" destOrd="0" presId="urn:microsoft.com/office/officeart/2005/8/layout/equation1"/>
    <dgm:cxn modelId="{40B57550-93EE-2142-B626-DCE467CA1CCA}" type="presParOf" srcId="{643863F3-C9D7-2A4F-B750-EF93AE757D42}" destId="{D98E556A-DD9C-404B-BC68-777C173B3083}" srcOrd="1" destOrd="0" presId="urn:microsoft.com/office/officeart/2005/8/layout/equation1"/>
    <dgm:cxn modelId="{B2B26719-A46E-B544-9C39-041FB7F9C542}" type="presParOf" srcId="{643863F3-C9D7-2A4F-B750-EF93AE757D42}" destId="{686FB9BF-E017-3644-BB82-1DAC5289B2B4}" srcOrd="2" destOrd="0" presId="urn:microsoft.com/office/officeart/2005/8/layout/equation1"/>
    <dgm:cxn modelId="{A34B859B-405E-7A4E-8077-0B445DF3DE8D}" type="presParOf" srcId="{643863F3-C9D7-2A4F-B750-EF93AE757D42}" destId="{8FE6CC8D-36E5-7049-AE9B-7BCE5588CC8A}" srcOrd="3" destOrd="0" presId="urn:microsoft.com/office/officeart/2005/8/layout/equation1"/>
    <dgm:cxn modelId="{5125F998-B71D-3D4D-8F02-976D179E4EB7}" type="presParOf" srcId="{643863F3-C9D7-2A4F-B750-EF93AE757D42}" destId="{A3E4A400-E23F-BA47-AD60-E0C9E52900B9}" srcOrd="4" destOrd="0" presId="urn:microsoft.com/office/officeart/2005/8/layout/equation1"/>
    <dgm:cxn modelId="{2AF0C217-84A3-1C47-9DBE-6EDA2DC034F0}" type="presParOf" srcId="{643863F3-C9D7-2A4F-B750-EF93AE757D42}" destId="{6EE04EF1-8C88-D745-9E54-06240FDA37BC}" srcOrd="5" destOrd="0" presId="urn:microsoft.com/office/officeart/2005/8/layout/equation1"/>
    <dgm:cxn modelId="{269682DC-7539-AA46-BCF2-B2F6DD2689DC}" type="presParOf" srcId="{643863F3-C9D7-2A4F-B750-EF93AE757D42}" destId="{428A6AC2-D39E-684E-8FB6-96658C016801}" srcOrd="6" destOrd="0" presId="urn:microsoft.com/office/officeart/2005/8/layout/equation1"/>
    <dgm:cxn modelId="{457802F4-FBEE-1042-8CDD-BA69700C7B2E}" type="presParOf" srcId="{643863F3-C9D7-2A4F-B750-EF93AE757D42}" destId="{51ED2B4F-50DC-8740-B61B-97ABC87F7AAE}" srcOrd="7" destOrd="0" presId="urn:microsoft.com/office/officeart/2005/8/layout/equation1"/>
    <dgm:cxn modelId="{25D404C5-C72E-4541-8711-61C847660FE3}" type="presParOf" srcId="{643863F3-C9D7-2A4F-B750-EF93AE757D42}" destId="{D1B1C6BF-89FB-9942-866D-5E2F5D3B6DB1}" srcOrd="8" destOrd="0" presId="urn:microsoft.com/office/officeart/2005/8/layout/equation1"/>
    <dgm:cxn modelId="{516706D1-E985-2141-9AB3-C7F45224D414}" type="presParOf" srcId="{643863F3-C9D7-2A4F-B750-EF93AE757D42}" destId="{A5205E7D-B7F0-214C-8723-401111CC50EF}" srcOrd="9" destOrd="0" presId="urn:microsoft.com/office/officeart/2005/8/layout/equation1"/>
    <dgm:cxn modelId="{233F5D7B-9265-544D-892D-19865DED1CEE}" type="presParOf" srcId="{643863F3-C9D7-2A4F-B750-EF93AE757D42}" destId="{4A3C6C7B-9513-D54E-993A-38BDDCCBFA67}" srcOrd="10" destOrd="0" presId="urn:microsoft.com/office/officeart/2005/8/layout/equation1"/>
    <dgm:cxn modelId="{B03FF6FF-C716-D34E-805F-13EFD2F72DE3}" type="presParOf" srcId="{643863F3-C9D7-2A4F-B750-EF93AE757D42}" destId="{817E4A58-B7FF-B64F-8D20-CEDDAA3D8967}" srcOrd="11" destOrd="0" presId="urn:microsoft.com/office/officeart/2005/8/layout/equation1"/>
    <dgm:cxn modelId="{E4A2DE88-90C6-2B4A-BB12-1C371FA1C1BA}" type="presParOf" srcId="{643863F3-C9D7-2A4F-B750-EF93AE757D42}" destId="{ECE8D98B-94F6-6146-ABE9-4FC4498E2831}" srcOrd="12" destOrd="0" presId="urn:microsoft.com/office/officeart/2005/8/layout/equation1"/>
    <dgm:cxn modelId="{DEC3B1A1-777C-6843-91CE-17A4B24005C8}" type="presParOf" srcId="{643863F3-C9D7-2A4F-B750-EF93AE757D42}" destId="{A474863A-5B95-8140-9393-E5D8C9570FE9}" srcOrd="13" destOrd="0" presId="urn:microsoft.com/office/officeart/2005/8/layout/equation1"/>
    <dgm:cxn modelId="{4F152C0F-A8EE-F947-8281-E01E25B42D24}" type="presParOf" srcId="{643863F3-C9D7-2A4F-B750-EF93AE757D42}" destId="{41D596BD-5CAC-7049-B476-FE95A52E742D}" srcOrd="14" destOrd="0" presId="urn:microsoft.com/office/officeart/2005/8/layout/equation1"/>
    <dgm:cxn modelId="{38D1A3A6-E006-F647-B8CD-EB84E9CBA9D4}" type="presParOf" srcId="{643863F3-C9D7-2A4F-B750-EF93AE757D42}" destId="{5D69362E-596E-DD4D-85E4-432E318BF59A}" srcOrd="15" destOrd="0" presId="urn:microsoft.com/office/officeart/2005/8/layout/equation1"/>
    <dgm:cxn modelId="{4616D38F-3838-4A42-8522-9769CC616A40}" type="presParOf" srcId="{643863F3-C9D7-2A4F-B750-EF93AE757D42}" destId="{75E4EF70-E91F-FD41-A166-1FD1D2673663}" srcOrd="16" destOrd="0" presId="urn:microsoft.com/office/officeart/2005/8/layout/equati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A24E01-5535-46B9-A9A1-A9A07E639A88}" type="doc">
      <dgm:prSet loTypeId="urn:microsoft.com/office/officeart/2017/3/layout/DropPinTimeline" loCatId="timeline" qsTypeId="urn:microsoft.com/office/officeart/2005/8/quickstyle/simple1" qsCatId="simple" csTypeId="urn:microsoft.com/office/officeart/2005/8/colors/accent3_2" csCatId="accent3" phldr="1"/>
      <dgm:spPr/>
      <dgm:t>
        <a:bodyPr rtlCol="0"/>
        <a:lstStyle/>
        <a:p>
          <a:pPr rtl="0"/>
          <a:endParaRPr lang="en-US"/>
        </a:p>
      </dgm:t>
    </dgm:pt>
    <dgm:pt modelId="{DF1ABFB3-B399-406F-91BD-DCDF9A38526B}">
      <dgm:prSet phldrT="[Text]" phldr="0"/>
      <dgm:spPr/>
      <dgm:t>
        <a:bodyPr rtlCol="0"/>
        <a:lstStyle/>
        <a:p>
          <a:r>
            <a:rPr lang="en-GB" spc="140" dirty="0">
              <a:solidFill>
                <a:schemeClr val="tx2"/>
              </a:solidFill>
              <a:latin typeface="Tw Cen MT" panose="020B0602020104020603" pitchFamily="34" charset="77"/>
            </a:rPr>
            <a:t>Create networks to:</a:t>
          </a:r>
          <a:endParaRPr lang="en-GB" b="1" spc="120" baseline="0" noProof="0" dirty="0">
            <a:solidFill>
              <a:schemeClr val="tx2"/>
            </a:solidFill>
            <a:latin typeface="Tw Cen MT" panose="020B0602020104020603" pitchFamily="34" charset="77"/>
          </a:endParaRPr>
        </a:p>
      </dgm:t>
    </dgm:pt>
    <dgm:pt modelId="{78CB0E27-958C-4066-A189-8B36505E8204}" type="parTrans" cxnId="{15319551-A9EA-462E-845B-E5251E84291F}">
      <dgm:prSet/>
      <dgm:spPr/>
      <dgm:t>
        <a:bodyPr rtlCol="0"/>
        <a:lstStyle/>
        <a:p>
          <a:pPr rtl="0"/>
          <a:endParaRPr lang="en-GB" noProof="0" dirty="0"/>
        </a:p>
      </dgm:t>
    </dgm:pt>
    <dgm:pt modelId="{70E4A1D3-514E-4327-991D-5CC9C6B41885}" type="sibTrans" cxnId="{15319551-A9EA-462E-845B-E5251E84291F}">
      <dgm:prSet/>
      <dgm:spPr/>
      <dgm:t>
        <a:bodyPr rtlCol="0"/>
        <a:lstStyle/>
        <a:p>
          <a:pPr rtl="0"/>
          <a:endParaRPr lang="en-GB" noProof="0" dirty="0"/>
        </a:p>
      </dgm:t>
    </dgm:pt>
    <dgm:pt modelId="{58FF46FB-368D-4E9C-A650-0513B8879DA8}">
      <dgm:prSet phldr="0" custT="1"/>
      <dgm:spPr/>
      <dgm:t>
        <a:bodyPr rtlCol="0"/>
        <a:lstStyle/>
        <a:p>
          <a:pPr>
            <a:defRPr b="1"/>
          </a:pPr>
          <a:r>
            <a:rPr lang="en-GB" sz="2000" b="0" spc="140" noProof="0" dirty="0">
              <a:solidFill>
                <a:schemeClr val="tx2"/>
              </a:solidFill>
              <a:latin typeface="Tw Cen MT" panose="020B0602020104020603" pitchFamily="34" charset="77"/>
            </a:rPr>
            <a:t>OCT 2022</a:t>
          </a:r>
        </a:p>
      </dgm:t>
    </dgm:pt>
    <dgm:pt modelId="{11DFA284-5E99-474D-BF05-364A45269DC7}" type="parTrans" cxnId="{C5645B39-CB65-4A0A-B369-E455C3B827C3}">
      <dgm:prSet/>
      <dgm:spPr/>
      <dgm:t>
        <a:bodyPr rtlCol="0"/>
        <a:lstStyle/>
        <a:p>
          <a:pPr rtl="0"/>
          <a:endParaRPr lang="en-GB" noProof="0" dirty="0"/>
        </a:p>
      </dgm:t>
    </dgm:pt>
    <dgm:pt modelId="{CFA40740-0682-470C-AD5A-CFF53CD12BD2}" type="sibTrans" cxnId="{C5645B39-CB65-4A0A-B369-E455C3B827C3}">
      <dgm:prSet/>
      <dgm:spPr/>
      <dgm:t>
        <a:bodyPr rtlCol="0"/>
        <a:lstStyle/>
        <a:p>
          <a:pPr rtl="0"/>
          <a:endParaRPr lang="en-GB" noProof="0" dirty="0"/>
        </a:p>
      </dgm:t>
    </dgm:pt>
    <dgm:pt modelId="{9A875394-CA1E-4432-AEEB-9054FCFF5E0E}">
      <dgm:prSet phldr="0"/>
      <dgm:spPr/>
      <dgm:t>
        <a:bodyPr rtlCol="0"/>
        <a:lstStyle/>
        <a:p>
          <a:pPr>
            <a:buFont typeface="Arial" panose="020B0604020202020204" pitchFamily="34" charset="0"/>
            <a:buNone/>
          </a:pPr>
          <a:r>
            <a:rPr lang="en-GB" spc="140" dirty="0">
              <a:solidFill>
                <a:schemeClr val="tx2"/>
              </a:solidFill>
              <a:latin typeface="Tw Cen MT" panose="020B0602020104020603" pitchFamily="34" charset="77"/>
            </a:rPr>
            <a:t>Agree vision</a:t>
          </a:r>
          <a:endParaRPr lang="en-GB" b="0" spc="120" noProof="0" dirty="0">
            <a:solidFill>
              <a:schemeClr val="tx2"/>
            </a:solidFill>
            <a:latin typeface="Tw Cen MT" panose="020B0602020104020603" pitchFamily="34" charset="77"/>
          </a:endParaRPr>
        </a:p>
      </dgm:t>
    </dgm:pt>
    <dgm:pt modelId="{FCC92BDD-6EA3-421D-9DA8-7D3A12D003B6}" type="parTrans" cxnId="{B659504B-18E4-4D89-A17C-34ABB280AE52}">
      <dgm:prSet/>
      <dgm:spPr/>
      <dgm:t>
        <a:bodyPr rtlCol="0"/>
        <a:lstStyle/>
        <a:p>
          <a:pPr rtl="0"/>
          <a:endParaRPr lang="en-GB" noProof="0" dirty="0"/>
        </a:p>
      </dgm:t>
    </dgm:pt>
    <dgm:pt modelId="{0314452B-82A0-42F4-9551-DF00CFFC3580}" type="sibTrans" cxnId="{B659504B-18E4-4D89-A17C-34ABB280AE52}">
      <dgm:prSet/>
      <dgm:spPr/>
      <dgm:t>
        <a:bodyPr rtlCol="0"/>
        <a:lstStyle/>
        <a:p>
          <a:pPr rtl="0"/>
          <a:endParaRPr lang="en-GB" noProof="0" dirty="0"/>
        </a:p>
      </dgm:t>
    </dgm:pt>
    <dgm:pt modelId="{D05E1923-5021-40F7-B4EF-E582E23A699D}">
      <dgm:prSet phldr="0" custT="1"/>
      <dgm:spPr/>
      <dgm:t>
        <a:bodyPr rtlCol="0"/>
        <a:lstStyle/>
        <a:p>
          <a:pPr>
            <a:defRPr b="1"/>
          </a:pPr>
          <a:r>
            <a:rPr lang="en-GB" sz="2000" b="0" spc="140" noProof="0" dirty="0">
              <a:solidFill>
                <a:schemeClr val="tx2"/>
              </a:solidFill>
              <a:latin typeface="Tw Cen MT" panose="020B0602020104020603" pitchFamily="34" charset="77"/>
            </a:rPr>
            <a:t>JAN 2023</a:t>
          </a:r>
        </a:p>
      </dgm:t>
    </dgm:pt>
    <dgm:pt modelId="{FD6C5CD2-9CED-4BE6-89CD-A5A5CCE63B3E}" type="parTrans" cxnId="{72C4D6D9-419A-42C1-A76D-84599F65BB08}">
      <dgm:prSet/>
      <dgm:spPr/>
      <dgm:t>
        <a:bodyPr rtlCol="0"/>
        <a:lstStyle/>
        <a:p>
          <a:pPr rtl="0"/>
          <a:endParaRPr lang="en-GB" noProof="0" dirty="0"/>
        </a:p>
      </dgm:t>
    </dgm:pt>
    <dgm:pt modelId="{F020958C-EF86-4274-85F9-318F2792F7B6}" type="sibTrans" cxnId="{72C4D6D9-419A-42C1-A76D-84599F65BB08}">
      <dgm:prSet/>
      <dgm:spPr/>
      <dgm:t>
        <a:bodyPr rtlCol="0"/>
        <a:lstStyle/>
        <a:p>
          <a:pPr rtl="0"/>
          <a:endParaRPr lang="en-GB" noProof="0" dirty="0"/>
        </a:p>
      </dgm:t>
    </dgm:pt>
    <dgm:pt modelId="{579089A8-5362-4BA4-9163-D19228C1808F}">
      <dgm:prSet phldr="0"/>
      <dgm:spPr/>
      <dgm:t>
        <a:bodyPr rtlCol="0"/>
        <a:lstStyle/>
        <a:p>
          <a:r>
            <a:rPr lang="en-GB" spc="140" dirty="0">
              <a:solidFill>
                <a:schemeClr val="tx2"/>
              </a:solidFill>
              <a:latin typeface="Tw Cen MT" panose="020B0602020104020603" pitchFamily="34" charset="77"/>
            </a:rPr>
            <a:t>Communicate vision</a:t>
          </a:r>
          <a:endParaRPr lang="en-GB" b="0" spc="120" noProof="0" dirty="0">
            <a:solidFill>
              <a:schemeClr val="tx2"/>
            </a:solidFill>
            <a:latin typeface="Tw Cen MT" panose="020B0602020104020603" pitchFamily="34" charset="77"/>
          </a:endParaRPr>
        </a:p>
      </dgm:t>
    </dgm:pt>
    <dgm:pt modelId="{FB2DEB6E-B29F-4E51-960A-23ECC62EBF38}" type="parTrans" cxnId="{4876CF51-F110-4E25-8FD4-08D25B4B0AB8}">
      <dgm:prSet/>
      <dgm:spPr/>
      <dgm:t>
        <a:bodyPr rtlCol="0"/>
        <a:lstStyle/>
        <a:p>
          <a:pPr rtl="0"/>
          <a:endParaRPr lang="en-GB" noProof="0" dirty="0"/>
        </a:p>
      </dgm:t>
    </dgm:pt>
    <dgm:pt modelId="{1C5328B1-AC18-4CF7-A034-BB0592F4A2A1}" type="sibTrans" cxnId="{4876CF51-F110-4E25-8FD4-08D25B4B0AB8}">
      <dgm:prSet/>
      <dgm:spPr/>
      <dgm:t>
        <a:bodyPr rtlCol="0"/>
        <a:lstStyle/>
        <a:p>
          <a:pPr rtl="0"/>
          <a:endParaRPr lang="en-GB" noProof="0" dirty="0"/>
        </a:p>
      </dgm:t>
    </dgm:pt>
    <dgm:pt modelId="{EFEB4D61-3A9C-4140-977F-3C3F5C9EE9D1}">
      <dgm:prSet phldr="0"/>
      <dgm:spPr/>
      <dgm:t>
        <a:bodyPr rtlCol="0"/>
        <a:lstStyle/>
        <a:p>
          <a:r>
            <a:rPr lang="en-GB" spc="140" dirty="0">
              <a:solidFill>
                <a:schemeClr val="tx2"/>
              </a:solidFill>
              <a:latin typeface="Tw Cen MT" panose="020B0602020104020603" pitchFamily="34" charset="77"/>
            </a:rPr>
            <a:t>Create a look and feel</a:t>
          </a:r>
          <a:endParaRPr lang="en-GB" b="0" spc="120" noProof="0" dirty="0">
            <a:solidFill>
              <a:schemeClr val="tx2"/>
            </a:solidFill>
            <a:latin typeface="Tw Cen MT" panose="020B0602020104020603" pitchFamily="34" charset="77"/>
          </a:endParaRPr>
        </a:p>
      </dgm:t>
    </dgm:pt>
    <dgm:pt modelId="{57D352E4-0431-4F68-B8F1-61BFA34799AA}" type="parTrans" cxnId="{1B32EF2C-9DB5-4504-A9DA-B4956CC00208}">
      <dgm:prSet/>
      <dgm:spPr/>
      <dgm:t>
        <a:bodyPr rtlCol="0"/>
        <a:lstStyle/>
        <a:p>
          <a:pPr rtl="0"/>
          <a:endParaRPr lang="en-GB" noProof="0" dirty="0"/>
        </a:p>
      </dgm:t>
    </dgm:pt>
    <dgm:pt modelId="{0ECC32B6-1E7C-4AA4-9DBF-D69B7C5E64A9}" type="sibTrans" cxnId="{1B32EF2C-9DB5-4504-A9DA-B4956CC00208}">
      <dgm:prSet/>
      <dgm:spPr/>
      <dgm:t>
        <a:bodyPr rtlCol="0"/>
        <a:lstStyle/>
        <a:p>
          <a:pPr rtl="0"/>
          <a:endParaRPr lang="en-GB" noProof="0" dirty="0"/>
        </a:p>
      </dgm:t>
    </dgm:pt>
    <dgm:pt modelId="{8BAB5E6F-A65E-41DB-A296-0818B0E49F7C}">
      <dgm:prSet phldr="0" custT="1"/>
      <dgm:spPr/>
      <dgm:t>
        <a:bodyPr rtlCol="0"/>
        <a:lstStyle/>
        <a:p>
          <a:pPr>
            <a:defRPr b="1"/>
          </a:pPr>
          <a:r>
            <a:rPr lang="en-GB" sz="2000" b="0" spc="140" noProof="0" dirty="0">
              <a:solidFill>
                <a:schemeClr val="tx2"/>
              </a:solidFill>
              <a:latin typeface="Tw Cen MT" panose="020B0602020104020603" pitchFamily="34" charset="77"/>
            </a:rPr>
            <a:t>JUN 2023</a:t>
          </a:r>
        </a:p>
      </dgm:t>
    </dgm:pt>
    <dgm:pt modelId="{886842C6-3EFC-4BE7-B417-415595758830}" type="parTrans" cxnId="{66B49C6C-FAFD-47B4-BF22-05A295C23D4E}">
      <dgm:prSet/>
      <dgm:spPr/>
      <dgm:t>
        <a:bodyPr rtlCol="0"/>
        <a:lstStyle/>
        <a:p>
          <a:pPr rtl="0"/>
          <a:endParaRPr lang="en-GB" noProof="0" dirty="0"/>
        </a:p>
      </dgm:t>
    </dgm:pt>
    <dgm:pt modelId="{B407F4C3-8FC9-4E91-A0EC-6B33713CC9A5}" type="sibTrans" cxnId="{66B49C6C-FAFD-47B4-BF22-05A295C23D4E}">
      <dgm:prSet/>
      <dgm:spPr/>
      <dgm:t>
        <a:bodyPr rtlCol="0"/>
        <a:lstStyle/>
        <a:p>
          <a:pPr rtl="0"/>
          <a:endParaRPr lang="en-GB" noProof="0" dirty="0"/>
        </a:p>
      </dgm:t>
    </dgm:pt>
    <dgm:pt modelId="{332BC85C-1CF3-4F8F-ACB7-5B6D53744AE1}">
      <dgm:prSet phldr="0"/>
      <dgm:spPr/>
      <dgm:t>
        <a:bodyPr rtlCol="0"/>
        <a:lstStyle/>
        <a:p>
          <a:r>
            <a:rPr lang="en-GB" spc="140" dirty="0">
              <a:solidFill>
                <a:schemeClr val="tx2"/>
              </a:solidFill>
              <a:latin typeface="Tw Cen MT" panose="020B0602020104020603" pitchFamily="34" charset="77"/>
            </a:rPr>
            <a:t>Create</a:t>
          </a:r>
          <a:endParaRPr lang="en-GB" b="0" spc="120" noProof="0" dirty="0">
            <a:solidFill>
              <a:schemeClr val="tx2"/>
            </a:solidFill>
            <a:latin typeface="Tw Cen MT" panose="020B0602020104020603" pitchFamily="34" charset="77"/>
          </a:endParaRPr>
        </a:p>
      </dgm:t>
    </dgm:pt>
    <dgm:pt modelId="{99F218FD-90FE-450E-A368-B3E3677E74E8}" type="parTrans" cxnId="{2617C475-F537-46A6-ADE1-4EB764853601}">
      <dgm:prSet/>
      <dgm:spPr/>
      <dgm:t>
        <a:bodyPr rtlCol="0"/>
        <a:lstStyle/>
        <a:p>
          <a:pPr rtl="0"/>
          <a:endParaRPr lang="en-GB" noProof="0" dirty="0"/>
        </a:p>
      </dgm:t>
    </dgm:pt>
    <dgm:pt modelId="{8D1CC686-B05C-4470-A959-236CC9C8BB70}" type="sibTrans" cxnId="{2617C475-F537-46A6-ADE1-4EB764853601}">
      <dgm:prSet/>
      <dgm:spPr/>
      <dgm:t>
        <a:bodyPr rtlCol="0"/>
        <a:lstStyle/>
        <a:p>
          <a:pPr rtl="0"/>
          <a:endParaRPr lang="en-GB" noProof="0" dirty="0"/>
        </a:p>
      </dgm:t>
    </dgm:pt>
    <dgm:pt modelId="{8B9AF88A-E1F7-4D3A-905F-87228D6A8655}">
      <dgm:prSet phldr="0" custT="1"/>
      <dgm:spPr/>
      <dgm:t>
        <a:bodyPr rtlCol="0"/>
        <a:lstStyle/>
        <a:p>
          <a:pPr>
            <a:defRPr b="1"/>
          </a:pPr>
          <a:r>
            <a:rPr lang="en-GB" sz="2000" b="0" spc="140" noProof="0" dirty="0">
              <a:solidFill>
                <a:schemeClr val="tx2"/>
              </a:solidFill>
              <a:latin typeface="Tw Cen MT" panose="020B0602020104020603" pitchFamily="34" charset="77"/>
            </a:rPr>
            <a:t>SEPT 2023</a:t>
          </a:r>
        </a:p>
      </dgm:t>
    </dgm:pt>
    <dgm:pt modelId="{933A8FED-7B84-4ED0-B6AA-2EE26A89B8EA}" type="parTrans" cxnId="{E1474FF3-8E3C-4B30-985C-CE88BA0FE324}">
      <dgm:prSet/>
      <dgm:spPr/>
      <dgm:t>
        <a:bodyPr rtlCol="0"/>
        <a:lstStyle/>
        <a:p>
          <a:pPr rtl="0"/>
          <a:endParaRPr lang="en-GB" noProof="0" dirty="0"/>
        </a:p>
      </dgm:t>
    </dgm:pt>
    <dgm:pt modelId="{F11DD6EC-352C-4A0E-84AA-FEBE2F06BCF9}" type="sibTrans" cxnId="{E1474FF3-8E3C-4B30-985C-CE88BA0FE324}">
      <dgm:prSet/>
      <dgm:spPr/>
      <dgm:t>
        <a:bodyPr rtlCol="0"/>
        <a:lstStyle/>
        <a:p>
          <a:pPr rtl="0"/>
          <a:endParaRPr lang="en-GB" noProof="0" dirty="0"/>
        </a:p>
      </dgm:t>
    </dgm:pt>
    <dgm:pt modelId="{FA8F44BD-C8C7-462C-9756-1EC498E86842}">
      <dgm:prSet phldr="0" custT="1"/>
      <dgm:spPr/>
      <dgm:t>
        <a:bodyPr rIns="91440" rtlCol="0"/>
        <a:lstStyle/>
        <a:p>
          <a:pPr>
            <a:defRPr b="1"/>
          </a:pPr>
          <a:r>
            <a:rPr lang="en-GB" sz="2000" b="0" spc="140" noProof="0" dirty="0">
              <a:solidFill>
                <a:schemeClr val="tx2"/>
              </a:solidFill>
              <a:latin typeface="Tw Cen MT" panose="020B0602020104020603" pitchFamily="34" charset="77"/>
            </a:rPr>
            <a:t>MAR 2023</a:t>
          </a:r>
        </a:p>
      </dgm:t>
    </dgm:pt>
    <dgm:pt modelId="{8C8A9736-03DA-4B1C-A590-10B4AD89452B}" type="sibTrans" cxnId="{0D51BD2E-4619-469B-B233-EBAC3D4D0BA6}">
      <dgm:prSet/>
      <dgm:spPr/>
      <dgm:t>
        <a:bodyPr rtlCol="0"/>
        <a:lstStyle/>
        <a:p>
          <a:pPr rtl="0"/>
          <a:endParaRPr lang="en-GB" noProof="0" dirty="0"/>
        </a:p>
      </dgm:t>
    </dgm:pt>
    <dgm:pt modelId="{F47063EE-4B58-4EDE-A4F2-A4BD81B82F21}" type="parTrans" cxnId="{0D51BD2E-4619-469B-B233-EBAC3D4D0BA6}">
      <dgm:prSet/>
      <dgm:spPr/>
      <dgm:t>
        <a:bodyPr rtlCol="0"/>
        <a:lstStyle/>
        <a:p>
          <a:pPr rtl="0"/>
          <a:endParaRPr lang="en-GB" noProof="0" dirty="0"/>
        </a:p>
      </dgm:t>
    </dgm:pt>
    <dgm:pt modelId="{71E495F6-DFC5-E54E-A3AF-793A5CD76FFC}">
      <dgm:prSet/>
      <dgm:spPr/>
      <dgm:t>
        <a:bodyPr/>
        <a:lstStyle/>
        <a:p>
          <a:pPr>
            <a:buFont typeface="Arial" panose="020B0604020202020204" pitchFamily="34" charset="0"/>
            <a:buNone/>
          </a:pPr>
          <a:r>
            <a:rPr lang="en-GB" spc="140" dirty="0">
              <a:solidFill>
                <a:schemeClr val="tx2"/>
              </a:solidFill>
              <a:latin typeface="Tw Cen MT" panose="020B0602020104020603" pitchFamily="34" charset="77"/>
            </a:rPr>
            <a:t>Agree proposals</a:t>
          </a:r>
        </a:p>
      </dgm:t>
    </dgm:pt>
    <dgm:pt modelId="{825C47BA-D2B1-2443-AE67-B4E9C2D5BF41}" type="parTrans" cxnId="{C5613008-BA66-E74D-A254-DD1FECA13195}">
      <dgm:prSet/>
      <dgm:spPr/>
      <dgm:t>
        <a:bodyPr/>
        <a:lstStyle/>
        <a:p>
          <a:endParaRPr lang="en-GB"/>
        </a:p>
      </dgm:t>
    </dgm:pt>
    <dgm:pt modelId="{B883C129-6607-134B-A570-64DEA4EF83C4}" type="sibTrans" cxnId="{C5613008-BA66-E74D-A254-DD1FECA13195}">
      <dgm:prSet/>
      <dgm:spPr/>
      <dgm:t>
        <a:bodyPr/>
        <a:lstStyle/>
        <a:p>
          <a:endParaRPr lang="en-GB"/>
        </a:p>
      </dgm:t>
    </dgm:pt>
    <dgm:pt modelId="{3852C667-F9C2-5A4A-94EC-423FA8156061}">
      <dgm:prSet/>
      <dgm:spPr/>
      <dgm:t>
        <a:bodyPr/>
        <a:lstStyle/>
        <a:p>
          <a:pPr>
            <a:buFont typeface="Arial" panose="020B0604020202020204" pitchFamily="34" charset="0"/>
            <a:buNone/>
          </a:pPr>
          <a:r>
            <a:rPr lang="en-GB" spc="140" dirty="0">
              <a:solidFill>
                <a:schemeClr val="tx2"/>
              </a:solidFill>
              <a:latin typeface="Tw Cen MT" panose="020B0602020104020603" pitchFamily="34" charset="77"/>
            </a:rPr>
            <a:t>Formulate key messages</a:t>
          </a:r>
        </a:p>
      </dgm:t>
    </dgm:pt>
    <dgm:pt modelId="{B28055B0-561A-6F41-B4D1-A89BAC27E288}" type="parTrans" cxnId="{FB72653A-0B30-E347-8B9D-5DCEBC4F224A}">
      <dgm:prSet/>
      <dgm:spPr/>
      <dgm:t>
        <a:bodyPr/>
        <a:lstStyle/>
        <a:p>
          <a:endParaRPr lang="en-GB"/>
        </a:p>
      </dgm:t>
    </dgm:pt>
    <dgm:pt modelId="{A3F3323C-D700-E448-87B1-D3CC699BA717}" type="sibTrans" cxnId="{FB72653A-0B30-E347-8B9D-5DCEBC4F224A}">
      <dgm:prSet/>
      <dgm:spPr/>
      <dgm:t>
        <a:bodyPr/>
        <a:lstStyle/>
        <a:p>
          <a:endParaRPr lang="en-GB"/>
        </a:p>
      </dgm:t>
    </dgm:pt>
    <dgm:pt modelId="{A15FD6F8-8AA4-B448-923A-6BA427507A81}">
      <dgm:prSet/>
      <dgm:spPr/>
      <dgm:t>
        <a:bodyPr/>
        <a:lstStyle/>
        <a:p>
          <a:r>
            <a:rPr lang="en-GB" spc="140">
              <a:solidFill>
                <a:schemeClr val="tx2"/>
              </a:solidFill>
              <a:latin typeface="Tw Cen MT" panose="020B0602020104020603" pitchFamily="34" charset="77"/>
            </a:rPr>
            <a:t>Capture ‘buy-in’</a:t>
          </a:r>
          <a:endParaRPr lang="en-GB" spc="140" dirty="0">
            <a:solidFill>
              <a:schemeClr val="tx2"/>
            </a:solidFill>
            <a:latin typeface="Tw Cen MT" panose="020B0602020104020603" pitchFamily="34" charset="77"/>
          </a:endParaRPr>
        </a:p>
      </dgm:t>
    </dgm:pt>
    <dgm:pt modelId="{60B99739-BF0A-5241-AEBD-79DD7F4255B2}" type="parTrans" cxnId="{E46F344D-50A5-294E-9790-C7AC8AF59F0E}">
      <dgm:prSet/>
      <dgm:spPr/>
      <dgm:t>
        <a:bodyPr/>
        <a:lstStyle/>
        <a:p>
          <a:endParaRPr lang="en-GB"/>
        </a:p>
      </dgm:t>
    </dgm:pt>
    <dgm:pt modelId="{088B63F6-D866-2147-B437-918E2A631B08}" type="sibTrans" cxnId="{E46F344D-50A5-294E-9790-C7AC8AF59F0E}">
      <dgm:prSet/>
      <dgm:spPr/>
      <dgm:t>
        <a:bodyPr/>
        <a:lstStyle/>
        <a:p>
          <a:endParaRPr lang="en-GB"/>
        </a:p>
      </dgm:t>
    </dgm:pt>
    <dgm:pt modelId="{8CBBD8E3-7ED0-DD4E-AF0A-7B9649601026}">
      <dgm:prSet/>
      <dgm:spPr/>
      <dgm:t>
        <a:bodyPr/>
        <a:lstStyle/>
        <a:p>
          <a:r>
            <a:rPr lang="en-GB" spc="140" dirty="0">
              <a:solidFill>
                <a:schemeClr val="tx2"/>
              </a:solidFill>
              <a:latin typeface="Tw Cen MT" panose="020B0602020104020603" pitchFamily="34" charset="77"/>
            </a:rPr>
            <a:t>Create synergy across Services</a:t>
          </a:r>
        </a:p>
      </dgm:t>
    </dgm:pt>
    <dgm:pt modelId="{4E2292B7-A8E3-FD4D-8C04-60CDDACB9208}" type="parTrans" cxnId="{05A02B24-DBE0-C241-AD2C-D87B026EE946}">
      <dgm:prSet/>
      <dgm:spPr/>
      <dgm:t>
        <a:bodyPr/>
        <a:lstStyle/>
        <a:p>
          <a:endParaRPr lang="en-GB"/>
        </a:p>
      </dgm:t>
    </dgm:pt>
    <dgm:pt modelId="{57AE0473-8A2F-564D-8C97-88A2EA09ABDB}" type="sibTrans" cxnId="{05A02B24-DBE0-C241-AD2C-D87B026EE946}">
      <dgm:prSet/>
      <dgm:spPr/>
      <dgm:t>
        <a:bodyPr/>
        <a:lstStyle/>
        <a:p>
          <a:endParaRPr lang="en-GB"/>
        </a:p>
      </dgm:t>
    </dgm:pt>
    <dgm:pt modelId="{F0AB9E1B-C5DB-8D43-A088-69B4D843A3CC}">
      <dgm:prSet/>
      <dgm:spPr/>
      <dgm:t>
        <a:bodyPr/>
        <a:lstStyle/>
        <a:p>
          <a:r>
            <a:rPr lang="en-GB" spc="140">
              <a:solidFill>
                <a:schemeClr val="tx2"/>
              </a:solidFill>
              <a:latin typeface="Tw Cen MT" panose="020B0602020104020603" pitchFamily="34" charset="77"/>
            </a:rPr>
            <a:t>Create ownership for each area</a:t>
          </a:r>
          <a:endParaRPr lang="en-GB" spc="140" dirty="0">
            <a:solidFill>
              <a:schemeClr val="tx2"/>
            </a:solidFill>
            <a:latin typeface="Tw Cen MT" panose="020B0602020104020603" pitchFamily="34" charset="77"/>
          </a:endParaRPr>
        </a:p>
      </dgm:t>
    </dgm:pt>
    <dgm:pt modelId="{FA1FF070-7F9A-3A4D-9FD8-775B84330C2B}" type="parTrans" cxnId="{0FAA171C-53BA-2C4B-BF67-48468362714D}">
      <dgm:prSet/>
      <dgm:spPr/>
      <dgm:t>
        <a:bodyPr/>
        <a:lstStyle/>
        <a:p>
          <a:endParaRPr lang="en-GB"/>
        </a:p>
      </dgm:t>
    </dgm:pt>
    <dgm:pt modelId="{E74F2D6B-CAFF-2B42-8D92-7CBC2F3E76A0}" type="sibTrans" cxnId="{0FAA171C-53BA-2C4B-BF67-48468362714D}">
      <dgm:prSet/>
      <dgm:spPr/>
      <dgm:t>
        <a:bodyPr/>
        <a:lstStyle/>
        <a:p>
          <a:endParaRPr lang="en-GB"/>
        </a:p>
      </dgm:t>
    </dgm:pt>
    <dgm:pt modelId="{49F362FF-4806-984C-8496-C9F526FA3B9B}">
      <dgm:prSet/>
      <dgm:spPr/>
      <dgm:t>
        <a:bodyPr/>
        <a:lstStyle/>
        <a:p>
          <a:r>
            <a:rPr lang="en-GB" spc="140" dirty="0">
              <a:solidFill>
                <a:schemeClr val="tx2"/>
              </a:solidFill>
              <a:latin typeface="Tw Cen MT" panose="020B0602020104020603" pitchFamily="34" charset="77"/>
            </a:rPr>
            <a:t>Achievable goals and objectives</a:t>
          </a:r>
        </a:p>
      </dgm:t>
    </dgm:pt>
    <dgm:pt modelId="{50610FD1-F9A1-374D-8D8C-7936EE492712}" type="parTrans" cxnId="{679ADDAB-EA8B-F942-8D2C-FE193B64AA62}">
      <dgm:prSet/>
      <dgm:spPr/>
      <dgm:t>
        <a:bodyPr/>
        <a:lstStyle/>
        <a:p>
          <a:endParaRPr lang="en-GB"/>
        </a:p>
      </dgm:t>
    </dgm:pt>
    <dgm:pt modelId="{A4A1DCF3-4624-7044-BD26-22313E51C169}" type="sibTrans" cxnId="{679ADDAB-EA8B-F942-8D2C-FE193B64AA62}">
      <dgm:prSet/>
      <dgm:spPr/>
      <dgm:t>
        <a:bodyPr/>
        <a:lstStyle/>
        <a:p>
          <a:endParaRPr lang="en-GB"/>
        </a:p>
      </dgm:t>
    </dgm:pt>
    <dgm:pt modelId="{37F30A0D-9204-9B40-A72F-24156138DBBE}">
      <dgm:prSet/>
      <dgm:spPr/>
      <dgm:t>
        <a:bodyPr/>
        <a:lstStyle/>
        <a:p>
          <a:r>
            <a:rPr lang="en-GB" spc="140">
              <a:solidFill>
                <a:schemeClr val="tx2"/>
              </a:solidFill>
              <a:latin typeface="Tw Cen MT" panose="020B0602020104020603" pitchFamily="34" charset="77"/>
            </a:rPr>
            <a:t>Engage</a:t>
          </a:r>
          <a:endParaRPr lang="en-GB" spc="140" dirty="0">
            <a:solidFill>
              <a:schemeClr val="tx2"/>
            </a:solidFill>
            <a:latin typeface="Tw Cen MT" panose="020B0602020104020603" pitchFamily="34" charset="77"/>
          </a:endParaRPr>
        </a:p>
      </dgm:t>
    </dgm:pt>
    <dgm:pt modelId="{65783796-C2B4-054D-9D04-14602BF5FBF6}" type="parTrans" cxnId="{FC71856E-EAAE-9541-A078-4712FBC3AF0C}">
      <dgm:prSet/>
      <dgm:spPr/>
      <dgm:t>
        <a:bodyPr/>
        <a:lstStyle/>
        <a:p>
          <a:endParaRPr lang="en-GB"/>
        </a:p>
      </dgm:t>
    </dgm:pt>
    <dgm:pt modelId="{5BAC3101-BB8D-0447-921E-6FE1D9A19EAD}" type="sibTrans" cxnId="{FC71856E-EAAE-9541-A078-4712FBC3AF0C}">
      <dgm:prSet/>
      <dgm:spPr/>
      <dgm:t>
        <a:bodyPr/>
        <a:lstStyle/>
        <a:p>
          <a:endParaRPr lang="en-GB"/>
        </a:p>
      </dgm:t>
    </dgm:pt>
    <dgm:pt modelId="{BD3F812D-333F-D34D-936E-BF7D4696545A}">
      <dgm:prSet/>
      <dgm:spPr/>
      <dgm:t>
        <a:bodyPr/>
        <a:lstStyle/>
        <a:p>
          <a:r>
            <a:rPr lang="en-GB" spc="140">
              <a:solidFill>
                <a:schemeClr val="tx2"/>
              </a:solidFill>
              <a:latin typeface="Tw Cen MT" panose="020B0602020104020603" pitchFamily="34" charset="77"/>
            </a:rPr>
            <a:t>Draft </a:t>
          </a:r>
          <a:endParaRPr lang="en-GB" spc="140" dirty="0">
            <a:solidFill>
              <a:schemeClr val="tx2"/>
            </a:solidFill>
            <a:latin typeface="Tw Cen MT" panose="020B0602020104020603" pitchFamily="34" charset="77"/>
          </a:endParaRPr>
        </a:p>
      </dgm:t>
    </dgm:pt>
    <dgm:pt modelId="{6E37ED7E-7A6B-3042-B931-34D2AD488F57}" type="parTrans" cxnId="{228D0CE2-A00B-8740-B999-973792776128}">
      <dgm:prSet/>
      <dgm:spPr/>
      <dgm:t>
        <a:bodyPr/>
        <a:lstStyle/>
        <a:p>
          <a:endParaRPr lang="en-GB"/>
        </a:p>
      </dgm:t>
    </dgm:pt>
    <dgm:pt modelId="{2575ABAB-CC5C-4441-800C-17DD545DFC0B}" type="sibTrans" cxnId="{228D0CE2-A00B-8740-B999-973792776128}">
      <dgm:prSet/>
      <dgm:spPr/>
      <dgm:t>
        <a:bodyPr/>
        <a:lstStyle/>
        <a:p>
          <a:endParaRPr lang="en-GB"/>
        </a:p>
      </dgm:t>
    </dgm:pt>
    <dgm:pt modelId="{65025362-0333-B94A-81EF-E12FF76C5F3C}">
      <dgm:prSet/>
      <dgm:spPr/>
      <dgm:t>
        <a:bodyPr/>
        <a:lstStyle/>
        <a:p>
          <a:r>
            <a:rPr lang="en-GB" spc="140" dirty="0">
              <a:solidFill>
                <a:schemeClr val="tx2"/>
              </a:solidFill>
              <a:latin typeface="Tw Cen MT" panose="020B0602020104020603" pitchFamily="34" charset="77"/>
            </a:rPr>
            <a:t>Finalise </a:t>
          </a:r>
        </a:p>
      </dgm:t>
    </dgm:pt>
    <dgm:pt modelId="{5D908FF4-4DAF-F040-B603-637AFC26AE3B}" type="parTrans" cxnId="{6EC1D0FE-1E56-EA4E-9CE3-9D9E40834EA8}">
      <dgm:prSet/>
      <dgm:spPr/>
      <dgm:t>
        <a:bodyPr/>
        <a:lstStyle/>
        <a:p>
          <a:endParaRPr lang="en-GB"/>
        </a:p>
      </dgm:t>
    </dgm:pt>
    <dgm:pt modelId="{A838B5F4-FA9D-6B4C-9064-2CF31A9A2DC2}" type="sibTrans" cxnId="{6EC1D0FE-1E56-EA4E-9CE3-9D9E40834EA8}">
      <dgm:prSet/>
      <dgm:spPr/>
      <dgm:t>
        <a:bodyPr/>
        <a:lstStyle/>
        <a:p>
          <a:endParaRPr lang="en-GB"/>
        </a:p>
      </dgm:t>
    </dgm:pt>
    <dgm:pt modelId="{29CE5192-026C-834F-8D06-A0293E678DBE}">
      <dgm:prSet/>
      <dgm:spPr/>
      <dgm:t>
        <a:bodyPr/>
        <a:lstStyle/>
        <a:p>
          <a:r>
            <a:rPr lang="en-GB" spc="140">
              <a:solidFill>
                <a:schemeClr val="tx2"/>
              </a:solidFill>
              <a:latin typeface="Tw Cen MT" panose="020B0602020104020603" pitchFamily="34" charset="77"/>
            </a:rPr>
            <a:t>Create urgency</a:t>
          </a:r>
          <a:endParaRPr lang="en-GB" spc="140" dirty="0">
            <a:solidFill>
              <a:schemeClr val="tx2"/>
            </a:solidFill>
            <a:latin typeface="Tw Cen MT" panose="020B0602020104020603" pitchFamily="34" charset="77"/>
          </a:endParaRPr>
        </a:p>
      </dgm:t>
    </dgm:pt>
    <dgm:pt modelId="{3EAE146C-A906-9940-987A-4D631D2E4900}" type="parTrans" cxnId="{3269BC7E-36C6-9D47-8BFE-7C66516A4814}">
      <dgm:prSet/>
      <dgm:spPr/>
      <dgm:t>
        <a:bodyPr/>
        <a:lstStyle/>
        <a:p>
          <a:endParaRPr lang="en-GB"/>
        </a:p>
      </dgm:t>
    </dgm:pt>
    <dgm:pt modelId="{4069A939-551E-284B-A096-F060ABC7FD73}" type="sibTrans" cxnId="{3269BC7E-36C6-9D47-8BFE-7C66516A4814}">
      <dgm:prSet/>
      <dgm:spPr/>
      <dgm:t>
        <a:bodyPr/>
        <a:lstStyle/>
        <a:p>
          <a:endParaRPr lang="en-GB"/>
        </a:p>
      </dgm:t>
    </dgm:pt>
    <dgm:pt modelId="{D5F95BEB-6934-DD48-B49E-B2632702DC90}">
      <dgm:prSet/>
      <dgm:spPr/>
      <dgm:t>
        <a:bodyPr/>
        <a:lstStyle/>
        <a:p>
          <a:r>
            <a:rPr lang="en-GB" spc="140">
              <a:solidFill>
                <a:schemeClr val="tx2"/>
              </a:solidFill>
              <a:latin typeface="Tw Cen MT" panose="020B0602020104020603" pitchFamily="34" charset="77"/>
            </a:rPr>
            <a:t>Monitor Progress</a:t>
          </a:r>
          <a:endParaRPr lang="en-GB" spc="140" dirty="0">
            <a:solidFill>
              <a:schemeClr val="tx2"/>
            </a:solidFill>
            <a:latin typeface="Tw Cen MT" panose="020B0602020104020603" pitchFamily="34" charset="77"/>
          </a:endParaRPr>
        </a:p>
      </dgm:t>
    </dgm:pt>
    <dgm:pt modelId="{CC7C83EF-3BAB-7942-AFCA-B7D84A3FEE60}" type="parTrans" cxnId="{EB19232C-288D-9F49-9017-909BEB757AA9}">
      <dgm:prSet/>
      <dgm:spPr/>
      <dgm:t>
        <a:bodyPr/>
        <a:lstStyle/>
        <a:p>
          <a:endParaRPr lang="en-GB"/>
        </a:p>
      </dgm:t>
    </dgm:pt>
    <dgm:pt modelId="{4E276AE6-3C2A-BB4A-9598-31199AD5DEC0}" type="sibTrans" cxnId="{EB19232C-288D-9F49-9017-909BEB757AA9}">
      <dgm:prSet/>
      <dgm:spPr/>
      <dgm:t>
        <a:bodyPr/>
        <a:lstStyle/>
        <a:p>
          <a:endParaRPr lang="en-GB"/>
        </a:p>
      </dgm:t>
    </dgm:pt>
    <dgm:pt modelId="{BF06F357-D7B3-1F43-84AD-5998FA736712}">
      <dgm:prSet/>
      <dgm:spPr/>
      <dgm:t>
        <a:bodyPr/>
        <a:lstStyle/>
        <a:p>
          <a:r>
            <a:rPr lang="en-GB" spc="140" dirty="0">
              <a:solidFill>
                <a:schemeClr val="tx2"/>
              </a:solidFill>
              <a:latin typeface="Tw Cen MT" panose="020B0602020104020603" pitchFamily="34" charset="77"/>
            </a:rPr>
            <a:t>Share ‘wins’</a:t>
          </a:r>
        </a:p>
      </dgm:t>
    </dgm:pt>
    <dgm:pt modelId="{1D09DFF3-FA9B-8A44-A41A-2454CDDF242F}" type="parTrans" cxnId="{E6969D7E-25A4-B444-ACED-A1BA45A35D64}">
      <dgm:prSet/>
      <dgm:spPr/>
      <dgm:t>
        <a:bodyPr/>
        <a:lstStyle/>
        <a:p>
          <a:endParaRPr lang="en-GB"/>
        </a:p>
      </dgm:t>
    </dgm:pt>
    <dgm:pt modelId="{64FA7C7A-D4BE-2C41-9DBF-7888B6E767CD}" type="sibTrans" cxnId="{E6969D7E-25A4-B444-ACED-A1BA45A35D64}">
      <dgm:prSet/>
      <dgm:spPr/>
      <dgm:t>
        <a:bodyPr/>
        <a:lstStyle/>
        <a:p>
          <a:endParaRPr lang="en-GB"/>
        </a:p>
      </dgm:t>
    </dgm:pt>
    <dgm:pt modelId="{6E9F3C9B-13CA-43A8-8836-0B2B41D07DEF}" type="pres">
      <dgm:prSet presAssocID="{05A24E01-5535-46B9-A9A1-A9A07E639A88}" presName="root" presStyleCnt="0">
        <dgm:presLayoutVars>
          <dgm:chMax/>
          <dgm:chPref/>
          <dgm:animLvl val="lvl"/>
        </dgm:presLayoutVars>
      </dgm:prSet>
      <dgm:spPr/>
    </dgm:pt>
    <dgm:pt modelId="{E8AACCBB-6709-4071-B389-3BB226B3A586}" type="pres">
      <dgm:prSet presAssocID="{05A24E01-5535-46B9-A9A1-A9A07E639A88}" presName="divider" presStyleLbl="fgAcc1" presStyleIdx="0" presStyleCnt="6"/>
      <dgm:spPr>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tailEnd type="triangle" w="lg" len="lg"/>
        </a:ln>
        <a:effectLst/>
      </dgm:spPr>
    </dgm:pt>
    <dgm:pt modelId="{E6F74CED-5217-4282-85F1-1C12DC84731C}" type="pres">
      <dgm:prSet presAssocID="{05A24E01-5535-46B9-A9A1-A9A07E639A88}" presName="nodes" presStyleCnt="0">
        <dgm:presLayoutVars>
          <dgm:chMax/>
          <dgm:chPref/>
          <dgm:animLvl val="lvl"/>
        </dgm:presLayoutVars>
      </dgm:prSet>
      <dgm:spPr/>
    </dgm:pt>
    <dgm:pt modelId="{AC377099-4DAE-451C-ADE9-98036E2679B5}" type="pres">
      <dgm:prSet presAssocID="{58FF46FB-368D-4E9C-A650-0513B8879DA8}" presName="composite" presStyleCnt="0"/>
      <dgm:spPr/>
    </dgm:pt>
    <dgm:pt modelId="{B6C94ECD-6415-4250-B4AD-F67BF5BECFB8}" type="pres">
      <dgm:prSet presAssocID="{58FF46FB-368D-4E9C-A650-0513B8879DA8}" presName="ConnectorPoint" presStyleLbl="lnNode1" presStyleIdx="0" presStyleCnt="5"/>
      <dgm:spPr>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0E99BB09-1B86-4308-A570-3981E6DD3A06}" type="pres">
      <dgm:prSet presAssocID="{58FF46FB-368D-4E9C-A650-0513B8879DA8}" presName="DropPinPlaceHolder" presStyleCnt="0"/>
      <dgm:spPr/>
    </dgm:pt>
    <dgm:pt modelId="{0ED6E8D6-BD44-4400-BC14-1BC75CB979A3}" type="pres">
      <dgm:prSet presAssocID="{58FF46FB-368D-4E9C-A650-0513B8879DA8}" presName="DropPin" presStyleLbl="alignNode1" presStyleIdx="0" presStyleCnt="5"/>
      <dgm:spPr>
        <a:gradFill rotWithShape="0">
          <a:gsLst>
            <a:gs pos="0">
              <a:schemeClr val="accent2"/>
            </a:gs>
            <a:gs pos="100000">
              <a:schemeClr val="accent3"/>
            </a:gs>
          </a:gsLst>
          <a:lin ang="0" scaled="1"/>
        </a:gradFill>
        <a:ln>
          <a:noFill/>
        </a:ln>
      </dgm:spPr>
    </dgm:pt>
    <dgm:pt modelId="{5B7FC7CF-F58D-48D5-8BCC-38D6EE87890B}" type="pres">
      <dgm:prSet presAssocID="{58FF46FB-368D-4E9C-A650-0513B8879DA8}" presName="Ellipse" presStyleLbl="fgAcc1" presStyleIdx="1" presStyleCnt="6"/>
      <dgm:spPr>
        <a:solidFill>
          <a:schemeClr val="lt1">
            <a:hueOff val="0"/>
            <a:satOff val="0"/>
            <a:lumOff val="0"/>
          </a:schemeClr>
        </a:solidFill>
        <a:ln w="12700" cap="flat" cmpd="sng" algn="ctr">
          <a:noFill/>
          <a:prstDash val="solid"/>
          <a:miter lim="800000"/>
        </a:ln>
        <a:effectLst/>
      </dgm:spPr>
    </dgm:pt>
    <dgm:pt modelId="{D2143A46-815A-49BF-9455-C0385022444F}" type="pres">
      <dgm:prSet presAssocID="{58FF46FB-368D-4E9C-A650-0513B8879DA8}" presName="L2TextContainer" presStyleLbl="revTx" presStyleIdx="0" presStyleCnt="10">
        <dgm:presLayoutVars>
          <dgm:bulletEnabled val="1"/>
        </dgm:presLayoutVars>
      </dgm:prSet>
      <dgm:spPr/>
    </dgm:pt>
    <dgm:pt modelId="{8E3FB235-DF38-476B-9A0E-B1E583D50944}" type="pres">
      <dgm:prSet presAssocID="{58FF46FB-368D-4E9C-A650-0513B8879DA8}" presName="L1TextContainer" presStyleLbl="revTx" presStyleIdx="1" presStyleCnt="10" custScaleX="82110">
        <dgm:presLayoutVars>
          <dgm:chMax val="1"/>
          <dgm:chPref val="1"/>
          <dgm:bulletEnabled val="1"/>
        </dgm:presLayoutVars>
      </dgm:prSet>
      <dgm:spPr/>
    </dgm:pt>
    <dgm:pt modelId="{9AA05CE5-209F-4AD9-BE2C-2A69F76DA8F4}" type="pres">
      <dgm:prSet presAssocID="{58FF46FB-368D-4E9C-A650-0513B8879DA8}" presName="ConnectLine" presStyleLbl="sibTrans1D1" presStyleIdx="0" presStyleCnt="5"/>
      <dgm:spPr>
        <a:noFill/>
        <a:ln w="12700" cap="flat" cmpd="sng" algn="ctr">
          <a:solidFill>
            <a:schemeClr val="accent3">
              <a:hueOff val="0"/>
              <a:satOff val="0"/>
              <a:lumOff val="0"/>
              <a:alphaOff val="0"/>
            </a:schemeClr>
          </a:solidFill>
          <a:prstDash val="dash"/>
          <a:miter lim="800000"/>
        </a:ln>
        <a:effectLst/>
      </dgm:spPr>
    </dgm:pt>
    <dgm:pt modelId="{17350C28-DA10-4F3B-9FA2-0FE7C12A4ABE}" type="pres">
      <dgm:prSet presAssocID="{58FF46FB-368D-4E9C-A650-0513B8879DA8}" presName="EmptyPlaceHolder" presStyleCnt="0"/>
      <dgm:spPr/>
    </dgm:pt>
    <dgm:pt modelId="{6DA7B85E-9DC6-4F3B-A2BF-09CDEEDB43BC}" type="pres">
      <dgm:prSet presAssocID="{CFA40740-0682-470C-AD5A-CFF53CD12BD2}" presName="spaceBetweenRectangles" presStyleCnt="0"/>
      <dgm:spPr/>
    </dgm:pt>
    <dgm:pt modelId="{CF519A69-9940-494F-8406-D0D876E3CD26}" type="pres">
      <dgm:prSet presAssocID="{D05E1923-5021-40F7-B4EF-E582E23A699D}" presName="composite" presStyleCnt="0"/>
      <dgm:spPr/>
    </dgm:pt>
    <dgm:pt modelId="{714429FF-AAA3-4358-8C5F-1A7F29AA2B7B}" type="pres">
      <dgm:prSet presAssocID="{D05E1923-5021-40F7-B4EF-E582E23A699D}" presName="ConnectorPoint" presStyleLbl="lnNode1" presStyleIdx="1" presStyleCnt="5"/>
      <dgm:spPr>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AB8B1E8E-162B-4E3E-9E31-BA5CFBD3ED9D}" type="pres">
      <dgm:prSet presAssocID="{D05E1923-5021-40F7-B4EF-E582E23A699D}" presName="DropPinPlaceHolder" presStyleCnt="0"/>
      <dgm:spPr/>
    </dgm:pt>
    <dgm:pt modelId="{358CAA11-0A87-4861-8B4E-913B1EAD1334}" type="pres">
      <dgm:prSet presAssocID="{D05E1923-5021-40F7-B4EF-E582E23A699D}" presName="DropPin" presStyleLbl="alignNode1" presStyleIdx="1" presStyleCnt="5"/>
      <dgm:spPr>
        <a:gradFill rotWithShape="0">
          <a:gsLst>
            <a:gs pos="0">
              <a:schemeClr val="accent2"/>
            </a:gs>
            <a:gs pos="100000">
              <a:schemeClr val="accent3"/>
            </a:gs>
          </a:gsLst>
          <a:lin ang="0" scaled="1"/>
        </a:gradFill>
        <a:ln>
          <a:noFill/>
        </a:ln>
      </dgm:spPr>
    </dgm:pt>
    <dgm:pt modelId="{B1A1A837-F261-404B-A808-B2F4154CE8A2}" type="pres">
      <dgm:prSet presAssocID="{D05E1923-5021-40F7-B4EF-E582E23A699D}" presName="Ellipse" presStyleLbl="fgAcc1" presStyleIdx="2" presStyleCnt="6"/>
      <dgm:spPr>
        <a:solidFill>
          <a:schemeClr val="lt1">
            <a:hueOff val="0"/>
            <a:satOff val="0"/>
            <a:lumOff val="0"/>
          </a:schemeClr>
        </a:solidFill>
        <a:ln w="12700" cap="flat" cmpd="sng" algn="ctr">
          <a:noFill/>
          <a:prstDash val="solid"/>
          <a:miter lim="800000"/>
        </a:ln>
        <a:effectLst/>
      </dgm:spPr>
    </dgm:pt>
    <dgm:pt modelId="{B5F3F650-2E42-488A-AD4F-C4BD47D19A84}" type="pres">
      <dgm:prSet presAssocID="{D05E1923-5021-40F7-B4EF-E582E23A699D}" presName="L2TextContainer" presStyleLbl="revTx" presStyleIdx="2" presStyleCnt="10">
        <dgm:presLayoutVars>
          <dgm:bulletEnabled val="1"/>
        </dgm:presLayoutVars>
      </dgm:prSet>
      <dgm:spPr/>
    </dgm:pt>
    <dgm:pt modelId="{223C5207-4FA2-4A6C-8F43-20BD55767C99}" type="pres">
      <dgm:prSet presAssocID="{D05E1923-5021-40F7-B4EF-E582E23A699D}" presName="L1TextContainer" presStyleLbl="revTx" presStyleIdx="3" presStyleCnt="10" custScaleX="84860">
        <dgm:presLayoutVars>
          <dgm:chMax val="1"/>
          <dgm:chPref val="1"/>
          <dgm:bulletEnabled val="1"/>
        </dgm:presLayoutVars>
      </dgm:prSet>
      <dgm:spPr/>
    </dgm:pt>
    <dgm:pt modelId="{4FE5EB5D-4CEF-4D0D-9394-0534E61844BE}" type="pres">
      <dgm:prSet presAssocID="{D05E1923-5021-40F7-B4EF-E582E23A699D}" presName="ConnectLine" presStyleLbl="sibTrans1D1" presStyleIdx="1" presStyleCnt="5"/>
      <dgm:spPr>
        <a:noFill/>
        <a:ln w="12700" cap="flat" cmpd="sng" algn="ctr">
          <a:solidFill>
            <a:schemeClr val="accent3">
              <a:hueOff val="0"/>
              <a:satOff val="0"/>
              <a:lumOff val="0"/>
              <a:alphaOff val="0"/>
            </a:schemeClr>
          </a:solidFill>
          <a:prstDash val="dash"/>
          <a:miter lim="800000"/>
        </a:ln>
        <a:effectLst/>
      </dgm:spPr>
    </dgm:pt>
    <dgm:pt modelId="{EC869059-0AEC-4D98-8C46-CB603A342C72}" type="pres">
      <dgm:prSet presAssocID="{D05E1923-5021-40F7-B4EF-E582E23A699D}" presName="EmptyPlaceHolder" presStyleCnt="0"/>
      <dgm:spPr/>
    </dgm:pt>
    <dgm:pt modelId="{408BA715-9739-461D-BFDE-88EDAE355E60}" type="pres">
      <dgm:prSet presAssocID="{F020958C-EF86-4274-85F9-318F2792F7B6}" presName="spaceBetweenRectangles" presStyleCnt="0"/>
      <dgm:spPr/>
    </dgm:pt>
    <dgm:pt modelId="{D512C7F9-87A6-4BA9-AFAC-03FF1578D945}" type="pres">
      <dgm:prSet presAssocID="{FA8F44BD-C8C7-462C-9756-1EC498E86842}" presName="composite" presStyleCnt="0"/>
      <dgm:spPr/>
    </dgm:pt>
    <dgm:pt modelId="{152AD014-AFD0-4700-A468-4D562874339A}" type="pres">
      <dgm:prSet presAssocID="{FA8F44BD-C8C7-462C-9756-1EC498E86842}" presName="ConnectorPoint" presStyleLbl="lnNode1" presStyleIdx="2" presStyleCnt="5"/>
      <dgm:spPr>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6CE2C4D8-4380-442D-A6C2-0B468BF3C74C}" type="pres">
      <dgm:prSet presAssocID="{FA8F44BD-C8C7-462C-9756-1EC498E86842}" presName="DropPinPlaceHolder" presStyleCnt="0"/>
      <dgm:spPr/>
    </dgm:pt>
    <dgm:pt modelId="{72C82E90-F103-439C-8371-CFFB0927B9DE}" type="pres">
      <dgm:prSet presAssocID="{FA8F44BD-C8C7-462C-9756-1EC498E86842}" presName="DropPin" presStyleLbl="alignNode1" presStyleIdx="2" presStyleCnt="5"/>
      <dgm:spPr>
        <a:gradFill rotWithShape="0">
          <a:gsLst>
            <a:gs pos="0">
              <a:schemeClr val="accent2"/>
            </a:gs>
            <a:gs pos="100000">
              <a:schemeClr val="accent3"/>
            </a:gs>
          </a:gsLst>
          <a:lin ang="0" scaled="1"/>
        </a:gradFill>
        <a:ln>
          <a:noFill/>
        </a:ln>
      </dgm:spPr>
    </dgm:pt>
    <dgm:pt modelId="{5D519322-C1DD-47AE-92C0-13575134BC76}" type="pres">
      <dgm:prSet presAssocID="{FA8F44BD-C8C7-462C-9756-1EC498E86842}" presName="Ellipse" presStyleLbl="fgAcc1" presStyleIdx="3" presStyleCnt="6"/>
      <dgm:spPr>
        <a:solidFill>
          <a:schemeClr val="lt1">
            <a:hueOff val="0"/>
            <a:satOff val="0"/>
            <a:lumOff val="0"/>
          </a:schemeClr>
        </a:solidFill>
        <a:ln w="12700" cap="flat" cmpd="sng" algn="ctr">
          <a:noFill/>
          <a:prstDash val="solid"/>
          <a:miter lim="800000"/>
        </a:ln>
        <a:effectLst/>
      </dgm:spPr>
    </dgm:pt>
    <dgm:pt modelId="{96DDA0FE-83E2-423C-9F13-58A61EB68487}" type="pres">
      <dgm:prSet presAssocID="{FA8F44BD-C8C7-462C-9756-1EC498E86842}" presName="L2TextContainer" presStyleLbl="revTx" presStyleIdx="4" presStyleCnt="10">
        <dgm:presLayoutVars>
          <dgm:bulletEnabled val="1"/>
        </dgm:presLayoutVars>
      </dgm:prSet>
      <dgm:spPr/>
    </dgm:pt>
    <dgm:pt modelId="{2D6C7916-1130-46A8-833B-A6278CBD2192}" type="pres">
      <dgm:prSet presAssocID="{FA8F44BD-C8C7-462C-9756-1EC498E86842}" presName="L1TextContainer" presStyleLbl="revTx" presStyleIdx="5" presStyleCnt="10" custScaleX="83532" custLinFactNeighborX="-1026">
        <dgm:presLayoutVars>
          <dgm:chMax val="1"/>
          <dgm:chPref val="1"/>
          <dgm:bulletEnabled val="1"/>
        </dgm:presLayoutVars>
      </dgm:prSet>
      <dgm:spPr/>
    </dgm:pt>
    <dgm:pt modelId="{4D953791-5C2F-4A75-A8F4-6ED7EAB5E015}" type="pres">
      <dgm:prSet presAssocID="{FA8F44BD-C8C7-462C-9756-1EC498E86842}" presName="ConnectLine" presStyleLbl="sibTrans1D1" presStyleIdx="2" presStyleCnt="5"/>
      <dgm:spPr>
        <a:noFill/>
        <a:ln w="12700" cap="flat" cmpd="sng" algn="ctr">
          <a:solidFill>
            <a:schemeClr val="accent3">
              <a:hueOff val="0"/>
              <a:satOff val="0"/>
              <a:lumOff val="0"/>
              <a:alphaOff val="0"/>
            </a:schemeClr>
          </a:solidFill>
          <a:prstDash val="dash"/>
          <a:miter lim="800000"/>
        </a:ln>
        <a:effectLst/>
      </dgm:spPr>
    </dgm:pt>
    <dgm:pt modelId="{22A72E40-4DCC-4F48-AADD-29738FD37A2C}" type="pres">
      <dgm:prSet presAssocID="{FA8F44BD-C8C7-462C-9756-1EC498E86842}" presName="EmptyPlaceHolder" presStyleCnt="0"/>
      <dgm:spPr/>
    </dgm:pt>
    <dgm:pt modelId="{E168BB9F-20D9-474F-9E39-4872B40634C6}" type="pres">
      <dgm:prSet presAssocID="{8C8A9736-03DA-4B1C-A590-10B4AD89452B}" presName="spaceBetweenRectangles" presStyleCnt="0"/>
      <dgm:spPr/>
    </dgm:pt>
    <dgm:pt modelId="{A62622B1-7EF4-49B6-9AC7-B54F0E2A0C74}" type="pres">
      <dgm:prSet presAssocID="{8BAB5E6F-A65E-41DB-A296-0818B0E49F7C}" presName="composite" presStyleCnt="0"/>
      <dgm:spPr/>
    </dgm:pt>
    <dgm:pt modelId="{14282312-87CB-41BB-A02D-C594BBEF33C7}" type="pres">
      <dgm:prSet presAssocID="{8BAB5E6F-A65E-41DB-A296-0818B0E49F7C}" presName="ConnectorPoint" presStyleLbl="lnNode1" presStyleIdx="3" presStyleCnt="5"/>
      <dgm:spPr>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D554C1A5-AF8E-41FC-A779-25BD6B11F91F}" type="pres">
      <dgm:prSet presAssocID="{8BAB5E6F-A65E-41DB-A296-0818B0E49F7C}" presName="DropPinPlaceHolder" presStyleCnt="0"/>
      <dgm:spPr/>
    </dgm:pt>
    <dgm:pt modelId="{17331DD9-74CF-4A3A-86BA-F4B9DBEAB944}" type="pres">
      <dgm:prSet presAssocID="{8BAB5E6F-A65E-41DB-A296-0818B0E49F7C}" presName="DropPin" presStyleLbl="alignNode1" presStyleIdx="3" presStyleCnt="5"/>
      <dgm:spPr>
        <a:gradFill rotWithShape="0">
          <a:gsLst>
            <a:gs pos="0">
              <a:schemeClr val="accent2"/>
            </a:gs>
            <a:gs pos="100000">
              <a:schemeClr val="accent3"/>
            </a:gs>
          </a:gsLst>
          <a:lin ang="0" scaled="1"/>
        </a:gradFill>
        <a:ln>
          <a:noFill/>
        </a:ln>
      </dgm:spPr>
    </dgm:pt>
    <dgm:pt modelId="{515AAB83-BD07-4B9E-9A3B-858C0B126F9C}" type="pres">
      <dgm:prSet presAssocID="{8BAB5E6F-A65E-41DB-A296-0818B0E49F7C}" presName="Ellipse" presStyleLbl="fgAcc1" presStyleIdx="4" presStyleCnt="6"/>
      <dgm:spPr>
        <a:solidFill>
          <a:schemeClr val="lt1">
            <a:hueOff val="0"/>
            <a:satOff val="0"/>
            <a:lumOff val="0"/>
          </a:schemeClr>
        </a:solidFill>
        <a:ln w="12700" cap="flat" cmpd="sng" algn="ctr">
          <a:noFill/>
          <a:prstDash val="solid"/>
          <a:miter lim="800000"/>
        </a:ln>
        <a:effectLst/>
      </dgm:spPr>
    </dgm:pt>
    <dgm:pt modelId="{08CB2D5A-F46A-4E0E-9575-15F31D04AAC6}" type="pres">
      <dgm:prSet presAssocID="{8BAB5E6F-A65E-41DB-A296-0818B0E49F7C}" presName="L2TextContainer" presStyleLbl="revTx" presStyleIdx="6" presStyleCnt="10">
        <dgm:presLayoutVars>
          <dgm:bulletEnabled val="1"/>
        </dgm:presLayoutVars>
      </dgm:prSet>
      <dgm:spPr/>
    </dgm:pt>
    <dgm:pt modelId="{7C1E6B4A-59F7-4018-A403-E1CCAEE78BA1}" type="pres">
      <dgm:prSet presAssocID="{8BAB5E6F-A65E-41DB-A296-0818B0E49F7C}" presName="L1TextContainer" presStyleLbl="revTx" presStyleIdx="7" presStyleCnt="10" custScaleX="81675">
        <dgm:presLayoutVars>
          <dgm:chMax val="1"/>
          <dgm:chPref val="1"/>
          <dgm:bulletEnabled val="1"/>
        </dgm:presLayoutVars>
      </dgm:prSet>
      <dgm:spPr/>
    </dgm:pt>
    <dgm:pt modelId="{A03C5372-D306-43AC-B406-6F8183849431}" type="pres">
      <dgm:prSet presAssocID="{8BAB5E6F-A65E-41DB-A296-0818B0E49F7C}" presName="ConnectLine" presStyleLbl="sibTrans1D1" presStyleIdx="3" presStyleCnt="5"/>
      <dgm:spPr>
        <a:noFill/>
        <a:ln w="12700" cap="flat" cmpd="sng" algn="ctr">
          <a:solidFill>
            <a:schemeClr val="accent3">
              <a:hueOff val="0"/>
              <a:satOff val="0"/>
              <a:lumOff val="0"/>
              <a:alphaOff val="0"/>
            </a:schemeClr>
          </a:solidFill>
          <a:prstDash val="dash"/>
          <a:miter lim="800000"/>
        </a:ln>
        <a:effectLst/>
      </dgm:spPr>
    </dgm:pt>
    <dgm:pt modelId="{90926F0B-05E0-48AF-9C69-5C494731F877}" type="pres">
      <dgm:prSet presAssocID="{8BAB5E6F-A65E-41DB-A296-0818B0E49F7C}" presName="EmptyPlaceHolder" presStyleCnt="0"/>
      <dgm:spPr/>
    </dgm:pt>
    <dgm:pt modelId="{9EA695E3-93D5-405B-8AF6-0B8537A964FD}" type="pres">
      <dgm:prSet presAssocID="{B407F4C3-8FC9-4E91-A0EC-6B33713CC9A5}" presName="spaceBetweenRectangles" presStyleCnt="0"/>
      <dgm:spPr/>
    </dgm:pt>
    <dgm:pt modelId="{05956D37-804F-419D-9E8C-30D41D06DC3E}" type="pres">
      <dgm:prSet presAssocID="{8B9AF88A-E1F7-4D3A-905F-87228D6A8655}" presName="composite" presStyleCnt="0"/>
      <dgm:spPr/>
    </dgm:pt>
    <dgm:pt modelId="{58B7B786-A0AD-4662-8D54-C5C572D2C32C}" type="pres">
      <dgm:prSet presAssocID="{8B9AF88A-E1F7-4D3A-905F-87228D6A8655}" presName="ConnectorPoint" presStyleLbl="lnNode1" presStyleIdx="4" presStyleCnt="5"/>
      <dgm:spPr>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E4704426-333D-4092-A035-BBC55DB8579D}" type="pres">
      <dgm:prSet presAssocID="{8B9AF88A-E1F7-4D3A-905F-87228D6A8655}" presName="DropPinPlaceHolder" presStyleCnt="0"/>
      <dgm:spPr/>
    </dgm:pt>
    <dgm:pt modelId="{A55439AF-6893-479D-8B57-31FBC13C553F}" type="pres">
      <dgm:prSet presAssocID="{8B9AF88A-E1F7-4D3A-905F-87228D6A8655}" presName="DropPin" presStyleLbl="alignNode1" presStyleIdx="4" presStyleCnt="5"/>
      <dgm:spPr>
        <a:gradFill rotWithShape="0">
          <a:gsLst>
            <a:gs pos="0">
              <a:schemeClr val="accent2"/>
            </a:gs>
            <a:gs pos="100000">
              <a:schemeClr val="accent3"/>
            </a:gs>
          </a:gsLst>
          <a:lin ang="0" scaled="1"/>
        </a:gradFill>
        <a:ln>
          <a:noFill/>
        </a:ln>
      </dgm:spPr>
    </dgm:pt>
    <dgm:pt modelId="{A22B1C16-7FF0-4DBE-B32E-E43FEB1E2EAC}" type="pres">
      <dgm:prSet presAssocID="{8B9AF88A-E1F7-4D3A-905F-87228D6A8655}" presName="Ellipse" presStyleLbl="fgAcc1" presStyleIdx="5" presStyleCnt="6"/>
      <dgm:spPr>
        <a:solidFill>
          <a:schemeClr val="lt1">
            <a:hueOff val="0"/>
            <a:satOff val="0"/>
            <a:lumOff val="0"/>
          </a:schemeClr>
        </a:solidFill>
        <a:ln w="12700" cap="flat" cmpd="sng" algn="ctr">
          <a:noFill/>
          <a:prstDash val="solid"/>
          <a:miter lim="800000"/>
        </a:ln>
        <a:effectLst/>
      </dgm:spPr>
    </dgm:pt>
    <dgm:pt modelId="{1B55AA6D-649D-4145-93EB-08B866A4D4E5}" type="pres">
      <dgm:prSet presAssocID="{8B9AF88A-E1F7-4D3A-905F-87228D6A8655}" presName="L2TextContainer" presStyleLbl="revTx" presStyleIdx="8" presStyleCnt="10">
        <dgm:presLayoutVars>
          <dgm:bulletEnabled val="1"/>
        </dgm:presLayoutVars>
      </dgm:prSet>
      <dgm:spPr/>
    </dgm:pt>
    <dgm:pt modelId="{3FA5D5AE-9CAE-4D19-9765-BCEE62095312}" type="pres">
      <dgm:prSet presAssocID="{8B9AF88A-E1F7-4D3A-905F-87228D6A8655}" presName="L1TextContainer" presStyleLbl="revTx" presStyleIdx="9" presStyleCnt="10" custScaleX="81811" custLinFactNeighborX="1184">
        <dgm:presLayoutVars>
          <dgm:chMax val="1"/>
          <dgm:chPref val="1"/>
          <dgm:bulletEnabled val="1"/>
        </dgm:presLayoutVars>
      </dgm:prSet>
      <dgm:spPr/>
    </dgm:pt>
    <dgm:pt modelId="{FE6CA7EB-68EC-4E76-9051-08C4CF370101}" type="pres">
      <dgm:prSet presAssocID="{8B9AF88A-E1F7-4D3A-905F-87228D6A8655}" presName="ConnectLine" presStyleLbl="sibTrans1D1" presStyleIdx="4" presStyleCnt="5"/>
      <dgm:spPr>
        <a:noFill/>
        <a:ln w="12700" cap="flat" cmpd="sng" algn="ctr">
          <a:solidFill>
            <a:schemeClr val="accent3">
              <a:hueOff val="0"/>
              <a:satOff val="0"/>
              <a:lumOff val="0"/>
              <a:alphaOff val="0"/>
            </a:schemeClr>
          </a:solidFill>
          <a:prstDash val="dash"/>
          <a:miter lim="800000"/>
        </a:ln>
        <a:effectLst/>
      </dgm:spPr>
    </dgm:pt>
    <dgm:pt modelId="{070CED43-982E-487C-9CC2-CFAEABD4D2D8}" type="pres">
      <dgm:prSet presAssocID="{8B9AF88A-E1F7-4D3A-905F-87228D6A8655}" presName="EmptyPlaceHolder" presStyleCnt="0"/>
      <dgm:spPr/>
    </dgm:pt>
  </dgm:ptLst>
  <dgm:cxnLst>
    <dgm:cxn modelId="{C5613008-BA66-E74D-A254-DD1FECA13195}" srcId="{58FF46FB-368D-4E9C-A650-0513B8879DA8}" destId="{71E495F6-DFC5-E54E-A3AF-793A5CD76FFC}" srcOrd="1" destOrd="0" parTransId="{825C47BA-D2B1-2443-AE67-B4E9C2D5BF41}" sibTransId="{B883C129-6607-134B-A570-64DEA4EF83C4}"/>
    <dgm:cxn modelId="{1E92940A-250B-4494-B40F-3DA807C7CB42}" type="presOf" srcId="{DF1ABFB3-B399-406F-91BD-DCDF9A38526B}" destId="{1B55AA6D-649D-4145-93EB-08B866A4D4E5}" srcOrd="0" destOrd="0" presId="urn:microsoft.com/office/officeart/2017/3/layout/DropPinTimeline"/>
    <dgm:cxn modelId="{C3A1C60D-63BB-4E34-AD47-96AABDB6084E}" type="presOf" srcId="{D05E1923-5021-40F7-B4EF-E582E23A699D}" destId="{223C5207-4FA2-4A6C-8F43-20BD55767C99}" srcOrd="0" destOrd="0" presId="urn:microsoft.com/office/officeart/2017/3/layout/DropPinTimeline"/>
    <dgm:cxn modelId="{5F3B0F1C-AD09-448C-A081-46D11DC987C6}" type="presOf" srcId="{8B9AF88A-E1F7-4D3A-905F-87228D6A8655}" destId="{3FA5D5AE-9CAE-4D19-9765-BCEE62095312}" srcOrd="0" destOrd="0" presId="urn:microsoft.com/office/officeart/2017/3/layout/DropPinTimeline"/>
    <dgm:cxn modelId="{0FAA171C-53BA-2C4B-BF67-48468362714D}" srcId="{FA8F44BD-C8C7-462C-9756-1EC498E86842}" destId="{F0AB9E1B-C5DB-8D43-A088-69B4D843A3CC}" srcOrd="1" destOrd="0" parTransId="{FA1FF070-7F9A-3A4D-9FD8-775B84330C2B}" sibTransId="{E74F2D6B-CAFF-2B42-8D92-7CBC2F3E76A0}"/>
    <dgm:cxn modelId="{CFD91222-0070-CC4E-963C-2EE347A1EA50}" type="presOf" srcId="{A15FD6F8-8AA4-B448-923A-6BA427507A81}" destId="{B5F3F650-2E42-488A-AD4F-C4BD47D19A84}" srcOrd="0" destOrd="1" presId="urn:microsoft.com/office/officeart/2017/3/layout/DropPinTimeline"/>
    <dgm:cxn modelId="{05A02B24-DBE0-C241-AD2C-D87B026EE946}" srcId="{D05E1923-5021-40F7-B4EF-E582E23A699D}" destId="{8CBBD8E3-7ED0-DD4E-AF0A-7B9649601026}" srcOrd="2" destOrd="0" parTransId="{4E2292B7-A8E3-FD4D-8C04-60CDDACB9208}" sibTransId="{57AE0473-8A2F-564D-8C97-88A2EA09ABDB}"/>
    <dgm:cxn modelId="{E0E45028-839A-4135-AA56-517D3BAA0708}" type="presOf" srcId="{8BAB5E6F-A65E-41DB-A296-0818B0E49F7C}" destId="{7C1E6B4A-59F7-4018-A403-E1CCAEE78BA1}" srcOrd="0" destOrd="0" presId="urn:microsoft.com/office/officeart/2017/3/layout/DropPinTimeline"/>
    <dgm:cxn modelId="{EB19232C-288D-9F49-9017-909BEB757AA9}" srcId="{8B9AF88A-E1F7-4D3A-905F-87228D6A8655}" destId="{D5F95BEB-6934-DD48-B49E-B2632702DC90}" srcOrd="2" destOrd="0" parTransId="{CC7C83EF-3BAB-7942-AFCA-B7D84A3FEE60}" sibTransId="{4E276AE6-3C2A-BB4A-9598-31199AD5DEC0}"/>
    <dgm:cxn modelId="{1B32EF2C-9DB5-4504-A9DA-B4956CC00208}" srcId="{FA8F44BD-C8C7-462C-9756-1EC498E86842}" destId="{EFEB4D61-3A9C-4140-977F-3C3F5C9EE9D1}" srcOrd="0" destOrd="0" parTransId="{57D352E4-0431-4F68-B8F1-61BFA34799AA}" sibTransId="{0ECC32B6-1E7C-4AA4-9DBF-D69B7C5E64A9}"/>
    <dgm:cxn modelId="{0D51BD2E-4619-469B-B233-EBAC3D4D0BA6}" srcId="{05A24E01-5535-46B9-A9A1-A9A07E639A88}" destId="{FA8F44BD-C8C7-462C-9756-1EC498E86842}" srcOrd="2" destOrd="0" parTransId="{F47063EE-4B58-4EDE-A4F2-A4BD81B82F21}" sibTransId="{8C8A9736-03DA-4B1C-A590-10B4AD89452B}"/>
    <dgm:cxn modelId="{C5645B39-CB65-4A0A-B369-E455C3B827C3}" srcId="{05A24E01-5535-46B9-A9A1-A9A07E639A88}" destId="{58FF46FB-368D-4E9C-A650-0513B8879DA8}" srcOrd="0" destOrd="0" parTransId="{11DFA284-5E99-474D-BF05-364A45269DC7}" sibTransId="{CFA40740-0682-470C-AD5A-CFF53CD12BD2}"/>
    <dgm:cxn modelId="{FB72653A-0B30-E347-8B9D-5DCEBC4F224A}" srcId="{58FF46FB-368D-4E9C-A650-0513B8879DA8}" destId="{3852C667-F9C2-5A4A-94EC-423FA8156061}" srcOrd="2" destOrd="0" parTransId="{B28055B0-561A-6F41-B4D1-A89BAC27E288}" sibTransId="{A3F3323C-D700-E448-87B1-D3CC699BA717}"/>
    <dgm:cxn modelId="{D4D5EC3B-0AB5-5745-92D3-631F60A97C82}" type="presOf" srcId="{BD3F812D-333F-D34D-936E-BF7D4696545A}" destId="{08CB2D5A-F46A-4E0E-9575-15F31D04AAC6}" srcOrd="0" destOrd="2" presId="urn:microsoft.com/office/officeart/2017/3/layout/DropPinTimeline"/>
    <dgm:cxn modelId="{7DDF5444-F976-4F04-88A9-CF8B15238792}" type="presOf" srcId="{58FF46FB-368D-4E9C-A650-0513B8879DA8}" destId="{8E3FB235-DF38-476B-9A0E-B1E583D50944}" srcOrd="0" destOrd="0" presId="urn:microsoft.com/office/officeart/2017/3/layout/DropPinTimeline"/>
    <dgm:cxn modelId="{1690634A-EBA7-4881-9E5F-0C82421D4CDF}" type="presOf" srcId="{FA8F44BD-C8C7-462C-9756-1EC498E86842}" destId="{2D6C7916-1130-46A8-833B-A6278CBD2192}" srcOrd="0" destOrd="0" presId="urn:microsoft.com/office/officeart/2017/3/layout/DropPinTimeline"/>
    <dgm:cxn modelId="{BF20424B-C595-0643-87EF-29E2067C5B99}" type="presOf" srcId="{71E495F6-DFC5-E54E-A3AF-793A5CD76FFC}" destId="{D2143A46-815A-49BF-9455-C0385022444F}" srcOrd="0" destOrd="1" presId="urn:microsoft.com/office/officeart/2017/3/layout/DropPinTimeline"/>
    <dgm:cxn modelId="{B659504B-18E4-4D89-A17C-34ABB280AE52}" srcId="{58FF46FB-368D-4E9C-A650-0513B8879DA8}" destId="{9A875394-CA1E-4432-AEEB-9054FCFF5E0E}" srcOrd="0" destOrd="0" parTransId="{FCC92BDD-6EA3-421D-9DA8-7D3A12D003B6}" sibTransId="{0314452B-82A0-42F4-9551-DF00CFFC3580}"/>
    <dgm:cxn modelId="{EEB2DE4B-734E-8F4A-B78C-1534B7FAA420}" type="presOf" srcId="{BF06F357-D7B3-1F43-84AD-5998FA736712}" destId="{1B55AA6D-649D-4145-93EB-08B866A4D4E5}" srcOrd="0" destOrd="3" presId="urn:microsoft.com/office/officeart/2017/3/layout/DropPinTimeline"/>
    <dgm:cxn modelId="{50F6A84C-FC8A-114C-BE8F-120F4C3A00B1}" type="presOf" srcId="{D5F95BEB-6934-DD48-B49E-B2632702DC90}" destId="{1B55AA6D-649D-4145-93EB-08B866A4D4E5}" srcOrd="0" destOrd="2" presId="urn:microsoft.com/office/officeart/2017/3/layout/DropPinTimeline"/>
    <dgm:cxn modelId="{E46F344D-50A5-294E-9790-C7AC8AF59F0E}" srcId="{D05E1923-5021-40F7-B4EF-E582E23A699D}" destId="{A15FD6F8-8AA4-B448-923A-6BA427507A81}" srcOrd="1" destOrd="0" parTransId="{60B99739-BF0A-5241-AEBD-79DD7F4255B2}" sibTransId="{088B63F6-D866-2147-B437-918E2A631B08}"/>
    <dgm:cxn modelId="{15319551-A9EA-462E-845B-E5251E84291F}" srcId="{8B9AF88A-E1F7-4D3A-905F-87228D6A8655}" destId="{DF1ABFB3-B399-406F-91BD-DCDF9A38526B}" srcOrd="0" destOrd="0" parTransId="{78CB0E27-958C-4066-A189-8B36505E8204}" sibTransId="{70E4A1D3-514E-4327-991D-5CC9C6B41885}"/>
    <dgm:cxn modelId="{4876CF51-F110-4E25-8FD4-08D25B4B0AB8}" srcId="{D05E1923-5021-40F7-B4EF-E582E23A699D}" destId="{579089A8-5362-4BA4-9163-D19228C1808F}" srcOrd="0" destOrd="0" parTransId="{FB2DEB6E-B29F-4E51-960A-23ECC62EBF38}" sibTransId="{1C5328B1-AC18-4CF7-A034-BB0592F4A2A1}"/>
    <dgm:cxn modelId="{9743C66B-1E33-EF49-A17B-5692180910E1}" type="presOf" srcId="{8CBBD8E3-7ED0-DD4E-AF0A-7B9649601026}" destId="{B5F3F650-2E42-488A-AD4F-C4BD47D19A84}" srcOrd="0" destOrd="2" presId="urn:microsoft.com/office/officeart/2017/3/layout/DropPinTimeline"/>
    <dgm:cxn modelId="{66B49C6C-FAFD-47B4-BF22-05A295C23D4E}" srcId="{05A24E01-5535-46B9-A9A1-A9A07E639A88}" destId="{8BAB5E6F-A65E-41DB-A296-0818B0E49F7C}" srcOrd="3" destOrd="0" parTransId="{886842C6-3EFC-4BE7-B417-415595758830}" sibTransId="{B407F4C3-8FC9-4E91-A0EC-6B33713CC9A5}"/>
    <dgm:cxn modelId="{FC71856E-EAAE-9541-A078-4712FBC3AF0C}" srcId="{8BAB5E6F-A65E-41DB-A296-0818B0E49F7C}" destId="{37F30A0D-9204-9B40-A72F-24156138DBBE}" srcOrd="1" destOrd="0" parTransId="{65783796-C2B4-054D-9D04-14602BF5FBF6}" sibTransId="{5BAC3101-BB8D-0447-921E-6FE1D9A19EAD}"/>
    <dgm:cxn modelId="{2617C475-F537-46A6-ADE1-4EB764853601}" srcId="{8BAB5E6F-A65E-41DB-A296-0818B0E49F7C}" destId="{332BC85C-1CF3-4F8F-ACB7-5B6D53744AE1}" srcOrd="0" destOrd="0" parTransId="{99F218FD-90FE-450E-A368-B3E3677E74E8}" sibTransId="{8D1CC686-B05C-4470-A959-236CC9C8BB70}"/>
    <dgm:cxn modelId="{A87DF679-AABB-DE4D-AC79-8054A4BA90A3}" type="presOf" srcId="{65025362-0333-B94A-81EF-E12FF76C5F3C}" destId="{08CB2D5A-F46A-4E0E-9575-15F31D04AAC6}" srcOrd="0" destOrd="3" presId="urn:microsoft.com/office/officeart/2017/3/layout/DropPinTimeline"/>
    <dgm:cxn modelId="{CF0F827B-645B-9044-8B26-0E1E529B7C9C}" type="presOf" srcId="{29CE5192-026C-834F-8D06-A0293E678DBE}" destId="{1B55AA6D-649D-4145-93EB-08B866A4D4E5}" srcOrd="0" destOrd="1" presId="urn:microsoft.com/office/officeart/2017/3/layout/DropPinTimeline"/>
    <dgm:cxn modelId="{E6969D7E-25A4-B444-ACED-A1BA45A35D64}" srcId="{8B9AF88A-E1F7-4D3A-905F-87228D6A8655}" destId="{BF06F357-D7B3-1F43-84AD-5998FA736712}" srcOrd="3" destOrd="0" parTransId="{1D09DFF3-FA9B-8A44-A41A-2454CDDF242F}" sibTransId="{64FA7C7A-D4BE-2C41-9DBF-7888B6E767CD}"/>
    <dgm:cxn modelId="{3269BC7E-36C6-9D47-8BFE-7C66516A4814}" srcId="{8B9AF88A-E1F7-4D3A-905F-87228D6A8655}" destId="{29CE5192-026C-834F-8D06-A0293E678DBE}" srcOrd="1" destOrd="0" parTransId="{3EAE146C-A906-9940-987A-4D631D2E4900}" sibTransId="{4069A939-551E-284B-A096-F060ABC7FD73}"/>
    <dgm:cxn modelId="{B9F0B583-D02F-4EF4-83A8-DFD7B32B9433}" type="presOf" srcId="{9A875394-CA1E-4432-AEEB-9054FCFF5E0E}" destId="{D2143A46-815A-49BF-9455-C0385022444F}" srcOrd="0" destOrd="0" presId="urn:microsoft.com/office/officeart/2017/3/layout/DropPinTimeline"/>
    <dgm:cxn modelId="{A4EFF88B-FB01-904C-B9A2-1D92080D3BCF}" type="presOf" srcId="{3852C667-F9C2-5A4A-94EC-423FA8156061}" destId="{D2143A46-815A-49BF-9455-C0385022444F}" srcOrd="0" destOrd="2" presId="urn:microsoft.com/office/officeart/2017/3/layout/DropPinTimeline"/>
    <dgm:cxn modelId="{09D47B91-8B3F-E248-B043-87EE1A9817BF}" type="presOf" srcId="{49F362FF-4806-984C-8496-C9F526FA3B9B}" destId="{96DDA0FE-83E2-423C-9F13-58A61EB68487}" srcOrd="0" destOrd="2" presId="urn:microsoft.com/office/officeart/2017/3/layout/DropPinTimeline"/>
    <dgm:cxn modelId="{679ADDAB-EA8B-F942-8D2C-FE193B64AA62}" srcId="{FA8F44BD-C8C7-462C-9756-1EC498E86842}" destId="{49F362FF-4806-984C-8496-C9F526FA3B9B}" srcOrd="2" destOrd="0" parTransId="{50610FD1-F9A1-374D-8D8C-7936EE492712}" sibTransId="{A4A1DCF3-4624-7044-BD26-22313E51C169}"/>
    <dgm:cxn modelId="{32CA20D2-2D8F-D645-8D09-590060514A67}" type="presOf" srcId="{F0AB9E1B-C5DB-8D43-A088-69B4D843A3CC}" destId="{96DDA0FE-83E2-423C-9F13-58A61EB68487}" srcOrd="0" destOrd="1" presId="urn:microsoft.com/office/officeart/2017/3/layout/DropPinTimeline"/>
    <dgm:cxn modelId="{DF6168D4-4FC3-42E4-8DAA-85BA8A678933}" type="presOf" srcId="{332BC85C-1CF3-4F8F-ACB7-5B6D53744AE1}" destId="{08CB2D5A-F46A-4E0E-9575-15F31D04AAC6}" srcOrd="0" destOrd="0" presId="urn:microsoft.com/office/officeart/2017/3/layout/DropPinTimeline"/>
    <dgm:cxn modelId="{72C4D6D9-419A-42C1-A76D-84599F65BB08}" srcId="{05A24E01-5535-46B9-A9A1-A9A07E639A88}" destId="{D05E1923-5021-40F7-B4EF-E582E23A699D}" srcOrd="1" destOrd="0" parTransId="{FD6C5CD2-9CED-4BE6-89CD-A5A5CCE63B3E}" sibTransId="{F020958C-EF86-4274-85F9-318F2792F7B6}"/>
    <dgm:cxn modelId="{C6A73EDB-89B0-4756-9ECD-83E9B8AB77E5}" type="presOf" srcId="{EFEB4D61-3A9C-4140-977F-3C3F5C9EE9D1}" destId="{96DDA0FE-83E2-423C-9F13-58A61EB68487}" srcOrd="0" destOrd="0" presId="urn:microsoft.com/office/officeart/2017/3/layout/DropPinTimeline"/>
    <dgm:cxn modelId="{228D0CE2-A00B-8740-B999-973792776128}" srcId="{8BAB5E6F-A65E-41DB-A296-0818B0E49F7C}" destId="{BD3F812D-333F-D34D-936E-BF7D4696545A}" srcOrd="2" destOrd="0" parTransId="{6E37ED7E-7A6B-3042-B931-34D2AD488F57}" sibTransId="{2575ABAB-CC5C-4441-800C-17DD545DFC0B}"/>
    <dgm:cxn modelId="{FE7849EA-5B37-43C8-B217-CD4E30A8E545}" type="presOf" srcId="{05A24E01-5535-46B9-A9A1-A9A07E639A88}" destId="{6E9F3C9B-13CA-43A8-8836-0B2B41D07DEF}" srcOrd="0" destOrd="0" presId="urn:microsoft.com/office/officeart/2017/3/layout/DropPinTimeline"/>
    <dgm:cxn modelId="{E1474FF3-8E3C-4B30-985C-CE88BA0FE324}" srcId="{05A24E01-5535-46B9-A9A1-A9A07E639A88}" destId="{8B9AF88A-E1F7-4D3A-905F-87228D6A8655}" srcOrd="4" destOrd="0" parTransId="{933A8FED-7B84-4ED0-B6AA-2EE26A89B8EA}" sibTransId="{F11DD6EC-352C-4A0E-84AA-FEBE2F06BCF9}"/>
    <dgm:cxn modelId="{2BEA55F4-9414-7B44-BD6E-8A83E5E3EEF9}" type="presOf" srcId="{37F30A0D-9204-9B40-A72F-24156138DBBE}" destId="{08CB2D5A-F46A-4E0E-9575-15F31D04AAC6}" srcOrd="0" destOrd="1" presId="urn:microsoft.com/office/officeart/2017/3/layout/DropPinTimeline"/>
    <dgm:cxn modelId="{DC6269F4-0C31-4613-A809-E8E029CAD0D1}" type="presOf" srcId="{579089A8-5362-4BA4-9163-D19228C1808F}" destId="{B5F3F650-2E42-488A-AD4F-C4BD47D19A84}" srcOrd="0" destOrd="0" presId="urn:microsoft.com/office/officeart/2017/3/layout/DropPinTimeline"/>
    <dgm:cxn modelId="{6EC1D0FE-1E56-EA4E-9CE3-9D9E40834EA8}" srcId="{8BAB5E6F-A65E-41DB-A296-0818B0E49F7C}" destId="{65025362-0333-B94A-81EF-E12FF76C5F3C}" srcOrd="3" destOrd="0" parTransId="{5D908FF4-4DAF-F040-B603-637AFC26AE3B}" sibTransId="{A838B5F4-FA9D-6B4C-9064-2CF31A9A2DC2}"/>
    <dgm:cxn modelId="{2FED2A5E-98EB-4859-AB3F-062F22EEC890}" type="presParOf" srcId="{6E9F3C9B-13CA-43A8-8836-0B2B41D07DEF}" destId="{E8AACCBB-6709-4071-B389-3BB226B3A586}" srcOrd="0" destOrd="0" presId="urn:microsoft.com/office/officeart/2017/3/layout/DropPinTimeline"/>
    <dgm:cxn modelId="{6DE443D7-8EE2-4FBC-842D-B6B9C44204D0}" type="presParOf" srcId="{6E9F3C9B-13CA-43A8-8836-0B2B41D07DEF}" destId="{E6F74CED-5217-4282-85F1-1C12DC84731C}" srcOrd="1" destOrd="0" presId="urn:microsoft.com/office/officeart/2017/3/layout/DropPinTimeline"/>
    <dgm:cxn modelId="{C773189E-DF31-4C58-A290-F5DFD7DCF8B1}" type="presParOf" srcId="{E6F74CED-5217-4282-85F1-1C12DC84731C}" destId="{AC377099-4DAE-451C-ADE9-98036E2679B5}" srcOrd="0" destOrd="0" presId="urn:microsoft.com/office/officeart/2017/3/layout/DropPinTimeline"/>
    <dgm:cxn modelId="{04D71AD3-A9B8-46E1-AB82-BB594FCE110E}" type="presParOf" srcId="{AC377099-4DAE-451C-ADE9-98036E2679B5}" destId="{B6C94ECD-6415-4250-B4AD-F67BF5BECFB8}" srcOrd="0" destOrd="0" presId="urn:microsoft.com/office/officeart/2017/3/layout/DropPinTimeline"/>
    <dgm:cxn modelId="{4D9D677D-9448-43AF-978B-5C7E7661F4F9}" type="presParOf" srcId="{AC377099-4DAE-451C-ADE9-98036E2679B5}" destId="{0E99BB09-1B86-4308-A570-3981E6DD3A06}" srcOrd="1" destOrd="0" presId="urn:microsoft.com/office/officeart/2017/3/layout/DropPinTimeline"/>
    <dgm:cxn modelId="{C213A57E-D4AE-4C05-AA12-FE8CC1989639}" type="presParOf" srcId="{0E99BB09-1B86-4308-A570-3981E6DD3A06}" destId="{0ED6E8D6-BD44-4400-BC14-1BC75CB979A3}" srcOrd="0" destOrd="0" presId="urn:microsoft.com/office/officeart/2017/3/layout/DropPinTimeline"/>
    <dgm:cxn modelId="{927F0821-BB24-4368-A4D4-046EB89F39DD}" type="presParOf" srcId="{0E99BB09-1B86-4308-A570-3981E6DD3A06}" destId="{5B7FC7CF-F58D-48D5-8BCC-38D6EE87890B}" srcOrd="1" destOrd="0" presId="urn:microsoft.com/office/officeart/2017/3/layout/DropPinTimeline"/>
    <dgm:cxn modelId="{F517DE46-1EA2-46F3-8833-EE234EEF5B09}" type="presParOf" srcId="{AC377099-4DAE-451C-ADE9-98036E2679B5}" destId="{D2143A46-815A-49BF-9455-C0385022444F}" srcOrd="2" destOrd="0" presId="urn:microsoft.com/office/officeart/2017/3/layout/DropPinTimeline"/>
    <dgm:cxn modelId="{75F0F73C-AD49-4A34-842E-A65EF46645BA}" type="presParOf" srcId="{AC377099-4DAE-451C-ADE9-98036E2679B5}" destId="{8E3FB235-DF38-476B-9A0E-B1E583D50944}" srcOrd="3" destOrd="0" presId="urn:microsoft.com/office/officeart/2017/3/layout/DropPinTimeline"/>
    <dgm:cxn modelId="{071A2262-20BC-4D30-AB90-12B0A0FEB6EF}" type="presParOf" srcId="{AC377099-4DAE-451C-ADE9-98036E2679B5}" destId="{9AA05CE5-209F-4AD9-BE2C-2A69F76DA8F4}" srcOrd="4" destOrd="0" presId="urn:microsoft.com/office/officeart/2017/3/layout/DropPinTimeline"/>
    <dgm:cxn modelId="{0D0471BD-C944-46DB-9B0D-12B6F025E4F4}" type="presParOf" srcId="{AC377099-4DAE-451C-ADE9-98036E2679B5}" destId="{17350C28-DA10-4F3B-9FA2-0FE7C12A4ABE}" srcOrd="5" destOrd="0" presId="urn:microsoft.com/office/officeart/2017/3/layout/DropPinTimeline"/>
    <dgm:cxn modelId="{37FF9AEE-1EE5-440D-B822-B54671B03AAC}" type="presParOf" srcId="{E6F74CED-5217-4282-85F1-1C12DC84731C}" destId="{6DA7B85E-9DC6-4F3B-A2BF-09CDEEDB43BC}" srcOrd="1" destOrd="0" presId="urn:microsoft.com/office/officeart/2017/3/layout/DropPinTimeline"/>
    <dgm:cxn modelId="{3FF77B45-DC34-4E18-8B7E-49C274966E23}" type="presParOf" srcId="{E6F74CED-5217-4282-85F1-1C12DC84731C}" destId="{CF519A69-9940-494F-8406-D0D876E3CD26}" srcOrd="2" destOrd="0" presId="urn:microsoft.com/office/officeart/2017/3/layout/DropPinTimeline"/>
    <dgm:cxn modelId="{4E60349A-D4EB-4BFE-9374-0F079D59B1FC}" type="presParOf" srcId="{CF519A69-9940-494F-8406-D0D876E3CD26}" destId="{714429FF-AAA3-4358-8C5F-1A7F29AA2B7B}" srcOrd="0" destOrd="0" presId="urn:microsoft.com/office/officeart/2017/3/layout/DropPinTimeline"/>
    <dgm:cxn modelId="{0B07CD93-B91C-4CAF-B94C-3237B0C6F601}" type="presParOf" srcId="{CF519A69-9940-494F-8406-D0D876E3CD26}" destId="{AB8B1E8E-162B-4E3E-9E31-BA5CFBD3ED9D}" srcOrd="1" destOrd="0" presId="urn:microsoft.com/office/officeart/2017/3/layout/DropPinTimeline"/>
    <dgm:cxn modelId="{BB97917A-2BFB-4D8A-94BD-816B0C62D6F6}" type="presParOf" srcId="{AB8B1E8E-162B-4E3E-9E31-BA5CFBD3ED9D}" destId="{358CAA11-0A87-4861-8B4E-913B1EAD1334}" srcOrd="0" destOrd="0" presId="urn:microsoft.com/office/officeart/2017/3/layout/DropPinTimeline"/>
    <dgm:cxn modelId="{FDC4D318-B3AD-4E39-8663-3AFB57531D79}" type="presParOf" srcId="{AB8B1E8E-162B-4E3E-9E31-BA5CFBD3ED9D}" destId="{B1A1A837-F261-404B-A808-B2F4154CE8A2}" srcOrd="1" destOrd="0" presId="urn:microsoft.com/office/officeart/2017/3/layout/DropPinTimeline"/>
    <dgm:cxn modelId="{7F53703E-9DF0-45E5-AC76-7E0CCD3B06EA}" type="presParOf" srcId="{CF519A69-9940-494F-8406-D0D876E3CD26}" destId="{B5F3F650-2E42-488A-AD4F-C4BD47D19A84}" srcOrd="2" destOrd="0" presId="urn:microsoft.com/office/officeart/2017/3/layout/DropPinTimeline"/>
    <dgm:cxn modelId="{B59937ED-9C59-4BBD-AA3C-5D9159504926}" type="presParOf" srcId="{CF519A69-9940-494F-8406-D0D876E3CD26}" destId="{223C5207-4FA2-4A6C-8F43-20BD55767C99}" srcOrd="3" destOrd="0" presId="urn:microsoft.com/office/officeart/2017/3/layout/DropPinTimeline"/>
    <dgm:cxn modelId="{470C2FBB-9D40-4F2C-8107-12E2CA0E70BE}" type="presParOf" srcId="{CF519A69-9940-494F-8406-D0D876E3CD26}" destId="{4FE5EB5D-4CEF-4D0D-9394-0534E61844BE}" srcOrd="4" destOrd="0" presId="urn:microsoft.com/office/officeart/2017/3/layout/DropPinTimeline"/>
    <dgm:cxn modelId="{C1237DFD-87FD-434B-A5C8-02108EF43081}" type="presParOf" srcId="{CF519A69-9940-494F-8406-D0D876E3CD26}" destId="{EC869059-0AEC-4D98-8C46-CB603A342C72}" srcOrd="5" destOrd="0" presId="urn:microsoft.com/office/officeart/2017/3/layout/DropPinTimeline"/>
    <dgm:cxn modelId="{7A1441D0-A5AA-4E6C-9388-511DA29929BF}" type="presParOf" srcId="{E6F74CED-5217-4282-85F1-1C12DC84731C}" destId="{408BA715-9739-461D-BFDE-88EDAE355E60}" srcOrd="3" destOrd="0" presId="urn:microsoft.com/office/officeart/2017/3/layout/DropPinTimeline"/>
    <dgm:cxn modelId="{087F2A81-CFD9-4BF8-96FC-2D4ABA32462F}" type="presParOf" srcId="{E6F74CED-5217-4282-85F1-1C12DC84731C}" destId="{D512C7F9-87A6-4BA9-AFAC-03FF1578D945}" srcOrd="4" destOrd="0" presId="urn:microsoft.com/office/officeart/2017/3/layout/DropPinTimeline"/>
    <dgm:cxn modelId="{8C6217DA-A763-4946-99A2-03C618C428AF}" type="presParOf" srcId="{D512C7F9-87A6-4BA9-AFAC-03FF1578D945}" destId="{152AD014-AFD0-4700-A468-4D562874339A}" srcOrd="0" destOrd="0" presId="urn:microsoft.com/office/officeart/2017/3/layout/DropPinTimeline"/>
    <dgm:cxn modelId="{A6A34287-F5FF-46EE-9A88-F2ECF73903CE}" type="presParOf" srcId="{D512C7F9-87A6-4BA9-AFAC-03FF1578D945}" destId="{6CE2C4D8-4380-442D-A6C2-0B468BF3C74C}" srcOrd="1" destOrd="0" presId="urn:microsoft.com/office/officeart/2017/3/layout/DropPinTimeline"/>
    <dgm:cxn modelId="{D28BF9CF-F026-4786-A1AC-F4F785C54591}" type="presParOf" srcId="{6CE2C4D8-4380-442D-A6C2-0B468BF3C74C}" destId="{72C82E90-F103-439C-8371-CFFB0927B9DE}" srcOrd="0" destOrd="0" presId="urn:microsoft.com/office/officeart/2017/3/layout/DropPinTimeline"/>
    <dgm:cxn modelId="{E33A6BB5-6D3A-4D44-AEFC-75BAB101C26D}" type="presParOf" srcId="{6CE2C4D8-4380-442D-A6C2-0B468BF3C74C}" destId="{5D519322-C1DD-47AE-92C0-13575134BC76}" srcOrd="1" destOrd="0" presId="urn:microsoft.com/office/officeart/2017/3/layout/DropPinTimeline"/>
    <dgm:cxn modelId="{0BFD1614-5731-4306-81F7-E2C949C32A93}" type="presParOf" srcId="{D512C7F9-87A6-4BA9-AFAC-03FF1578D945}" destId="{96DDA0FE-83E2-423C-9F13-58A61EB68487}" srcOrd="2" destOrd="0" presId="urn:microsoft.com/office/officeart/2017/3/layout/DropPinTimeline"/>
    <dgm:cxn modelId="{06EDED26-E685-42BC-BFC2-75C7EA695E40}" type="presParOf" srcId="{D512C7F9-87A6-4BA9-AFAC-03FF1578D945}" destId="{2D6C7916-1130-46A8-833B-A6278CBD2192}" srcOrd="3" destOrd="0" presId="urn:microsoft.com/office/officeart/2017/3/layout/DropPinTimeline"/>
    <dgm:cxn modelId="{A20C8A5A-2D9A-4EF7-BC83-D5EE4B16698D}" type="presParOf" srcId="{D512C7F9-87A6-4BA9-AFAC-03FF1578D945}" destId="{4D953791-5C2F-4A75-A8F4-6ED7EAB5E015}" srcOrd="4" destOrd="0" presId="urn:microsoft.com/office/officeart/2017/3/layout/DropPinTimeline"/>
    <dgm:cxn modelId="{6780D10C-523A-4885-B5BF-84F303790098}" type="presParOf" srcId="{D512C7F9-87A6-4BA9-AFAC-03FF1578D945}" destId="{22A72E40-4DCC-4F48-AADD-29738FD37A2C}" srcOrd="5" destOrd="0" presId="urn:microsoft.com/office/officeart/2017/3/layout/DropPinTimeline"/>
    <dgm:cxn modelId="{30EAF1CE-B96B-4CA5-BF13-51DD8040A559}" type="presParOf" srcId="{E6F74CED-5217-4282-85F1-1C12DC84731C}" destId="{E168BB9F-20D9-474F-9E39-4872B40634C6}" srcOrd="5" destOrd="0" presId="urn:microsoft.com/office/officeart/2017/3/layout/DropPinTimeline"/>
    <dgm:cxn modelId="{39415FEC-72C6-4C74-A821-E354E744CD96}" type="presParOf" srcId="{E6F74CED-5217-4282-85F1-1C12DC84731C}" destId="{A62622B1-7EF4-49B6-9AC7-B54F0E2A0C74}" srcOrd="6" destOrd="0" presId="urn:microsoft.com/office/officeart/2017/3/layout/DropPinTimeline"/>
    <dgm:cxn modelId="{D67F013A-C0A0-41F6-B6F2-E904B1BB7A8F}" type="presParOf" srcId="{A62622B1-7EF4-49B6-9AC7-B54F0E2A0C74}" destId="{14282312-87CB-41BB-A02D-C594BBEF33C7}" srcOrd="0" destOrd="0" presId="urn:microsoft.com/office/officeart/2017/3/layout/DropPinTimeline"/>
    <dgm:cxn modelId="{AA55F469-83D2-4E02-B111-0206AAFCAA06}" type="presParOf" srcId="{A62622B1-7EF4-49B6-9AC7-B54F0E2A0C74}" destId="{D554C1A5-AF8E-41FC-A779-25BD6B11F91F}" srcOrd="1" destOrd="0" presId="urn:microsoft.com/office/officeart/2017/3/layout/DropPinTimeline"/>
    <dgm:cxn modelId="{033C6509-70C8-4B85-9F92-724CDBB68078}" type="presParOf" srcId="{D554C1A5-AF8E-41FC-A779-25BD6B11F91F}" destId="{17331DD9-74CF-4A3A-86BA-F4B9DBEAB944}" srcOrd="0" destOrd="0" presId="urn:microsoft.com/office/officeart/2017/3/layout/DropPinTimeline"/>
    <dgm:cxn modelId="{C7CCDF66-BA72-4EDC-AE16-CAA6317954F0}" type="presParOf" srcId="{D554C1A5-AF8E-41FC-A779-25BD6B11F91F}" destId="{515AAB83-BD07-4B9E-9A3B-858C0B126F9C}" srcOrd="1" destOrd="0" presId="urn:microsoft.com/office/officeart/2017/3/layout/DropPinTimeline"/>
    <dgm:cxn modelId="{E8437A29-F853-4553-AB29-152AF603DF52}" type="presParOf" srcId="{A62622B1-7EF4-49B6-9AC7-B54F0E2A0C74}" destId="{08CB2D5A-F46A-4E0E-9575-15F31D04AAC6}" srcOrd="2" destOrd="0" presId="urn:microsoft.com/office/officeart/2017/3/layout/DropPinTimeline"/>
    <dgm:cxn modelId="{1F3D9CE2-342F-4335-BD41-5AA59D2BD7BD}" type="presParOf" srcId="{A62622B1-7EF4-49B6-9AC7-B54F0E2A0C74}" destId="{7C1E6B4A-59F7-4018-A403-E1CCAEE78BA1}" srcOrd="3" destOrd="0" presId="urn:microsoft.com/office/officeart/2017/3/layout/DropPinTimeline"/>
    <dgm:cxn modelId="{FFF1ACE9-B2B3-4E83-877B-F9633E8EE135}" type="presParOf" srcId="{A62622B1-7EF4-49B6-9AC7-B54F0E2A0C74}" destId="{A03C5372-D306-43AC-B406-6F8183849431}" srcOrd="4" destOrd="0" presId="urn:microsoft.com/office/officeart/2017/3/layout/DropPinTimeline"/>
    <dgm:cxn modelId="{D8A09163-94A5-46BD-9FA2-C3372A01AA32}" type="presParOf" srcId="{A62622B1-7EF4-49B6-9AC7-B54F0E2A0C74}" destId="{90926F0B-05E0-48AF-9C69-5C494731F877}" srcOrd="5" destOrd="0" presId="urn:microsoft.com/office/officeart/2017/3/layout/DropPinTimeline"/>
    <dgm:cxn modelId="{80084466-50AF-445A-BE2A-0C51919B9169}" type="presParOf" srcId="{E6F74CED-5217-4282-85F1-1C12DC84731C}" destId="{9EA695E3-93D5-405B-8AF6-0B8537A964FD}" srcOrd="7" destOrd="0" presId="urn:microsoft.com/office/officeart/2017/3/layout/DropPinTimeline"/>
    <dgm:cxn modelId="{007CF318-F68B-4FFC-ADA6-3D9D6A3AA152}" type="presParOf" srcId="{E6F74CED-5217-4282-85F1-1C12DC84731C}" destId="{05956D37-804F-419D-9E8C-30D41D06DC3E}" srcOrd="8" destOrd="0" presId="urn:microsoft.com/office/officeart/2017/3/layout/DropPinTimeline"/>
    <dgm:cxn modelId="{FAB9E562-4579-4BDB-8C1D-AABEAFCB2610}" type="presParOf" srcId="{05956D37-804F-419D-9E8C-30D41D06DC3E}" destId="{58B7B786-A0AD-4662-8D54-C5C572D2C32C}" srcOrd="0" destOrd="0" presId="urn:microsoft.com/office/officeart/2017/3/layout/DropPinTimeline"/>
    <dgm:cxn modelId="{8283382D-2F6E-4717-B025-1A8C73B65ADB}" type="presParOf" srcId="{05956D37-804F-419D-9E8C-30D41D06DC3E}" destId="{E4704426-333D-4092-A035-BBC55DB8579D}" srcOrd="1" destOrd="0" presId="urn:microsoft.com/office/officeart/2017/3/layout/DropPinTimeline"/>
    <dgm:cxn modelId="{85723DC0-955B-4B2A-AF28-CF8BFFC2E264}" type="presParOf" srcId="{E4704426-333D-4092-A035-BBC55DB8579D}" destId="{A55439AF-6893-479D-8B57-31FBC13C553F}" srcOrd="0" destOrd="0" presId="urn:microsoft.com/office/officeart/2017/3/layout/DropPinTimeline"/>
    <dgm:cxn modelId="{91888A85-75D0-4D33-9F39-A49766251D61}" type="presParOf" srcId="{E4704426-333D-4092-A035-BBC55DB8579D}" destId="{A22B1C16-7FF0-4DBE-B32E-E43FEB1E2EAC}" srcOrd="1" destOrd="0" presId="urn:microsoft.com/office/officeart/2017/3/layout/DropPinTimeline"/>
    <dgm:cxn modelId="{CD06CDC2-25F5-44FB-B0B1-C39F32E155BE}" type="presParOf" srcId="{05956D37-804F-419D-9E8C-30D41D06DC3E}" destId="{1B55AA6D-649D-4145-93EB-08B866A4D4E5}" srcOrd="2" destOrd="0" presId="urn:microsoft.com/office/officeart/2017/3/layout/DropPinTimeline"/>
    <dgm:cxn modelId="{0B21D911-BF72-41CD-BB03-4F9717477846}" type="presParOf" srcId="{05956D37-804F-419D-9E8C-30D41D06DC3E}" destId="{3FA5D5AE-9CAE-4D19-9765-BCEE62095312}" srcOrd="3" destOrd="0" presId="urn:microsoft.com/office/officeart/2017/3/layout/DropPinTimeline"/>
    <dgm:cxn modelId="{80BFAECA-ADC5-41A5-BA11-A4CC8D9557A9}" type="presParOf" srcId="{05956D37-804F-419D-9E8C-30D41D06DC3E}" destId="{FE6CA7EB-68EC-4E76-9051-08C4CF370101}" srcOrd="4" destOrd="0" presId="urn:microsoft.com/office/officeart/2017/3/layout/DropPinTimeline"/>
    <dgm:cxn modelId="{98E4E629-85DB-45DC-A90A-9FAAB58EFF55}" type="presParOf" srcId="{05956D37-804F-419D-9E8C-30D41D06DC3E}" destId="{070CED43-982E-487C-9CC2-CFAEABD4D2D8}" srcOrd="5" destOrd="0" presId="urn:microsoft.com/office/officeart/2017/3/layout/DropPi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412DF7-9D96-2A46-9344-E3B059CD1D73}">
      <dsp:nvSpPr>
        <dsp:cNvPr id="0" name=""/>
        <dsp:cNvSpPr/>
      </dsp:nvSpPr>
      <dsp:spPr>
        <a:xfrm>
          <a:off x="3147" y="717345"/>
          <a:ext cx="1223841" cy="122384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Pay and Reward</a:t>
          </a:r>
        </a:p>
      </dsp:txBody>
      <dsp:txXfrm>
        <a:off x="182374" y="896572"/>
        <a:ext cx="865387" cy="865387"/>
      </dsp:txXfrm>
    </dsp:sp>
    <dsp:sp modelId="{686FB9BF-E017-3644-BB82-1DAC5289B2B4}">
      <dsp:nvSpPr>
        <dsp:cNvPr id="0" name=""/>
        <dsp:cNvSpPr/>
      </dsp:nvSpPr>
      <dsp:spPr>
        <a:xfrm>
          <a:off x="1326365" y="974352"/>
          <a:ext cx="709828" cy="709828"/>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1420453" y="1245790"/>
        <a:ext cx="521652" cy="166952"/>
      </dsp:txXfrm>
    </dsp:sp>
    <dsp:sp modelId="{A3E4A400-E23F-BA47-AD60-E0C9E52900B9}">
      <dsp:nvSpPr>
        <dsp:cNvPr id="0" name=""/>
        <dsp:cNvSpPr/>
      </dsp:nvSpPr>
      <dsp:spPr>
        <a:xfrm>
          <a:off x="2135569" y="717345"/>
          <a:ext cx="1223841" cy="122384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Attraction  </a:t>
          </a:r>
        </a:p>
      </dsp:txBody>
      <dsp:txXfrm>
        <a:off x="2314796" y="896572"/>
        <a:ext cx="865387" cy="865387"/>
      </dsp:txXfrm>
    </dsp:sp>
    <dsp:sp modelId="{428A6AC2-D39E-684E-8FB6-96658C016801}">
      <dsp:nvSpPr>
        <dsp:cNvPr id="0" name=""/>
        <dsp:cNvSpPr/>
      </dsp:nvSpPr>
      <dsp:spPr>
        <a:xfrm>
          <a:off x="3458786" y="974352"/>
          <a:ext cx="709828" cy="709828"/>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552874" y="1245790"/>
        <a:ext cx="521652" cy="166952"/>
      </dsp:txXfrm>
    </dsp:sp>
    <dsp:sp modelId="{D1B1C6BF-89FB-9942-866D-5E2F5D3B6DB1}">
      <dsp:nvSpPr>
        <dsp:cNvPr id="0" name=""/>
        <dsp:cNvSpPr/>
      </dsp:nvSpPr>
      <dsp:spPr>
        <a:xfrm>
          <a:off x="4267990" y="717345"/>
          <a:ext cx="1223841" cy="122384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Internal Process</a:t>
          </a:r>
        </a:p>
      </dsp:txBody>
      <dsp:txXfrm>
        <a:off x="4447217" y="896572"/>
        <a:ext cx="865387" cy="865387"/>
      </dsp:txXfrm>
    </dsp:sp>
    <dsp:sp modelId="{4A3C6C7B-9513-D54E-993A-38BDDCCBFA67}">
      <dsp:nvSpPr>
        <dsp:cNvPr id="0" name=""/>
        <dsp:cNvSpPr/>
      </dsp:nvSpPr>
      <dsp:spPr>
        <a:xfrm>
          <a:off x="5591208" y="974352"/>
          <a:ext cx="709828" cy="709828"/>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685296" y="1245790"/>
        <a:ext cx="521652" cy="166952"/>
      </dsp:txXfrm>
    </dsp:sp>
    <dsp:sp modelId="{ECE8D98B-94F6-6146-ABE9-4FC4498E2831}">
      <dsp:nvSpPr>
        <dsp:cNvPr id="0" name=""/>
        <dsp:cNvSpPr/>
      </dsp:nvSpPr>
      <dsp:spPr>
        <a:xfrm>
          <a:off x="6400412" y="717345"/>
          <a:ext cx="1223841" cy="122384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Future Megatrends + Sector Resilience</a:t>
          </a:r>
        </a:p>
      </dsp:txBody>
      <dsp:txXfrm>
        <a:off x="6579639" y="896572"/>
        <a:ext cx="865387" cy="865387"/>
      </dsp:txXfrm>
    </dsp:sp>
    <dsp:sp modelId="{41D596BD-5CAC-7049-B476-FE95A52E742D}">
      <dsp:nvSpPr>
        <dsp:cNvPr id="0" name=""/>
        <dsp:cNvSpPr/>
      </dsp:nvSpPr>
      <dsp:spPr>
        <a:xfrm>
          <a:off x="7723629" y="974352"/>
          <a:ext cx="709828" cy="709828"/>
        </a:xfrm>
        <a:prstGeom prst="mathEqual">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7817717" y="1120577"/>
        <a:ext cx="521652" cy="417378"/>
      </dsp:txXfrm>
    </dsp:sp>
    <dsp:sp modelId="{75E4EF70-E91F-FD41-A166-1FD1D2673663}">
      <dsp:nvSpPr>
        <dsp:cNvPr id="0" name=""/>
        <dsp:cNvSpPr/>
      </dsp:nvSpPr>
      <dsp:spPr>
        <a:xfrm>
          <a:off x="8532833" y="101600"/>
          <a:ext cx="2716218" cy="245533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Reduction of Agency Use</a:t>
          </a:r>
        </a:p>
      </dsp:txBody>
      <dsp:txXfrm>
        <a:off x="8930614" y="461175"/>
        <a:ext cx="1920656" cy="17361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AACCBB-6709-4071-B389-3BB226B3A586}">
      <dsp:nvSpPr>
        <dsp:cNvPr id="0" name=""/>
        <dsp:cNvSpPr/>
      </dsp:nvSpPr>
      <dsp:spPr>
        <a:xfrm>
          <a:off x="0" y="2181504"/>
          <a:ext cx="10215948" cy="0"/>
        </a:xfrm>
        <a:prstGeom prst="line">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0ED6E8D6-BD44-4400-BC14-1BC75CB979A3}">
      <dsp:nvSpPr>
        <dsp:cNvPr id="0" name=""/>
        <dsp:cNvSpPr/>
      </dsp:nvSpPr>
      <dsp:spPr>
        <a:xfrm rot="8100000">
          <a:off x="68758" y="502751"/>
          <a:ext cx="320851" cy="320851"/>
        </a:xfrm>
        <a:prstGeom prst="teardrop">
          <a:avLst>
            <a:gd name="adj" fmla="val 115000"/>
          </a:avLst>
        </a:prstGeom>
        <a:gradFill rotWithShape="0">
          <a:gsLst>
            <a:gs pos="0">
              <a:schemeClr val="accent2"/>
            </a:gs>
            <a:gs pos="100000">
              <a:schemeClr val="accent3"/>
            </a:gs>
          </a:gsLst>
          <a:lin ang="0" scaled="1"/>
        </a:gra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7FC7CF-F58D-48D5-8BCC-38D6EE87890B}">
      <dsp:nvSpPr>
        <dsp:cNvPr id="0" name=""/>
        <dsp:cNvSpPr/>
      </dsp:nvSpPr>
      <dsp:spPr>
        <a:xfrm>
          <a:off x="104402" y="538395"/>
          <a:ext cx="249564" cy="249564"/>
        </a:xfrm>
        <a:prstGeom prst="ellipse">
          <a:avLst/>
        </a:prstGeom>
        <a:solidFill>
          <a:schemeClr val="lt1">
            <a:hueOff val="0"/>
            <a:satOff val="0"/>
            <a:lum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D2143A46-815A-49BF-9455-C0385022444F}">
      <dsp:nvSpPr>
        <dsp:cNvPr id="0" name=""/>
        <dsp:cNvSpPr/>
      </dsp:nvSpPr>
      <dsp:spPr>
        <a:xfrm>
          <a:off x="710117" y="890053"/>
          <a:ext cx="2332098" cy="129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9850" rIns="69850" bIns="104775" numCol="1" spcCol="1270" rtlCol="0" anchor="t" anchorCtr="0">
          <a:noAutofit/>
        </a:bodyPr>
        <a:lstStyle/>
        <a:p>
          <a:pPr marL="0" lvl="0" indent="0" algn="l" defTabSz="488950">
            <a:lnSpc>
              <a:spcPct val="90000"/>
            </a:lnSpc>
            <a:spcBef>
              <a:spcPct val="0"/>
            </a:spcBef>
            <a:spcAft>
              <a:spcPct val="35000"/>
            </a:spcAft>
            <a:buFont typeface="Arial" panose="020B0604020202020204" pitchFamily="34" charset="0"/>
            <a:buNone/>
          </a:pPr>
          <a:r>
            <a:rPr lang="en-GB" sz="1100" kern="1200" spc="140" dirty="0">
              <a:solidFill>
                <a:schemeClr val="tx2"/>
              </a:solidFill>
              <a:latin typeface="Tw Cen MT" panose="020B0602020104020603" pitchFamily="34" charset="77"/>
            </a:rPr>
            <a:t>Agree vision</a:t>
          </a:r>
          <a:endParaRPr lang="en-GB" sz="1100" b="0" kern="1200" spc="120" noProof="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Font typeface="Arial" panose="020B0604020202020204" pitchFamily="34" charset="0"/>
            <a:buNone/>
          </a:pPr>
          <a:r>
            <a:rPr lang="en-GB" sz="1100" kern="1200" spc="140" dirty="0">
              <a:solidFill>
                <a:schemeClr val="tx2"/>
              </a:solidFill>
              <a:latin typeface="Tw Cen MT" panose="020B0602020104020603" pitchFamily="34" charset="77"/>
            </a:rPr>
            <a:t>Agree proposals</a:t>
          </a:r>
        </a:p>
        <a:p>
          <a:pPr marL="0" lvl="0" indent="0" algn="l" defTabSz="488950">
            <a:lnSpc>
              <a:spcPct val="90000"/>
            </a:lnSpc>
            <a:spcBef>
              <a:spcPct val="0"/>
            </a:spcBef>
            <a:spcAft>
              <a:spcPct val="35000"/>
            </a:spcAft>
            <a:buFont typeface="Arial" panose="020B0604020202020204" pitchFamily="34" charset="0"/>
            <a:buNone/>
          </a:pPr>
          <a:r>
            <a:rPr lang="en-GB" sz="1100" kern="1200" spc="140" dirty="0">
              <a:solidFill>
                <a:schemeClr val="tx2"/>
              </a:solidFill>
              <a:latin typeface="Tw Cen MT" panose="020B0602020104020603" pitchFamily="34" charset="77"/>
            </a:rPr>
            <a:t>Formulate key messages</a:t>
          </a:r>
        </a:p>
      </dsp:txBody>
      <dsp:txXfrm>
        <a:off x="710117" y="890053"/>
        <a:ext cx="2332098" cy="1291450"/>
      </dsp:txXfrm>
    </dsp:sp>
    <dsp:sp modelId="{8E3FB235-DF38-476B-9A0E-B1E583D50944}">
      <dsp:nvSpPr>
        <dsp:cNvPr id="0" name=""/>
        <dsp:cNvSpPr/>
      </dsp:nvSpPr>
      <dsp:spPr>
        <a:xfrm>
          <a:off x="710117" y="436300"/>
          <a:ext cx="2332098" cy="453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rtlCol="0" anchor="ctr" anchorCtr="0">
          <a:noAutofit/>
        </a:bodyPr>
        <a:lstStyle/>
        <a:p>
          <a:pPr marL="0" lvl="0" indent="0" algn="l" defTabSz="889000">
            <a:lnSpc>
              <a:spcPct val="90000"/>
            </a:lnSpc>
            <a:spcBef>
              <a:spcPct val="0"/>
            </a:spcBef>
            <a:spcAft>
              <a:spcPct val="35000"/>
            </a:spcAft>
            <a:buNone/>
            <a:defRPr b="1"/>
          </a:pPr>
          <a:r>
            <a:rPr lang="en-GB" sz="2000" b="0" kern="1200" spc="140" noProof="0" dirty="0">
              <a:solidFill>
                <a:schemeClr val="tx2"/>
              </a:solidFill>
              <a:latin typeface="Tw Cen MT" panose="020B0602020104020603" pitchFamily="34" charset="77"/>
            </a:rPr>
            <a:t>OCT 2022</a:t>
          </a:r>
        </a:p>
      </dsp:txBody>
      <dsp:txXfrm>
        <a:off x="710117" y="436300"/>
        <a:ext cx="2332098" cy="453752"/>
      </dsp:txXfrm>
    </dsp:sp>
    <dsp:sp modelId="{9AA05CE5-209F-4AD9-BE2C-2A69F76DA8F4}">
      <dsp:nvSpPr>
        <dsp:cNvPr id="0" name=""/>
        <dsp:cNvSpPr/>
      </dsp:nvSpPr>
      <dsp:spPr>
        <a:xfrm>
          <a:off x="229184" y="890053"/>
          <a:ext cx="0" cy="1291450"/>
        </a:xfrm>
        <a:prstGeom prst="line">
          <a:avLst/>
        </a:prstGeom>
        <a:noFill/>
        <a:ln w="1270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B6C94ECD-6415-4250-B4AD-F67BF5BECFB8}">
      <dsp:nvSpPr>
        <dsp:cNvPr id="0" name=""/>
        <dsp:cNvSpPr/>
      </dsp:nvSpPr>
      <dsp:spPr>
        <a:xfrm>
          <a:off x="188346" y="2140666"/>
          <a:ext cx="81675" cy="81675"/>
        </a:xfrm>
        <a:prstGeom prst="ellipse">
          <a:avLst/>
        </a:prstGeom>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8CAA11-0A87-4861-8B4E-913B1EAD1334}">
      <dsp:nvSpPr>
        <dsp:cNvPr id="0" name=""/>
        <dsp:cNvSpPr/>
      </dsp:nvSpPr>
      <dsp:spPr>
        <a:xfrm rot="18900000">
          <a:off x="1779730" y="3539404"/>
          <a:ext cx="320851" cy="320851"/>
        </a:xfrm>
        <a:prstGeom prst="teardrop">
          <a:avLst>
            <a:gd name="adj" fmla="val 115000"/>
          </a:avLst>
        </a:prstGeom>
        <a:gradFill rotWithShape="0">
          <a:gsLst>
            <a:gs pos="0">
              <a:schemeClr val="accent2"/>
            </a:gs>
            <a:gs pos="100000">
              <a:schemeClr val="accent3"/>
            </a:gs>
          </a:gsLst>
          <a:lin ang="0" scaled="1"/>
        </a:gra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A1A837-F261-404B-A808-B2F4154CE8A2}">
      <dsp:nvSpPr>
        <dsp:cNvPr id="0" name=""/>
        <dsp:cNvSpPr/>
      </dsp:nvSpPr>
      <dsp:spPr>
        <a:xfrm>
          <a:off x="1815374" y="3575048"/>
          <a:ext cx="249564" cy="249564"/>
        </a:xfrm>
        <a:prstGeom prst="ellipse">
          <a:avLst/>
        </a:prstGeom>
        <a:solidFill>
          <a:schemeClr val="lt1">
            <a:hueOff val="0"/>
            <a:satOff val="0"/>
            <a:lum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B5F3F650-2E42-488A-AD4F-C4BD47D19A84}">
      <dsp:nvSpPr>
        <dsp:cNvPr id="0" name=""/>
        <dsp:cNvSpPr/>
      </dsp:nvSpPr>
      <dsp:spPr>
        <a:xfrm>
          <a:off x="2381180" y="2181504"/>
          <a:ext cx="2400608" cy="129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4775" rIns="0" bIns="69850" numCol="1" spcCol="1270" rtlCol="0" anchor="b" anchorCtr="0">
          <a:noAutofit/>
        </a:bodyPr>
        <a:lstStyle/>
        <a:p>
          <a:pPr marL="0" lvl="0" indent="0" algn="l" defTabSz="488950">
            <a:lnSpc>
              <a:spcPct val="90000"/>
            </a:lnSpc>
            <a:spcBef>
              <a:spcPct val="0"/>
            </a:spcBef>
            <a:spcAft>
              <a:spcPct val="35000"/>
            </a:spcAft>
            <a:buNone/>
          </a:pPr>
          <a:r>
            <a:rPr lang="en-GB" sz="1100" kern="1200" spc="140" dirty="0">
              <a:solidFill>
                <a:schemeClr val="tx2"/>
              </a:solidFill>
              <a:latin typeface="Tw Cen MT" panose="020B0602020104020603" pitchFamily="34" charset="77"/>
            </a:rPr>
            <a:t>Communicate vision</a:t>
          </a:r>
          <a:endParaRPr lang="en-GB" sz="1100" b="0" kern="1200" spc="120" noProof="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None/>
          </a:pPr>
          <a:r>
            <a:rPr lang="en-GB" sz="1100" kern="1200" spc="140">
              <a:solidFill>
                <a:schemeClr val="tx2"/>
              </a:solidFill>
              <a:latin typeface="Tw Cen MT" panose="020B0602020104020603" pitchFamily="34" charset="77"/>
            </a:rPr>
            <a:t>Capture ‘buy-in’</a:t>
          </a:r>
          <a:endParaRPr lang="en-GB" sz="1100" kern="1200" spc="14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None/>
          </a:pPr>
          <a:r>
            <a:rPr lang="en-GB" sz="1100" kern="1200" spc="140" dirty="0">
              <a:solidFill>
                <a:schemeClr val="tx2"/>
              </a:solidFill>
              <a:latin typeface="Tw Cen MT" panose="020B0602020104020603" pitchFamily="34" charset="77"/>
            </a:rPr>
            <a:t>Create synergy across Services</a:t>
          </a:r>
        </a:p>
      </dsp:txBody>
      <dsp:txXfrm>
        <a:off x="2381180" y="2181504"/>
        <a:ext cx="2400608" cy="1291450"/>
      </dsp:txXfrm>
    </dsp:sp>
    <dsp:sp modelId="{223C5207-4FA2-4A6C-8F43-20BD55767C99}">
      <dsp:nvSpPr>
        <dsp:cNvPr id="0" name=""/>
        <dsp:cNvSpPr/>
      </dsp:nvSpPr>
      <dsp:spPr>
        <a:xfrm>
          <a:off x="2381180" y="3472954"/>
          <a:ext cx="2400608" cy="453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rtlCol="0" anchor="ctr" anchorCtr="0">
          <a:noAutofit/>
        </a:bodyPr>
        <a:lstStyle/>
        <a:p>
          <a:pPr marL="0" lvl="0" indent="0" algn="l" defTabSz="889000">
            <a:lnSpc>
              <a:spcPct val="90000"/>
            </a:lnSpc>
            <a:spcBef>
              <a:spcPct val="0"/>
            </a:spcBef>
            <a:spcAft>
              <a:spcPct val="35000"/>
            </a:spcAft>
            <a:buNone/>
            <a:defRPr b="1"/>
          </a:pPr>
          <a:r>
            <a:rPr lang="en-GB" sz="2000" b="0" kern="1200" spc="140" noProof="0" dirty="0">
              <a:solidFill>
                <a:schemeClr val="tx2"/>
              </a:solidFill>
              <a:latin typeface="Tw Cen MT" panose="020B0602020104020603" pitchFamily="34" charset="77"/>
            </a:rPr>
            <a:t>JAN 2023</a:t>
          </a:r>
        </a:p>
      </dsp:txBody>
      <dsp:txXfrm>
        <a:off x="2381180" y="3472954"/>
        <a:ext cx="2400608" cy="453752"/>
      </dsp:txXfrm>
    </dsp:sp>
    <dsp:sp modelId="{4FE5EB5D-4CEF-4D0D-9394-0534E61844BE}">
      <dsp:nvSpPr>
        <dsp:cNvPr id="0" name=""/>
        <dsp:cNvSpPr/>
      </dsp:nvSpPr>
      <dsp:spPr>
        <a:xfrm>
          <a:off x="1940156" y="2181504"/>
          <a:ext cx="0" cy="1291450"/>
        </a:xfrm>
        <a:prstGeom prst="line">
          <a:avLst/>
        </a:prstGeom>
        <a:noFill/>
        <a:ln w="1270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714429FF-AAA3-4358-8C5F-1A7F29AA2B7B}">
      <dsp:nvSpPr>
        <dsp:cNvPr id="0" name=""/>
        <dsp:cNvSpPr/>
      </dsp:nvSpPr>
      <dsp:spPr>
        <a:xfrm>
          <a:off x="1898415" y="2140666"/>
          <a:ext cx="81675" cy="81675"/>
        </a:xfrm>
        <a:prstGeom prst="ellipse">
          <a:avLst/>
        </a:prstGeom>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C82E90-F103-439C-8371-CFFB0927B9DE}">
      <dsp:nvSpPr>
        <dsp:cNvPr id="0" name=""/>
        <dsp:cNvSpPr/>
      </dsp:nvSpPr>
      <dsp:spPr>
        <a:xfrm rot="8100000">
          <a:off x="3477077" y="502751"/>
          <a:ext cx="320851" cy="320851"/>
        </a:xfrm>
        <a:prstGeom prst="teardrop">
          <a:avLst>
            <a:gd name="adj" fmla="val 115000"/>
          </a:avLst>
        </a:prstGeom>
        <a:gradFill rotWithShape="0">
          <a:gsLst>
            <a:gs pos="0">
              <a:schemeClr val="accent2"/>
            </a:gs>
            <a:gs pos="100000">
              <a:schemeClr val="accent3"/>
            </a:gs>
          </a:gsLst>
          <a:lin ang="0" scaled="1"/>
        </a:gra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519322-C1DD-47AE-92C0-13575134BC76}">
      <dsp:nvSpPr>
        <dsp:cNvPr id="0" name=""/>
        <dsp:cNvSpPr/>
      </dsp:nvSpPr>
      <dsp:spPr>
        <a:xfrm>
          <a:off x="3512721" y="538395"/>
          <a:ext cx="249564" cy="249564"/>
        </a:xfrm>
        <a:prstGeom prst="ellipse">
          <a:avLst/>
        </a:prstGeom>
        <a:solidFill>
          <a:schemeClr val="lt1">
            <a:hueOff val="0"/>
            <a:satOff val="0"/>
            <a:lum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96DDA0FE-83E2-423C-9F13-58A61EB68487}">
      <dsp:nvSpPr>
        <dsp:cNvPr id="0" name=""/>
        <dsp:cNvSpPr/>
      </dsp:nvSpPr>
      <dsp:spPr>
        <a:xfrm>
          <a:off x="4068287" y="890053"/>
          <a:ext cx="2363040" cy="129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9850" rIns="69850" bIns="104775" numCol="1" spcCol="1270" rtlCol="0" anchor="t" anchorCtr="0">
          <a:noAutofit/>
        </a:bodyPr>
        <a:lstStyle/>
        <a:p>
          <a:pPr marL="0" lvl="0" indent="0" algn="l" defTabSz="488950">
            <a:lnSpc>
              <a:spcPct val="90000"/>
            </a:lnSpc>
            <a:spcBef>
              <a:spcPct val="0"/>
            </a:spcBef>
            <a:spcAft>
              <a:spcPct val="35000"/>
            </a:spcAft>
            <a:buNone/>
          </a:pPr>
          <a:r>
            <a:rPr lang="en-GB" sz="1100" kern="1200" spc="140" dirty="0">
              <a:solidFill>
                <a:schemeClr val="tx2"/>
              </a:solidFill>
              <a:latin typeface="Tw Cen MT" panose="020B0602020104020603" pitchFamily="34" charset="77"/>
            </a:rPr>
            <a:t>Create a look and feel</a:t>
          </a:r>
          <a:endParaRPr lang="en-GB" sz="1100" b="0" kern="1200" spc="120" noProof="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None/>
          </a:pPr>
          <a:r>
            <a:rPr lang="en-GB" sz="1100" kern="1200" spc="140">
              <a:solidFill>
                <a:schemeClr val="tx2"/>
              </a:solidFill>
              <a:latin typeface="Tw Cen MT" panose="020B0602020104020603" pitchFamily="34" charset="77"/>
            </a:rPr>
            <a:t>Create ownership for each area</a:t>
          </a:r>
          <a:endParaRPr lang="en-GB" sz="1100" kern="1200" spc="14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None/>
          </a:pPr>
          <a:r>
            <a:rPr lang="en-GB" sz="1100" kern="1200" spc="140" dirty="0">
              <a:solidFill>
                <a:schemeClr val="tx2"/>
              </a:solidFill>
              <a:latin typeface="Tw Cen MT" panose="020B0602020104020603" pitchFamily="34" charset="77"/>
            </a:rPr>
            <a:t>Achievable goals and objectives</a:t>
          </a:r>
        </a:p>
      </dsp:txBody>
      <dsp:txXfrm>
        <a:off x="4068287" y="890053"/>
        <a:ext cx="2363040" cy="1291450"/>
      </dsp:txXfrm>
    </dsp:sp>
    <dsp:sp modelId="{2D6C7916-1130-46A8-833B-A6278CBD2192}">
      <dsp:nvSpPr>
        <dsp:cNvPr id="0" name=""/>
        <dsp:cNvSpPr/>
      </dsp:nvSpPr>
      <dsp:spPr>
        <a:xfrm>
          <a:off x="4068287" y="436300"/>
          <a:ext cx="2363040" cy="453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1440" bIns="0" numCol="1" spcCol="1270" rtlCol="0" anchor="ctr" anchorCtr="0">
          <a:noAutofit/>
        </a:bodyPr>
        <a:lstStyle/>
        <a:p>
          <a:pPr marL="0" lvl="0" indent="0" algn="l" defTabSz="889000">
            <a:lnSpc>
              <a:spcPct val="90000"/>
            </a:lnSpc>
            <a:spcBef>
              <a:spcPct val="0"/>
            </a:spcBef>
            <a:spcAft>
              <a:spcPct val="35000"/>
            </a:spcAft>
            <a:buNone/>
            <a:defRPr b="1"/>
          </a:pPr>
          <a:r>
            <a:rPr lang="en-GB" sz="2000" b="0" kern="1200" spc="140" noProof="0" dirty="0">
              <a:solidFill>
                <a:schemeClr val="tx2"/>
              </a:solidFill>
              <a:latin typeface="Tw Cen MT" panose="020B0602020104020603" pitchFamily="34" charset="77"/>
            </a:rPr>
            <a:t>MAR 2023</a:t>
          </a:r>
        </a:p>
      </dsp:txBody>
      <dsp:txXfrm>
        <a:off x="4068287" y="436300"/>
        <a:ext cx="2363040" cy="453752"/>
      </dsp:txXfrm>
    </dsp:sp>
    <dsp:sp modelId="{4D953791-5C2F-4A75-A8F4-6ED7EAB5E015}">
      <dsp:nvSpPr>
        <dsp:cNvPr id="0" name=""/>
        <dsp:cNvSpPr/>
      </dsp:nvSpPr>
      <dsp:spPr>
        <a:xfrm>
          <a:off x="3637503" y="890053"/>
          <a:ext cx="0" cy="1291450"/>
        </a:xfrm>
        <a:prstGeom prst="line">
          <a:avLst/>
        </a:prstGeom>
        <a:noFill/>
        <a:ln w="1270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152AD014-AFD0-4700-A468-4D562874339A}">
      <dsp:nvSpPr>
        <dsp:cNvPr id="0" name=""/>
        <dsp:cNvSpPr/>
      </dsp:nvSpPr>
      <dsp:spPr>
        <a:xfrm>
          <a:off x="3595762" y="2140666"/>
          <a:ext cx="81675" cy="81675"/>
        </a:xfrm>
        <a:prstGeom prst="ellipse">
          <a:avLst/>
        </a:prstGeom>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331DD9-74CF-4A3A-86BA-F4B9DBEAB944}">
      <dsp:nvSpPr>
        <dsp:cNvPr id="0" name=""/>
        <dsp:cNvSpPr/>
      </dsp:nvSpPr>
      <dsp:spPr>
        <a:xfrm rot="18900000">
          <a:off x="5174424" y="3539404"/>
          <a:ext cx="320851" cy="320851"/>
        </a:xfrm>
        <a:prstGeom prst="teardrop">
          <a:avLst>
            <a:gd name="adj" fmla="val 115000"/>
          </a:avLst>
        </a:prstGeom>
        <a:gradFill rotWithShape="0">
          <a:gsLst>
            <a:gs pos="0">
              <a:schemeClr val="accent2"/>
            </a:gs>
            <a:gs pos="100000">
              <a:schemeClr val="accent3"/>
            </a:gs>
          </a:gsLst>
          <a:lin ang="0" scaled="1"/>
        </a:gra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5AAB83-BD07-4B9E-9A3B-858C0B126F9C}">
      <dsp:nvSpPr>
        <dsp:cNvPr id="0" name=""/>
        <dsp:cNvSpPr/>
      </dsp:nvSpPr>
      <dsp:spPr>
        <a:xfrm>
          <a:off x="5210068" y="3575048"/>
          <a:ext cx="249564" cy="249564"/>
        </a:xfrm>
        <a:prstGeom prst="ellipse">
          <a:avLst/>
        </a:prstGeom>
        <a:solidFill>
          <a:schemeClr val="lt1">
            <a:hueOff val="0"/>
            <a:satOff val="0"/>
            <a:lum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08CB2D5A-F46A-4E0E-9575-15F31D04AAC6}">
      <dsp:nvSpPr>
        <dsp:cNvPr id="0" name=""/>
        <dsp:cNvSpPr/>
      </dsp:nvSpPr>
      <dsp:spPr>
        <a:xfrm>
          <a:off x="5820925" y="2181504"/>
          <a:ext cx="2310507" cy="129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4775" rIns="0" bIns="69850" numCol="1" spcCol="1270" rtlCol="0" anchor="b" anchorCtr="0">
          <a:noAutofit/>
        </a:bodyPr>
        <a:lstStyle/>
        <a:p>
          <a:pPr marL="0" lvl="0" indent="0" algn="l" defTabSz="488950">
            <a:lnSpc>
              <a:spcPct val="90000"/>
            </a:lnSpc>
            <a:spcBef>
              <a:spcPct val="0"/>
            </a:spcBef>
            <a:spcAft>
              <a:spcPct val="35000"/>
            </a:spcAft>
            <a:buNone/>
          </a:pPr>
          <a:r>
            <a:rPr lang="en-GB" sz="1100" kern="1200" spc="140" dirty="0">
              <a:solidFill>
                <a:schemeClr val="tx2"/>
              </a:solidFill>
              <a:latin typeface="Tw Cen MT" panose="020B0602020104020603" pitchFamily="34" charset="77"/>
            </a:rPr>
            <a:t>Create</a:t>
          </a:r>
          <a:endParaRPr lang="en-GB" sz="1100" b="0" kern="1200" spc="120" noProof="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None/>
          </a:pPr>
          <a:r>
            <a:rPr lang="en-GB" sz="1100" kern="1200" spc="140">
              <a:solidFill>
                <a:schemeClr val="tx2"/>
              </a:solidFill>
              <a:latin typeface="Tw Cen MT" panose="020B0602020104020603" pitchFamily="34" charset="77"/>
            </a:rPr>
            <a:t>Engage</a:t>
          </a:r>
          <a:endParaRPr lang="en-GB" sz="1100" kern="1200" spc="14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None/>
          </a:pPr>
          <a:r>
            <a:rPr lang="en-GB" sz="1100" kern="1200" spc="140">
              <a:solidFill>
                <a:schemeClr val="tx2"/>
              </a:solidFill>
              <a:latin typeface="Tw Cen MT" panose="020B0602020104020603" pitchFamily="34" charset="77"/>
            </a:rPr>
            <a:t>Draft </a:t>
          </a:r>
          <a:endParaRPr lang="en-GB" sz="1100" kern="1200" spc="14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None/>
          </a:pPr>
          <a:r>
            <a:rPr lang="en-GB" sz="1100" kern="1200" spc="140" dirty="0">
              <a:solidFill>
                <a:schemeClr val="tx2"/>
              </a:solidFill>
              <a:latin typeface="Tw Cen MT" panose="020B0602020104020603" pitchFamily="34" charset="77"/>
            </a:rPr>
            <a:t>Finalise </a:t>
          </a:r>
        </a:p>
      </dsp:txBody>
      <dsp:txXfrm>
        <a:off x="5820925" y="2181504"/>
        <a:ext cx="2310507" cy="1291450"/>
      </dsp:txXfrm>
    </dsp:sp>
    <dsp:sp modelId="{7C1E6B4A-59F7-4018-A403-E1CCAEE78BA1}">
      <dsp:nvSpPr>
        <dsp:cNvPr id="0" name=""/>
        <dsp:cNvSpPr/>
      </dsp:nvSpPr>
      <dsp:spPr>
        <a:xfrm>
          <a:off x="5820925" y="3472954"/>
          <a:ext cx="2310507" cy="453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rtlCol="0" anchor="ctr" anchorCtr="0">
          <a:noAutofit/>
        </a:bodyPr>
        <a:lstStyle/>
        <a:p>
          <a:pPr marL="0" lvl="0" indent="0" algn="l" defTabSz="889000">
            <a:lnSpc>
              <a:spcPct val="90000"/>
            </a:lnSpc>
            <a:spcBef>
              <a:spcPct val="0"/>
            </a:spcBef>
            <a:spcAft>
              <a:spcPct val="35000"/>
            </a:spcAft>
            <a:buNone/>
            <a:defRPr b="1"/>
          </a:pPr>
          <a:r>
            <a:rPr lang="en-GB" sz="2000" b="0" kern="1200" spc="140" noProof="0" dirty="0">
              <a:solidFill>
                <a:schemeClr val="tx2"/>
              </a:solidFill>
              <a:latin typeface="Tw Cen MT" panose="020B0602020104020603" pitchFamily="34" charset="77"/>
            </a:rPr>
            <a:t>JUN 2023</a:t>
          </a:r>
        </a:p>
      </dsp:txBody>
      <dsp:txXfrm>
        <a:off x="5820925" y="3472954"/>
        <a:ext cx="2310507" cy="453752"/>
      </dsp:txXfrm>
    </dsp:sp>
    <dsp:sp modelId="{A03C5372-D306-43AC-B406-6F8183849431}">
      <dsp:nvSpPr>
        <dsp:cNvPr id="0" name=""/>
        <dsp:cNvSpPr/>
      </dsp:nvSpPr>
      <dsp:spPr>
        <a:xfrm>
          <a:off x="5334850" y="2181504"/>
          <a:ext cx="0" cy="1291450"/>
        </a:xfrm>
        <a:prstGeom prst="line">
          <a:avLst/>
        </a:prstGeom>
        <a:noFill/>
        <a:ln w="1270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14282312-87CB-41BB-A02D-C594BBEF33C7}">
      <dsp:nvSpPr>
        <dsp:cNvPr id="0" name=""/>
        <dsp:cNvSpPr/>
      </dsp:nvSpPr>
      <dsp:spPr>
        <a:xfrm>
          <a:off x="5293109" y="2140666"/>
          <a:ext cx="81675" cy="81675"/>
        </a:xfrm>
        <a:prstGeom prst="ellipse">
          <a:avLst/>
        </a:prstGeom>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5439AF-6893-479D-8B57-31FBC13C553F}">
      <dsp:nvSpPr>
        <dsp:cNvPr id="0" name=""/>
        <dsp:cNvSpPr/>
      </dsp:nvSpPr>
      <dsp:spPr>
        <a:xfrm rot="8100000">
          <a:off x="6871771" y="502751"/>
          <a:ext cx="320851" cy="320851"/>
        </a:xfrm>
        <a:prstGeom prst="teardrop">
          <a:avLst>
            <a:gd name="adj" fmla="val 115000"/>
          </a:avLst>
        </a:prstGeom>
        <a:gradFill rotWithShape="0">
          <a:gsLst>
            <a:gs pos="0">
              <a:schemeClr val="accent2"/>
            </a:gs>
            <a:gs pos="100000">
              <a:schemeClr val="accent3"/>
            </a:gs>
          </a:gsLst>
          <a:lin ang="0" scaled="1"/>
        </a:gra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2B1C16-7FF0-4DBE-B32E-E43FEB1E2EAC}">
      <dsp:nvSpPr>
        <dsp:cNvPr id="0" name=""/>
        <dsp:cNvSpPr/>
      </dsp:nvSpPr>
      <dsp:spPr>
        <a:xfrm>
          <a:off x="6907415" y="538395"/>
          <a:ext cx="249564" cy="249564"/>
        </a:xfrm>
        <a:prstGeom prst="ellipse">
          <a:avLst/>
        </a:prstGeom>
        <a:solidFill>
          <a:schemeClr val="lt1">
            <a:hueOff val="0"/>
            <a:satOff val="0"/>
            <a:lum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1B55AA6D-649D-4145-93EB-08B866A4D4E5}">
      <dsp:nvSpPr>
        <dsp:cNvPr id="0" name=""/>
        <dsp:cNvSpPr/>
      </dsp:nvSpPr>
      <dsp:spPr>
        <a:xfrm>
          <a:off x="7549842" y="890053"/>
          <a:ext cx="2314355" cy="129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9850" rIns="69850" bIns="104775" numCol="1" spcCol="1270" rtlCol="0" anchor="t" anchorCtr="0">
          <a:noAutofit/>
        </a:bodyPr>
        <a:lstStyle/>
        <a:p>
          <a:pPr marL="0" lvl="0" indent="0" algn="l" defTabSz="488950">
            <a:lnSpc>
              <a:spcPct val="90000"/>
            </a:lnSpc>
            <a:spcBef>
              <a:spcPct val="0"/>
            </a:spcBef>
            <a:spcAft>
              <a:spcPct val="35000"/>
            </a:spcAft>
            <a:buNone/>
          </a:pPr>
          <a:r>
            <a:rPr lang="en-GB" sz="1100" kern="1200" spc="140" dirty="0">
              <a:solidFill>
                <a:schemeClr val="tx2"/>
              </a:solidFill>
              <a:latin typeface="Tw Cen MT" panose="020B0602020104020603" pitchFamily="34" charset="77"/>
            </a:rPr>
            <a:t>Create networks to:</a:t>
          </a:r>
          <a:endParaRPr lang="en-GB" sz="1100" b="1" kern="1200" spc="120" baseline="0" noProof="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None/>
          </a:pPr>
          <a:r>
            <a:rPr lang="en-GB" sz="1100" kern="1200" spc="140">
              <a:solidFill>
                <a:schemeClr val="tx2"/>
              </a:solidFill>
              <a:latin typeface="Tw Cen MT" panose="020B0602020104020603" pitchFamily="34" charset="77"/>
            </a:rPr>
            <a:t>Create urgency</a:t>
          </a:r>
          <a:endParaRPr lang="en-GB" sz="1100" kern="1200" spc="14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None/>
          </a:pPr>
          <a:r>
            <a:rPr lang="en-GB" sz="1100" kern="1200" spc="140">
              <a:solidFill>
                <a:schemeClr val="tx2"/>
              </a:solidFill>
              <a:latin typeface="Tw Cen MT" panose="020B0602020104020603" pitchFamily="34" charset="77"/>
            </a:rPr>
            <a:t>Monitor Progress</a:t>
          </a:r>
          <a:endParaRPr lang="en-GB" sz="1100" kern="1200" spc="140" dirty="0">
            <a:solidFill>
              <a:schemeClr val="tx2"/>
            </a:solidFill>
            <a:latin typeface="Tw Cen MT" panose="020B0602020104020603" pitchFamily="34" charset="77"/>
          </a:endParaRPr>
        </a:p>
        <a:p>
          <a:pPr marL="0" lvl="0" indent="0" algn="l" defTabSz="488950">
            <a:lnSpc>
              <a:spcPct val="90000"/>
            </a:lnSpc>
            <a:spcBef>
              <a:spcPct val="0"/>
            </a:spcBef>
            <a:spcAft>
              <a:spcPct val="35000"/>
            </a:spcAft>
            <a:buNone/>
          </a:pPr>
          <a:r>
            <a:rPr lang="en-GB" sz="1100" kern="1200" spc="140" dirty="0">
              <a:solidFill>
                <a:schemeClr val="tx2"/>
              </a:solidFill>
              <a:latin typeface="Tw Cen MT" panose="020B0602020104020603" pitchFamily="34" charset="77"/>
            </a:rPr>
            <a:t>Share ‘wins’</a:t>
          </a:r>
        </a:p>
      </dsp:txBody>
      <dsp:txXfrm>
        <a:off x="7549842" y="890053"/>
        <a:ext cx="2314355" cy="1291450"/>
      </dsp:txXfrm>
    </dsp:sp>
    <dsp:sp modelId="{3FA5D5AE-9CAE-4D19-9765-BCEE62095312}">
      <dsp:nvSpPr>
        <dsp:cNvPr id="0" name=""/>
        <dsp:cNvSpPr/>
      </dsp:nvSpPr>
      <dsp:spPr>
        <a:xfrm>
          <a:off x="7549842" y="436300"/>
          <a:ext cx="2314355" cy="453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rtlCol="0" anchor="ctr" anchorCtr="0">
          <a:noAutofit/>
        </a:bodyPr>
        <a:lstStyle/>
        <a:p>
          <a:pPr marL="0" lvl="0" indent="0" algn="l" defTabSz="889000">
            <a:lnSpc>
              <a:spcPct val="90000"/>
            </a:lnSpc>
            <a:spcBef>
              <a:spcPct val="0"/>
            </a:spcBef>
            <a:spcAft>
              <a:spcPct val="35000"/>
            </a:spcAft>
            <a:buNone/>
            <a:defRPr b="1"/>
          </a:pPr>
          <a:r>
            <a:rPr lang="en-GB" sz="2000" b="0" kern="1200" spc="140" noProof="0" dirty="0">
              <a:solidFill>
                <a:schemeClr val="tx2"/>
              </a:solidFill>
              <a:latin typeface="Tw Cen MT" panose="020B0602020104020603" pitchFamily="34" charset="77"/>
            </a:rPr>
            <a:t>SEPT 2023</a:t>
          </a:r>
        </a:p>
      </dsp:txBody>
      <dsp:txXfrm>
        <a:off x="7549842" y="436300"/>
        <a:ext cx="2314355" cy="453752"/>
      </dsp:txXfrm>
    </dsp:sp>
    <dsp:sp modelId="{FE6CA7EB-68EC-4E76-9051-08C4CF370101}">
      <dsp:nvSpPr>
        <dsp:cNvPr id="0" name=""/>
        <dsp:cNvSpPr/>
      </dsp:nvSpPr>
      <dsp:spPr>
        <a:xfrm>
          <a:off x="7032197" y="890053"/>
          <a:ext cx="0" cy="1291450"/>
        </a:xfrm>
        <a:prstGeom prst="line">
          <a:avLst/>
        </a:prstGeom>
        <a:noFill/>
        <a:ln w="1270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58B7B786-A0AD-4662-8D54-C5C572D2C32C}">
      <dsp:nvSpPr>
        <dsp:cNvPr id="0" name=""/>
        <dsp:cNvSpPr/>
      </dsp:nvSpPr>
      <dsp:spPr>
        <a:xfrm>
          <a:off x="6990456" y="2140666"/>
          <a:ext cx="81675" cy="81675"/>
        </a:xfrm>
        <a:prstGeom prst="ellipse">
          <a:avLst/>
        </a:prstGeom>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0175283-229A-4F5F-9DFA-1F92EAA9276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A06F6A4B-6373-4887-89DA-53386FAB4E2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348F5F5-EFDC-4108-A615-F039FCECCDAD}" type="datetime1">
              <a:rPr lang="en-GB" smtClean="0"/>
              <a:t>22/08/2022</a:t>
            </a:fld>
            <a:endParaRPr lang="en-GB" dirty="0"/>
          </a:p>
        </p:txBody>
      </p:sp>
      <p:sp>
        <p:nvSpPr>
          <p:cNvPr id="4" name="Footer Placeholder 3">
            <a:extLst>
              <a:ext uri="{FF2B5EF4-FFF2-40B4-BE49-F238E27FC236}">
                <a16:creationId xmlns:a16="http://schemas.microsoft.com/office/drawing/2014/main" id="{D7725007-2A21-48A1-9E5A-231B265B359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2FC09BF5-426E-412D-AFEA-FE30D83B442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70EFC00-6002-45FF-8385-9CF07DD24DC0}" type="slidenum">
              <a:rPr lang="en-GB" smtClean="0"/>
              <a:t>‹#›</a:t>
            </a:fld>
            <a:endParaRPr lang="en-GB"/>
          </a:p>
        </p:txBody>
      </p:sp>
    </p:spTree>
    <p:extLst>
      <p:ext uri="{BB962C8B-B14F-4D97-AF65-F5344CB8AC3E}">
        <p14:creationId xmlns:p14="http://schemas.microsoft.com/office/powerpoint/2010/main" val="1531924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C90201-7C23-4323-B1F9-81D81D1D22B3}" type="datetime1">
              <a:rPr lang="en-GB" smtClean="0"/>
              <a:pPr/>
              <a:t>22/08/2022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DE82FD2-F864-2E4E-ACF0-2DBC196A7066}" type="slidenum">
              <a:rPr lang="en-GB" noProof="0" smtClean="0"/>
              <a:t>‹#›</a:t>
            </a:fld>
            <a:endParaRPr lang="en-GB" noProof="0"/>
          </a:p>
        </p:txBody>
      </p:sp>
    </p:spTree>
    <p:extLst>
      <p:ext uri="{BB962C8B-B14F-4D97-AF65-F5344CB8AC3E}">
        <p14:creationId xmlns:p14="http://schemas.microsoft.com/office/powerpoint/2010/main" val="4107142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DDE82FD2-F864-2E4E-ACF0-2DBC196A7066}" type="slidenum">
              <a:rPr lang="en-GB" smtClean="0"/>
              <a:t>1</a:t>
            </a:fld>
            <a:endParaRPr lang="en-GB"/>
          </a:p>
        </p:txBody>
      </p:sp>
    </p:spTree>
    <p:extLst>
      <p:ext uri="{BB962C8B-B14F-4D97-AF65-F5344CB8AC3E}">
        <p14:creationId xmlns:p14="http://schemas.microsoft.com/office/powerpoint/2010/main" val="24080559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2</a:t>
            </a:fld>
            <a:endParaRPr lang="en-GB"/>
          </a:p>
        </p:txBody>
      </p:sp>
    </p:spTree>
    <p:extLst>
      <p:ext uri="{BB962C8B-B14F-4D97-AF65-F5344CB8AC3E}">
        <p14:creationId xmlns:p14="http://schemas.microsoft.com/office/powerpoint/2010/main" val="4074746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3</a:t>
            </a:fld>
            <a:endParaRPr lang="en-GB"/>
          </a:p>
        </p:txBody>
      </p:sp>
    </p:spTree>
    <p:extLst>
      <p:ext uri="{BB962C8B-B14F-4D97-AF65-F5344CB8AC3E}">
        <p14:creationId xmlns:p14="http://schemas.microsoft.com/office/powerpoint/2010/main" val="13120981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4</a:t>
            </a:fld>
            <a:endParaRPr lang="en-GB"/>
          </a:p>
        </p:txBody>
      </p:sp>
    </p:spTree>
    <p:extLst>
      <p:ext uri="{BB962C8B-B14F-4D97-AF65-F5344CB8AC3E}">
        <p14:creationId xmlns:p14="http://schemas.microsoft.com/office/powerpoint/2010/main" val="11013287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5</a:t>
            </a:fld>
            <a:endParaRPr lang="en-GB"/>
          </a:p>
        </p:txBody>
      </p:sp>
    </p:spTree>
    <p:extLst>
      <p:ext uri="{BB962C8B-B14F-4D97-AF65-F5344CB8AC3E}">
        <p14:creationId xmlns:p14="http://schemas.microsoft.com/office/powerpoint/2010/main" val="11433826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6</a:t>
            </a:fld>
            <a:endParaRPr lang="en-GB"/>
          </a:p>
        </p:txBody>
      </p:sp>
    </p:spTree>
    <p:extLst>
      <p:ext uri="{BB962C8B-B14F-4D97-AF65-F5344CB8AC3E}">
        <p14:creationId xmlns:p14="http://schemas.microsoft.com/office/powerpoint/2010/main" val="21688365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7</a:t>
            </a:fld>
            <a:endParaRPr lang="en-GB"/>
          </a:p>
        </p:txBody>
      </p:sp>
    </p:spTree>
    <p:extLst>
      <p:ext uri="{BB962C8B-B14F-4D97-AF65-F5344CB8AC3E}">
        <p14:creationId xmlns:p14="http://schemas.microsoft.com/office/powerpoint/2010/main" val="1011007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8</a:t>
            </a:fld>
            <a:endParaRPr lang="en-GB"/>
          </a:p>
        </p:txBody>
      </p:sp>
    </p:spTree>
    <p:extLst>
      <p:ext uri="{BB962C8B-B14F-4D97-AF65-F5344CB8AC3E}">
        <p14:creationId xmlns:p14="http://schemas.microsoft.com/office/powerpoint/2010/main" val="4212310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10</a:t>
            </a:fld>
            <a:endParaRPr lang="en-GB"/>
          </a:p>
        </p:txBody>
      </p:sp>
    </p:spTree>
    <p:extLst>
      <p:ext uri="{BB962C8B-B14F-4D97-AF65-F5344CB8AC3E}">
        <p14:creationId xmlns:p14="http://schemas.microsoft.com/office/powerpoint/2010/main" val="12452714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11</a:t>
            </a:fld>
            <a:endParaRPr lang="en-GB"/>
          </a:p>
        </p:txBody>
      </p:sp>
    </p:spTree>
    <p:extLst>
      <p:ext uri="{BB962C8B-B14F-4D97-AF65-F5344CB8AC3E}">
        <p14:creationId xmlns:p14="http://schemas.microsoft.com/office/powerpoint/2010/main" val="24690092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12</a:t>
            </a:fld>
            <a:endParaRPr lang="en-GB"/>
          </a:p>
        </p:txBody>
      </p:sp>
    </p:spTree>
    <p:extLst>
      <p:ext uri="{BB962C8B-B14F-4D97-AF65-F5344CB8AC3E}">
        <p14:creationId xmlns:p14="http://schemas.microsoft.com/office/powerpoint/2010/main" val="7033660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13</a:t>
            </a:fld>
            <a:endParaRPr lang="en-GB"/>
          </a:p>
        </p:txBody>
      </p:sp>
    </p:spTree>
    <p:extLst>
      <p:ext uri="{BB962C8B-B14F-4D97-AF65-F5344CB8AC3E}">
        <p14:creationId xmlns:p14="http://schemas.microsoft.com/office/powerpoint/2010/main" val="21606212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15</a:t>
            </a:fld>
            <a:endParaRPr lang="en-GB"/>
          </a:p>
        </p:txBody>
      </p:sp>
    </p:spTree>
    <p:extLst>
      <p:ext uri="{BB962C8B-B14F-4D97-AF65-F5344CB8AC3E}">
        <p14:creationId xmlns:p14="http://schemas.microsoft.com/office/powerpoint/2010/main" val="25493732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16</a:t>
            </a:fld>
            <a:endParaRPr lang="en-GB"/>
          </a:p>
        </p:txBody>
      </p:sp>
    </p:spTree>
    <p:extLst>
      <p:ext uri="{BB962C8B-B14F-4D97-AF65-F5344CB8AC3E}">
        <p14:creationId xmlns:p14="http://schemas.microsoft.com/office/powerpoint/2010/main" val="19686914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17</a:t>
            </a:fld>
            <a:endParaRPr lang="en-GB"/>
          </a:p>
        </p:txBody>
      </p:sp>
    </p:spTree>
    <p:extLst>
      <p:ext uri="{BB962C8B-B14F-4D97-AF65-F5344CB8AC3E}">
        <p14:creationId xmlns:p14="http://schemas.microsoft.com/office/powerpoint/2010/main" val="34239328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18</a:t>
            </a:fld>
            <a:endParaRPr lang="en-GB"/>
          </a:p>
        </p:txBody>
      </p:sp>
    </p:spTree>
    <p:extLst>
      <p:ext uri="{BB962C8B-B14F-4D97-AF65-F5344CB8AC3E}">
        <p14:creationId xmlns:p14="http://schemas.microsoft.com/office/powerpoint/2010/main" val="33080804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19</a:t>
            </a:fld>
            <a:endParaRPr lang="en-GB"/>
          </a:p>
        </p:txBody>
      </p:sp>
    </p:spTree>
    <p:extLst>
      <p:ext uri="{BB962C8B-B14F-4D97-AF65-F5344CB8AC3E}">
        <p14:creationId xmlns:p14="http://schemas.microsoft.com/office/powerpoint/2010/main" val="19716249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DDE82FD2-F864-2E4E-ACF0-2DBC196A7066}" type="slidenum">
              <a:rPr lang="en-GB" smtClean="0"/>
              <a:t>20</a:t>
            </a:fld>
            <a:endParaRPr lang="en-GB"/>
          </a:p>
        </p:txBody>
      </p:sp>
    </p:spTree>
    <p:extLst>
      <p:ext uri="{BB962C8B-B14F-4D97-AF65-F5344CB8AC3E}">
        <p14:creationId xmlns:p14="http://schemas.microsoft.com/office/powerpoint/2010/main" val="42339929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2AF3450-104B-47D0-B01B-DC08566F9D2C}"/>
              </a:ext>
            </a:extLst>
          </p:cNvPr>
          <p:cNvSpPr>
            <a:spLocks noGrp="1"/>
          </p:cNvSpPr>
          <p:nvPr>
            <p:ph type="pic" sz="quarter" idx="10"/>
          </p:nvPr>
        </p:nvSpPr>
        <p:spPr>
          <a:xfrm>
            <a:off x="3686175" y="0"/>
            <a:ext cx="8505825" cy="6858000"/>
          </a:xfrm>
          <a:custGeom>
            <a:avLst/>
            <a:gdLst>
              <a:gd name="connsiteX0" fmla="*/ 1701752 w 8505825"/>
              <a:gd name="connsiteY0" fmla="*/ 0 h 6858000"/>
              <a:gd name="connsiteX1" fmla="*/ 8505825 w 8505825"/>
              <a:gd name="connsiteY1" fmla="*/ 0 h 6858000"/>
              <a:gd name="connsiteX2" fmla="*/ 8505825 w 8505825"/>
              <a:gd name="connsiteY2" fmla="*/ 6858000 h 6858000"/>
              <a:gd name="connsiteX3" fmla="*/ 0 w 8505825"/>
              <a:gd name="connsiteY3" fmla="*/ 6858000 h 6858000"/>
              <a:gd name="connsiteX4" fmla="*/ 0 w 8505825"/>
              <a:gd name="connsiteY4" fmla="*/ 6837396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5825" h="6858000">
                <a:moveTo>
                  <a:pt x="1701752" y="0"/>
                </a:moveTo>
                <a:lnTo>
                  <a:pt x="8505825" y="0"/>
                </a:lnTo>
                <a:lnTo>
                  <a:pt x="8505825" y="6858000"/>
                </a:lnTo>
                <a:lnTo>
                  <a:pt x="0" y="6858000"/>
                </a:lnTo>
                <a:lnTo>
                  <a:pt x="0" y="6837396"/>
                </a:lnTo>
                <a:close/>
              </a:path>
            </a:pathLst>
          </a:custGeom>
        </p:spPr>
        <p:txBody>
          <a:bodyPr wrap="square" rtlCol="0" anchor="ctr">
            <a:noAutofit/>
          </a:bodyPr>
          <a:lstStyle>
            <a:lvl1pPr marL="0" indent="0" algn="ctr">
              <a:buNone/>
              <a:defRPr/>
            </a:lvl1pPr>
          </a:lstStyle>
          <a:p>
            <a:pPr rtl="0"/>
            <a:r>
              <a:rPr lang="en-GB" noProof="0"/>
              <a:t>Click icon to add picture</a:t>
            </a:r>
          </a:p>
        </p:txBody>
      </p:sp>
      <p:cxnSp>
        <p:nvCxnSpPr>
          <p:cNvPr id="13" name="Straight Connector 12">
            <a:extLst>
              <a:ext uri="{FF2B5EF4-FFF2-40B4-BE49-F238E27FC236}">
                <a16:creationId xmlns:a16="http://schemas.microsoft.com/office/drawing/2014/main" id="{93C4921B-870F-DA4B-99FE-526B47FAF5FF}"/>
              </a:ext>
            </a:extLst>
          </p:cNvPr>
          <p:cNvCxnSpPr/>
          <p:nvPr userDrawn="1"/>
        </p:nvCxnSpPr>
        <p:spPr>
          <a:xfrm flipH="1">
            <a:off x="3510116" y="0"/>
            <a:ext cx="1533832" cy="6091084"/>
          </a:xfrm>
          <a:prstGeom prst="line">
            <a:avLst/>
          </a:prstGeom>
          <a:ln w="9525">
            <a:solidFill>
              <a:schemeClr val="accent3"/>
            </a:solidFill>
          </a:ln>
        </p:spPr>
        <p:style>
          <a:lnRef idx="1">
            <a:schemeClr val="accent1"/>
          </a:lnRef>
          <a:fillRef idx="0">
            <a:schemeClr val="accent1"/>
          </a:fillRef>
          <a:effectRef idx="0">
            <a:schemeClr val="accent1"/>
          </a:effectRef>
          <a:fontRef idx="minor">
            <a:schemeClr val="tx1"/>
          </a:fontRef>
        </p:style>
      </p:cxnSp>
      <p:sp>
        <p:nvSpPr>
          <p:cNvPr id="12" name="Title 11">
            <a:extLst>
              <a:ext uri="{FF2B5EF4-FFF2-40B4-BE49-F238E27FC236}">
                <a16:creationId xmlns:a16="http://schemas.microsoft.com/office/drawing/2014/main" id="{3C217E0E-2C1A-4D03-BC55-D7D6609B8121}"/>
              </a:ext>
            </a:extLst>
          </p:cNvPr>
          <p:cNvSpPr>
            <a:spLocks noGrp="1"/>
          </p:cNvSpPr>
          <p:nvPr>
            <p:ph type="title"/>
          </p:nvPr>
        </p:nvSpPr>
        <p:spPr>
          <a:xfrm>
            <a:off x="693683" y="879635"/>
            <a:ext cx="7659486" cy="1198178"/>
          </a:xfrm>
          <a:custGeom>
            <a:avLst/>
            <a:gdLst>
              <a:gd name="connsiteX0" fmla="*/ 0 w 7659486"/>
              <a:gd name="connsiteY0" fmla="*/ 0 h 1198178"/>
              <a:gd name="connsiteX1" fmla="*/ 7659486 w 7659486"/>
              <a:gd name="connsiteY1" fmla="*/ 0 h 1198178"/>
              <a:gd name="connsiteX2" fmla="*/ 7355455 w 7659486"/>
              <a:gd name="connsiteY2" fmla="*/ 1198178 h 1198178"/>
              <a:gd name="connsiteX3" fmla="*/ 0 w 7659486"/>
              <a:gd name="connsiteY3" fmla="*/ 1198178 h 1198178"/>
            </a:gdLst>
            <a:ahLst/>
            <a:cxnLst>
              <a:cxn ang="0">
                <a:pos x="connsiteX0" y="connsiteY0"/>
              </a:cxn>
              <a:cxn ang="0">
                <a:pos x="connsiteX1" y="connsiteY1"/>
              </a:cxn>
              <a:cxn ang="0">
                <a:pos x="connsiteX2" y="connsiteY2"/>
              </a:cxn>
              <a:cxn ang="0">
                <a:pos x="connsiteX3" y="connsiteY3"/>
              </a:cxn>
            </a:cxnLst>
            <a:rect l="l" t="t" r="r" b="b"/>
            <a:pathLst>
              <a:path w="7659486" h="1198178">
                <a:moveTo>
                  <a:pt x="0" y="0"/>
                </a:moveTo>
                <a:lnTo>
                  <a:pt x="7659486" y="0"/>
                </a:lnTo>
                <a:lnTo>
                  <a:pt x="7355455" y="1198178"/>
                </a:lnTo>
                <a:lnTo>
                  <a:pt x="0" y="1198178"/>
                </a:lnTo>
                <a:close/>
              </a:path>
            </a:pathLst>
          </a:custGeom>
          <a:solidFill>
            <a:schemeClr val="accent2"/>
          </a:solidFill>
        </p:spPr>
        <p:txBody>
          <a:bodyPr wrap="square" lIns="320040" rtlCol="0">
            <a:noAutofit/>
          </a:bodyPr>
          <a:lstStyle>
            <a:lvl1pPr>
              <a:defRPr sz="4000" cap="all" spc="300" baseline="0">
                <a:solidFill>
                  <a:schemeClr val="bg1"/>
                </a:solidFill>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916016" y="2551819"/>
            <a:ext cx="2952599" cy="1781642"/>
          </a:xfrm>
        </p:spPr>
        <p:txBody>
          <a:bodyPr rtlCol="0">
            <a:normAutofit/>
          </a:bodyPr>
          <a:lstStyle>
            <a:lvl1pPr marL="0" indent="0" algn="l">
              <a:buNone/>
              <a:defRPr sz="2000" spc="140" baseline="0">
                <a:solidFill>
                  <a:schemeClr val="tx2"/>
                </a:solidFill>
                <a:latin typeface="Tw Cen MT" panose="020B0602020104020603" pitchFamily="34" charset="77"/>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Tree>
    <p:extLst>
      <p:ext uri="{BB962C8B-B14F-4D97-AF65-F5344CB8AC3E}">
        <p14:creationId xmlns:p14="http://schemas.microsoft.com/office/powerpoint/2010/main" val="2916498579"/>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AA6943C0-A7A3-4C4C-BEB2-9176DE863005}"/>
              </a:ext>
            </a:extLst>
          </p:cNvPr>
          <p:cNvSpPr>
            <a:spLocks noGrp="1"/>
          </p:cNvSpPr>
          <p:nvPr>
            <p:ph type="pic" sz="quarter" idx="13"/>
          </p:nvPr>
        </p:nvSpPr>
        <p:spPr>
          <a:xfrm>
            <a:off x="3681047" y="0"/>
            <a:ext cx="8510952" cy="6858000"/>
          </a:xfrm>
          <a:custGeom>
            <a:avLst/>
            <a:gdLst>
              <a:gd name="connsiteX0" fmla="*/ 1706880 w 8510952"/>
              <a:gd name="connsiteY0" fmla="*/ 0 h 6858000"/>
              <a:gd name="connsiteX1" fmla="*/ 8510952 w 8510952"/>
              <a:gd name="connsiteY1" fmla="*/ 0 h 6858000"/>
              <a:gd name="connsiteX2" fmla="*/ 8510952 w 8510952"/>
              <a:gd name="connsiteY2" fmla="*/ 6858000 h 6858000"/>
              <a:gd name="connsiteX3" fmla="*/ 0 w 85109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510952" h="6858000">
                <a:moveTo>
                  <a:pt x="1706880" y="0"/>
                </a:moveTo>
                <a:lnTo>
                  <a:pt x="8510952" y="0"/>
                </a:lnTo>
                <a:lnTo>
                  <a:pt x="8510952" y="6858000"/>
                </a:lnTo>
                <a:lnTo>
                  <a:pt x="0" y="6858000"/>
                </a:lnTo>
                <a:close/>
              </a:path>
            </a:pathLst>
          </a:custGeom>
        </p:spPr>
        <p:txBody>
          <a:bodyPr wrap="square" rtlCol="0" anchor="ctr">
            <a:noAutofit/>
          </a:bodyPr>
          <a:lstStyle>
            <a:lvl1pPr marL="0" indent="0" algn="ctr">
              <a:buNone/>
              <a:defRPr/>
            </a:lvl1pPr>
          </a:lstStyle>
          <a:p>
            <a:pPr rtl="0"/>
            <a:r>
              <a:rPr lang="en-GB" noProof="0"/>
              <a:t>Click icon to add picture</a:t>
            </a:r>
          </a:p>
        </p:txBody>
      </p:sp>
      <p:cxnSp>
        <p:nvCxnSpPr>
          <p:cNvPr id="4" name="Straight Connector 3">
            <a:extLst>
              <a:ext uri="{FF2B5EF4-FFF2-40B4-BE49-F238E27FC236}">
                <a16:creationId xmlns:a16="http://schemas.microsoft.com/office/drawing/2014/main" id="{104F3C93-C085-8A47-9A2A-6AD3F3D69F4E}"/>
              </a:ext>
            </a:extLst>
          </p:cNvPr>
          <p:cNvCxnSpPr/>
          <p:nvPr userDrawn="1"/>
        </p:nvCxnSpPr>
        <p:spPr>
          <a:xfrm flipH="1">
            <a:off x="3510116" y="0"/>
            <a:ext cx="1533832" cy="6091084"/>
          </a:xfrm>
          <a:prstGeom prst="line">
            <a:avLst/>
          </a:prstGeom>
          <a:ln w="9525">
            <a:solidFill>
              <a:schemeClr val="accent3"/>
            </a:solidFill>
          </a:ln>
        </p:spPr>
        <p:style>
          <a:lnRef idx="1">
            <a:schemeClr val="accent1"/>
          </a:lnRef>
          <a:fillRef idx="0">
            <a:schemeClr val="accent1"/>
          </a:fillRef>
          <a:effectRef idx="0">
            <a:schemeClr val="accent1"/>
          </a:effectRef>
          <a:fontRef idx="minor">
            <a:schemeClr val="tx1"/>
          </a:fontRef>
        </p:style>
      </p:cxnSp>
      <p:sp>
        <p:nvSpPr>
          <p:cNvPr id="11" name="Title 10">
            <a:extLst>
              <a:ext uri="{FF2B5EF4-FFF2-40B4-BE49-F238E27FC236}">
                <a16:creationId xmlns:a16="http://schemas.microsoft.com/office/drawing/2014/main" id="{941283B3-F5BE-4FDF-829D-D1BE17F71653}"/>
              </a:ext>
            </a:extLst>
          </p:cNvPr>
          <p:cNvSpPr>
            <a:spLocks noGrp="1"/>
          </p:cNvSpPr>
          <p:nvPr>
            <p:ph type="ctrTitle"/>
          </p:nvPr>
        </p:nvSpPr>
        <p:spPr>
          <a:xfrm>
            <a:off x="693683" y="879635"/>
            <a:ext cx="6192892" cy="1198179"/>
          </a:xfrm>
          <a:custGeom>
            <a:avLst/>
            <a:gdLst>
              <a:gd name="connsiteX0" fmla="*/ 0 w 6192892"/>
              <a:gd name="connsiteY0" fmla="*/ 0 h 1198179"/>
              <a:gd name="connsiteX1" fmla="*/ 6192892 w 6192892"/>
              <a:gd name="connsiteY1" fmla="*/ 0 h 1198179"/>
              <a:gd name="connsiteX2" fmla="*/ 5947075 w 6192892"/>
              <a:gd name="connsiteY2" fmla="*/ 1198179 h 1198179"/>
              <a:gd name="connsiteX3" fmla="*/ 0 w 6192892"/>
              <a:gd name="connsiteY3" fmla="*/ 1198179 h 1198179"/>
            </a:gdLst>
            <a:ahLst/>
            <a:cxnLst>
              <a:cxn ang="0">
                <a:pos x="connsiteX0" y="connsiteY0"/>
              </a:cxn>
              <a:cxn ang="0">
                <a:pos x="connsiteX1" y="connsiteY1"/>
              </a:cxn>
              <a:cxn ang="0">
                <a:pos x="connsiteX2" y="connsiteY2"/>
              </a:cxn>
              <a:cxn ang="0">
                <a:pos x="connsiteX3" y="connsiteY3"/>
              </a:cxn>
            </a:cxnLst>
            <a:rect l="l" t="t" r="r" b="b"/>
            <a:pathLst>
              <a:path w="6192892" h="1198179">
                <a:moveTo>
                  <a:pt x="0" y="0"/>
                </a:moveTo>
                <a:lnTo>
                  <a:pt x="6192892" y="0"/>
                </a:lnTo>
                <a:lnTo>
                  <a:pt x="5947075" y="1198179"/>
                </a:lnTo>
                <a:lnTo>
                  <a:pt x="0" y="1198179"/>
                </a:lnTo>
                <a:close/>
              </a:path>
            </a:pathLst>
          </a:custGeom>
          <a:solidFill>
            <a:schemeClr val="accent2"/>
          </a:solidFill>
        </p:spPr>
        <p:txBody>
          <a:bodyPr wrap="square" lIns="320040" rtlCol="0" anchor="ctr">
            <a:noAutofit/>
          </a:bodyPr>
          <a:lstStyle>
            <a:lvl1pPr algn="l">
              <a:defRPr sz="4000" cap="all" spc="300" baseline="0">
                <a:solidFill>
                  <a:schemeClr val="bg1"/>
                </a:solidFill>
                <a:latin typeface="Bahnschrift" panose="020B0502040204020203" pitchFamily="34" charset="0"/>
              </a:defRPr>
            </a:lvl1pPr>
          </a:lstStyle>
          <a:p>
            <a:pPr rtl="0"/>
            <a:r>
              <a:rPr lang="en-GB" noProof="0"/>
              <a:t>Click to edit Master title style</a:t>
            </a:r>
          </a:p>
        </p:txBody>
      </p:sp>
      <p:sp>
        <p:nvSpPr>
          <p:cNvPr id="6" name="Subtitle 2">
            <a:extLst>
              <a:ext uri="{FF2B5EF4-FFF2-40B4-BE49-F238E27FC236}">
                <a16:creationId xmlns:a16="http://schemas.microsoft.com/office/drawing/2014/main" id="{B641A16B-3688-D842-92F4-5D2C2811539F}"/>
              </a:ext>
            </a:extLst>
          </p:cNvPr>
          <p:cNvSpPr>
            <a:spLocks noGrp="1"/>
          </p:cNvSpPr>
          <p:nvPr>
            <p:ph type="subTitle" idx="1"/>
          </p:nvPr>
        </p:nvSpPr>
        <p:spPr>
          <a:xfrm>
            <a:off x="916016" y="2551819"/>
            <a:ext cx="2952599" cy="3539265"/>
          </a:xfrm>
        </p:spPr>
        <p:txBody>
          <a:bodyPr rtlCol="0">
            <a:normAutofit/>
          </a:bodyPr>
          <a:lstStyle>
            <a:lvl1pPr marL="0" indent="0" algn="l">
              <a:lnSpc>
                <a:spcPct val="100000"/>
              </a:lnSpc>
              <a:buNone/>
              <a:defRPr sz="2000" spc="140" baseline="0">
                <a:solidFill>
                  <a:schemeClr val="tx2"/>
                </a:solidFill>
                <a:latin typeface="Tw Cen MT" panose="020B0602020104020603" pitchFamily="34" charset="77"/>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7" name="Date Placeholder 3">
            <a:extLst>
              <a:ext uri="{FF2B5EF4-FFF2-40B4-BE49-F238E27FC236}">
                <a16:creationId xmlns:a16="http://schemas.microsoft.com/office/drawing/2014/main" id="{A19933E8-EEFC-754B-93AE-557EFF8A79B0}"/>
              </a:ext>
            </a:extLst>
          </p:cNvPr>
          <p:cNvSpPr>
            <a:spLocks noGrp="1"/>
          </p:cNvSpPr>
          <p:nvPr>
            <p:ph type="dt" sz="half" idx="10"/>
          </p:nvPr>
        </p:nvSpPr>
        <p:spPr>
          <a:xfrm>
            <a:off x="381000" y="6356350"/>
            <a:ext cx="1730829" cy="365125"/>
          </a:xfrm>
        </p:spPr>
        <p:txBody>
          <a:bodyPr rtlCol="0"/>
          <a:lstStyle>
            <a:lvl1pPr>
              <a:defRPr sz="1000"/>
            </a:lvl1pPr>
          </a:lstStyle>
          <a:p>
            <a:pPr rtl="0"/>
            <a:r>
              <a:rPr lang="en-GB" noProof="0"/>
              <a:t>10/9/2021</a:t>
            </a:r>
          </a:p>
        </p:txBody>
      </p:sp>
      <p:sp>
        <p:nvSpPr>
          <p:cNvPr id="8" name="Footer Placeholder 4">
            <a:extLst>
              <a:ext uri="{FF2B5EF4-FFF2-40B4-BE49-F238E27FC236}">
                <a16:creationId xmlns:a16="http://schemas.microsoft.com/office/drawing/2014/main" id="{F21EDEC1-EB5D-6C48-A2AB-048088167CCD}"/>
              </a:ext>
            </a:extLst>
          </p:cNvPr>
          <p:cNvSpPr>
            <a:spLocks noGrp="1"/>
          </p:cNvSpPr>
          <p:nvPr>
            <p:ph type="ftr" sz="quarter" idx="11"/>
          </p:nvPr>
        </p:nvSpPr>
        <p:spPr>
          <a:xfrm>
            <a:off x="4038600" y="6356350"/>
            <a:ext cx="4114800" cy="365125"/>
          </a:xfrm>
        </p:spPr>
        <p:txBody>
          <a:bodyPr rtlCol="0"/>
          <a:lstStyle>
            <a:lvl1pPr>
              <a:defRPr sz="1000">
                <a:solidFill>
                  <a:schemeClr val="bg1"/>
                </a:solidFill>
              </a:defRPr>
            </a:lvl1pPr>
          </a:lstStyle>
          <a:p>
            <a:pPr rtl="0"/>
            <a:r>
              <a:rPr lang="en-GB" noProof="0"/>
              <a:t>PRESENTATION TITLE</a:t>
            </a:r>
          </a:p>
        </p:txBody>
      </p:sp>
      <p:sp>
        <p:nvSpPr>
          <p:cNvPr id="9" name="Slide Number Placeholder 5">
            <a:extLst>
              <a:ext uri="{FF2B5EF4-FFF2-40B4-BE49-F238E27FC236}">
                <a16:creationId xmlns:a16="http://schemas.microsoft.com/office/drawing/2014/main" id="{E33BD7B8-5805-4D48-B17D-88E5EE750600}"/>
              </a:ext>
            </a:extLst>
          </p:cNvPr>
          <p:cNvSpPr>
            <a:spLocks noGrp="1"/>
          </p:cNvSpPr>
          <p:nvPr>
            <p:ph type="sldNum" sz="quarter" idx="12"/>
          </p:nvPr>
        </p:nvSpPr>
        <p:spPr>
          <a:xfrm>
            <a:off x="10271342" y="6356350"/>
            <a:ext cx="1539658" cy="365125"/>
          </a:xfrm>
        </p:spPr>
        <p:txBody>
          <a:bodyPr rtlCol="0"/>
          <a:lstStyle>
            <a:lvl1pPr>
              <a:defRPr sz="1000">
                <a:solidFill>
                  <a:schemeClr val="bg1"/>
                </a:solidFill>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82271272"/>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FD6AC9F3-6F32-409B-A3B1-EEF36BA06678}"/>
              </a:ext>
            </a:extLst>
          </p:cNvPr>
          <p:cNvSpPr>
            <a:spLocks noGrp="1"/>
          </p:cNvSpPr>
          <p:nvPr>
            <p:ph type="pic" sz="quarter" idx="13"/>
          </p:nvPr>
        </p:nvSpPr>
        <p:spPr>
          <a:xfrm>
            <a:off x="0" y="0"/>
            <a:ext cx="8534400" cy="6858000"/>
          </a:xfrm>
          <a:custGeom>
            <a:avLst/>
            <a:gdLst>
              <a:gd name="connsiteX0" fmla="*/ 0 w 8534400"/>
              <a:gd name="connsiteY0" fmla="*/ 0 h 6858000"/>
              <a:gd name="connsiteX1" fmla="*/ 6827520 w 8534400"/>
              <a:gd name="connsiteY1" fmla="*/ 0 h 6858000"/>
              <a:gd name="connsiteX2" fmla="*/ 7070048 w 8534400"/>
              <a:gd name="connsiteY2" fmla="*/ 974442 h 6858000"/>
              <a:gd name="connsiteX3" fmla="*/ 5680814 w 8534400"/>
              <a:gd name="connsiteY3" fmla="*/ 974442 h 6858000"/>
              <a:gd name="connsiteX4" fmla="*/ 5680814 w 8534400"/>
              <a:gd name="connsiteY4" fmla="*/ 5758652 h 6858000"/>
              <a:gd name="connsiteX5" fmla="*/ 8260785 w 8534400"/>
              <a:gd name="connsiteY5" fmla="*/ 5758652 h 6858000"/>
              <a:gd name="connsiteX6" fmla="*/ 8534400 w 8534400"/>
              <a:gd name="connsiteY6" fmla="*/ 6858000 h 6858000"/>
              <a:gd name="connsiteX7" fmla="*/ 0 w 85344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34400" h="6858000">
                <a:moveTo>
                  <a:pt x="0" y="0"/>
                </a:moveTo>
                <a:lnTo>
                  <a:pt x="6827520" y="0"/>
                </a:lnTo>
                <a:lnTo>
                  <a:pt x="7070048" y="974442"/>
                </a:lnTo>
                <a:lnTo>
                  <a:pt x="5680814" y="974442"/>
                </a:lnTo>
                <a:lnTo>
                  <a:pt x="5680814" y="5758652"/>
                </a:lnTo>
                <a:lnTo>
                  <a:pt x="8260785" y="5758652"/>
                </a:lnTo>
                <a:lnTo>
                  <a:pt x="8534400" y="6858000"/>
                </a:lnTo>
                <a:lnTo>
                  <a:pt x="0" y="6858000"/>
                </a:lnTo>
                <a:close/>
              </a:path>
            </a:pathLst>
          </a:custGeom>
        </p:spPr>
        <p:txBody>
          <a:bodyPr wrap="square" rtlCol="0" anchor="ctr">
            <a:noAutofit/>
          </a:bodyPr>
          <a:lstStyle>
            <a:lvl1pPr marL="0" indent="0" algn="ctr">
              <a:buNone/>
              <a:defRPr/>
            </a:lvl1pPr>
          </a:lstStyle>
          <a:p>
            <a:pPr rtl="0"/>
            <a:r>
              <a:rPr lang="en-GB" noProof="0"/>
              <a:t>Click icon to add picture</a:t>
            </a:r>
          </a:p>
        </p:txBody>
      </p:sp>
      <p:sp>
        <p:nvSpPr>
          <p:cNvPr id="20" name="Rectangle 19">
            <a:extLst>
              <a:ext uri="{FF2B5EF4-FFF2-40B4-BE49-F238E27FC236}">
                <a16:creationId xmlns:a16="http://schemas.microsoft.com/office/drawing/2014/main" id="{E26FF020-BB93-4C6C-B3ED-8326D424097A}"/>
              </a:ext>
            </a:extLst>
          </p:cNvPr>
          <p:cNvSpPr/>
          <p:nvPr userDrawn="1"/>
        </p:nvSpPr>
        <p:spPr>
          <a:xfrm>
            <a:off x="5680814" y="974442"/>
            <a:ext cx="5228191" cy="4784210"/>
          </a:xfrm>
          <a:prstGeom prst="rect">
            <a:avLst/>
          </a:prstGeom>
          <a:gradFill flip="none" rotWithShape="1">
            <a:gsLst>
              <a:gs pos="0">
                <a:schemeClr val="accent2"/>
              </a:gs>
              <a:gs pos="100000">
                <a:schemeClr val="accent3"/>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Title 1">
            <a:extLst>
              <a:ext uri="{FF2B5EF4-FFF2-40B4-BE49-F238E27FC236}">
                <a16:creationId xmlns:a16="http://schemas.microsoft.com/office/drawing/2014/main" id="{5942173C-2B01-804E-85FB-4D68140D4E1A}"/>
              </a:ext>
            </a:extLst>
          </p:cNvPr>
          <p:cNvSpPr>
            <a:spLocks noGrp="1"/>
          </p:cNvSpPr>
          <p:nvPr>
            <p:ph type="ctrTitle"/>
          </p:nvPr>
        </p:nvSpPr>
        <p:spPr>
          <a:xfrm>
            <a:off x="6096000" y="1106424"/>
            <a:ext cx="4446062" cy="916644"/>
          </a:xfrm>
        </p:spPr>
        <p:txBody>
          <a:bodyPr rtlCol="0" anchor="b">
            <a:noAutofit/>
          </a:bodyPr>
          <a:lstStyle>
            <a:lvl1pPr algn="l">
              <a:defRPr sz="4000" cap="all" spc="300" baseline="0">
                <a:solidFill>
                  <a:schemeClr val="bg1"/>
                </a:solidFill>
                <a:latin typeface="Bahnschrift" panose="020B0502040204020203" pitchFamily="34" charset="0"/>
              </a:defRPr>
            </a:lvl1pPr>
          </a:lstStyle>
          <a:p>
            <a:pPr rtl="0"/>
            <a:r>
              <a:rPr lang="en-GB" noProof="0"/>
              <a:t>Click to edit Master title style</a:t>
            </a:r>
          </a:p>
        </p:txBody>
      </p:sp>
      <p:sp>
        <p:nvSpPr>
          <p:cNvPr id="6" name="Subtitle 2">
            <a:extLst>
              <a:ext uri="{FF2B5EF4-FFF2-40B4-BE49-F238E27FC236}">
                <a16:creationId xmlns:a16="http://schemas.microsoft.com/office/drawing/2014/main" id="{B641A16B-3688-D842-92F4-5D2C2811539F}"/>
              </a:ext>
            </a:extLst>
          </p:cNvPr>
          <p:cNvSpPr>
            <a:spLocks noGrp="1"/>
          </p:cNvSpPr>
          <p:nvPr>
            <p:ph type="subTitle" idx="1"/>
          </p:nvPr>
        </p:nvSpPr>
        <p:spPr>
          <a:xfrm>
            <a:off x="6096000" y="2075245"/>
            <a:ext cx="4446062" cy="3295405"/>
          </a:xfrm>
        </p:spPr>
        <p:txBody>
          <a:bodyPr rtlCol="0">
            <a:normAutofit/>
          </a:bodyPr>
          <a:lstStyle>
            <a:lvl1pPr marL="0" indent="0" algn="l">
              <a:lnSpc>
                <a:spcPct val="125000"/>
              </a:lnSpc>
              <a:buNone/>
              <a:defRPr sz="1800" spc="140" baseline="0">
                <a:solidFill>
                  <a:schemeClr val="bg1"/>
                </a:solidFill>
                <a:latin typeface="Tw Cen MT" panose="020B0602020104020603" pitchFamily="34" charset="77"/>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cxnSp>
        <p:nvCxnSpPr>
          <p:cNvPr id="4" name="Straight Connector 3">
            <a:extLst>
              <a:ext uri="{FF2B5EF4-FFF2-40B4-BE49-F238E27FC236}">
                <a16:creationId xmlns:a16="http://schemas.microsoft.com/office/drawing/2014/main" id="{104F3C93-C085-8A47-9A2A-6AD3F3D69F4E}"/>
              </a:ext>
            </a:extLst>
          </p:cNvPr>
          <p:cNvCxnSpPr>
            <a:cxnSpLocks/>
          </p:cNvCxnSpPr>
          <p:nvPr userDrawn="1"/>
        </p:nvCxnSpPr>
        <p:spPr>
          <a:xfrm>
            <a:off x="7108236" y="0"/>
            <a:ext cx="1533832" cy="6091084"/>
          </a:xfrm>
          <a:prstGeom prst="line">
            <a:avLst/>
          </a:prstGeom>
          <a:ln w="9525">
            <a:solidFill>
              <a:schemeClr val="accent3"/>
            </a:solidFill>
          </a:ln>
        </p:spPr>
        <p:style>
          <a:lnRef idx="1">
            <a:schemeClr val="accent1"/>
          </a:lnRef>
          <a:fillRef idx="0">
            <a:schemeClr val="accent1"/>
          </a:fillRef>
          <a:effectRef idx="0">
            <a:schemeClr val="accent1"/>
          </a:effectRef>
          <a:fontRef idx="minor">
            <a:schemeClr val="tx1"/>
          </a:fontRef>
        </p:style>
      </p:cxnSp>
      <p:sp>
        <p:nvSpPr>
          <p:cNvPr id="7" name="Date Placeholder 3">
            <a:extLst>
              <a:ext uri="{FF2B5EF4-FFF2-40B4-BE49-F238E27FC236}">
                <a16:creationId xmlns:a16="http://schemas.microsoft.com/office/drawing/2014/main" id="{A19933E8-EEFC-754B-93AE-557EFF8A79B0}"/>
              </a:ext>
            </a:extLst>
          </p:cNvPr>
          <p:cNvSpPr>
            <a:spLocks noGrp="1"/>
          </p:cNvSpPr>
          <p:nvPr>
            <p:ph type="dt" sz="half" idx="10"/>
          </p:nvPr>
        </p:nvSpPr>
        <p:spPr>
          <a:xfrm>
            <a:off x="381000" y="6356350"/>
            <a:ext cx="1730829" cy="365125"/>
          </a:xfrm>
        </p:spPr>
        <p:txBody>
          <a:bodyPr rtlCol="0"/>
          <a:lstStyle>
            <a:lvl1pPr>
              <a:defRPr sz="1000">
                <a:solidFill>
                  <a:schemeClr val="bg1"/>
                </a:solidFill>
              </a:defRPr>
            </a:lvl1pPr>
          </a:lstStyle>
          <a:p>
            <a:pPr rtl="0"/>
            <a:r>
              <a:rPr lang="en-GB" noProof="0"/>
              <a:t>10/9/2021</a:t>
            </a:r>
          </a:p>
        </p:txBody>
      </p:sp>
      <p:sp>
        <p:nvSpPr>
          <p:cNvPr id="8" name="Footer Placeholder 4">
            <a:extLst>
              <a:ext uri="{FF2B5EF4-FFF2-40B4-BE49-F238E27FC236}">
                <a16:creationId xmlns:a16="http://schemas.microsoft.com/office/drawing/2014/main" id="{F21EDEC1-EB5D-6C48-A2AB-048088167CCD}"/>
              </a:ext>
            </a:extLst>
          </p:cNvPr>
          <p:cNvSpPr>
            <a:spLocks noGrp="1"/>
          </p:cNvSpPr>
          <p:nvPr>
            <p:ph type="ftr" sz="quarter" idx="11"/>
          </p:nvPr>
        </p:nvSpPr>
        <p:spPr>
          <a:xfrm>
            <a:off x="4038600" y="6356350"/>
            <a:ext cx="4114800" cy="365125"/>
          </a:xfrm>
        </p:spPr>
        <p:txBody>
          <a:bodyPr rtlCol="0"/>
          <a:lstStyle>
            <a:lvl1pPr>
              <a:defRPr sz="1000">
                <a:solidFill>
                  <a:schemeClr val="bg1"/>
                </a:solidFill>
              </a:defRPr>
            </a:lvl1pPr>
          </a:lstStyle>
          <a:p>
            <a:pPr rtl="0"/>
            <a:r>
              <a:rPr lang="en-GB" noProof="0"/>
              <a:t>PRESENTATION TITLE</a:t>
            </a:r>
          </a:p>
        </p:txBody>
      </p:sp>
      <p:sp>
        <p:nvSpPr>
          <p:cNvPr id="9" name="Slide Number Placeholder 5">
            <a:extLst>
              <a:ext uri="{FF2B5EF4-FFF2-40B4-BE49-F238E27FC236}">
                <a16:creationId xmlns:a16="http://schemas.microsoft.com/office/drawing/2014/main" id="{E33BD7B8-5805-4D48-B17D-88E5EE750600}"/>
              </a:ext>
            </a:extLst>
          </p:cNvPr>
          <p:cNvSpPr>
            <a:spLocks noGrp="1"/>
          </p:cNvSpPr>
          <p:nvPr>
            <p:ph type="sldNum" sz="quarter" idx="12"/>
          </p:nvPr>
        </p:nvSpPr>
        <p:spPr>
          <a:xfrm>
            <a:off x="10271342" y="6356350"/>
            <a:ext cx="1539658" cy="365125"/>
          </a:xfrm>
        </p:spPr>
        <p:txBody>
          <a:bodyPr rtlCol="0"/>
          <a:lstStyle>
            <a:lvl1pPr>
              <a:defRPr sz="1000">
                <a:solidFill>
                  <a:schemeClr val="tx2">
                    <a:lumMod val="60000"/>
                    <a:lumOff val="40000"/>
                  </a:schemeClr>
                </a:solidFill>
              </a:defRPr>
            </a:lvl1pPr>
          </a:lstStyle>
          <a:p>
            <a:pPr rtl="0"/>
            <a:fld id="{294A09A9-5501-47C1-A89A-A340965A2BE2}" type="slidenum">
              <a:rPr lang="en-GB" noProof="0" smtClean="0"/>
              <a:pPr/>
              <a:t>‹#›</a:t>
            </a:fld>
            <a:endParaRPr lang="en-GB" noProof="0"/>
          </a:p>
        </p:txBody>
      </p:sp>
      <p:sp>
        <p:nvSpPr>
          <p:cNvPr id="3" name="Rectangle 2">
            <a:extLst>
              <a:ext uri="{FF2B5EF4-FFF2-40B4-BE49-F238E27FC236}">
                <a16:creationId xmlns:a16="http://schemas.microsoft.com/office/drawing/2014/main" id="{7C00B690-D495-014F-8F60-C8152AD122A2}"/>
              </a:ext>
            </a:extLst>
          </p:cNvPr>
          <p:cNvSpPr/>
          <p:nvPr userDrawn="1"/>
        </p:nvSpPr>
        <p:spPr>
          <a:xfrm>
            <a:off x="11504428" y="382772"/>
            <a:ext cx="382772" cy="38277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93D3DB60-9D00-2B4C-A1B6-A76F20998922}"/>
              </a:ext>
            </a:extLst>
          </p:cNvPr>
          <p:cNvSpPr/>
          <p:nvPr userDrawn="1"/>
        </p:nvSpPr>
        <p:spPr>
          <a:xfrm>
            <a:off x="11504428" y="974442"/>
            <a:ext cx="382772" cy="3827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A4B7F1F1-6439-8D45-8BCD-B68DB64CEDC1}"/>
              </a:ext>
            </a:extLst>
          </p:cNvPr>
          <p:cNvSpPr/>
          <p:nvPr userDrawn="1"/>
        </p:nvSpPr>
        <p:spPr>
          <a:xfrm>
            <a:off x="11504428" y="1566113"/>
            <a:ext cx="382772" cy="3827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1B870777-57CE-7A40-BCBA-E189F67DF446}"/>
              </a:ext>
            </a:extLst>
          </p:cNvPr>
          <p:cNvSpPr/>
          <p:nvPr userDrawn="1"/>
        </p:nvSpPr>
        <p:spPr>
          <a:xfrm>
            <a:off x="11504428" y="2157783"/>
            <a:ext cx="382772" cy="38277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2A332DFE-5DF9-9744-86D5-7CE052E088CE}"/>
              </a:ext>
            </a:extLst>
          </p:cNvPr>
          <p:cNvSpPr/>
          <p:nvPr userDrawn="1"/>
        </p:nvSpPr>
        <p:spPr>
          <a:xfrm>
            <a:off x="11504428" y="2755481"/>
            <a:ext cx="382772" cy="3827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758699963"/>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469568F-F17C-4C3C-9A6F-ED292B601115}"/>
              </a:ext>
            </a:extLst>
          </p:cNvPr>
          <p:cNvSpPr/>
          <p:nvPr userDrawn="1"/>
        </p:nvSpPr>
        <p:spPr>
          <a:xfrm>
            <a:off x="2043953" y="2205318"/>
            <a:ext cx="8104094" cy="231289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Picture Placeholder 5">
            <a:extLst>
              <a:ext uri="{FF2B5EF4-FFF2-40B4-BE49-F238E27FC236}">
                <a16:creationId xmlns:a16="http://schemas.microsoft.com/office/drawing/2014/main" id="{22459DEE-E152-47DA-8D52-C9681014BC8E}"/>
              </a:ext>
            </a:extLst>
          </p:cNvPr>
          <p:cNvSpPr>
            <a:spLocks noGrp="1"/>
          </p:cNvSpPr>
          <p:nvPr>
            <p:ph type="pic" sz="quarter" idx="10"/>
          </p:nvPr>
        </p:nvSpPr>
        <p:spPr>
          <a:xfrm>
            <a:off x="0" y="0"/>
            <a:ext cx="12192000" cy="6858000"/>
          </a:xfrm>
          <a:custGeom>
            <a:avLst/>
            <a:gdLst>
              <a:gd name="connsiteX0" fmla="*/ 2043953 w 12192000"/>
              <a:gd name="connsiteY0" fmla="*/ 2205318 h 6858000"/>
              <a:gd name="connsiteX1" fmla="*/ 2043953 w 12192000"/>
              <a:gd name="connsiteY1" fmla="*/ 4518212 h 6858000"/>
              <a:gd name="connsiteX2" fmla="*/ 10148047 w 12192000"/>
              <a:gd name="connsiteY2" fmla="*/ 4518212 h 6858000"/>
              <a:gd name="connsiteX3" fmla="*/ 10148047 w 12192000"/>
              <a:gd name="connsiteY3" fmla="*/ 2205318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2043953" y="2205318"/>
                </a:moveTo>
                <a:lnTo>
                  <a:pt x="2043953" y="4518212"/>
                </a:lnTo>
                <a:lnTo>
                  <a:pt x="10148047" y="4518212"/>
                </a:lnTo>
                <a:lnTo>
                  <a:pt x="10148047" y="2205318"/>
                </a:lnTo>
                <a:close/>
                <a:moveTo>
                  <a:pt x="0" y="0"/>
                </a:moveTo>
                <a:lnTo>
                  <a:pt x="12192000" y="0"/>
                </a:lnTo>
                <a:lnTo>
                  <a:pt x="12192000" y="6858000"/>
                </a:lnTo>
                <a:lnTo>
                  <a:pt x="0" y="6858000"/>
                </a:lnTo>
                <a:close/>
              </a:path>
            </a:pathLst>
          </a:custGeom>
        </p:spPr>
        <p:txBody>
          <a:bodyPr wrap="square" rtlCol="0">
            <a:noAutofit/>
          </a:bodyPr>
          <a:lstStyle/>
          <a:p>
            <a:pPr rtl="0"/>
            <a:r>
              <a:rPr lang="en-GB" noProof="0"/>
              <a:t>Click icon to add picture</a:t>
            </a:r>
          </a:p>
        </p:txBody>
      </p:sp>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2432050" y="2665037"/>
            <a:ext cx="7327900" cy="902916"/>
          </a:xfrm>
        </p:spPr>
        <p:txBody>
          <a:bodyPr rtlCol="0" anchor="ctr">
            <a:normAutofit/>
          </a:bodyPr>
          <a:lstStyle>
            <a:lvl1pPr algn="ctr">
              <a:defRPr sz="4000" spc="300">
                <a:solidFill>
                  <a:schemeClr val="bg1"/>
                </a:solidFill>
                <a:latin typeface="Bahnschrift" panose="020B0502040204020203" pitchFamily="34" charset="0"/>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3597462" y="3567953"/>
            <a:ext cx="4997076" cy="610066"/>
          </a:xfrm>
        </p:spPr>
        <p:txBody>
          <a:bodyPr rtlCol="0">
            <a:normAutofit/>
          </a:bodyPr>
          <a:lstStyle>
            <a:lvl1pPr marL="0" indent="0" algn="ctr">
              <a:buNone/>
              <a:defRPr sz="2000" spc="300">
                <a:solidFill>
                  <a:schemeClr val="bg1"/>
                </a:solidFill>
                <a:latin typeface="Tw Cen MT" panose="020B0602020104020603" pitchFamily="34" charset="77"/>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Tree>
    <p:extLst>
      <p:ext uri="{BB962C8B-B14F-4D97-AF65-F5344CB8AC3E}">
        <p14:creationId xmlns:p14="http://schemas.microsoft.com/office/powerpoint/2010/main" val="2802635032"/>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916016" y="983785"/>
            <a:ext cx="8447439" cy="1074828"/>
          </a:xfrm>
        </p:spPr>
        <p:txBody>
          <a:bodyPr rtlCol="0">
            <a:normAutofit/>
          </a:bodyPr>
          <a:lstStyle>
            <a:lvl1pPr>
              <a:defRPr sz="4000" spc="300">
                <a:solidFill>
                  <a:schemeClr val="tx2"/>
                </a:solidFill>
                <a:latin typeface="Bahnschrift" panose="020B0502040204020203" pitchFamily="34" charset="0"/>
              </a:defRPr>
            </a:lvl1pPr>
          </a:lstStyle>
          <a:p>
            <a:pPr rtl="0"/>
            <a:r>
              <a:rPr lang="en-GB" noProof="0"/>
              <a:t>CLICK TO EDIT MASTER TITLE STYLE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lstStyle>
            <a:lvl1pPr>
              <a:defRPr sz="1000"/>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lstStyle>
            <a:lvl1pPr>
              <a:defRPr sz="1000"/>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lstStyle>
            <a:lvl1pPr>
              <a:defRPr sz="1000"/>
            </a:lvl1pPr>
          </a:lstStyle>
          <a:p>
            <a:pPr rtl="0"/>
            <a:fld id="{294A09A9-5501-47C1-A89A-A340965A2BE2}" type="slidenum">
              <a:rPr lang="en-GB" noProof="0" smtClean="0"/>
              <a:pPr/>
              <a:t>‹#›</a:t>
            </a:fld>
            <a:endParaRPr lang="en-GB" noProof="0"/>
          </a:p>
        </p:txBody>
      </p:sp>
      <p:sp>
        <p:nvSpPr>
          <p:cNvPr id="6" name="Rectangle 5">
            <a:extLst>
              <a:ext uri="{FF2B5EF4-FFF2-40B4-BE49-F238E27FC236}">
                <a16:creationId xmlns:a16="http://schemas.microsoft.com/office/drawing/2014/main" id="{A8582161-389A-C649-9A2B-A16F489BB170}"/>
              </a:ext>
            </a:extLst>
          </p:cNvPr>
          <p:cNvSpPr/>
          <p:nvPr userDrawn="1"/>
        </p:nvSpPr>
        <p:spPr>
          <a:xfrm>
            <a:off x="11504428" y="382772"/>
            <a:ext cx="382772" cy="38277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Rectangle 6">
            <a:extLst>
              <a:ext uri="{FF2B5EF4-FFF2-40B4-BE49-F238E27FC236}">
                <a16:creationId xmlns:a16="http://schemas.microsoft.com/office/drawing/2014/main" id="{AF7AA420-2BBF-AF48-8EF7-EF3CC47451FA}"/>
              </a:ext>
            </a:extLst>
          </p:cNvPr>
          <p:cNvSpPr/>
          <p:nvPr userDrawn="1"/>
        </p:nvSpPr>
        <p:spPr>
          <a:xfrm>
            <a:off x="11504428" y="974442"/>
            <a:ext cx="382772" cy="3827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10EDE653-D0BD-314F-B7B9-FD426A4C487F}"/>
              </a:ext>
            </a:extLst>
          </p:cNvPr>
          <p:cNvSpPr/>
          <p:nvPr userDrawn="1"/>
        </p:nvSpPr>
        <p:spPr>
          <a:xfrm>
            <a:off x="11504428" y="1566113"/>
            <a:ext cx="382772" cy="3827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56C43E8D-A8CD-974D-B3E2-5B4500E55B0A}"/>
              </a:ext>
            </a:extLst>
          </p:cNvPr>
          <p:cNvSpPr/>
          <p:nvPr userDrawn="1"/>
        </p:nvSpPr>
        <p:spPr>
          <a:xfrm>
            <a:off x="11504428" y="2157783"/>
            <a:ext cx="382772" cy="38277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79A540AC-3D9F-5A42-BE59-E7EC044230B4}"/>
              </a:ext>
            </a:extLst>
          </p:cNvPr>
          <p:cNvSpPr/>
          <p:nvPr userDrawn="1"/>
        </p:nvSpPr>
        <p:spPr>
          <a:xfrm>
            <a:off x="11504428" y="2755481"/>
            <a:ext cx="382772" cy="3827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1AE70196-45DE-CB4D-A7AC-0610E7A187C3}"/>
              </a:ext>
            </a:extLst>
          </p:cNvPr>
          <p:cNvCxnSpPr/>
          <p:nvPr userDrawn="1"/>
        </p:nvCxnSpPr>
        <p:spPr>
          <a:xfrm flipH="1">
            <a:off x="9211669" y="0"/>
            <a:ext cx="1533832" cy="6091084"/>
          </a:xfrm>
          <a:prstGeom prst="line">
            <a:avLst/>
          </a:prstGeom>
          <a:ln w="9525">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6947594"/>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lstStyle>
            <a:lvl1pPr>
              <a:defRPr sz="1000"/>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lstStyle>
            <a:lvl1pPr>
              <a:defRPr sz="1000"/>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lstStyle>
            <a:lvl1pPr>
              <a:defRPr sz="1000"/>
            </a:lvl1pPr>
          </a:lstStyle>
          <a:p>
            <a:pPr rtl="0"/>
            <a:fld id="{294A09A9-5501-47C1-A89A-A340965A2BE2}" type="slidenum">
              <a:rPr lang="en-GB" noProof="0" smtClean="0"/>
              <a:pPr/>
              <a:t>‹#›</a:t>
            </a:fld>
            <a:endParaRPr lang="en-GB" noProof="0"/>
          </a:p>
        </p:txBody>
      </p:sp>
      <p:cxnSp>
        <p:nvCxnSpPr>
          <p:cNvPr id="11" name="Straight Connector 10">
            <a:extLst>
              <a:ext uri="{FF2B5EF4-FFF2-40B4-BE49-F238E27FC236}">
                <a16:creationId xmlns:a16="http://schemas.microsoft.com/office/drawing/2014/main" id="{1AE70196-45DE-CB4D-A7AC-0610E7A187C3}"/>
              </a:ext>
            </a:extLst>
          </p:cNvPr>
          <p:cNvCxnSpPr/>
          <p:nvPr userDrawn="1"/>
        </p:nvCxnSpPr>
        <p:spPr>
          <a:xfrm flipH="1">
            <a:off x="9211669" y="0"/>
            <a:ext cx="1533832" cy="6091084"/>
          </a:xfrm>
          <a:prstGeom prst="line">
            <a:avLst/>
          </a:prstGeom>
          <a:ln w="9525">
            <a:solidFill>
              <a:schemeClr val="accent3"/>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B329649E-3847-4CC6-A84D-56DE76BD193D}"/>
              </a:ext>
            </a:extLst>
          </p:cNvPr>
          <p:cNvSpPr>
            <a:spLocks noGrp="1"/>
          </p:cNvSpPr>
          <p:nvPr>
            <p:ph type="ctrTitle"/>
          </p:nvPr>
        </p:nvSpPr>
        <p:spPr>
          <a:xfrm>
            <a:off x="693683" y="879635"/>
            <a:ext cx="6192892" cy="1198179"/>
          </a:xfrm>
          <a:custGeom>
            <a:avLst/>
            <a:gdLst>
              <a:gd name="connsiteX0" fmla="*/ 0 w 6192892"/>
              <a:gd name="connsiteY0" fmla="*/ 0 h 1198179"/>
              <a:gd name="connsiteX1" fmla="*/ 6192892 w 6192892"/>
              <a:gd name="connsiteY1" fmla="*/ 0 h 1198179"/>
              <a:gd name="connsiteX2" fmla="*/ 5947075 w 6192892"/>
              <a:gd name="connsiteY2" fmla="*/ 1198179 h 1198179"/>
              <a:gd name="connsiteX3" fmla="*/ 0 w 6192892"/>
              <a:gd name="connsiteY3" fmla="*/ 1198179 h 1198179"/>
            </a:gdLst>
            <a:ahLst/>
            <a:cxnLst>
              <a:cxn ang="0">
                <a:pos x="connsiteX0" y="connsiteY0"/>
              </a:cxn>
              <a:cxn ang="0">
                <a:pos x="connsiteX1" y="connsiteY1"/>
              </a:cxn>
              <a:cxn ang="0">
                <a:pos x="connsiteX2" y="connsiteY2"/>
              </a:cxn>
              <a:cxn ang="0">
                <a:pos x="connsiteX3" y="connsiteY3"/>
              </a:cxn>
            </a:cxnLst>
            <a:rect l="l" t="t" r="r" b="b"/>
            <a:pathLst>
              <a:path w="6192892" h="1198179">
                <a:moveTo>
                  <a:pt x="0" y="0"/>
                </a:moveTo>
                <a:lnTo>
                  <a:pt x="6192892" y="0"/>
                </a:lnTo>
                <a:lnTo>
                  <a:pt x="5947075" y="1198179"/>
                </a:lnTo>
                <a:lnTo>
                  <a:pt x="0" y="1198179"/>
                </a:lnTo>
                <a:close/>
              </a:path>
            </a:pathLst>
          </a:custGeom>
          <a:solidFill>
            <a:schemeClr val="accent2"/>
          </a:solidFill>
        </p:spPr>
        <p:txBody>
          <a:bodyPr wrap="square" lIns="228600" rtlCol="0" anchor="ctr">
            <a:noAutofit/>
          </a:bodyPr>
          <a:lstStyle>
            <a:lvl1pPr algn="l">
              <a:defRPr sz="4000" cap="all" spc="300" baseline="0">
                <a:solidFill>
                  <a:schemeClr val="bg1"/>
                </a:solidFill>
                <a:latin typeface="Bahnschrift" panose="020B0502040204020203" pitchFamily="34" charset="0"/>
              </a:defRPr>
            </a:lvl1pPr>
          </a:lstStyle>
          <a:p>
            <a:pPr rtl="0"/>
            <a:r>
              <a:rPr lang="en-GB" noProof="0"/>
              <a:t>Click to edit Master title style</a:t>
            </a:r>
          </a:p>
        </p:txBody>
      </p:sp>
      <p:sp>
        <p:nvSpPr>
          <p:cNvPr id="6" name="Content Placeholder 5">
            <a:extLst>
              <a:ext uri="{FF2B5EF4-FFF2-40B4-BE49-F238E27FC236}">
                <a16:creationId xmlns:a16="http://schemas.microsoft.com/office/drawing/2014/main" id="{84E120DB-DDEC-4DDF-8FB4-5C52F8078B86}"/>
              </a:ext>
            </a:extLst>
          </p:cNvPr>
          <p:cNvSpPr>
            <a:spLocks noGrp="1"/>
          </p:cNvSpPr>
          <p:nvPr>
            <p:ph sz="quarter" idx="13"/>
          </p:nvPr>
        </p:nvSpPr>
        <p:spPr>
          <a:xfrm>
            <a:off x="693738" y="2705425"/>
            <a:ext cx="10745787" cy="327310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45555064"/>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1921764" y="2145265"/>
            <a:ext cx="8348472" cy="2363568"/>
          </a:xfrm>
          <a:noFill/>
        </p:spPr>
        <p:txBody>
          <a:bodyPr rtlCol="0">
            <a:normAutofit/>
          </a:bodyPr>
          <a:lstStyle>
            <a:lvl1pPr algn="ctr">
              <a:defRPr sz="4000" spc="140" baseline="0">
                <a:solidFill>
                  <a:schemeClr val="tx2"/>
                </a:solidFill>
                <a:latin typeface="Tw Cen MT" panose="020B0602020104020603" pitchFamily="34" charset="77"/>
              </a:defRPr>
            </a:lvl1pPr>
          </a:lstStyle>
          <a:p>
            <a:pPr rtl="0"/>
            <a:r>
              <a:rPr lang="en-GB" noProof="0"/>
              <a:t>Click to edit master title style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lstStyle>
            <a:lvl1pPr>
              <a:defRPr sz="1000"/>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lstStyle>
            <a:lvl1pPr>
              <a:defRPr sz="1000"/>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lstStyle>
            <a:lvl1pPr>
              <a:defRPr sz="1000"/>
            </a:lvl1pPr>
          </a:lstStyle>
          <a:p>
            <a:pPr rtl="0"/>
            <a:fld id="{294A09A9-5501-47C1-A89A-A340965A2BE2}" type="slidenum">
              <a:rPr lang="en-GB" noProof="0" smtClean="0"/>
              <a:pPr/>
              <a:t>‹#›</a:t>
            </a:fld>
            <a:endParaRPr lang="en-GB" noProof="0"/>
          </a:p>
        </p:txBody>
      </p:sp>
      <p:sp>
        <p:nvSpPr>
          <p:cNvPr id="12" name="Title 1">
            <a:extLst>
              <a:ext uri="{FF2B5EF4-FFF2-40B4-BE49-F238E27FC236}">
                <a16:creationId xmlns:a16="http://schemas.microsoft.com/office/drawing/2014/main" id="{0B51AFA9-C4C0-D44A-BE1A-30964CBCFE37}"/>
              </a:ext>
            </a:extLst>
          </p:cNvPr>
          <p:cNvSpPr txBox="1">
            <a:spLocks/>
          </p:cNvSpPr>
          <p:nvPr userDrawn="1"/>
        </p:nvSpPr>
        <p:spPr>
          <a:xfrm>
            <a:off x="970130" y="1879594"/>
            <a:ext cx="1141699" cy="1220689"/>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000" kern="1200" spc="300">
                <a:solidFill>
                  <a:schemeClr val="tx2"/>
                </a:solidFill>
                <a:latin typeface="Tw Cen MT" panose="020B0602020104020603" pitchFamily="34" charset="77"/>
                <a:ea typeface="+mj-ea"/>
                <a:cs typeface="+mj-cs"/>
              </a:defRPr>
            </a:lvl1pPr>
          </a:lstStyle>
          <a:p>
            <a:pPr rtl="0"/>
            <a:r>
              <a:rPr lang="en-GB" sz="16600" noProof="0">
                <a:solidFill>
                  <a:schemeClr val="accent3">
                    <a:lumMod val="75000"/>
                  </a:schemeClr>
                </a:solidFill>
              </a:rPr>
              <a:t>“</a:t>
            </a:r>
          </a:p>
        </p:txBody>
      </p:sp>
      <p:sp>
        <p:nvSpPr>
          <p:cNvPr id="13" name="Title 1">
            <a:extLst>
              <a:ext uri="{FF2B5EF4-FFF2-40B4-BE49-F238E27FC236}">
                <a16:creationId xmlns:a16="http://schemas.microsoft.com/office/drawing/2014/main" id="{2E169998-8E4C-AC45-9496-F3E1D40DD604}"/>
              </a:ext>
            </a:extLst>
          </p:cNvPr>
          <p:cNvSpPr txBox="1">
            <a:spLocks/>
          </p:cNvSpPr>
          <p:nvPr userDrawn="1"/>
        </p:nvSpPr>
        <p:spPr>
          <a:xfrm>
            <a:off x="10408852" y="4443180"/>
            <a:ext cx="1141699" cy="1220689"/>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000" kern="1200" spc="300">
                <a:solidFill>
                  <a:schemeClr val="tx2"/>
                </a:solidFill>
                <a:latin typeface="Tw Cen MT" panose="020B0602020104020603" pitchFamily="34" charset="77"/>
                <a:ea typeface="+mj-ea"/>
                <a:cs typeface="+mj-cs"/>
              </a:defRPr>
            </a:lvl1pPr>
          </a:lstStyle>
          <a:p>
            <a:pPr rtl="0"/>
            <a:r>
              <a:rPr lang="en-GB" sz="16600" noProof="0">
                <a:solidFill>
                  <a:schemeClr val="accent3">
                    <a:lumMod val="75000"/>
                  </a:schemeClr>
                </a:solidFill>
              </a:rPr>
              <a:t>”</a:t>
            </a:r>
          </a:p>
        </p:txBody>
      </p:sp>
      <p:sp>
        <p:nvSpPr>
          <p:cNvPr id="15" name="Text Placeholder 14">
            <a:extLst>
              <a:ext uri="{FF2B5EF4-FFF2-40B4-BE49-F238E27FC236}">
                <a16:creationId xmlns:a16="http://schemas.microsoft.com/office/drawing/2014/main" id="{F3F62FE2-8018-8846-A38A-108C9B02DF17}"/>
              </a:ext>
            </a:extLst>
          </p:cNvPr>
          <p:cNvSpPr>
            <a:spLocks noGrp="1"/>
          </p:cNvSpPr>
          <p:nvPr>
            <p:ph type="body" sz="quarter" idx="13"/>
          </p:nvPr>
        </p:nvSpPr>
        <p:spPr>
          <a:xfrm>
            <a:off x="6662738" y="4526051"/>
            <a:ext cx="3727450" cy="515938"/>
          </a:xfrm>
          <a:noFill/>
        </p:spPr>
        <p:txBody>
          <a:bodyPr rtlCol="0">
            <a:noAutofit/>
          </a:bodyPr>
          <a:lstStyle>
            <a:lvl1pPr marL="0" indent="0" algn="r">
              <a:buNone/>
              <a:defRPr sz="2000" spc="140" baseline="0">
                <a:solidFill>
                  <a:schemeClr val="tx2"/>
                </a:solidFill>
                <a:latin typeface="Tw Cen MT" panose="020B0602020104020603" pitchFamily="34" charset="77"/>
              </a:defRPr>
            </a:lvl1pPr>
            <a:lvl2pPr marL="457200" indent="0" algn="r">
              <a:buNone/>
              <a:defRPr sz="1800">
                <a:solidFill>
                  <a:schemeClr val="tx2"/>
                </a:solidFill>
                <a:latin typeface="Tw Cen MT" panose="020B0602020104020603" pitchFamily="34" charset="77"/>
              </a:defRPr>
            </a:lvl2pPr>
            <a:lvl3pPr marL="914400" indent="0" algn="r">
              <a:buNone/>
              <a:defRPr sz="1600">
                <a:solidFill>
                  <a:schemeClr val="tx2"/>
                </a:solidFill>
                <a:latin typeface="Tw Cen MT" panose="020B0602020104020603" pitchFamily="34" charset="77"/>
              </a:defRPr>
            </a:lvl3pPr>
            <a:lvl4pPr marL="1371600" indent="0" algn="r">
              <a:buNone/>
              <a:defRPr sz="1400">
                <a:solidFill>
                  <a:schemeClr val="tx2"/>
                </a:solidFill>
                <a:latin typeface="Tw Cen MT" panose="020B0602020104020603" pitchFamily="34" charset="77"/>
              </a:defRPr>
            </a:lvl4pPr>
            <a:lvl5pPr marL="1828800" indent="0" algn="r">
              <a:buNone/>
              <a:defRPr sz="1400">
                <a:solidFill>
                  <a:schemeClr val="tx2"/>
                </a:solidFill>
                <a:latin typeface="Tw Cen MT" panose="020B0602020104020603" pitchFamily="34" charset="77"/>
              </a:defRPr>
            </a:lvl5pPr>
          </a:lstStyle>
          <a:p>
            <a:pPr lvl="0" rtl="0"/>
            <a:r>
              <a:rPr lang="en-GB" noProof="0"/>
              <a:t>Click to edit Master text styles</a:t>
            </a:r>
          </a:p>
        </p:txBody>
      </p:sp>
    </p:spTree>
    <p:extLst>
      <p:ext uri="{BB962C8B-B14F-4D97-AF65-F5344CB8AC3E}">
        <p14:creationId xmlns:p14="http://schemas.microsoft.com/office/powerpoint/2010/main" val="1593318893"/>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Meet the Team 4">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1F428E6-A8A2-E844-9C02-078ED4D9934D}"/>
              </a:ext>
            </a:extLst>
          </p:cNvPr>
          <p:cNvSpPr>
            <a:spLocks noGrp="1"/>
          </p:cNvSpPr>
          <p:nvPr>
            <p:ph type="pic" sz="quarter" idx="13"/>
          </p:nvPr>
        </p:nvSpPr>
        <p:spPr>
          <a:xfrm>
            <a:off x="0" y="0"/>
            <a:ext cx="12192000" cy="6858000"/>
          </a:xfrm>
          <a:solidFill>
            <a:schemeClr val="tx2">
              <a:lumMod val="20000"/>
              <a:lumOff val="80000"/>
            </a:schemeClr>
          </a:solidFill>
        </p:spPr>
        <p:txBody>
          <a:bodyPr rtlCol="0"/>
          <a:lstStyle/>
          <a:p>
            <a:pPr rtl="0"/>
            <a:r>
              <a:rPr lang="en-GB" noProof="0"/>
              <a:t>Click icon to add picture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lstStyle>
            <a:lvl1pPr>
              <a:defRPr sz="1000">
                <a:solidFill>
                  <a:schemeClr val="tx2"/>
                </a:solidFill>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lstStyle>
            <a:lvl1pPr>
              <a:defRPr sz="1000">
                <a:solidFill>
                  <a:schemeClr val="tx2"/>
                </a:solidFill>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lstStyle>
            <a:lvl1pPr>
              <a:defRPr sz="1000">
                <a:solidFill>
                  <a:schemeClr val="tx2"/>
                </a:solidFill>
              </a:defRPr>
            </a:lvl1pPr>
          </a:lstStyle>
          <a:p>
            <a:pPr rtl="0"/>
            <a:fld id="{294A09A9-5501-47C1-A89A-A340965A2BE2}" type="slidenum">
              <a:rPr lang="en-GB" noProof="0" smtClean="0"/>
              <a:pPr/>
              <a:t>‹#›</a:t>
            </a:fld>
            <a:endParaRPr lang="en-GB" noProof="0"/>
          </a:p>
        </p:txBody>
      </p:sp>
      <p:sp>
        <p:nvSpPr>
          <p:cNvPr id="17" name="Picture Placeholder 16">
            <a:extLst>
              <a:ext uri="{FF2B5EF4-FFF2-40B4-BE49-F238E27FC236}">
                <a16:creationId xmlns:a16="http://schemas.microsoft.com/office/drawing/2014/main" id="{27B76286-63A1-AF4F-B23C-363AA8A8471F}"/>
              </a:ext>
            </a:extLst>
          </p:cNvPr>
          <p:cNvSpPr>
            <a:spLocks noGrp="1"/>
          </p:cNvSpPr>
          <p:nvPr>
            <p:ph type="pic" sz="quarter" idx="14"/>
          </p:nvPr>
        </p:nvSpPr>
        <p:spPr>
          <a:xfrm>
            <a:off x="1038044" y="2405063"/>
            <a:ext cx="946150" cy="944562"/>
          </a:xfrm>
        </p:spPr>
        <p:txBody>
          <a:bodyPr rtlCol="0" anchor="ctr">
            <a:normAutofit/>
          </a:bodyPr>
          <a:lstStyle>
            <a:lvl1pPr marL="0" indent="0" algn="ctr">
              <a:buNone/>
              <a:defRPr sz="1400"/>
            </a:lvl1pPr>
          </a:lstStyle>
          <a:p>
            <a:pPr rtl="0"/>
            <a:r>
              <a:rPr lang="en-GB" noProof="0"/>
              <a:t>Click icon to add picture</a:t>
            </a:r>
          </a:p>
        </p:txBody>
      </p:sp>
      <p:sp>
        <p:nvSpPr>
          <p:cNvPr id="19" name="Text Placeholder 18">
            <a:extLst>
              <a:ext uri="{FF2B5EF4-FFF2-40B4-BE49-F238E27FC236}">
                <a16:creationId xmlns:a16="http://schemas.microsoft.com/office/drawing/2014/main" id="{64F5D22F-DDAB-8A40-B9D8-54ACF9C0E0E2}"/>
              </a:ext>
            </a:extLst>
          </p:cNvPr>
          <p:cNvSpPr>
            <a:spLocks noGrp="1"/>
          </p:cNvSpPr>
          <p:nvPr>
            <p:ph type="body" sz="quarter" idx="15" hasCustomPrompt="1"/>
          </p:nvPr>
        </p:nvSpPr>
        <p:spPr>
          <a:xfrm>
            <a:off x="2200773" y="2498043"/>
            <a:ext cx="2917826" cy="404812"/>
          </a:xfrm>
        </p:spPr>
        <p:txBody>
          <a:bodyPr rtlCol="0" anchor="b">
            <a:noAutofit/>
          </a:bodyPr>
          <a:lstStyle>
            <a:lvl1pPr marL="0" indent="0">
              <a:buNone/>
              <a:defRPr sz="18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20" name="Text Placeholder 18">
            <a:extLst>
              <a:ext uri="{FF2B5EF4-FFF2-40B4-BE49-F238E27FC236}">
                <a16:creationId xmlns:a16="http://schemas.microsoft.com/office/drawing/2014/main" id="{3970178A-7D91-5F40-B3BD-58988D1D235B}"/>
              </a:ext>
            </a:extLst>
          </p:cNvPr>
          <p:cNvSpPr>
            <a:spLocks noGrp="1"/>
          </p:cNvSpPr>
          <p:nvPr>
            <p:ph type="body" sz="quarter" idx="16"/>
          </p:nvPr>
        </p:nvSpPr>
        <p:spPr>
          <a:xfrm>
            <a:off x="2200773" y="2922586"/>
            <a:ext cx="2917826" cy="404812"/>
          </a:xfrm>
        </p:spPr>
        <p:txBody>
          <a:bodyPr rtlCol="0" anchor="t">
            <a:noAutofit/>
          </a:bodyPr>
          <a:lstStyle>
            <a:lvl1pPr marL="0" indent="0">
              <a:buNone/>
              <a:defRPr sz="15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21" name="Picture Placeholder 16">
            <a:extLst>
              <a:ext uri="{FF2B5EF4-FFF2-40B4-BE49-F238E27FC236}">
                <a16:creationId xmlns:a16="http://schemas.microsoft.com/office/drawing/2014/main" id="{6D61AF1F-6298-744E-B9E2-999EED4A1EC8}"/>
              </a:ext>
            </a:extLst>
          </p:cNvPr>
          <p:cNvSpPr>
            <a:spLocks noGrp="1"/>
          </p:cNvSpPr>
          <p:nvPr>
            <p:ph type="pic" sz="quarter" idx="17"/>
          </p:nvPr>
        </p:nvSpPr>
        <p:spPr>
          <a:xfrm>
            <a:off x="1038044" y="4021592"/>
            <a:ext cx="946150" cy="944562"/>
          </a:xfrm>
        </p:spPr>
        <p:txBody>
          <a:bodyPr rtlCol="0" anchor="ctr">
            <a:normAutofit/>
          </a:bodyPr>
          <a:lstStyle>
            <a:lvl1pPr marL="0" indent="0" algn="ctr">
              <a:buNone/>
              <a:defRPr sz="1400"/>
            </a:lvl1pPr>
          </a:lstStyle>
          <a:p>
            <a:pPr rtl="0"/>
            <a:r>
              <a:rPr lang="en-GB" noProof="0"/>
              <a:t>Click icon to add picture</a:t>
            </a:r>
          </a:p>
        </p:txBody>
      </p:sp>
      <p:sp>
        <p:nvSpPr>
          <p:cNvPr id="22" name="Text Placeholder 18">
            <a:extLst>
              <a:ext uri="{FF2B5EF4-FFF2-40B4-BE49-F238E27FC236}">
                <a16:creationId xmlns:a16="http://schemas.microsoft.com/office/drawing/2014/main" id="{B409E4EC-6771-344F-AC49-F0493C4E505B}"/>
              </a:ext>
            </a:extLst>
          </p:cNvPr>
          <p:cNvSpPr>
            <a:spLocks noGrp="1"/>
          </p:cNvSpPr>
          <p:nvPr>
            <p:ph type="body" sz="quarter" idx="18" hasCustomPrompt="1"/>
          </p:nvPr>
        </p:nvSpPr>
        <p:spPr>
          <a:xfrm>
            <a:off x="2200773" y="4114572"/>
            <a:ext cx="2917826" cy="404812"/>
          </a:xfrm>
        </p:spPr>
        <p:txBody>
          <a:bodyPr rtlCol="0" anchor="b">
            <a:noAutofit/>
          </a:bodyPr>
          <a:lstStyle>
            <a:lvl1pPr marL="0" indent="0">
              <a:buNone/>
              <a:defRPr sz="18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23" name="Text Placeholder 18">
            <a:extLst>
              <a:ext uri="{FF2B5EF4-FFF2-40B4-BE49-F238E27FC236}">
                <a16:creationId xmlns:a16="http://schemas.microsoft.com/office/drawing/2014/main" id="{22E21560-0E2C-7E48-882F-77B02B0CE34D}"/>
              </a:ext>
            </a:extLst>
          </p:cNvPr>
          <p:cNvSpPr>
            <a:spLocks noGrp="1"/>
          </p:cNvSpPr>
          <p:nvPr>
            <p:ph type="body" sz="quarter" idx="19"/>
          </p:nvPr>
        </p:nvSpPr>
        <p:spPr>
          <a:xfrm>
            <a:off x="2200773" y="4539115"/>
            <a:ext cx="2917826" cy="404812"/>
          </a:xfrm>
        </p:spPr>
        <p:txBody>
          <a:bodyPr rtlCol="0" anchor="t">
            <a:noAutofit/>
          </a:bodyPr>
          <a:lstStyle>
            <a:lvl1pPr marL="0" indent="0">
              <a:buNone/>
              <a:defRPr sz="15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30" name="Picture Placeholder 16">
            <a:extLst>
              <a:ext uri="{FF2B5EF4-FFF2-40B4-BE49-F238E27FC236}">
                <a16:creationId xmlns:a16="http://schemas.microsoft.com/office/drawing/2014/main" id="{E38C0995-936E-464D-86FA-9C8847D9C4DB}"/>
              </a:ext>
            </a:extLst>
          </p:cNvPr>
          <p:cNvSpPr>
            <a:spLocks noGrp="1"/>
          </p:cNvSpPr>
          <p:nvPr>
            <p:ph type="pic" sz="quarter" idx="20"/>
          </p:nvPr>
        </p:nvSpPr>
        <p:spPr>
          <a:xfrm>
            <a:off x="5710265" y="2405063"/>
            <a:ext cx="946150" cy="944562"/>
          </a:xfrm>
        </p:spPr>
        <p:txBody>
          <a:bodyPr rtlCol="0" anchor="ctr">
            <a:normAutofit/>
          </a:bodyPr>
          <a:lstStyle>
            <a:lvl1pPr marL="0" indent="0" algn="ctr">
              <a:buNone/>
              <a:defRPr sz="1400"/>
            </a:lvl1pPr>
          </a:lstStyle>
          <a:p>
            <a:pPr rtl="0"/>
            <a:r>
              <a:rPr lang="en-GB" noProof="0"/>
              <a:t>Click icon to add picture</a:t>
            </a:r>
          </a:p>
        </p:txBody>
      </p:sp>
      <p:sp>
        <p:nvSpPr>
          <p:cNvPr id="31" name="Text Placeholder 18">
            <a:extLst>
              <a:ext uri="{FF2B5EF4-FFF2-40B4-BE49-F238E27FC236}">
                <a16:creationId xmlns:a16="http://schemas.microsoft.com/office/drawing/2014/main" id="{00F264F2-A8BF-BF4E-82E5-457A75FF385D}"/>
              </a:ext>
            </a:extLst>
          </p:cNvPr>
          <p:cNvSpPr>
            <a:spLocks noGrp="1"/>
          </p:cNvSpPr>
          <p:nvPr>
            <p:ph type="body" sz="quarter" idx="21" hasCustomPrompt="1"/>
          </p:nvPr>
        </p:nvSpPr>
        <p:spPr>
          <a:xfrm>
            <a:off x="6872994" y="2498043"/>
            <a:ext cx="2917826" cy="404812"/>
          </a:xfrm>
        </p:spPr>
        <p:txBody>
          <a:bodyPr rtlCol="0" anchor="b">
            <a:noAutofit/>
          </a:bodyPr>
          <a:lstStyle>
            <a:lvl1pPr marL="0" indent="0">
              <a:buNone/>
              <a:defRPr sz="18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32" name="Text Placeholder 18">
            <a:extLst>
              <a:ext uri="{FF2B5EF4-FFF2-40B4-BE49-F238E27FC236}">
                <a16:creationId xmlns:a16="http://schemas.microsoft.com/office/drawing/2014/main" id="{C969F956-9E58-0C47-8A73-BA9372304267}"/>
              </a:ext>
            </a:extLst>
          </p:cNvPr>
          <p:cNvSpPr>
            <a:spLocks noGrp="1"/>
          </p:cNvSpPr>
          <p:nvPr>
            <p:ph type="body" sz="quarter" idx="22"/>
          </p:nvPr>
        </p:nvSpPr>
        <p:spPr>
          <a:xfrm>
            <a:off x="6872994" y="2922586"/>
            <a:ext cx="2917826" cy="404812"/>
          </a:xfrm>
        </p:spPr>
        <p:txBody>
          <a:bodyPr rtlCol="0" anchor="t">
            <a:noAutofit/>
          </a:bodyPr>
          <a:lstStyle>
            <a:lvl1pPr marL="0" indent="0">
              <a:buNone/>
              <a:defRPr sz="15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33" name="Picture Placeholder 16">
            <a:extLst>
              <a:ext uri="{FF2B5EF4-FFF2-40B4-BE49-F238E27FC236}">
                <a16:creationId xmlns:a16="http://schemas.microsoft.com/office/drawing/2014/main" id="{3A0B62B7-7680-5D4B-BC6D-4FFA49561510}"/>
              </a:ext>
            </a:extLst>
          </p:cNvPr>
          <p:cNvSpPr>
            <a:spLocks noGrp="1"/>
          </p:cNvSpPr>
          <p:nvPr>
            <p:ph type="pic" sz="quarter" idx="23"/>
          </p:nvPr>
        </p:nvSpPr>
        <p:spPr>
          <a:xfrm>
            <a:off x="5710265" y="4021592"/>
            <a:ext cx="946150" cy="944562"/>
          </a:xfrm>
        </p:spPr>
        <p:txBody>
          <a:bodyPr rtlCol="0" anchor="ctr">
            <a:normAutofit/>
          </a:bodyPr>
          <a:lstStyle>
            <a:lvl1pPr marL="0" indent="0" algn="ctr">
              <a:buNone/>
              <a:defRPr sz="1400"/>
            </a:lvl1pPr>
          </a:lstStyle>
          <a:p>
            <a:pPr rtl="0"/>
            <a:r>
              <a:rPr lang="en-GB" noProof="0"/>
              <a:t>Click icon to add picture</a:t>
            </a:r>
          </a:p>
        </p:txBody>
      </p:sp>
      <p:sp>
        <p:nvSpPr>
          <p:cNvPr id="34" name="Text Placeholder 18">
            <a:extLst>
              <a:ext uri="{FF2B5EF4-FFF2-40B4-BE49-F238E27FC236}">
                <a16:creationId xmlns:a16="http://schemas.microsoft.com/office/drawing/2014/main" id="{6C664169-B5AF-FB46-AA38-C9DDC1EB8F74}"/>
              </a:ext>
            </a:extLst>
          </p:cNvPr>
          <p:cNvSpPr>
            <a:spLocks noGrp="1"/>
          </p:cNvSpPr>
          <p:nvPr>
            <p:ph type="body" sz="quarter" idx="24" hasCustomPrompt="1"/>
          </p:nvPr>
        </p:nvSpPr>
        <p:spPr>
          <a:xfrm>
            <a:off x="6872994" y="4114572"/>
            <a:ext cx="2917826" cy="404812"/>
          </a:xfrm>
        </p:spPr>
        <p:txBody>
          <a:bodyPr rtlCol="0" anchor="b">
            <a:noAutofit/>
          </a:bodyPr>
          <a:lstStyle>
            <a:lvl1pPr marL="0" indent="0">
              <a:buNone/>
              <a:defRPr sz="18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35" name="Text Placeholder 18">
            <a:extLst>
              <a:ext uri="{FF2B5EF4-FFF2-40B4-BE49-F238E27FC236}">
                <a16:creationId xmlns:a16="http://schemas.microsoft.com/office/drawing/2014/main" id="{EB349D7E-9425-EA4B-906F-145652D00795}"/>
              </a:ext>
            </a:extLst>
          </p:cNvPr>
          <p:cNvSpPr>
            <a:spLocks noGrp="1"/>
          </p:cNvSpPr>
          <p:nvPr>
            <p:ph type="body" sz="quarter" idx="25"/>
          </p:nvPr>
        </p:nvSpPr>
        <p:spPr>
          <a:xfrm>
            <a:off x="6872994" y="4539115"/>
            <a:ext cx="2917826" cy="404812"/>
          </a:xfrm>
        </p:spPr>
        <p:txBody>
          <a:bodyPr rtlCol="0" anchor="t">
            <a:noAutofit/>
          </a:bodyPr>
          <a:lstStyle>
            <a:lvl1pPr marL="0" indent="0">
              <a:buNone/>
              <a:defRPr sz="15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36" name="Title 1">
            <a:extLst>
              <a:ext uri="{FF2B5EF4-FFF2-40B4-BE49-F238E27FC236}">
                <a16:creationId xmlns:a16="http://schemas.microsoft.com/office/drawing/2014/main" id="{E6971742-A7E0-0D4A-AE6E-496FB9EC1BF1}"/>
              </a:ext>
            </a:extLst>
          </p:cNvPr>
          <p:cNvSpPr>
            <a:spLocks noGrp="1"/>
          </p:cNvSpPr>
          <p:nvPr>
            <p:ph type="ctrTitle"/>
          </p:nvPr>
        </p:nvSpPr>
        <p:spPr>
          <a:xfrm>
            <a:off x="916017" y="978408"/>
            <a:ext cx="8357616" cy="1088136"/>
          </a:xfrm>
        </p:spPr>
        <p:txBody>
          <a:bodyPr rtlCol="0" anchor="ctr">
            <a:normAutofit/>
          </a:bodyPr>
          <a:lstStyle>
            <a:lvl1pPr algn="l">
              <a:defRPr sz="4000" cap="all" spc="300" baseline="0">
                <a:solidFill>
                  <a:schemeClr val="bg1"/>
                </a:solidFill>
                <a:latin typeface="Bahnschrift" panose="020B0502040204020203" pitchFamily="34" charset="0"/>
              </a:defRPr>
            </a:lvl1pPr>
          </a:lstStyle>
          <a:p>
            <a:pPr rtl="0"/>
            <a:r>
              <a:rPr lang="en-GB" noProof="0"/>
              <a:t>Click to edit Master title style</a:t>
            </a:r>
          </a:p>
        </p:txBody>
      </p:sp>
    </p:spTree>
    <p:extLst>
      <p:ext uri="{BB962C8B-B14F-4D97-AF65-F5344CB8AC3E}">
        <p14:creationId xmlns:p14="http://schemas.microsoft.com/office/powerpoint/2010/main" val="4171849545"/>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eet the Team 8">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1F428E6-A8A2-E844-9C02-078ED4D9934D}"/>
              </a:ext>
            </a:extLst>
          </p:cNvPr>
          <p:cNvSpPr>
            <a:spLocks noGrp="1"/>
          </p:cNvSpPr>
          <p:nvPr>
            <p:ph type="pic" sz="quarter" idx="13"/>
          </p:nvPr>
        </p:nvSpPr>
        <p:spPr>
          <a:xfrm>
            <a:off x="0" y="0"/>
            <a:ext cx="12192000" cy="6858000"/>
          </a:xfrm>
          <a:solidFill>
            <a:schemeClr val="tx2">
              <a:lumMod val="20000"/>
              <a:lumOff val="80000"/>
            </a:schemeClr>
          </a:solidFill>
        </p:spPr>
        <p:txBody>
          <a:bodyPr rtlCol="0"/>
          <a:lstStyle/>
          <a:p>
            <a:pPr rtl="0"/>
            <a:r>
              <a:rPr lang="en-GB" noProof="0"/>
              <a:t>Click icon to add picture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lstStyle>
            <a:lvl1pPr>
              <a:defRPr sz="1000">
                <a:solidFill>
                  <a:schemeClr val="tx2"/>
                </a:solidFill>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lstStyle>
            <a:lvl1pPr>
              <a:defRPr sz="1000">
                <a:solidFill>
                  <a:schemeClr val="tx2"/>
                </a:solidFill>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lstStyle>
            <a:lvl1pPr>
              <a:defRPr sz="1000">
                <a:solidFill>
                  <a:schemeClr val="tx2"/>
                </a:solidFill>
              </a:defRPr>
            </a:lvl1pPr>
          </a:lstStyle>
          <a:p>
            <a:pPr rtl="0"/>
            <a:fld id="{294A09A9-5501-47C1-A89A-A340965A2BE2}" type="slidenum">
              <a:rPr lang="en-GB" noProof="0" smtClean="0"/>
              <a:pPr/>
              <a:t>‹#›</a:t>
            </a:fld>
            <a:endParaRPr lang="en-GB" noProof="0"/>
          </a:p>
        </p:txBody>
      </p:sp>
      <p:sp>
        <p:nvSpPr>
          <p:cNvPr id="17" name="Picture Placeholder 16">
            <a:extLst>
              <a:ext uri="{FF2B5EF4-FFF2-40B4-BE49-F238E27FC236}">
                <a16:creationId xmlns:a16="http://schemas.microsoft.com/office/drawing/2014/main" id="{27B76286-63A1-AF4F-B23C-363AA8A8471F}"/>
              </a:ext>
            </a:extLst>
          </p:cNvPr>
          <p:cNvSpPr>
            <a:spLocks noGrp="1"/>
          </p:cNvSpPr>
          <p:nvPr>
            <p:ph type="pic" sz="quarter" idx="14"/>
          </p:nvPr>
        </p:nvSpPr>
        <p:spPr>
          <a:xfrm>
            <a:off x="1038044" y="2159159"/>
            <a:ext cx="923886" cy="922335"/>
          </a:xfrm>
        </p:spPr>
        <p:txBody>
          <a:bodyPr rtlCol="0">
            <a:noAutofit/>
          </a:bodyPr>
          <a:lstStyle/>
          <a:p>
            <a:pPr rtl="0"/>
            <a:r>
              <a:rPr lang="en-GB" noProof="0"/>
              <a:t>Click icon to add picture</a:t>
            </a:r>
          </a:p>
        </p:txBody>
      </p:sp>
      <p:sp>
        <p:nvSpPr>
          <p:cNvPr id="19" name="Text Placeholder 18">
            <a:extLst>
              <a:ext uri="{FF2B5EF4-FFF2-40B4-BE49-F238E27FC236}">
                <a16:creationId xmlns:a16="http://schemas.microsoft.com/office/drawing/2014/main" id="{64F5D22F-DDAB-8A40-B9D8-54ACF9C0E0E2}"/>
              </a:ext>
            </a:extLst>
          </p:cNvPr>
          <p:cNvSpPr>
            <a:spLocks noGrp="1"/>
          </p:cNvSpPr>
          <p:nvPr>
            <p:ph type="body" sz="quarter" idx="15" hasCustomPrompt="1"/>
          </p:nvPr>
        </p:nvSpPr>
        <p:spPr>
          <a:xfrm>
            <a:off x="1038044" y="3105654"/>
            <a:ext cx="2526566" cy="402336"/>
          </a:xfrm>
        </p:spPr>
        <p:txBody>
          <a:bodyPr lIns="0" rtlCol="0" anchor="b">
            <a:noAutofit/>
          </a:bodyPr>
          <a:lstStyle>
            <a:lvl1pPr marL="0" indent="0">
              <a:buNone/>
              <a:defRPr sz="16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20" name="Text Placeholder 18">
            <a:extLst>
              <a:ext uri="{FF2B5EF4-FFF2-40B4-BE49-F238E27FC236}">
                <a16:creationId xmlns:a16="http://schemas.microsoft.com/office/drawing/2014/main" id="{3970178A-7D91-5F40-B3BD-58988D1D235B}"/>
              </a:ext>
            </a:extLst>
          </p:cNvPr>
          <p:cNvSpPr>
            <a:spLocks noGrp="1"/>
          </p:cNvSpPr>
          <p:nvPr>
            <p:ph type="body" sz="quarter" idx="16"/>
          </p:nvPr>
        </p:nvSpPr>
        <p:spPr>
          <a:xfrm>
            <a:off x="1038044" y="3483864"/>
            <a:ext cx="2526566" cy="404812"/>
          </a:xfrm>
        </p:spPr>
        <p:txBody>
          <a:bodyPr lIns="0" rtlCol="0" anchor="t">
            <a:noAutofit/>
          </a:bodyPr>
          <a:lstStyle>
            <a:lvl1pPr marL="0" indent="0">
              <a:buNone/>
              <a:defRPr sz="12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24" name="Picture Placeholder 16">
            <a:extLst>
              <a:ext uri="{FF2B5EF4-FFF2-40B4-BE49-F238E27FC236}">
                <a16:creationId xmlns:a16="http://schemas.microsoft.com/office/drawing/2014/main" id="{6A88DE59-CC76-784E-91CC-86A873E12BB0}"/>
              </a:ext>
            </a:extLst>
          </p:cNvPr>
          <p:cNvSpPr>
            <a:spLocks noGrp="1"/>
          </p:cNvSpPr>
          <p:nvPr>
            <p:ph type="pic" sz="quarter" idx="17"/>
          </p:nvPr>
        </p:nvSpPr>
        <p:spPr>
          <a:xfrm>
            <a:off x="3719251" y="2159159"/>
            <a:ext cx="923886" cy="922335"/>
          </a:xfrm>
        </p:spPr>
        <p:txBody>
          <a:bodyPr rtlCol="0">
            <a:noAutofit/>
          </a:bodyPr>
          <a:lstStyle/>
          <a:p>
            <a:pPr rtl="0"/>
            <a:r>
              <a:rPr lang="en-GB" noProof="0"/>
              <a:t>Click icon to add picture</a:t>
            </a:r>
          </a:p>
        </p:txBody>
      </p:sp>
      <p:sp>
        <p:nvSpPr>
          <p:cNvPr id="25" name="Text Placeholder 18">
            <a:extLst>
              <a:ext uri="{FF2B5EF4-FFF2-40B4-BE49-F238E27FC236}">
                <a16:creationId xmlns:a16="http://schemas.microsoft.com/office/drawing/2014/main" id="{EC7436AA-C631-914A-893C-01BFCB514469}"/>
              </a:ext>
            </a:extLst>
          </p:cNvPr>
          <p:cNvSpPr>
            <a:spLocks noGrp="1"/>
          </p:cNvSpPr>
          <p:nvPr>
            <p:ph type="body" sz="quarter" idx="18" hasCustomPrompt="1"/>
          </p:nvPr>
        </p:nvSpPr>
        <p:spPr>
          <a:xfrm>
            <a:off x="3719251" y="3105654"/>
            <a:ext cx="2526566" cy="402336"/>
          </a:xfrm>
        </p:spPr>
        <p:txBody>
          <a:bodyPr lIns="0" rtlCol="0" anchor="b">
            <a:noAutofit/>
          </a:bodyPr>
          <a:lstStyle>
            <a:lvl1pPr marL="0" indent="0">
              <a:buNone/>
              <a:defRPr sz="16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26" name="Text Placeholder 18">
            <a:extLst>
              <a:ext uri="{FF2B5EF4-FFF2-40B4-BE49-F238E27FC236}">
                <a16:creationId xmlns:a16="http://schemas.microsoft.com/office/drawing/2014/main" id="{7D3267A9-41C6-6D41-B94A-AF3A0B8D3CC2}"/>
              </a:ext>
            </a:extLst>
          </p:cNvPr>
          <p:cNvSpPr>
            <a:spLocks noGrp="1"/>
          </p:cNvSpPr>
          <p:nvPr>
            <p:ph type="body" sz="quarter" idx="19"/>
          </p:nvPr>
        </p:nvSpPr>
        <p:spPr>
          <a:xfrm>
            <a:off x="3719251" y="3483864"/>
            <a:ext cx="2526566" cy="404812"/>
          </a:xfrm>
        </p:spPr>
        <p:txBody>
          <a:bodyPr lIns="0" rtlCol="0" anchor="t">
            <a:noAutofit/>
          </a:bodyPr>
          <a:lstStyle>
            <a:lvl1pPr marL="0" indent="0">
              <a:buNone/>
              <a:defRPr sz="12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27" name="Picture Placeholder 16">
            <a:extLst>
              <a:ext uri="{FF2B5EF4-FFF2-40B4-BE49-F238E27FC236}">
                <a16:creationId xmlns:a16="http://schemas.microsoft.com/office/drawing/2014/main" id="{0CA14719-28D1-1245-82ED-C30AEA3FF510}"/>
              </a:ext>
            </a:extLst>
          </p:cNvPr>
          <p:cNvSpPr>
            <a:spLocks noGrp="1"/>
          </p:cNvSpPr>
          <p:nvPr>
            <p:ph type="pic" sz="quarter" idx="20"/>
          </p:nvPr>
        </p:nvSpPr>
        <p:spPr>
          <a:xfrm>
            <a:off x="6415955" y="2159159"/>
            <a:ext cx="923886" cy="922335"/>
          </a:xfrm>
        </p:spPr>
        <p:txBody>
          <a:bodyPr rtlCol="0">
            <a:noAutofit/>
          </a:bodyPr>
          <a:lstStyle/>
          <a:p>
            <a:pPr rtl="0"/>
            <a:r>
              <a:rPr lang="en-GB" noProof="0"/>
              <a:t>Click icon to add picture</a:t>
            </a:r>
          </a:p>
        </p:txBody>
      </p:sp>
      <p:sp>
        <p:nvSpPr>
          <p:cNvPr id="28" name="Text Placeholder 18">
            <a:extLst>
              <a:ext uri="{FF2B5EF4-FFF2-40B4-BE49-F238E27FC236}">
                <a16:creationId xmlns:a16="http://schemas.microsoft.com/office/drawing/2014/main" id="{A0F20BEC-0D1F-424C-A708-3CD1B159CB9D}"/>
              </a:ext>
            </a:extLst>
          </p:cNvPr>
          <p:cNvSpPr>
            <a:spLocks noGrp="1"/>
          </p:cNvSpPr>
          <p:nvPr>
            <p:ph type="body" sz="quarter" idx="21" hasCustomPrompt="1"/>
          </p:nvPr>
        </p:nvSpPr>
        <p:spPr>
          <a:xfrm>
            <a:off x="6415955" y="3105654"/>
            <a:ext cx="2526566" cy="402336"/>
          </a:xfrm>
        </p:spPr>
        <p:txBody>
          <a:bodyPr lIns="0" rtlCol="0" anchor="b">
            <a:noAutofit/>
          </a:bodyPr>
          <a:lstStyle>
            <a:lvl1pPr marL="0" indent="0">
              <a:buNone/>
              <a:defRPr sz="16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29" name="Text Placeholder 18">
            <a:extLst>
              <a:ext uri="{FF2B5EF4-FFF2-40B4-BE49-F238E27FC236}">
                <a16:creationId xmlns:a16="http://schemas.microsoft.com/office/drawing/2014/main" id="{1AF30013-E0ED-7F43-83DA-D58BF2C564E5}"/>
              </a:ext>
            </a:extLst>
          </p:cNvPr>
          <p:cNvSpPr>
            <a:spLocks noGrp="1"/>
          </p:cNvSpPr>
          <p:nvPr>
            <p:ph type="body" sz="quarter" idx="22"/>
          </p:nvPr>
        </p:nvSpPr>
        <p:spPr>
          <a:xfrm>
            <a:off x="6415955" y="3483864"/>
            <a:ext cx="2526566" cy="404812"/>
          </a:xfrm>
        </p:spPr>
        <p:txBody>
          <a:bodyPr lIns="0" rtlCol="0" anchor="t">
            <a:noAutofit/>
          </a:bodyPr>
          <a:lstStyle>
            <a:lvl1pPr marL="0" indent="0">
              <a:buNone/>
              <a:defRPr sz="12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36" name="Picture Placeholder 16">
            <a:extLst>
              <a:ext uri="{FF2B5EF4-FFF2-40B4-BE49-F238E27FC236}">
                <a16:creationId xmlns:a16="http://schemas.microsoft.com/office/drawing/2014/main" id="{6F279F35-215F-8247-9F1E-B98FCFCBDCD3}"/>
              </a:ext>
            </a:extLst>
          </p:cNvPr>
          <p:cNvSpPr>
            <a:spLocks noGrp="1"/>
          </p:cNvSpPr>
          <p:nvPr>
            <p:ph type="pic" sz="quarter" idx="23"/>
          </p:nvPr>
        </p:nvSpPr>
        <p:spPr>
          <a:xfrm>
            <a:off x="9097162" y="2159159"/>
            <a:ext cx="923886" cy="922335"/>
          </a:xfrm>
        </p:spPr>
        <p:txBody>
          <a:bodyPr rtlCol="0">
            <a:noAutofit/>
          </a:bodyPr>
          <a:lstStyle/>
          <a:p>
            <a:pPr rtl="0"/>
            <a:r>
              <a:rPr lang="en-GB" noProof="0"/>
              <a:t>Click icon to add picture</a:t>
            </a:r>
          </a:p>
        </p:txBody>
      </p:sp>
      <p:sp>
        <p:nvSpPr>
          <p:cNvPr id="37" name="Text Placeholder 18">
            <a:extLst>
              <a:ext uri="{FF2B5EF4-FFF2-40B4-BE49-F238E27FC236}">
                <a16:creationId xmlns:a16="http://schemas.microsoft.com/office/drawing/2014/main" id="{A61B963F-0880-1E47-A659-7FC76D4D9D59}"/>
              </a:ext>
            </a:extLst>
          </p:cNvPr>
          <p:cNvSpPr>
            <a:spLocks noGrp="1"/>
          </p:cNvSpPr>
          <p:nvPr>
            <p:ph type="body" sz="quarter" idx="24" hasCustomPrompt="1"/>
          </p:nvPr>
        </p:nvSpPr>
        <p:spPr>
          <a:xfrm>
            <a:off x="9097162" y="3105654"/>
            <a:ext cx="2526566" cy="402336"/>
          </a:xfrm>
        </p:spPr>
        <p:txBody>
          <a:bodyPr lIns="0" rtlCol="0" anchor="b">
            <a:noAutofit/>
          </a:bodyPr>
          <a:lstStyle>
            <a:lvl1pPr marL="0" indent="0">
              <a:buNone/>
              <a:defRPr sz="16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38" name="Text Placeholder 18">
            <a:extLst>
              <a:ext uri="{FF2B5EF4-FFF2-40B4-BE49-F238E27FC236}">
                <a16:creationId xmlns:a16="http://schemas.microsoft.com/office/drawing/2014/main" id="{50E852F6-B5E8-8B43-801C-1C4F7B19A5CC}"/>
              </a:ext>
            </a:extLst>
          </p:cNvPr>
          <p:cNvSpPr>
            <a:spLocks noGrp="1"/>
          </p:cNvSpPr>
          <p:nvPr>
            <p:ph type="body" sz="quarter" idx="25"/>
          </p:nvPr>
        </p:nvSpPr>
        <p:spPr>
          <a:xfrm>
            <a:off x="9097162" y="3483864"/>
            <a:ext cx="2526566" cy="404812"/>
          </a:xfrm>
        </p:spPr>
        <p:txBody>
          <a:bodyPr lIns="0" rtlCol="0" anchor="t">
            <a:noAutofit/>
          </a:bodyPr>
          <a:lstStyle>
            <a:lvl1pPr marL="0" indent="0">
              <a:buNone/>
              <a:defRPr sz="12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39" name="Picture Placeholder 16">
            <a:extLst>
              <a:ext uri="{FF2B5EF4-FFF2-40B4-BE49-F238E27FC236}">
                <a16:creationId xmlns:a16="http://schemas.microsoft.com/office/drawing/2014/main" id="{4FA256BD-105F-BE40-B47B-B9E1894250BC}"/>
              </a:ext>
            </a:extLst>
          </p:cNvPr>
          <p:cNvSpPr>
            <a:spLocks noGrp="1"/>
          </p:cNvSpPr>
          <p:nvPr>
            <p:ph type="pic" sz="quarter" idx="26"/>
          </p:nvPr>
        </p:nvSpPr>
        <p:spPr>
          <a:xfrm>
            <a:off x="1038044" y="4198047"/>
            <a:ext cx="923886" cy="922335"/>
          </a:xfrm>
        </p:spPr>
        <p:txBody>
          <a:bodyPr rtlCol="0">
            <a:noAutofit/>
          </a:bodyPr>
          <a:lstStyle/>
          <a:p>
            <a:pPr rtl="0"/>
            <a:r>
              <a:rPr lang="en-GB" noProof="0"/>
              <a:t>Click icon to add picture</a:t>
            </a:r>
          </a:p>
        </p:txBody>
      </p:sp>
      <p:sp>
        <p:nvSpPr>
          <p:cNvPr id="40" name="Text Placeholder 18">
            <a:extLst>
              <a:ext uri="{FF2B5EF4-FFF2-40B4-BE49-F238E27FC236}">
                <a16:creationId xmlns:a16="http://schemas.microsoft.com/office/drawing/2014/main" id="{6A4AC0F6-874C-7C4C-9547-94508CE42D0C}"/>
              </a:ext>
            </a:extLst>
          </p:cNvPr>
          <p:cNvSpPr>
            <a:spLocks noGrp="1"/>
          </p:cNvSpPr>
          <p:nvPr>
            <p:ph type="body" sz="quarter" idx="27" hasCustomPrompt="1"/>
          </p:nvPr>
        </p:nvSpPr>
        <p:spPr>
          <a:xfrm>
            <a:off x="1038044" y="5144542"/>
            <a:ext cx="2526566" cy="402336"/>
          </a:xfrm>
        </p:spPr>
        <p:txBody>
          <a:bodyPr lIns="0" rtlCol="0" anchor="b">
            <a:noAutofit/>
          </a:bodyPr>
          <a:lstStyle>
            <a:lvl1pPr marL="0" indent="0">
              <a:buNone/>
              <a:defRPr sz="16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41" name="Text Placeholder 18">
            <a:extLst>
              <a:ext uri="{FF2B5EF4-FFF2-40B4-BE49-F238E27FC236}">
                <a16:creationId xmlns:a16="http://schemas.microsoft.com/office/drawing/2014/main" id="{EA3CCA23-6E76-8F41-9FED-4DB323AEC855}"/>
              </a:ext>
            </a:extLst>
          </p:cNvPr>
          <p:cNvSpPr>
            <a:spLocks noGrp="1"/>
          </p:cNvSpPr>
          <p:nvPr>
            <p:ph type="body" sz="quarter" idx="28"/>
          </p:nvPr>
        </p:nvSpPr>
        <p:spPr>
          <a:xfrm>
            <a:off x="1038044" y="5522976"/>
            <a:ext cx="2526566" cy="404812"/>
          </a:xfrm>
        </p:spPr>
        <p:txBody>
          <a:bodyPr lIns="0" rtlCol="0" anchor="t">
            <a:noAutofit/>
          </a:bodyPr>
          <a:lstStyle>
            <a:lvl1pPr marL="0" indent="0">
              <a:buNone/>
              <a:defRPr sz="12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42" name="Picture Placeholder 16">
            <a:extLst>
              <a:ext uri="{FF2B5EF4-FFF2-40B4-BE49-F238E27FC236}">
                <a16:creationId xmlns:a16="http://schemas.microsoft.com/office/drawing/2014/main" id="{C2654D0F-1EF0-C945-B023-1561C866903C}"/>
              </a:ext>
            </a:extLst>
          </p:cNvPr>
          <p:cNvSpPr>
            <a:spLocks noGrp="1"/>
          </p:cNvSpPr>
          <p:nvPr>
            <p:ph type="pic" sz="quarter" idx="29"/>
          </p:nvPr>
        </p:nvSpPr>
        <p:spPr>
          <a:xfrm>
            <a:off x="3719251" y="4198047"/>
            <a:ext cx="923886" cy="922335"/>
          </a:xfrm>
        </p:spPr>
        <p:txBody>
          <a:bodyPr rtlCol="0">
            <a:noAutofit/>
          </a:bodyPr>
          <a:lstStyle/>
          <a:p>
            <a:pPr rtl="0"/>
            <a:r>
              <a:rPr lang="en-GB" noProof="0"/>
              <a:t>Click icon to add picture</a:t>
            </a:r>
          </a:p>
        </p:txBody>
      </p:sp>
      <p:sp>
        <p:nvSpPr>
          <p:cNvPr id="43" name="Text Placeholder 18">
            <a:extLst>
              <a:ext uri="{FF2B5EF4-FFF2-40B4-BE49-F238E27FC236}">
                <a16:creationId xmlns:a16="http://schemas.microsoft.com/office/drawing/2014/main" id="{117D52FF-094D-6749-8A26-B894CEF6ACBA}"/>
              </a:ext>
            </a:extLst>
          </p:cNvPr>
          <p:cNvSpPr>
            <a:spLocks noGrp="1"/>
          </p:cNvSpPr>
          <p:nvPr>
            <p:ph type="body" sz="quarter" idx="30" hasCustomPrompt="1"/>
          </p:nvPr>
        </p:nvSpPr>
        <p:spPr>
          <a:xfrm>
            <a:off x="3719251" y="5144542"/>
            <a:ext cx="2526566" cy="402336"/>
          </a:xfrm>
        </p:spPr>
        <p:txBody>
          <a:bodyPr lIns="0" rtlCol="0" anchor="b">
            <a:noAutofit/>
          </a:bodyPr>
          <a:lstStyle>
            <a:lvl1pPr marL="0" indent="0">
              <a:buNone/>
              <a:defRPr sz="16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44" name="Text Placeholder 18">
            <a:extLst>
              <a:ext uri="{FF2B5EF4-FFF2-40B4-BE49-F238E27FC236}">
                <a16:creationId xmlns:a16="http://schemas.microsoft.com/office/drawing/2014/main" id="{0052C3E7-B5A5-E44C-91BD-16DB655583BE}"/>
              </a:ext>
            </a:extLst>
          </p:cNvPr>
          <p:cNvSpPr>
            <a:spLocks noGrp="1"/>
          </p:cNvSpPr>
          <p:nvPr>
            <p:ph type="body" sz="quarter" idx="31"/>
          </p:nvPr>
        </p:nvSpPr>
        <p:spPr>
          <a:xfrm>
            <a:off x="3719251" y="5522976"/>
            <a:ext cx="2526566" cy="404812"/>
          </a:xfrm>
        </p:spPr>
        <p:txBody>
          <a:bodyPr lIns="0" rtlCol="0" anchor="t">
            <a:noAutofit/>
          </a:bodyPr>
          <a:lstStyle>
            <a:lvl1pPr marL="0" indent="0">
              <a:buNone/>
              <a:defRPr sz="12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45" name="Picture Placeholder 16">
            <a:extLst>
              <a:ext uri="{FF2B5EF4-FFF2-40B4-BE49-F238E27FC236}">
                <a16:creationId xmlns:a16="http://schemas.microsoft.com/office/drawing/2014/main" id="{D4C618F6-4987-274F-8D08-0934922ACA5A}"/>
              </a:ext>
            </a:extLst>
          </p:cNvPr>
          <p:cNvSpPr>
            <a:spLocks noGrp="1"/>
          </p:cNvSpPr>
          <p:nvPr>
            <p:ph type="pic" sz="quarter" idx="32"/>
          </p:nvPr>
        </p:nvSpPr>
        <p:spPr>
          <a:xfrm>
            <a:off x="6415955" y="4198047"/>
            <a:ext cx="923886" cy="922335"/>
          </a:xfrm>
        </p:spPr>
        <p:txBody>
          <a:bodyPr rtlCol="0">
            <a:noAutofit/>
          </a:bodyPr>
          <a:lstStyle/>
          <a:p>
            <a:pPr rtl="0"/>
            <a:r>
              <a:rPr lang="en-GB" noProof="0"/>
              <a:t>Click icon to add picture</a:t>
            </a:r>
          </a:p>
        </p:txBody>
      </p:sp>
      <p:sp>
        <p:nvSpPr>
          <p:cNvPr id="46" name="Text Placeholder 18">
            <a:extLst>
              <a:ext uri="{FF2B5EF4-FFF2-40B4-BE49-F238E27FC236}">
                <a16:creationId xmlns:a16="http://schemas.microsoft.com/office/drawing/2014/main" id="{04553546-0C16-4843-8655-70FFDC038AC2}"/>
              </a:ext>
            </a:extLst>
          </p:cNvPr>
          <p:cNvSpPr>
            <a:spLocks noGrp="1"/>
          </p:cNvSpPr>
          <p:nvPr>
            <p:ph type="body" sz="quarter" idx="33" hasCustomPrompt="1"/>
          </p:nvPr>
        </p:nvSpPr>
        <p:spPr>
          <a:xfrm>
            <a:off x="6415955" y="5144542"/>
            <a:ext cx="2526566" cy="402336"/>
          </a:xfrm>
        </p:spPr>
        <p:txBody>
          <a:bodyPr lIns="0" rtlCol="0" anchor="b">
            <a:noAutofit/>
          </a:bodyPr>
          <a:lstStyle>
            <a:lvl1pPr marL="0" indent="0">
              <a:buNone/>
              <a:defRPr sz="16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47" name="Text Placeholder 18">
            <a:extLst>
              <a:ext uri="{FF2B5EF4-FFF2-40B4-BE49-F238E27FC236}">
                <a16:creationId xmlns:a16="http://schemas.microsoft.com/office/drawing/2014/main" id="{0F174D17-C816-804A-BED4-E43623C46686}"/>
              </a:ext>
            </a:extLst>
          </p:cNvPr>
          <p:cNvSpPr>
            <a:spLocks noGrp="1"/>
          </p:cNvSpPr>
          <p:nvPr>
            <p:ph type="body" sz="quarter" idx="34"/>
          </p:nvPr>
        </p:nvSpPr>
        <p:spPr>
          <a:xfrm>
            <a:off x="6415955" y="5522976"/>
            <a:ext cx="2526566" cy="404812"/>
          </a:xfrm>
        </p:spPr>
        <p:txBody>
          <a:bodyPr lIns="0" rtlCol="0" anchor="t">
            <a:noAutofit/>
          </a:bodyPr>
          <a:lstStyle>
            <a:lvl1pPr marL="0" indent="0">
              <a:buNone/>
              <a:defRPr sz="12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48" name="Picture Placeholder 16">
            <a:extLst>
              <a:ext uri="{FF2B5EF4-FFF2-40B4-BE49-F238E27FC236}">
                <a16:creationId xmlns:a16="http://schemas.microsoft.com/office/drawing/2014/main" id="{3A5BCDFF-966C-EE4B-B676-0DC4FE521CDB}"/>
              </a:ext>
            </a:extLst>
          </p:cNvPr>
          <p:cNvSpPr>
            <a:spLocks noGrp="1"/>
          </p:cNvSpPr>
          <p:nvPr>
            <p:ph type="pic" sz="quarter" idx="35"/>
          </p:nvPr>
        </p:nvSpPr>
        <p:spPr>
          <a:xfrm>
            <a:off x="9097162" y="4198047"/>
            <a:ext cx="923886" cy="922335"/>
          </a:xfrm>
        </p:spPr>
        <p:txBody>
          <a:bodyPr rtlCol="0">
            <a:noAutofit/>
          </a:bodyPr>
          <a:lstStyle/>
          <a:p>
            <a:pPr rtl="0"/>
            <a:r>
              <a:rPr lang="en-GB" noProof="0"/>
              <a:t>Click icon to add picture</a:t>
            </a:r>
          </a:p>
        </p:txBody>
      </p:sp>
      <p:sp>
        <p:nvSpPr>
          <p:cNvPr id="49" name="Text Placeholder 18">
            <a:extLst>
              <a:ext uri="{FF2B5EF4-FFF2-40B4-BE49-F238E27FC236}">
                <a16:creationId xmlns:a16="http://schemas.microsoft.com/office/drawing/2014/main" id="{3E877DB1-D772-1B4C-8F31-F2C6ACE01CFC}"/>
              </a:ext>
            </a:extLst>
          </p:cNvPr>
          <p:cNvSpPr>
            <a:spLocks noGrp="1"/>
          </p:cNvSpPr>
          <p:nvPr>
            <p:ph type="body" sz="quarter" idx="36" hasCustomPrompt="1"/>
          </p:nvPr>
        </p:nvSpPr>
        <p:spPr>
          <a:xfrm>
            <a:off x="9097162" y="5144542"/>
            <a:ext cx="2526566" cy="402336"/>
          </a:xfrm>
        </p:spPr>
        <p:txBody>
          <a:bodyPr lIns="0" rtlCol="0" anchor="b">
            <a:noAutofit/>
          </a:bodyPr>
          <a:lstStyle>
            <a:lvl1pPr marL="0" indent="0">
              <a:buNone/>
              <a:defRPr sz="16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a:t>
            </a:r>
          </a:p>
        </p:txBody>
      </p:sp>
      <p:sp>
        <p:nvSpPr>
          <p:cNvPr id="50" name="Text Placeholder 18">
            <a:extLst>
              <a:ext uri="{FF2B5EF4-FFF2-40B4-BE49-F238E27FC236}">
                <a16:creationId xmlns:a16="http://schemas.microsoft.com/office/drawing/2014/main" id="{BE7B6561-93FC-9B47-B1F2-95F66BC3A859}"/>
              </a:ext>
            </a:extLst>
          </p:cNvPr>
          <p:cNvSpPr>
            <a:spLocks noGrp="1"/>
          </p:cNvSpPr>
          <p:nvPr>
            <p:ph type="body" sz="quarter" idx="37"/>
          </p:nvPr>
        </p:nvSpPr>
        <p:spPr>
          <a:xfrm>
            <a:off x="9097162" y="5522976"/>
            <a:ext cx="2526566" cy="404812"/>
          </a:xfrm>
        </p:spPr>
        <p:txBody>
          <a:bodyPr lIns="0" rtlCol="0" anchor="t">
            <a:noAutofit/>
          </a:bodyPr>
          <a:lstStyle>
            <a:lvl1pPr marL="0" indent="0">
              <a:buNone/>
              <a:defRPr sz="1200" spc="200" baseline="0">
                <a:solidFill>
                  <a:schemeClr val="bg1"/>
                </a:solidFill>
                <a:latin typeface="Tw Cen MT" panose="020B0602020104020603" pitchFamily="34" charset="77"/>
              </a:defRPr>
            </a:lvl1pPr>
            <a:lvl2pPr marL="457200" indent="0">
              <a:buNone/>
              <a:defRPr>
                <a:latin typeface="Tw Cen MT" panose="020B0602020104020603" pitchFamily="34" charset="77"/>
              </a:defRPr>
            </a:lvl2pPr>
            <a:lvl3pPr marL="914400" indent="0">
              <a:buNone/>
              <a:defRPr>
                <a:latin typeface="Tw Cen MT" panose="020B0602020104020603" pitchFamily="34" charset="77"/>
              </a:defRPr>
            </a:lvl3pPr>
            <a:lvl4pPr marL="1371600" indent="0">
              <a:buNone/>
              <a:defRPr>
                <a:latin typeface="Tw Cen MT" panose="020B0602020104020603" pitchFamily="34" charset="77"/>
              </a:defRPr>
            </a:lvl4pPr>
            <a:lvl5pPr marL="1828800" indent="0">
              <a:buNone/>
              <a:defRPr>
                <a:latin typeface="Tw Cen MT" panose="020B0602020104020603" pitchFamily="34" charset="77"/>
              </a:defRPr>
            </a:lvl5pPr>
          </a:lstStyle>
          <a:p>
            <a:pPr lvl="0" rtl="0"/>
            <a:r>
              <a:rPr lang="en-GB" noProof="0"/>
              <a:t>Click to edit Master text styles</a:t>
            </a:r>
          </a:p>
        </p:txBody>
      </p:sp>
      <p:sp>
        <p:nvSpPr>
          <p:cNvPr id="51" name="Title 1">
            <a:extLst>
              <a:ext uri="{FF2B5EF4-FFF2-40B4-BE49-F238E27FC236}">
                <a16:creationId xmlns:a16="http://schemas.microsoft.com/office/drawing/2014/main" id="{373FEBAB-37BE-6B43-AFCA-653DB9B95900}"/>
              </a:ext>
            </a:extLst>
          </p:cNvPr>
          <p:cNvSpPr>
            <a:spLocks noGrp="1"/>
          </p:cNvSpPr>
          <p:nvPr>
            <p:ph type="ctrTitle"/>
          </p:nvPr>
        </p:nvSpPr>
        <p:spPr>
          <a:xfrm>
            <a:off x="916017" y="1033272"/>
            <a:ext cx="8357616" cy="969264"/>
          </a:xfrm>
        </p:spPr>
        <p:txBody>
          <a:bodyPr rtlCol="0" anchor="ctr">
            <a:noAutofit/>
          </a:bodyPr>
          <a:lstStyle>
            <a:lvl1pPr algn="l">
              <a:defRPr sz="4000" cap="all" spc="300" baseline="0">
                <a:solidFill>
                  <a:schemeClr val="bg1"/>
                </a:solidFill>
                <a:latin typeface="Bahnschrift" panose="020B0502040204020203" pitchFamily="34" charset="0"/>
              </a:defRPr>
            </a:lvl1pPr>
          </a:lstStyle>
          <a:p>
            <a:pPr rtl="0"/>
            <a:r>
              <a:rPr lang="en-GB" noProof="0"/>
              <a:t>Click to edit Master title style</a:t>
            </a:r>
          </a:p>
        </p:txBody>
      </p:sp>
    </p:spTree>
    <p:extLst>
      <p:ext uri="{BB962C8B-B14F-4D97-AF65-F5344CB8AC3E}">
        <p14:creationId xmlns:p14="http://schemas.microsoft.com/office/powerpoint/2010/main" val="3624061287"/>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lstStyle>
            <a:lvl1pPr>
              <a:defRPr sz="1000"/>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lstStyle>
            <a:lvl1pPr>
              <a:defRPr sz="1000"/>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lstStyle>
            <a:lvl1pPr>
              <a:defRPr sz="1000"/>
            </a:lvl1pPr>
          </a:lstStyle>
          <a:p>
            <a:pPr rtl="0"/>
            <a:fld id="{294A09A9-5501-47C1-A89A-A340965A2BE2}" type="slidenum">
              <a:rPr lang="en-GB" noProof="0" smtClean="0"/>
              <a:pPr/>
              <a:t>‹#›</a:t>
            </a:fld>
            <a:endParaRPr lang="en-GB" noProof="0"/>
          </a:p>
        </p:txBody>
      </p:sp>
      <p:sp>
        <p:nvSpPr>
          <p:cNvPr id="12" name="Title 1">
            <a:extLst>
              <a:ext uri="{FF2B5EF4-FFF2-40B4-BE49-F238E27FC236}">
                <a16:creationId xmlns:a16="http://schemas.microsoft.com/office/drawing/2014/main" id="{6B46AC40-4848-C146-B8DE-C805F662DCA5}"/>
              </a:ext>
            </a:extLst>
          </p:cNvPr>
          <p:cNvSpPr>
            <a:spLocks noGrp="1"/>
          </p:cNvSpPr>
          <p:nvPr>
            <p:ph type="title" hasCustomPrompt="1"/>
          </p:nvPr>
        </p:nvSpPr>
        <p:spPr>
          <a:xfrm>
            <a:off x="916016" y="983785"/>
            <a:ext cx="8447439" cy="1074828"/>
          </a:xfrm>
        </p:spPr>
        <p:txBody>
          <a:bodyPr rtlCol="0">
            <a:normAutofit/>
          </a:bodyPr>
          <a:lstStyle>
            <a:lvl1pPr>
              <a:defRPr sz="4000" spc="300">
                <a:solidFill>
                  <a:schemeClr val="tx2"/>
                </a:solidFill>
                <a:latin typeface="Bahnschrift" panose="020B0502040204020203" pitchFamily="34" charset="0"/>
              </a:defRPr>
            </a:lvl1pPr>
          </a:lstStyle>
          <a:p>
            <a:pPr rtl="0"/>
            <a:r>
              <a:rPr lang="en-GB" noProof="0"/>
              <a:t>CLICK TO EDIT MASTER TITLE STYLE</a:t>
            </a:r>
          </a:p>
        </p:txBody>
      </p:sp>
    </p:spTree>
    <p:extLst>
      <p:ext uri="{BB962C8B-B14F-4D97-AF65-F5344CB8AC3E}">
        <p14:creationId xmlns:p14="http://schemas.microsoft.com/office/powerpoint/2010/main" val="3909666582"/>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09F4C3CA-7962-4B8E-8004-FBD88F0EFAF2}"/>
              </a:ext>
            </a:extLst>
          </p:cNvPr>
          <p:cNvSpPr>
            <a:spLocks noGrp="1"/>
          </p:cNvSpPr>
          <p:nvPr>
            <p:ph type="dt" sz="half" idx="10"/>
          </p:nvPr>
        </p:nvSpPr>
        <p:spPr/>
        <p:txBody>
          <a:bodyPr rtlCol="0"/>
          <a:lstStyle>
            <a:lvl1pPr>
              <a:defRPr sz="1000"/>
            </a:lvl1pPr>
          </a:lstStyle>
          <a:p>
            <a:pPr rtl="0"/>
            <a:r>
              <a:rPr lang="en-GB" noProof="0"/>
              <a:t>10/9/2021</a:t>
            </a:r>
          </a:p>
        </p:txBody>
      </p:sp>
      <p:sp>
        <p:nvSpPr>
          <p:cNvPr id="6" name="Footer Placeholder 5">
            <a:extLst>
              <a:ext uri="{FF2B5EF4-FFF2-40B4-BE49-F238E27FC236}">
                <a16:creationId xmlns:a16="http://schemas.microsoft.com/office/drawing/2014/main" id="{BE7B5E76-E101-4994-92F5-1F540EB16AB0}"/>
              </a:ext>
            </a:extLst>
          </p:cNvPr>
          <p:cNvSpPr>
            <a:spLocks noGrp="1"/>
          </p:cNvSpPr>
          <p:nvPr>
            <p:ph type="ftr" sz="quarter" idx="11"/>
          </p:nvPr>
        </p:nvSpPr>
        <p:spPr>
          <a:xfrm>
            <a:off x="4053114" y="6356350"/>
            <a:ext cx="2188029" cy="365125"/>
          </a:xfrm>
        </p:spPr>
        <p:txBody>
          <a:bodyPr rtlCol="0"/>
          <a:lstStyle>
            <a:lvl1pPr algn="r">
              <a:defRPr sz="1000"/>
            </a:lvl1pPr>
          </a:lstStyle>
          <a:p>
            <a:pPr rtl="0"/>
            <a:r>
              <a:rPr lang="en-GB" noProof="0"/>
              <a:t>PRESENTATION TITLE</a:t>
            </a:r>
          </a:p>
        </p:txBody>
      </p:sp>
      <p:sp>
        <p:nvSpPr>
          <p:cNvPr id="7" name="Slide Number Placeholder 6">
            <a:extLst>
              <a:ext uri="{FF2B5EF4-FFF2-40B4-BE49-F238E27FC236}">
                <a16:creationId xmlns:a16="http://schemas.microsoft.com/office/drawing/2014/main" id="{E249F242-2699-411D-B3F7-3D6D480E4955}"/>
              </a:ext>
            </a:extLst>
          </p:cNvPr>
          <p:cNvSpPr>
            <a:spLocks noGrp="1"/>
          </p:cNvSpPr>
          <p:nvPr>
            <p:ph type="sldNum" sz="quarter" idx="12"/>
          </p:nvPr>
        </p:nvSpPr>
        <p:spPr/>
        <p:txBody>
          <a:bodyPr rtlCol="0"/>
          <a:lstStyle>
            <a:lvl1pPr>
              <a:defRPr sz="1000">
                <a:solidFill>
                  <a:schemeClr val="bg1"/>
                </a:solidFill>
              </a:defRPr>
            </a:lvl1pPr>
          </a:lstStyle>
          <a:p>
            <a:pPr rtl="0"/>
            <a:fld id="{294A09A9-5501-47C1-A89A-A340965A2BE2}" type="slidenum">
              <a:rPr lang="en-GB" noProof="0" smtClean="0"/>
              <a:pPr/>
              <a:t>‹#›</a:t>
            </a:fld>
            <a:endParaRPr lang="en-GB" noProof="0"/>
          </a:p>
        </p:txBody>
      </p:sp>
      <p:cxnSp>
        <p:nvCxnSpPr>
          <p:cNvPr id="8" name="Straight Connector 7">
            <a:extLst>
              <a:ext uri="{FF2B5EF4-FFF2-40B4-BE49-F238E27FC236}">
                <a16:creationId xmlns:a16="http://schemas.microsoft.com/office/drawing/2014/main" id="{59FE6242-19BA-2847-9959-30D6F0E27035}"/>
              </a:ext>
            </a:extLst>
          </p:cNvPr>
          <p:cNvCxnSpPr/>
          <p:nvPr userDrawn="1"/>
        </p:nvCxnSpPr>
        <p:spPr>
          <a:xfrm flipH="1">
            <a:off x="6333066" y="0"/>
            <a:ext cx="1533832" cy="6091084"/>
          </a:xfrm>
          <a:prstGeom prst="line">
            <a:avLst/>
          </a:prstGeom>
          <a:ln w="9525">
            <a:solidFill>
              <a:schemeClr val="accent3"/>
            </a:solidFill>
          </a:ln>
        </p:spPr>
        <p:style>
          <a:lnRef idx="1">
            <a:schemeClr val="accent1"/>
          </a:lnRef>
          <a:fillRef idx="0">
            <a:schemeClr val="accent1"/>
          </a:fillRef>
          <a:effectRef idx="0">
            <a:schemeClr val="accent1"/>
          </a:effectRef>
          <a:fontRef idx="minor">
            <a:schemeClr val="tx1"/>
          </a:fontRef>
        </p:style>
      </p:cxnSp>
      <p:sp>
        <p:nvSpPr>
          <p:cNvPr id="12" name="Title 11">
            <a:extLst>
              <a:ext uri="{FF2B5EF4-FFF2-40B4-BE49-F238E27FC236}">
                <a16:creationId xmlns:a16="http://schemas.microsoft.com/office/drawing/2014/main" id="{715A3155-E4BF-478C-8D90-C66F5EB27439}"/>
              </a:ext>
            </a:extLst>
          </p:cNvPr>
          <p:cNvSpPr>
            <a:spLocks noGrp="1"/>
          </p:cNvSpPr>
          <p:nvPr>
            <p:ph type="ctrTitle"/>
          </p:nvPr>
        </p:nvSpPr>
        <p:spPr>
          <a:xfrm>
            <a:off x="693683" y="879636"/>
            <a:ext cx="6192892" cy="1198179"/>
          </a:xfrm>
          <a:custGeom>
            <a:avLst/>
            <a:gdLst>
              <a:gd name="connsiteX0" fmla="*/ 0 w 6192892"/>
              <a:gd name="connsiteY0" fmla="*/ 0 h 1198179"/>
              <a:gd name="connsiteX1" fmla="*/ 6192892 w 6192892"/>
              <a:gd name="connsiteY1" fmla="*/ 0 h 1198179"/>
              <a:gd name="connsiteX2" fmla="*/ 5947075 w 6192892"/>
              <a:gd name="connsiteY2" fmla="*/ 1198179 h 1198179"/>
              <a:gd name="connsiteX3" fmla="*/ 0 w 6192892"/>
              <a:gd name="connsiteY3" fmla="*/ 1198179 h 1198179"/>
            </a:gdLst>
            <a:ahLst/>
            <a:cxnLst>
              <a:cxn ang="0">
                <a:pos x="connsiteX0" y="connsiteY0"/>
              </a:cxn>
              <a:cxn ang="0">
                <a:pos x="connsiteX1" y="connsiteY1"/>
              </a:cxn>
              <a:cxn ang="0">
                <a:pos x="connsiteX2" y="connsiteY2"/>
              </a:cxn>
              <a:cxn ang="0">
                <a:pos x="connsiteX3" y="connsiteY3"/>
              </a:cxn>
            </a:cxnLst>
            <a:rect l="l" t="t" r="r" b="b"/>
            <a:pathLst>
              <a:path w="6192892" h="1198179">
                <a:moveTo>
                  <a:pt x="0" y="0"/>
                </a:moveTo>
                <a:lnTo>
                  <a:pt x="6192892" y="0"/>
                </a:lnTo>
                <a:lnTo>
                  <a:pt x="5947075" y="1198179"/>
                </a:lnTo>
                <a:lnTo>
                  <a:pt x="0" y="1198179"/>
                </a:lnTo>
                <a:close/>
              </a:path>
            </a:pathLst>
          </a:custGeom>
          <a:solidFill>
            <a:schemeClr val="accent2"/>
          </a:solidFill>
        </p:spPr>
        <p:txBody>
          <a:bodyPr wrap="square" lIns="228600" rtlCol="0" anchor="ctr">
            <a:noAutofit/>
          </a:bodyPr>
          <a:lstStyle>
            <a:lvl1pPr algn="l">
              <a:lnSpc>
                <a:spcPct val="100000"/>
              </a:lnSpc>
              <a:defRPr sz="4000" cap="all" spc="300" baseline="0">
                <a:solidFill>
                  <a:schemeClr val="bg1"/>
                </a:solidFill>
                <a:latin typeface="Bahnschrift" panose="020B0502040204020203" pitchFamily="34" charset="0"/>
              </a:defRPr>
            </a:lvl1pPr>
          </a:lstStyle>
          <a:p>
            <a:pPr rtl="0"/>
            <a:r>
              <a:rPr lang="en-GB" noProof="0"/>
              <a:t>Click to edit Master title style</a:t>
            </a:r>
          </a:p>
        </p:txBody>
      </p:sp>
      <p:sp>
        <p:nvSpPr>
          <p:cNvPr id="10" name="Subtitle 2">
            <a:extLst>
              <a:ext uri="{FF2B5EF4-FFF2-40B4-BE49-F238E27FC236}">
                <a16:creationId xmlns:a16="http://schemas.microsoft.com/office/drawing/2014/main" id="{EDF23CDC-9A9D-5247-AD71-0A10D94BDCBE}"/>
              </a:ext>
            </a:extLst>
          </p:cNvPr>
          <p:cNvSpPr>
            <a:spLocks noGrp="1"/>
          </p:cNvSpPr>
          <p:nvPr>
            <p:ph type="subTitle" idx="1"/>
          </p:nvPr>
        </p:nvSpPr>
        <p:spPr>
          <a:xfrm>
            <a:off x="916016" y="2551819"/>
            <a:ext cx="4413068" cy="3539265"/>
          </a:xfrm>
        </p:spPr>
        <p:txBody>
          <a:bodyPr rtlCol="0">
            <a:normAutofit/>
          </a:bodyPr>
          <a:lstStyle>
            <a:lvl1pPr marL="342900" indent="-342900" algn="l">
              <a:lnSpc>
                <a:spcPct val="100000"/>
              </a:lnSpc>
              <a:buFont typeface="Arial" panose="020B0604020202020204" pitchFamily="34" charset="0"/>
              <a:buChar char="•"/>
              <a:defRPr sz="2000" spc="140" baseline="0">
                <a:solidFill>
                  <a:schemeClr val="tx2"/>
                </a:solidFill>
                <a:latin typeface="Tw Cen MT" panose="020B0602020104020603" pitchFamily="34" charset="77"/>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27" name="Picture Placeholder 26">
            <a:extLst>
              <a:ext uri="{FF2B5EF4-FFF2-40B4-BE49-F238E27FC236}">
                <a16:creationId xmlns:a16="http://schemas.microsoft.com/office/drawing/2014/main" id="{0DA38E85-9448-450D-A4ED-FFA79C7100D6}"/>
              </a:ext>
            </a:extLst>
          </p:cNvPr>
          <p:cNvSpPr>
            <a:spLocks noGrp="1"/>
          </p:cNvSpPr>
          <p:nvPr>
            <p:ph type="pic" sz="quarter" idx="14"/>
          </p:nvPr>
        </p:nvSpPr>
        <p:spPr>
          <a:xfrm>
            <a:off x="6461342" y="0"/>
            <a:ext cx="5730658" cy="6858000"/>
          </a:xfrm>
          <a:custGeom>
            <a:avLst/>
            <a:gdLst>
              <a:gd name="connsiteX0" fmla="*/ 1688746 w 5730658"/>
              <a:gd name="connsiteY0" fmla="*/ 0 h 6858000"/>
              <a:gd name="connsiteX1" fmla="*/ 5730658 w 5730658"/>
              <a:gd name="connsiteY1" fmla="*/ 0 h 6858000"/>
              <a:gd name="connsiteX2" fmla="*/ 5730658 w 5730658"/>
              <a:gd name="connsiteY2" fmla="*/ 6858000 h 6858000"/>
              <a:gd name="connsiteX3" fmla="*/ 31751 w 5730658"/>
              <a:gd name="connsiteY3" fmla="*/ 6858000 h 6858000"/>
              <a:gd name="connsiteX4" fmla="*/ 31751 w 5730658"/>
              <a:gd name="connsiteY4" fmla="*/ 6857688 h 6858000"/>
              <a:gd name="connsiteX5" fmla="*/ 0 w 5730658"/>
              <a:gd name="connsiteY5" fmla="*/ 6857932 h 6858000"/>
              <a:gd name="connsiteX6" fmla="*/ 31751 w 5730658"/>
              <a:gd name="connsiteY6" fmla="*/ 6729501 h 6858000"/>
              <a:gd name="connsiteX7" fmla="*/ 31751 w 5730658"/>
              <a:gd name="connsiteY7" fmla="*/ 6681788 h 6858000"/>
              <a:gd name="connsiteX8" fmla="*/ 43547 w 5730658"/>
              <a:gd name="connsiteY8" fmla="*/ 6681788 h 6858000"/>
              <a:gd name="connsiteX9" fmla="*/ 1688746 w 5730658"/>
              <a:gd name="connsiteY9" fmla="*/ 270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30658" h="6858000">
                <a:moveTo>
                  <a:pt x="1688746" y="0"/>
                </a:moveTo>
                <a:lnTo>
                  <a:pt x="5730658" y="0"/>
                </a:lnTo>
                <a:lnTo>
                  <a:pt x="5730658" y="6858000"/>
                </a:lnTo>
                <a:lnTo>
                  <a:pt x="31751" y="6858000"/>
                </a:lnTo>
                <a:lnTo>
                  <a:pt x="31751" y="6857688"/>
                </a:lnTo>
                <a:lnTo>
                  <a:pt x="0" y="6857932"/>
                </a:lnTo>
                <a:lnTo>
                  <a:pt x="31751" y="6729501"/>
                </a:lnTo>
                <a:lnTo>
                  <a:pt x="31751" y="6681788"/>
                </a:lnTo>
                <a:lnTo>
                  <a:pt x="43547" y="6681788"/>
                </a:lnTo>
                <a:lnTo>
                  <a:pt x="1688746" y="27053"/>
                </a:lnTo>
                <a:close/>
              </a:path>
            </a:pathLst>
          </a:custGeom>
        </p:spPr>
        <p:txBody>
          <a:bodyPr wrap="square" rtlCol="0" anchor="ctr">
            <a:noAutofit/>
          </a:bodyPr>
          <a:lstStyle>
            <a:lvl1pPr marL="0" indent="0" algn="ctr">
              <a:buNone/>
              <a:defRPr/>
            </a:lvl1pPr>
          </a:lstStyle>
          <a:p>
            <a:pPr rtl="0"/>
            <a:r>
              <a:rPr lang="en-GB" noProof="0"/>
              <a:t>Click icon to add picture</a:t>
            </a:r>
          </a:p>
        </p:txBody>
      </p:sp>
    </p:spTree>
    <p:extLst>
      <p:ext uri="{BB962C8B-B14F-4D97-AF65-F5344CB8AC3E}">
        <p14:creationId xmlns:p14="http://schemas.microsoft.com/office/powerpoint/2010/main" val="3010694361"/>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0F72571D-58D5-4367-9E7E-94A5A5D795B8}"/>
              </a:ext>
            </a:extLst>
          </p:cNvPr>
          <p:cNvSpPr/>
          <p:nvPr userDrawn="1"/>
        </p:nvSpPr>
        <p:spPr>
          <a:xfrm>
            <a:off x="693682" y="2286000"/>
            <a:ext cx="11498318" cy="3416300"/>
          </a:xfrm>
          <a:prstGeom prst="rect">
            <a:avLst/>
          </a:prstGeom>
          <a:gradFill flip="none" rotWithShape="1">
            <a:gsLst>
              <a:gs pos="0">
                <a:schemeClr val="accent2"/>
              </a:gs>
              <a:gs pos="100000">
                <a:schemeClr val="accent3"/>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Picture Placeholder 20">
            <a:extLst>
              <a:ext uri="{FF2B5EF4-FFF2-40B4-BE49-F238E27FC236}">
                <a16:creationId xmlns:a16="http://schemas.microsoft.com/office/drawing/2014/main" id="{ACD184E7-842E-4CDA-8022-CFE5CEA0DBE9}"/>
              </a:ext>
            </a:extLst>
          </p:cNvPr>
          <p:cNvSpPr>
            <a:spLocks noGrp="1"/>
          </p:cNvSpPr>
          <p:nvPr>
            <p:ph type="pic" sz="quarter" idx="16"/>
          </p:nvPr>
        </p:nvSpPr>
        <p:spPr>
          <a:xfrm>
            <a:off x="0" y="0"/>
            <a:ext cx="8534400" cy="6858000"/>
          </a:xfrm>
          <a:custGeom>
            <a:avLst/>
            <a:gdLst>
              <a:gd name="connsiteX0" fmla="*/ 0 w 8534400"/>
              <a:gd name="connsiteY0" fmla="*/ 0 h 6858000"/>
              <a:gd name="connsiteX1" fmla="*/ 6827520 w 8534400"/>
              <a:gd name="connsiteY1" fmla="*/ 0 h 6858000"/>
              <a:gd name="connsiteX2" fmla="*/ 7396480 w 8534400"/>
              <a:gd name="connsiteY2" fmla="*/ 2286000 h 6858000"/>
              <a:gd name="connsiteX3" fmla="*/ 693682 w 8534400"/>
              <a:gd name="connsiteY3" fmla="*/ 2286000 h 6858000"/>
              <a:gd name="connsiteX4" fmla="*/ 693682 w 8534400"/>
              <a:gd name="connsiteY4" fmla="*/ 5702300 h 6858000"/>
              <a:gd name="connsiteX5" fmla="*/ 8246759 w 8534400"/>
              <a:gd name="connsiteY5" fmla="*/ 5702300 h 6858000"/>
              <a:gd name="connsiteX6" fmla="*/ 8534400 w 8534400"/>
              <a:gd name="connsiteY6" fmla="*/ 6858000 h 6858000"/>
              <a:gd name="connsiteX7" fmla="*/ 0 w 85344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34400" h="6858000">
                <a:moveTo>
                  <a:pt x="0" y="0"/>
                </a:moveTo>
                <a:lnTo>
                  <a:pt x="6827520" y="0"/>
                </a:lnTo>
                <a:lnTo>
                  <a:pt x="7396480" y="2286000"/>
                </a:lnTo>
                <a:lnTo>
                  <a:pt x="693682" y="2286000"/>
                </a:lnTo>
                <a:lnTo>
                  <a:pt x="693682" y="5702300"/>
                </a:lnTo>
                <a:lnTo>
                  <a:pt x="8246759" y="5702300"/>
                </a:lnTo>
                <a:lnTo>
                  <a:pt x="8534400" y="6858000"/>
                </a:lnTo>
                <a:lnTo>
                  <a:pt x="0" y="6858000"/>
                </a:lnTo>
                <a:close/>
              </a:path>
            </a:pathLst>
          </a:custGeom>
        </p:spPr>
        <p:txBody>
          <a:bodyPr wrap="square" rtlCol="0">
            <a:noAutofit/>
          </a:bodyPr>
          <a:lstStyle/>
          <a:p>
            <a:pPr rtl="0"/>
            <a:r>
              <a:rPr lang="en-GB" noProof="0"/>
              <a:t>Click icon to add picture</a:t>
            </a:r>
          </a:p>
        </p:txBody>
      </p:sp>
      <p:sp>
        <p:nvSpPr>
          <p:cNvPr id="5" name="Date Placeholder 4">
            <a:extLst>
              <a:ext uri="{FF2B5EF4-FFF2-40B4-BE49-F238E27FC236}">
                <a16:creationId xmlns:a16="http://schemas.microsoft.com/office/drawing/2014/main" id="{09F4C3CA-7962-4B8E-8004-FBD88F0EFAF2}"/>
              </a:ext>
            </a:extLst>
          </p:cNvPr>
          <p:cNvSpPr>
            <a:spLocks noGrp="1"/>
          </p:cNvSpPr>
          <p:nvPr>
            <p:ph type="dt" sz="half" idx="10"/>
          </p:nvPr>
        </p:nvSpPr>
        <p:spPr/>
        <p:txBody>
          <a:bodyPr rtlCol="0"/>
          <a:lstStyle>
            <a:lvl1pPr>
              <a:defRPr sz="1000">
                <a:solidFill>
                  <a:schemeClr val="bg1"/>
                </a:solidFill>
              </a:defRPr>
            </a:lvl1pPr>
          </a:lstStyle>
          <a:p>
            <a:pPr rtl="0"/>
            <a:r>
              <a:rPr lang="en-GB" noProof="0"/>
              <a:t>10/9/2021</a:t>
            </a:r>
          </a:p>
        </p:txBody>
      </p:sp>
      <p:sp>
        <p:nvSpPr>
          <p:cNvPr id="6" name="Footer Placeholder 5">
            <a:extLst>
              <a:ext uri="{FF2B5EF4-FFF2-40B4-BE49-F238E27FC236}">
                <a16:creationId xmlns:a16="http://schemas.microsoft.com/office/drawing/2014/main" id="{BE7B5E76-E101-4994-92F5-1F540EB16AB0}"/>
              </a:ext>
            </a:extLst>
          </p:cNvPr>
          <p:cNvSpPr>
            <a:spLocks noGrp="1"/>
          </p:cNvSpPr>
          <p:nvPr>
            <p:ph type="ftr" sz="quarter" idx="11"/>
          </p:nvPr>
        </p:nvSpPr>
        <p:spPr/>
        <p:txBody>
          <a:bodyPr rtlCol="0"/>
          <a:lstStyle>
            <a:lvl1pPr>
              <a:defRPr sz="1000">
                <a:solidFill>
                  <a:schemeClr val="bg1"/>
                </a:solidFill>
              </a:defRPr>
            </a:lvl1pPr>
          </a:lstStyle>
          <a:p>
            <a:pPr rtl="0"/>
            <a:r>
              <a:rPr lang="en-GB" noProof="0"/>
              <a:t>PRESENTATION TITLE</a:t>
            </a:r>
          </a:p>
        </p:txBody>
      </p:sp>
      <p:sp>
        <p:nvSpPr>
          <p:cNvPr id="7" name="Slide Number Placeholder 6">
            <a:extLst>
              <a:ext uri="{FF2B5EF4-FFF2-40B4-BE49-F238E27FC236}">
                <a16:creationId xmlns:a16="http://schemas.microsoft.com/office/drawing/2014/main" id="{E249F242-2699-411D-B3F7-3D6D480E4955}"/>
              </a:ext>
            </a:extLst>
          </p:cNvPr>
          <p:cNvSpPr>
            <a:spLocks noGrp="1"/>
          </p:cNvSpPr>
          <p:nvPr>
            <p:ph type="sldNum" sz="quarter" idx="12"/>
          </p:nvPr>
        </p:nvSpPr>
        <p:spPr/>
        <p:txBody>
          <a:bodyPr rtlCol="0"/>
          <a:lstStyle>
            <a:lvl1pPr>
              <a:defRPr sz="1000"/>
            </a:lvl1pPr>
          </a:lstStyle>
          <a:p>
            <a:pPr rtl="0"/>
            <a:fld id="{294A09A9-5501-47C1-A89A-A340965A2BE2}" type="slidenum">
              <a:rPr lang="en-GB" noProof="0" smtClean="0"/>
              <a:pPr/>
              <a:t>‹#›</a:t>
            </a:fld>
            <a:endParaRPr lang="en-GB" noProof="0"/>
          </a:p>
        </p:txBody>
      </p:sp>
      <p:sp>
        <p:nvSpPr>
          <p:cNvPr id="3" name="Text Placeholder 2">
            <a:extLst>
              <a:ext uri="{FF2B5EF4-FFF2-40B4-BE49-F238E27FC236}">
                <a16:creationId xmlns:a16="http://schemas.microsoft.com/office/drawing/2014/main" id="{6CC650A3-C37B-8949-AAFB-1CA610A432AE}"/>
              </a:ext>
            </a:extLst>
          </p:cNvPr>
          <p:cNvSpPr>
            <a:spLocks noGrp="1"/>
          </p:cNvSpPr>
          <p:nvPr>
            <p:ph type="body" sz="quarter" idx="13"/>
          </p:nvPr>
        </p:nvSpPr>
        <p:spPr>
          <a:xfrm>
            <a:off x="4661069" y="2654299"/>
            <a:ext cx="3165475" cy="2705101"/>
          </a:xfrm>
        </p:spPr>
        <p:txBody>
          <a:bodyPr rtlCol="0">
            <a:normAutofit/>
          </a:bodyPr>
          <a:lstStyle>
            <a:lvl1pPr marL="0" indent="0">
              <a:lnSpc>
                <a:spcPct val="100000"/>
              </a:lnSpc>
              <a:spcBef>
                <a:spcPts val="1000"/>
              </a:spcBef>
              <a:buNone/>
              <a:defRPr sz="2000" cap="all" spc="140" baseline="0">
                <a:solidFill>
                  <a:schemeClr val="bg1"/>
                </a:solidFill>
                <a:latin typeface="Tw Cen MT" panose="020B0602020104020603" pitchFamily="34" charset="77"/>
              </a:defRPr>
            </a:lvl1pPr>
            <a:lvl2pPr marL="0" indent="0">
              <a:lnSpc>
                <a:spcPct val="90000"/>
              </a:lnSpc>
              <a:spcBef>
                <a:spcPts val="1000"/>
              </a:spcBef>
              <a:buNone/>
              <a:defRPr sz="1800" spc="140" baseline="0">
                <a:solidFill>
                  <a:schemeClr val="bg1"/>
                </a:solidFill>
                <a:latin typeface="Tw Cen MT" panose="020B0602020104020603" pitchFamily="34" charset="77"/>
              </a:defRPr>
            </a:lvl2pPr>
            <a:lvl3pPr marL="914400" indent="0">
              <a:lnSpc>
                <a:spcPct val="100000"/>
              </a:lnSpc>
              <a:spcBef>
                <a:spcPts val="1000"/>
              </a:spcBef>
              <a:buNone/>
              <a:defRPr sz="1800" spc="140" baseline="0">
                <a:solidFill>
                  <a:schemeClr val="bg1"/>
                </a:solidFill>
                <a:latin typeface="Tw Cen MT" panose="020B0602020104020603" pitchFamily="34" charset="77"/>
              </a:defRPr>
            </a:lvl3pPr>
            <a:lvl4pPr marL="1371600" indent="0">
              <a:lnSpc>
                <a:spcPct val="100000"/>
              </a:lnSpc>
              <a:spcBef>
                <a:spcPts val="1000"/>
              </a:spcBef>
              <a:buNone/>
              <a:defRPr sz="1800" spc="140" baseline="0">
                <a:solidFill>
                  <a:schemeClr val="bg1"/>
                </a:solidFill>
                <a:latin typeface="Tw Cen MT" panose="020B0602020104020603" pitchFamily="34" charset="77"/>
              </a:defRPr>
            </a:lvl4pPr>
            <a:lvl5pPr marL="1828800" indent="0">
              <a:lnSpc>
                <a:spcPct val="100000"/>
              </a:lnSpc>
              <a:spcBef>
                <a:spcPts val="1000"/>
              </a:spcBef>
              <a:buNone/>
              <a:defRPr sz="1800" spc="140" baseline="0">
                <a:solidFill>
                  <a:schemeClr val="bg1"/>
                </a:solidFill>
                <a:latin typeface="Tw Cen MT" panose="020B0602020104020603" pitchFamily="34" charset="77"/>
              </a:defRPr>
            </a:lvl5pPr>
          </a:lstStyle>
          <a:p>
            <a:pPr lvl="0" rtl="0"/>
            <a:r>
              <a:rPr lang="en-GB" noProof="0"/>
              <a:t>Click to edit Master text styles</a:t>
            </a:r>
          </a:p>
          <a:p>
            <a:pPr lvl="1" rtl="0"/>
            <a:r>
              <a:rPr lang="en-GB" noProof="0"/>
              <a:t>Second level</a:t>
            </a:r>
          </a:p>
        </p:txBody>
      </p:sp>
      <p:sp>
        <p:nvSpPr>
          <p:cNvPr id="14" name="Text Placeholder 2">
            <a:extLst>
              <a:ext uri="{FF2B5EF4-FFF2-40B4-BE49-F238E27FC236}">
                <a16:creationId xmlns:a16="http://schemas.microsoft.com/office/drawing/2014/main" id="{6823CE96-7B45-0E4E-8DD2-AAE6F7DB97C9}"/>
              </a:ext>
            </a:extLst>
          </p:cNvPr>
          <p:cNvSpPr>
            <a:spLocks noGrp="1"/>
          </p:cNvSpPr>
          <p:nvPr>
            <p:ph type="body" sz="quarter" idx="14"/>
          </p:nvPr>
        </p:nvSpPr>
        <p:spPr>
          <a:xfrm>
            <a:off x="8115132" y="2654299"/>
            <a:ext cx="3165475" cy="2705101"/>
          </a:xfrm>
        </p:spPr>
        <p:txBody>
          <a:bodyPr rtlCol="0">
            <a:normAutofit/>
          </a:bodyPr>
          <a:lstStyle>
            <a:lvl1pPr marL="0" indent="0">
              <a:lnSpc>
                <a:spcPct val="100000"/>
              </a:lnSpc>
              <a:spcBef>
                <a:spcPts val="1000"/>
              </a:spcBef>
              <a:buNone/>
              <a:defRPr sz="2000" cap="all" spc="140" baseline="0">
                <a:solidFill>
                  <a:schemeClr val="bg1"/>
                </a:solidFill>
                <a:latin typeface="Tw Cen MT" panose="020B0602020104020603" pitchFamily="34" charset="77"/>
              </a:defRPr>
            </a:lvl1pPr>
            <a:lvl2pPr marL="0" indent="0">
              <a:lnSpc>
                <a:spcPct val="90000"/>
              </a:lnSpc>
              <a:spcBef>
                <a:spcPts val="1000"/>
              </a:spcBef>
              <a:buNone/>
              <a:defRPr sz="1800" spc="140" baseline="0">
                <a:solidFill>
                  <a:schemeClr val="bg1"/>
                </a:solidFill>
                <a:latin typeface="Tw Cen MT" panose="020B0602020104020603" pitchFamily="34" charset="77"/>
              </a:defRPr>
            </a:lvl2pPr>
            <a:lvl3pPr marL="914400" indent="0">
              <a:lnSpc>
                <a:spcPct val="100000"/>
              </a:lnSpc>
              <a:spcBef>
                <a:spcPts val="1000"/>
              </a:spcBef>
              <a:buNone/>
              <a:defRPr sz="1800" spc="140" baseline="0">
                <a:solidFill>
                  <a:schemeClr val="bg1"/>
                </a:solidFill>
                <a:latin typeface="Tw Cen MT" panose="020B0602020104020603" pitchFamily="34" charset="77"/>
              </a:defRPr>
            </a:lvl3pPr>
            <a:lvl4pPr marL="1371600" indent="0">
              <a:lnSpc>
                <a:spcPct val="100000"/>
              </a:lnSpc>
              <a:spcBef>
                <a:spcPts val="1000"/>
              </a:spcBef>
              <a:buNone/>
              <a:defRPr sz="1800" spc="140" baseline="0">
                <a:solidFill>
                  <a:schemeClr val="bg1"/>
                </a:solidFill>
                <a:latin typeface="Tw Cen MT" panose="020B0602020104020603" pitchFamily="34" charset="77"/>
              </a:defRPr>
            </a:lvl4pPr>
            <a:lvl5pPr marL="1828800" indent="0">
              <a:lnSpc>
                <a:spcPct val="100000"/>
              </a:lnSpc>
              <a:spcBef>
                <a:spcPts val="1000"/>
              </a:spcBef>
              <a:buNone/>
              <a:defRPr sz="1800" spc="140" baseline="0">
                <a:solidFill>
                  <a:schemeClr val="bg1"/>
                </a:solidFill>
                <a:latin typeface="Tw Cen MT" panose="020B0602020104020603" pitchFamily="34" charset="77"/>
              </a:defRPr>
            </a:lvl5pPr>
          </a:lstStyle>
          <a:p>
            <a:pPr lvl="0" rtl="0"/>
            <a:r>
              <a:rPr lang="en-GB" noProof="0"/>
              <a:t>Click to edit Master text styles</a:t>
            </a:r>
          </a:p>
          <a:p>
            <a:pPr lvl="1" rtl="0"/>
            <a:r>
              <a:rPr lang="en-GB" noProof="0"/>
              <a:t>Second level</a:t>
            </a:r>
          </a:p>
        </p:txBody>
      </p:sp>
      <p:sp>
        <p:nvSpPr>
          <p:cNvPr id="15" name="Text Placeholder 2">
            <a:extLst>
              <a:ext uri="{FF2B5EF4-FFF2-40B4-BE49-F238E27FC236}">
                <a16:creationId xmlns:a16="http://schemas.microsoft.com/office/drawing/2014/main" id="{7F451F20-9248-594B-8CD5-3442A64513D8}"/>
              </a:ext>
            </a:extLst>
          </p:cNvPr>
          <p:cNvSpPr>
            <a:spLocks noGrp="1"/>
          </p:cNvSpPr>
          <p:nvPr>
            <p:ph type="body" sz="quarter" idx="15"/>
          </p:nvPr>
        </p:nvSpPr>
        <p:spPr>
          <a:xfrm>
            <a:off x="1219032" y="2654299"/>
            <a:ext cx="3165475" cy="2705101"/>
          </a:xfrm>
        </p:spPr>
        <p:txBody>
          <a:bodyPr rtlCol="0">
            <a:normAutofit/>
          </a:bodyPr>
          <a:lstStyle>
            <a:lvl1pPr marL="0" indent="0">
              <a:lnSpc>
                <a:spcPct val="100000"/>
              </a:lnSpc>
              <a:spcBef>
                <a:spcPts val="1000"/>
              </a:spcBef>
              <a:buNone/>
              <a:defRPr sz="2000" cap="all" spc="140" baseline="0">
                <a:solidFill>
                  <a:schemeClr val="bg1"/>
                </a:solidFill>
                <a:latin typeface="Tw Cen MT" panose="020B0602020104020603" pitchFamily="34" charset="77"/>
              </a:defRPr>
            </a:lvl1pPr>
            <a:lvl2pPr marL="0" indent="0">
              <a:lnSpc>
                <a:spcPct val="90000"/>
              </a:lnSpc>
              <a:spcBef>
                <a:spcPts val="1000"/>
              </a:spcBef>
              <a:buNone/>
              <a:defRPr sz="1800" spc="140" baseline="0">
                <a:solidFill>
                  <a:schemeClr val="bg1"/>
                </a:solidFill>
                <a:latin typeface="Tw Cen MT" panose="020B0602020104020603" pitchFamily="34" charset="77"/>
              </a:defRPr>
            </a:lvl2pPr>
            <a:lvl3pPr marL="914400" indent="0">
              <a:lnSpc>
                <a:spcPct val="100000"/>
              </a:lnSpc>
              <a:spcBef>
                <a:spcPts val="1000"/>
              </a:spcBef>
              <a:buNone/>
              <a:defRPr sz="1800" spc="140" baseline="0">
                <a:solidFill>
                  <a:schemeClr val="bg1"/>
                </a:solidFill>
                <a:latin typeface="Tw Cen MT" panose="020B0602020104020603" pitchFamily="34" charset="77"/>
              </a:defRPr>
            </a:lvl3pPr>
            <a:lvl4pPr marL="1371600" indent="0">
              <a:lnSpc>
                <a:spcPct val="100000"/>
              </a:lnSpc>
              <a:spcBef>
                <a:spcPts val="1000"/>
              </a:spcBef>
              <a:buNone/>
              <a:defRPr sz="1800" spc="140" baseline="0">
                <a:solidFill>
                  <a:schemeClr val="bg1"/>
                </a:solidFill>
                <a:latin typeface="Tw Cen MT" panose="020B0602020104020603" pitchFamily="34" charset="77"/>
              </a:defRPr>
            </a:lvl4pPr>
            <a:lvl5pPr marL="1828800" indent="0">
              <a:lnSpc>
                <a:spcPct val="100000"/>
              </a:lnSpc>
              <a:spcBef>
                <a:spcPts val="1000"/>
              </a:spcBef>
              <a:buNone/>
              <a:defRPr sz="1800" spc="140" baseline="0">
                <a:solidFill>
                  <a:schemeClr val="bg1"/>
                </a:solidFill>
                <a:latin typeface="Tw Cen MT" panose="020B0602020104020603" pitchFamily="34" charset="77"/>
              </a:defRPr>
            </a:lvl5pPr>
          </a:lstStyle>
          <a:p>
            <a:pPr lvl="0" rtl="0"/>
            <a:r>
              <a:rPr lang="en-GB" noProof="0"/>
              <a:t>Click to edit Master text styles</a:t>
            </a:r>
          </a:p>
          <a:p>
            <a:pPr lvl="1" rtl="0"/>
            <a:r>
              <a:rPr lang="en-GB" noProof="0"/>
              <a:t>Second level</a:t>
            </a:r>
          </a:p>
        </p:txBody>
      </p:sp>
      <p:cxnSp>
        <p:nvCxnSpPr>
          <p:cNvPr id="18" name="Straight Connector 17">
            <a:extLst>
              <a:ext uri="{FF2B5EF4-FFF2-40B4-BE49-F238E27FC236}">
                <a16:creationId xmlns:a16="http://schemas.microsoft.com/office/drawing/2014/main" id="{92008AA3-BEDF-CE40-9D94-F5875454E799}"/>
              </a:ext>
            </a:extLst>
          </p:cNvPr>
          <p:cNvCxnSpPr>
            <a:cxnSpLocks/>
          </p:cNvCxnSpPr>
          <p:nvPr userDrawn="1"/>
        </p:nvCxnSpPr>
        <p:spPr>
          <a:xfrm>
            <a:off x="7108236" y="0"/>
            <a:ext cx="1533832" cy="6091084"/>
          </a:xfrm>
          <a:prstGeom prst="line">
            <a:avLst/>
          </a:prstGeom>
          <a:ln w="9525">
            <a:solidFill>
              <a:schemeClr val="accent3"/>
            </a:solidFill>
          </a:ln>
        </p:spPr>
        <p:style>
          <a:lnRef idx="1">
            <a:schemeClr val="accent1"/>
          </a:lnRef>
          <a:fillRef idx="0">
            <a:schemeClr val="accent1"/>
          </a:fillRef>
          <a:effectRef idx="0">
            <a:schemeClr val="accent1"/>
          </a:effectRef>
          <a:fontRef idx="minor">
            <a:schemeClr val="tx1"/>
          </a:fontRef>
        </p:style>
      </p:cxnSp>
      <p:sp>
        <p:nvSpPr>
          <p:cNvPr id="20" name="Title 19">
            <a:extLst>
              <a:ext uri="{FF2B5EF4-FFF2-40B4-BE49-F238E27FC236}">
                <a16:creationId xmlns:a16="http://schemas.microsoft.com/office/drawing/2014/main" id="{028065BE-52F2-4F89-82A3-E5DA80527B9C}"/>
              </a:ext>
            </a:extLst>
          </p:cNvPr>
          <p:cNvSpPr>
            <a:spLocks noGrp="1"/>
          </p:cNvSpPr>
          <p:nvPr>
            <p:ph type="ctrTitle"/>
          </p:nvPr>
        </p:nvSpPr>
        <p:spPr>
          <a:xfrm>
            <a:off x="693684" y="879636"/>
            <a:ext cx="6294727" cy="1206888"/>
          </a:xfrm>
          <a:custGeom>
            <a:avLst/>
            <a:gdLst>
              <a:gd name="connsiteX0" fmla="*/ 5986630 w 6294727"/>
              <a:gd name="connsiteY0" fmla="*/ 0 h 1206888"/>
              <a:gd name="connsiteX1" fmla="*/ 6294727 w 6294727"/>
              <a:gd name="connsiteY1" fmla="*/ 1206888 h 1206888"/>
              <a:gd name="connsiteX2" fmla="*/ 0 w 6294727"/>
              <a:gd name="connsiteY2" fmla="*/ 1206888 h 1206888"/>
              <a:gd name="connsiteX3" fmla="*/ 0 w 6294727"/>
              <a:gd name="connsiteY3" fmla="*/ 8709 h 1206888"/>
            </a:gdLst>
            <a:ahLst/>
            <a:cxnLst>
              <a:cxn ang="0">
                <a:pos x="connsiteX0" y="connsiteY0"/>
              </a:cxn>
              <a:cxn ang="0">
                <a:pos x="connsiteX1" y="connsiteY1"/>
              </a:cxn>
              <a:cxn ang="0">
                <a:pos x="connsiteX2" y="connsiteY2"/>
              </a:cxn>
              <a:cxn ang="0">
                <a:pos x="connsiteX3" y="connsiteY3"/>
              </a:cxn>
            </a:cxnLst>
            <a:rect l="l" t="t" r="r" b="b"/>
            <a:pathLst>
              <a:path w="6294727" h="1206888">
                <a:moveTo>
                  <a:pt x="5986630" y="0"/>
                </a:moveTo>
                <a:lnTo>
                  <a:pt x="6294727" y="1206888"/>
                </a:lnTo>
                <a:lnTo>
                  <a:pt x="0" y="1206888"/>
                </a:lnTo>
                <a:lnTo>
                  <a:pt x="0" y="8709"/>
                </a:lnTo>
                <a:close/>
              </a:path>
            </a:pathLst>
          </a:custGeom>
          <a:solidFill>
            <a:schemeClr val="accent2"/>
          </a:solidFill>
        </p:spPr>
        <p:txBody>
          <a:bodyPr wrap="square" rtlCol="0" anchor="ctr">
            <a:noAutofit/>
          </a:bodyPr>
          <a:lstStyle>
            <a:lvl1pPr algn="l">
              <a:defRPr sz="4000" cap="all" spc="300" baseline="0">
                <a:solidFill>
                  <a:schemeClr val="bg1"/>
                </a:solidFill>
                <a:latin typeface="Bahnschrift" panose="020B0502040204020203" pitchFamily="34" charset="0"/>
              </a:defRPr>
            </a:lvl1pPr>
          </a:lstStyle>
          <a:p>
            <a:pPr rtl="0"/>
            <a:r>
              <a:rPr lang="en-GB" noProof="0"/>
              <a:t>Click to edit Master title style</a:t>
            </a:r>
          </a:p>
        </p:txBody>
      </p:sp>
    </p:spTree>
    <p:extLst>
      <p:ext uri="{BB962C8B-B14F-4D97-AF65-F5344CB8AC3E}">
        <p14:creationId xmlns:p14="http://schemas.microsoft.com/office/powerpoint/2010/main" val="1831027028"/>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1730829" cy="365125"/>
          </a:xfrm>
          <a:prstGeom prst="rect">
            <a:avLst/>
          </a:prstGeom>
        </p:spPr>
        <p:txBody>
          <a:bodyPr vert="horz" lIns="91440" tIns="45720" rIns="91440" bIns="45720" rtlCol="0" anchor="ctr"/>
          <a:lstStyle>
            <a:lvl1pPr algn="l">
              <a:defRPr sz="1000">
                <a:solidFill>
                  <a:schemeClr val="tx2">
                    <a:lumMod val="60000"/>
                    <a:lumOff val="40000"/>
                  </a:schemeClr>
                </a:solidFill>
                <a:latin typeface="Tw Cen MT" panose="020B0602020104020603" pitchFamily="34" charset="77"/>
              </a:defRPr>
            </a:lvl1pPr>
          </a:lstStyle>
          <a:p>
            <a:pPr rtl="0"/>
            <a:r>
              <a:rPr lang="en-GB" noProof="0"/>
              <a:t>10/9/2021</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spc="50" baseline="0">
                <a:solidFill>
                  <a:schemeClr val="tx2">
                    <a:lumMod val="60000"/>
                    <a:lumOff val="40000"/>
                  </a:schemeClr>
                </a:solidFill>
                <a:latin typeface="Tw Cen MT" panose="020B0602020104020603" pitchFamily="34" charset="77"/>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10271342" y="6356350"/>
            <a:ext cx="1539658" cy="365125"/>
          </a:xfrm>
          <a:prstGeom prst="rect">
            <a:avLst/>
          </a:prstGeom>
        </p:spPr>
        <p:txBody>
          <a:bodyPr vert="horz" lIns="91440" tIns="45720" rIns="91440" bIns="45720" rtlCol="0" anchor="ctr"/>
          <a:lstStyle>
            <a:lvl1pPr algn="r">
              <a:defRPr sz="1000">
                <a:solidFill>
                  <a:schemeClr val="tx2">
                    <a:lumMod val="60000"/>
                    <a:lumOff val="40000"/>
                  </a:schemeClr>
                </a:solidFill>
                <a:latin typeface="Tw Cen MT" panose="020B0602020104020603" pitchFamily="34" charset="77"/>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9" r:id="rId3"/>
    <p:sldLayoutId id="2147483651" r:id="rId4"/>
    <p:sldLayoutId id="2147483654" r:id="rId5"/>
    <p:sldLayoutId id="2147483660" r:id="rId6"/>
    <p:sldLayoutId id="2147483661" r:id="rId7"/>
    <p:sldLayoutId id="2147483662" r:id="rId8"/>
    <p:sldLayoutId id="2147483663" r:id="rId9"/>
    <p:sldLayoutId id="2147483664" r:id="rId10"/>
    <p:sldLayoutId id="2147483652" r:id="rId11"/>
    <p:sldLayoutId id="2147483665" r:id="rId12"/>
  </p:sldLayoutIdLst>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5.xml"/><Relationship Id="rId5" Type="http://schemas.openxmlformats.org/officeDocument/2006/relationships/chart" Target="../charts/chart3.xml"/><Relationship Id="rId4" Type="http://schemas.openxmlformats.org/officeDocument/2006/relationships/chart" Target="../charts/chart2.xml"/></Relationships>
</file>

<file path=ppt/slides/_rels/slide6.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6.xml"/><Relationship Id="rId1" Type="http://schemas.openxmlformats.org/officeDocument/2006/relationships/slideLayout" Target="../slideLayouts/slideLayout5.xml"/><Relationship Id="rId5" Type="http://schemas.openxmlformats.org/officeDocument/2006/relationships/chart" Target="../charts/chart6.xml"/><Relationship Id="rId4" Type="http://schemas.openxmlformats.org/officeDocument/2006/relationships/chart" Target="../charts/char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Close up of top of bridge">
            <a:extLst>
              <a:ext uri="{FF2B5EF4-FFF2-40B4-BE49-F238E27FC236}">
                <a16:creationId xmlns:a16="http://schemas.microsoft.com/office/drawing/2014/main" id="{AEC58393-FADE-4230-9BF7-311D876214B4}"/>
              </a:ext>
            </a:extLst>
          </p:cNvPr>
          <p:cNvPicPr>
            <a:picLocks noGrp="1" noChangeAspect="1"/>
          </p:cNvPicPr>
          <p:nvPr>
            <p:ph type="pic" sz="quarter" idx="10"/>
          </p:nvPr>
        </p:nvPicPr>
        <p:blipFill rotWithShape="1">
          <a:blip r:embed="rId3"/>
          <a:srcRect l="167" r="167"/>
          <a:stretch/>
        </p:blipFill>
        <p:spPr>
          <a:xfrm>
            <a:off x="3686175" y="0"/>
            <a:ext cx="8505825" cy="6858000"/>
          </a:xfrm>
        </p:spPr>
      </p:pic>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a:xfrm>
            <a:off x="693682" y="879635"/>
            <a:ext cx="9073169" cy="1198178"/>
          </a:xfrm>
        </p:spPr>
        <p:txBody>
          <a:bodyPr rtlCol="0"/>
          <a:lstStyle/>
          <a:p>
            <a:pPr rtl="0"/>
            <a:r>
              <a:rPr lang="en-GB" dirty="0"/>
              <a:t>The use of Agency Workers in Social Services</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916016" y="2551819"/>
            <a:ext cx="2952599" cy="1781642"/>
          </a:xfrm>
        </p:spPr>
        <p:txBody>
          <a:bodyPr rtlCol="0"/>
          <a:lstStyle/>
          <a:p>
            <a:pPr rtl="0"/>
            <a:r>
              <a:rPr lang="en-GB" dirty="0"/>
              <a:t>Rhys Curtis </a:t>
            </a:r>
          </a:p>
        </p:txBody>
      </p:sp>
      <p:pic>
        <p:nvPicPr>
          <p:cNvPr id="5" name="Picture 4" descr="Graphical user interface, text&#10;&#10;Description automatically generated">
            <a:extLst>
              <a:ext uri="{FF2B5EF4-FFF2-40B4-BE49-F238E27FC236}">
                <a16:creationId xmlns:a16="http://schemas.microsoft.com/office/drawing/2014/main" id="{60162281-7DFB-E16A-1E95-5C756E4E5E2F}"/>
              </a:ext>
            </a:extLst>
          </p:cNvPr>
          <p:cNvPicPr>
            <a:picLocks noChangeAspect="1"/>
          </p:cNvPicPr>
          <p:nvPr/>
        </p:nvPicPr>
        <p:blipFill>
          <a:blip r:embed="rId4"/>
          <a:stretch>
            <a:fillRect/>
          </a:stretch>
        </p:blipFill>
        <p:spPr>
          <a:xfrm>
            <a:off x="9966786" y="5872348"/>
            <a:ext cx="2132448" cy="879635"/>
          </a:xfrm>
          <a:prstGeom prst="rect">
            <a:avLst/>
          </a:prstGeom>
        </p:spPr>
      </p:pic>
    </p:spTree>
    <p:extLst>
      <p:ext uri="{BB962C8B-B14F-4D97-AF65-F5344CB8AC3E}">
        <p14:creationId xmlns:p14="http://schemas.microsoft.com/office/powerpoint/2010/main" val="2259308896"/>
      </p:ext>
    </p:extLst>
  </p:cSld>
  <p:clrMapOvr>
    <a:masterClrMapping/>
  </p:clrMapOvr>
  <mc:AlternateContent xmlns:mc="http://schemas.openxmlformats.org/markup-compatibility/2006">
    <mc:Choice xmlns:p14="http://schemas.microsoft.com/office/powerpoint/2010/main" Requires="p14">
      <p:transition p14:dur="10" advClick="0" advTm="20000">
        <p:fade/>
      </p:transition>
    </mc:Choice>
    <mc:Fallback>
      <p:transition advClick="0" advTm="2000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Picture Placeholder 30" descr="Apartment building">
            <a:extLst>
              <a:ext uri="{FF2B5EF4-FFF2-40B4-BE49-F238E27FC236}">
                <a16:creationId xmlns:a16="http://schemas.microsoft.com/office/drawing/2014/main" id="{159EB775-0BAB-413A-A0AB-B56D3C0446D9}"/>
              </a:ext>
            </a:extLst>
          </p:cNvPr>
          <p:cNvPicPr>
            <a:picLocks noGrp="1" noChangeAspect="1"/>
          </p:cNvPicPr>
          <p:nvPr>
            <p:ph type="pic" sz="quarter" idx="13"/>
          </p:nvPr>
        </p:nvPicPr>
        <p:blipFill rotWithShape="1">
          <a:blip r:embed="rId3"/>
          <a:srcRect l="140" r="140"/>
          <a:stretch/>
        </p:blipFill>
        <p:spPr>
          <a:xfrm>
            <a:off x="3681047" y="0"/>
            <a:ext cx="8510952" cy="6858000"/>
          </a:xfrm>
        </p:spPr>
      </p:pic>
      <p:sp>
        <p:nvSpPr>
          <p:cNvPr id="51" name="Title 50">
            <a:extLst>
              <a:ext uri="{FF2B5EF4-FFF2-40B4-BE49-F238E27FC236}">
                <a16:creationId xmlns:a16="http://schemas.microsoft.com/office/drawing/2014/main" id="{92016388-C216-491D-B032-A86FF344C82A}"/>
              </a:ext>
            </a:extLst>
          </p:cNvPr>
          <p:cNvSpPr>
            <a:spLocks noGrp="1"/>
          </p:cNvSpPr>
          <p:nvPr>
            <p:ph type="ctrTitle"/>
          </p:nvPr>
        </p:nvSpPr>
        <p:spPr>
          <a:xfrm>
            <a:off x="693683" y="879635"/>
            <a:ext cx="6192892" cy="1198179"/>
          </a:xfrm>
        </p:spPr>
        <p:txBody>
          <a:bodyPr rtlCol="0"/>
          <a:lstStyle/>
          <a:p>
            <a:pPr rtl="0"/>
            <a:r>
              <a:rPr lang="en-GB" dirty="0"/>
              <a:t>SETUP</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type="subTitle" idx="1"/>
          </p:nvPr>
        </p:nvSpPr>
        <p:spPr>
          <a:xfrm>
            <a:off x="916016" y="2551819"/>
            <a:ext cx="2952599" cy="3539265"/>
          </a:xfrm>
        </p:spPr>
        <p:txBody>
          <a:bodyPr vert="horz" lIns="91440" tIns="45720" rIns="91440" bIns="45720" rtlCol="0" anchor="t">
            <a:normAutofit/>
          </a:bodyPr>
          <a:lstStyle/>
          <a:p>
            <a:pPr rtl="0"/>
            <a:r>
              <a:rPr lang="en-GB" dirty="0"/>
              <a:t>Introduction</a:t>
            </a:r>
          </a:p>
          <a:p>
            <a:pPr rtl="0"/>
            <a:r>
              <a:rPr lang="en-GB" dirty="0"/>
              <a:t>Primary research</a:t>
            </a:r>
          </a:p>
          <a:p>
            <a:pPr rtl="0"/>
            <a:r>
              <a:rPr lang="en-GB" dirty="0"/>
              <a:t>Areas of growth</a:t>
            </a:r>
          </a:p>
          <a:p>
            <a:pPr rtl="0"/>
            <a:r>
              <a:rPr lang="en-GB" dirty="0"/>
              <a:t>Timeline</a:t>
            </a:r>
          </a:p>
          <a:p>
            <a:pPr rtl="0"/>
            <a:r>
              <a:rPr lang="en-GB" dirty="0"/>
              <a:t>Summary</a:t>
            </a:r>
          </a:p>
          <a:p>
            <a:pPr rtl="0"/>
            <a:endParaRPr lang="en-GB" dirty="0"/>
          </a:p>
        </p:txBody>
      </p:sp>
      <p:sp>
        <p:nvSpPr>
          <p:cNvPr id="9" name="Date Placeholder 8">
            <a:extLst>
              <a:ext uri="{FF2B5EF4-FFF2-40B4-BE49-F238E27FC236}">
                <a16:creationId xmlns:a16="http://schemas.microsoft.com/office/drawing/2014/main" id="{AF48BA31-127A-7842-A868-AE84A2B0F942}"/>
              </a:ext>
            </a:extLst>
          </p:cNvPr>
          <p:cNvSpPr>
            <a:spLocks noGrp="1"/>
          </p:cNvSpPr>
          <p:nvPr>
            <p:ph type="dt" sz="half" idx="10"/>
          </p:nvPr>
        </p:nvSpPr>
        <p:spPr>
          <a:xfrm>
            <a:off x="381000" y="6356350"/>
            <a:ext cx="1730829" cy="365125"/>
          </a:xfrm>
        </p:spPr>
        <p:txBody>
          <a:bodyPr rtlCol="0"/>
          <a:lstStyle/>
          <a:p>
            <a:pPr rtl="0"/>
            <a:r>
              <a:rPr lang="en-GB" dirty="0"/>
              <a:t>OCT 2022</a:t>
            </a:r>
          </a:p>
        </p:txBody>
      </p:sp>
      <p:sp>
        <p:nvSpPr>
          <p:cNvPr id="10" name="Footer Placeholder 9">
            <a:extLst>
              <a:ext uri="{FF2B5EF4-FFF2-40B4-BE49-F238E27FC236}">
                <a16:creationId xmlns:a16="http://schemas.microsoft.com/office/drawing/2014/main" id="{4DD0342F-818D-9043-BA26-E6B36A4C448F}"/>
              </a:ext>
            </a:extLst>
          </p:cNvPr>
          <p:cNvSpPr>
            <a:spLocks noGrp="1"/>
          </p:cNvSpPr>
          <p:nvPr>
            <p:ph type="ftr" sz="quarter" idx="11"/>
          </p:nvPr>
        </p:nvSpPr>
        <p:spPr>
          <a:xfrm>
            <a:off x="4038600" y="6356350"/>
            <a:ext cx="4114800" cy="365125"/>
          </a:xfrm>
        </p:spPr>
        <p:txBody>
          <a:bodyPr rtlCol="0"/>
          <a:lstStyle/>
          <a:p>
            <a:pPr rtl="0"/>
            <a:r>
              <a:rPr lang="en-GB" dirty="0"/>
              <a:t>THE USE OF AGENCY WORKERS IN SWANSEA COUNCIL</a:t>
            </a:r>
          </a:p>
        </p:txBody>
      </p:sp>
      <p:sp>
        <p:nvSpPr>
          <p:cNvPr id="11" name="Slide Number Placeholder 10">
            <a:extLst>
              <a:ext uri="{FF2B5EF4-FFF2-40B4-BE49-F238E27FC236}">
                <a16:creationId xmlns:a16="http://schemas.microsoft.com/office/drawing/2014/main" id="{9451CBB1-D6CD-A445-96C5-A99E48240E48}"/>
              </a:ext>
            </a:extLst>
          </p:cNvPr>
          <p:cNvSpPr>
            <a:spLocks noGrp="1"/>
          </p:cNvSpPr>
          <p:nvPr>
            <p:ph type="sldNum" sz="quarter" idx="12"/>
          </p:nvPr>
        </p:nvSpPr>
        <p:spPr>
          <a:xfrm>
            <a:off x="10271342" y="6356350"/>
            <a:ext cx="1539658" cy="365125"/>
          </a:xfrm>
        </p:spPr>
        <p:txBody>
          <a:bodyPr rtlCol="0"/>
          <a:lstStyle/>
          <a:p>
            <a:pPr rtl="0"/>
            <a:fld id="{294A09A9-5501-47C1-A89A-A340965A2BE2}" type="slidenum">
              <a:rPr lang="en-GB" smtClean="0"/>
              <a:pPr/>
              <a:t>2</a:t>
            </a:fld>
            <a:endParaRPr lang="en-GB"/>
          </a:p>
        </p:txBody>
      </p:sp>
    </p:spTree>
    <p:extLst>
      <p:ext uri="{BB962C8B-B14F-4D97-AF65-F5344CB8AC3E}">
        <p14:creationId xmlns:p14="http://schemas.microsoft.com/office/powerpoint/2010/main" val="1325608595"/>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 name="Picture Placeholder 63" descr="Vegetation">
            <a:extLst>
              <a:ext uri="{FF2B5EF4-FFF2-40B4-BE49-F238E27FC236}">
                <a16:creationId xmlns:a16="http://schemas.microsoft.com/office/drawing/2014/main" id="{EA870367-83D5-4C8F-BF91-9A38F5E1AC57}"/>
              </a:ext>
            </a:extLst>
          </p:cNvPr>
          <p:cNvPicPr>
            <a:picLocks noGrp="1" noChangeAspect="1"/>
          </p:cNvPicPr>
          <p:nvPr>
            <p:ph type="pic" sz="quarter" idx="13"/>
          </p:nvPr>
        </p:nvPicPr>
        <p:blipFill rotWithShape="1">
          <a:blip r:embed="rId3"/>
          <a:srcRect/>
          <a:stretch/>
        </p:blipFill>
        <p:spPr>
          <a:xfrm>
            <a:off x="0" y="0"/>
            <a:ext cx="8534400" cy="6858000"/>
          </a:xfrm>
        </p:spPr>
      </p:pic>
      <p:sp>
        <p:nvSpPr>
          <p:cNvPr id="2" name="Title 1">
            <a:extLst>
              <a:ext uri="{FF2B5EF4-FFF2-40B4-BE49-F238E27FC236}">
                <a16:creationId xmlns:a16="http://schemas.microsoft.com/office/drawing/2014/main" id="{8C543F67-9C70-4748-8C0C-3A7863422F99}"/>
              </a:ext>
            </a:extLst>
          </p:cNvPr>
          <p:cNvSpPr>
            <a:spLocks noGrp="1"/>
          </p:cNvSpPr>
          <p:nvPr>
            <p:ph type="ctrTitle"/>
          </p:nvPr>
        </p:nvSpPr>
        <p:spPr>
          <a:xfrm>
            <a:off x="6096000" y="1106424"/>
            <a:ext cx="4446062" cy="916644"/>
          </a:xfrm>
        </p:spPr>
        <p:txBody>
          <a:bodyPr rtlCol="0"/>
          <a:lstStyle/>
          <a:p>
            <a:pPr rtl="0"/>
            <a:r>
              <a:rPr lang="en-GB"/>
              <a:t>INTRODUCTION</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subTitle" idx="1"/>
          </p:nvPr>
        </p:nvSpPr>
        <p:spPr>
          <a:xfrm>
            <a:off x="6096000" y="2075245"/>
            <a:ext cx="4446062" cy="3295405"/>
          </a:xfrm>
        </p:spPr>
        <p:txBody>
          <a:bodyPr vert="horz" lIns="91440" tIns="45720" rIns="91440" bIns="45720" rtlCol="0" anchor="t">
            <a:noAutofit/>
          </a:bodyPr>
          <a:lstStyle/>
          <a:p>
            <a:pPr marL="285750" indent="-285750" rtl="0">
              <a:buFont typeface="Arial" panose="020B0604020202020204" pitchFamily="34" charset="0"/>
              <a:buChar char="•"/>
            </a:pPr>
            <a:r>
              <a:rPr lang="en-GB" sz="1500" dirty="0"/>
              <a:t>Swansea Council spent </a:t>
            </a:r>
            <a:r>
              <a:rPr lang="en-GB" sz="1500" b="1" dirty="0"/>
              <a:t>£351,000 </a:t>
            </a:r>
            <a:r>
              <a:rPr lang="en-GB" sz="1500" dirty="0"/>
              <a:t>on Agency Workers in the last financial year (2021-22). </a:t>
            </a:r>
          </a:p>
          <a:p>
            <a:pPr marL="285750" indent="-285750" rtl="0">
              <a:buFont typeface="Arial" panose="020B0604020202020204" pitchFamily="34" charset="0"/>
              <a:buChar char="•"/>
            </a:pPr>
            <a:r>
              <a:rPr lang="en-GB" sz="1500" dirty="0"/>
              <a:t>The Social Care Industry was extremely volatile before the societal impacts of </a:t>
            </a:r>
            <a:r>
              <a:rPr lang="en-GB" sz="1500" b="1" dirty="0"/>
              <a:t>Brexit, COVID-19 and an Ageing Workforce. </a:t>
            </a:r>
          </a:p>
          <a:p>
            <a:pPr marL="285750" indent="-285750" rtl="0">
              <a:buFont typeface="Arial" panose="020B0604020202020204" pitchFamily="34" charset="0"/>
              <a:buChar char="•"/>
            </a:pPr>
            <a:r>
              <a:rPr lang="en-GB" sz="1500" dirty="0"/>
              <a:t>This presentation will set out the </a:t>
            </a:r>
            <a:r>
              <a:rPr lang="en-GB" sz="1500" b="1" dirty="0"/>
              <a:t>recommendations</a:t>
            </a:r>
            <a:r>
              <a:rPr lang="en-GB" sz="1500" dirty="0"/>
              <a:t> from primary research collected from Hiring Managers in the Social Services Directorate. </a:t>
            </a:r>
          </a:p>
        </p:txBody>
      </p:sp>
      <p:sp>
        <p:nvSpPr>
          <p:cNvPr id="6" name="Date Placeholder 5">
            <a:extLst>
              <a:ext uri="{FF2B5EF4-FFF2-40B4-BE49-F238E27FC236}">
                <a16:creationId xmlns:a16="http://schemas.microsoft.com/office/drawing/2014/main" id="{B822110A-808C-BA40-BC53-C55C8902FA05}"/>
              </a:ext>
            </a:extLst>
          </p:cNvPr>
          <p:cNvSpPr>
            <a:spLocks noGrp="1"/>
          </p:cNvSpPr>
          <p:nvPr>
            <p:ph type="dt" sz="half" idx="10"/>
          </p:nvPr>
        </p:nvSpPr>
        <p:spPr>
          <a:xfrm>
            <a:off x="381000" y="6356350"/>
            <a:ext cx="1730829" cy="365125"/>
          </a:xfrm>
        </p:spPr>
        <p:txBody>
          <a:bodyPr rtlCol="0"/>
          <a:lstStyle/>
          <a:p>
            <a:pPr rtl="0"/>
            <a:r>
              <a:rPr lang="en-GB" dirty="0"/>
              <a:t>OCT 2022</a:t>
            </a:r>
          </a:p>
        </p:txBody>
      </p:sp>
      <p:sp>
        <p:nvSpPr>
          <p:cNvPr id="7" name="Footer Placeholder 6">
            <a:extLst>
              <a:ext uri="{FF2B5EF4-FFF2-40B4-BE49-F238E27FC236}">
                <a16:creationId xmlns:a16="http://schemas.microsoft.com/office/drawing/2014/main" id="{1C1CCDE4-99E4-8946-AE19-559EE78A7C81}"/>
              </a:ext>
            </a:extLst>
          </p:cNvPr>
          <p:cNvSpPr>
            <a:spLocks noGrp="1"/>
          </p:cNvSpPr>
          <p:nvPr>
            <p:ph type="ftr" sz="quarter" idx="11"/>
          </p:nvPr>
        </p:nvSpPr>
        <p:spPr>
          <a:xfrm>
            <a:off x="4038600" y="6356350"/>
            <a:ext cx="4114800" cy="365125"/>
          </a:xfrm>
        </p:spPr>
        <p:txBody>
          <a:bodyPr rtlCol="0"/>
          <a:lstStyle/>
          <a:p>
            <a:r>
              <a:rPr lang="en-GB" dirty="0"/>
              <a:t>THE USE OF AGENCY WORKERS IN SWANSEA COUNCIL</a:t>
            </a:r>
          </a:p>
        </p:txBody>
      </p:sp>
      <p:sp>
        <p:nvSpPr>
          <p:cNvPr id="8" name="Slide Number Placeholder 7">
            <a:extLst>
              <a:ext uri="{FF2B5EF4-FFF2-40B4-BE49-F238E27FC236}">
                <a16:creationId xmlns:a16="http://schemas.microsoft.com/office/drawing/2014/main" id="{03AC2372-63EE-2148-9148-A947101C25BD}"/>
              </a:ext>
            </a:extLst>
          </p:cNvPr>
          <p:cNvSpPr>
            <a:spLocks noGrp="1"/>
          </p:cNvSpPr>
          <p:nvPr>
            <p:ph type="sldNum" sz="quarter" idx="12"/>
          </p:nvPr>
        </p:nvSpPr>
        <p:spPr>
          <a:xfrm>
            <a:off x="10271342" y="6356350"/>
            <a:ext cx="1539658" cy="365125"/>
          </a:xfrm>
        </p:spPr>
        <p:txBody>
          <a:bodyPr rtlCol="0"/>
          <a:lstStyle/>
          <a:p>
            <a:pPr rtl="0"/>
            <a:fld id="{294A09A9-5501-47C1-A89A-A340965A2BE2}" type="slidenum">
              <a:rPr lang="en-GB" smtClean="0"/>
              <a:pPr rtl="0"/>
              <a:t>3</a:t>
            </a:fld>
            <a:endParaRPr lang="en-GB"/>
          </a:p>
        </p:txBody>
      </p:sp>
    </p:spTree>
    <p:extLst>
      <p:ext uri="{BB962C8B-B14F-4D97-AF65-F5344CB8AC3E}">
        <p14:creationId xmlns:p14="http://schemas.microsoft.com/office/powerpoint/2010/main" val="1639799154"/>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Close up of top of bridge">
            <a:extLst>
              <a:ext uri="{FF2B5EF4-FFF2-40B4-BE49-F238E27FC236}">
                <a16:creationId xmlns:a16="http://schemas.microsoft.com/office/drawing/2014/main" id="{032D3464-35A7-A04C-BFD9-82F88CBEEAC0}"/>
              </a:ext>
            </a:extLst>
          </p:cNvPr>
          <p:cNvPicPr>
            <a:picLocks noGrp="1" noChangeAspect="1"/>
          </p:cNvPicPr>
          <p:nvPr>
            <p:ph type="pic" sz="quarter" idx="10"/>
          </p:nvPr>
        </p:nvPicPr>
        <p:blipFill rotWithShape="1">
          <a:blip r:embed="rId3">
            <a:extLst>
              <a:ext uri="{28A0092B-C50C-407E-A947-70E740481C1C}">
                <a14:useLocalDpi xmlns:a14="http://schemas.microsoft.com/office/drawing/2010/main" val="0"/>
              </a:ext>
            </a:extLst>
          </a:blip>
          <a:srcRect/>
          <a:stretch/>
        </p:blipFill>
        <p:spPr>
          <a:xfrm>
            <a:off x="0" y="0"/>
            <a:ext cx="12192000" cy="6858000"/>
          </a:xfrm>
        </p:spPr>
      </p:pic>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2432050" y="2665037"/>
            <a:ext cx="7327900" cy="902916"/>
          </a:xfrm>
        </p:spPr>
        <p:txBody>
          <a:bodyPr rtlCol="0" anchor="ctr">
            <a:normAutofit/>
          </a:bodyPr>
          <a:lstStyle/>
          <a:p>
            <a:pPr rtl="0"/>
            <a:r>
              <a:rPr lang="en-GB" dirty="0"/>
              <a:t>PRIMARY RESEARCH</a:t>
            </a:r>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body" idx="1"/>
          </p:nvPr>
        </p:nvSpPr>
        <p:spPr>
          <a:xfrm>
            <a:off x="3597462" y="3567953"/>
            <a:ext cx="4997076" cy="610066"/>
          </a:xfrm>
        </p:spPr>
        <p:txBody>
          <a:bodyPr vert="horz" lIns="91440" tIns="45720" rIns="91440" bIns="45720" rtlCol="0" anchor="t">
            <a:normAutofit lnSpcReduction="10000"/>
          </a:bodyPr>
          <a:lstStyle/>
          <a:p>
            <a:pPr rtl="0"/>
            <a:r>
              <a:rPr lang="en-GB" dirty="0"/>
              <a:t>Why are we using Agency Workers in Social Services?</a:t>
            </a:r>
          </a:p>
        </p:txBody>
      </p:sp>
    </p:spTree>
    <p:extLst>
      <p:ext uri="{BB962C8B-B14F-4D97-AF65-F5344CB8AC3E}">
        <p14:creationId xmlns:p14="http://schemas.microsoft.com/office/powerpoint/2010/main" val="3446797337"/>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3047E-FBFD-4F79-BCA5-10E69740F030}"/>
              </a:ext>
            </a:extLst>
          </p:cNvPr>
          <p:cNvSpPr>
            <a:spLocks noGrp="1"/>
          </p:cNvSpPr>
          <p:nvPr>
            <p:ph type="title"/>
          </p:nvPr>
        </p:nvSpPr>
        <p:spPr>
          <a:xfrm>
            <a:off x="916016" y="902702"/>
            <a:ext cx="8344523" cy="1236994"/>
          </a:xfrm>
        </p:spPr>
        <p:txBody>
          <a:bodyPr rtlCol="0"/>
          <a:lstStyle/>
          <a:p>
            <a:pPr rtl="0"/>
            <a:r>
              <a:rPr lang="en-GB" dirty="0"/>
              <a:t>FINDINGS FROM PRIMARY RESEARCH</a:t>
            </a:r>
          </a:p>
        </p:txBody>
      </p:sp>
      <p:sp>
        <p:nvSpPr>
          <p:cNvPr id="3" name="Date Placeholder 2">
            <a:extLst>
              <a:ext uri="{FF2B5EF4-FFF2-40B4-BE49-F238E27FC236}">
                <a16:creationId xmlns:a16="http://schemas.microsoft.com/office/drawing/2014/main" id="{4A325E9C-6D27-6149-B34D-1A7DD4B1A4C0}"/>
              </a:ext>
            </a:extLst>
          </p:cNvPr>
          <p:cNvSpPr>
            <a:spLocks noGrp="1"/>
          </p:cNvSpPr>
          <p:nvPr>
            <p:ph type="dt" sz="half" idx="10"/>
          </p:nvPr>
        </p:nvSpPr>
        <p:spPr/>
        <p:txBody>
          <a:bodyPr rtlCol="0"/>
          <a:lstStyle/>
          <a:p>
            <a:pPr rtl="0"/>
            <a:r>
              <a:rPr lang="en-GB" dirty="0"/>
              <a:t>OCT 2022</a:t>
            </a:r>
          </a:p>
        </p:txBody>
      </p:sp>
      <p:sp>
        <p:nvSpPr>
          <p:cNvPr id="4" name="Footer Placeholder 3">
            <a:extLst>
              <a:ext uri="{FF2B5EF4-FFF2-40B4-BE49-F238E27FC236}">
                <a16:creationId xmlns:a16="http://schemas.microsoft.com/office/drawing/2014/main" id="{093A83D0-DB08-F443-A63A-E16EA4CC9C52}"/>
              </a:ext>
            </a:extLst>
          </p:cNvPr>
          <p:cNvSpPr>
            <a:spLocks noGrp="1"/>
          </p:cNvSpPr>
          <p:nvPr>
            <p:ph type="ftr" sz="quarter" idx="11"/>
          </p:nvPr>
        </p:nvSpPr>
        <p:spPr/>
        <p:txBody>
          <a:bodyPr rtlCol="0"/>
          <a:lstStyle/>
          <a:p>
            <a:r>
              <a:rPr lang="en-GB" dirty="0"/>
              <a:t>THE USE OF AGENCY WORKERS IN SWANSEA COUNCIL</a:t>
            </a:r>
          </a:p>
        </p:txBody>
      </p:sp>
      <p:sp>
        <p:nvSpPr>
          <p:cNvPr id="5" name="Slide Number Placeholder 4">
            <a:extLst>
              <a:ext uri="{FF2B5EF4-FFF2-40B4-BE49-F238E27FC236}">
                <a16:creationId xmlns:a16="http://schemas.microsoft.com/office/drawing/2014/main" id="{A7DFE594-D654-1149-885C-D2CCBDE26E75}"/>
              </a:ext>
            </a:extLst>
          </p:cNvPr>
          <p:cNvSpPr>
            <a:spLocks noGrp="1"/>
          </p:cNvSpPr>
          <p:nvPr>
            <p:ph type="sldNum" sz="quarter" idx="12"/>
          </p:nvPr>
        </p:nvSpPr>
        <p:spPr/>
        <p:txBody>
          <a:bodyPr rtlCol="0"/>
          <a:lstStyle/>
          <a:p>
            <a:pPr rtl="0"/>
            <a:fld id="{294A09A9-5501-47C1-A89A-A340965A2BE2}" type="slidenum">
              <a:rPr lang="en-GB" smtClean="0"/>
              <a:pPr rtl="0"/>
              <a:t>5</a:t>
            </a:fld>
            <a:endParaRPr lang="en-GB" dirty="0"/>
          </a:p>
        </p:txBody>
      </p:sp>
      <p:graphicFrame>
        <p:nvGraphicFramePr>
          <p:cNvPr id="7" name="Chart 6">
            <a:extLst>
              <a:ext uri="{FF2B5EF4-FFF2-40B4-BE49-F238E27FC236}">
                <a16:creationId xmlns:a16="http://schemas.microsoft.com/office/drawing/2014/main" id="{D903B426-ECBF-420E-C498-F31B4F66086F}"/>
              </a:ext>
            </a:extLst>
          </p:cNvPr>
          <p:cNvGraphicFramePr>
            <a:graphicFrameLocks/>
          </p:cNvGraphicFramePr>
          <p:nvPr>
            <p:extLst>
              <p:ext uri="{D42A27DB-BD31-4B8C-83A1-F6EECF244321}">
                <p14:modId xmlns:p14="http://schemas.microsoft.com/office/powerpoint/2010/main" val="3880604767"/>
              </p:ext>
            </p:extLst>
          </p:nvPr>
        </p:nvGraphicFramePr>
        <p:xfrm>
          <a:off x="-126996" y="2413000"/>
          <a:ext cx="4572000" cy="394335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9" name="Chart 8">
            <a:extLst>
              <a:ext uri="{FF2B5EF4-FFF2-40B4-BE49-F238E27FC236}">
                <a16:creationId xmlns:a16="http://schemas.microsoft.com/office/drawing/2014/main" id="{2B8860EB-FE8A-8F41-6C62-B137AC6EDD0A}"/>
              </a:ext>
            </a:extLst>
          </p:cNvPr>
          <p:cNvGraphicFramePr>
            <a:graphicFrameLocks/>
          </p:cNvGraphicFramePr>
          <p:nvPr>
            <p:extLst>
              <p:ext uri="{D42A27DB-BD31-4B8C-83A1-F6EECF244321}">
                <p14:modId xmlns:p14="http://schemas.microsoft.com/office/powerpoint/2010/main" val="134773948"/>
              </p:ext>
            </p:extLst>
          </p:nvPr>
        </p:nvGraphicFramePr>
        <p:xfrm>
          <a:off x="3776138" y="2412999"/>
          <a:ext cx="4572000" cy="3943349"/>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0" name="Chart 9">
            <a:extLst>
              <a:ext uri="{FF2B5EF4-FFF2-40B4-BE49-F238E27FC236}">
                <a16:creationId xmlns:a16="http://schemas.microsoft.com/office/drawing/2014/main" id="{69D8BB7F-6A92-C09B-D472-CC6B7FD5EB75}"/>
              </a:ext>
            </a:extLst>
          </p:cNvPr>
          <p:cNvGraphicFramePr>
            <a:graphicFrameLocks/>
          </p:cNvGraphicFramePr>
          <p:nvPr>
            <p:extLst>
              <p:ext uri="{D42A27DB-BD31-4B8C-83A1-F6EECF244321}">
                <p14:modId xmlns:p14="http://schemas.microsoft.com/office/powerpoint/2010/main" val="2189200820"/>
              </p:ext>
            </p:extLst>
          </p:nvPr>
        </p:nvGraphicFramePr>
        <p:xfrm>
          <a:off x="7416801" y="2413000"/>
          <a:ext cx="4572000" cy="3943348"/>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1527386939"/>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3047E-FBFD-4F79-BCA5-10E69740F030}"/>
              </a:ext>
            </a:extLst>
          </p:cNvPr>
          <p:cNvSpPr>
            <a:spLocks noGrp="1"/>
          </p:cNvSpPr>
          <p:nvPr>
            <p:ph type="title"/>
          </p:nvPr>
        </p:nvSpPr>
        <p:spPr>
          <a:xfrm>
            <a:off x="916016" y="902702"/>
            <a:ext cx="8344523" cy="1236994"/>
          </a:xfrm>
        </p:spPr>
        <p:txBody>
          <a:bodyPr rtlCol="0"/>
          <a:lstStyle/>
          <a:p>
            <a:pPr rtl="0"/>
            <a:r>
              <a:rPr lang="en-GB" dirty="0"/>
              <a:t>FINDINGS FROM PRIMARY RESEARCH</a:t>
            </a:r>
          </a:p>
        </p:txBody>
      </p:sp>
      <p:sp>
        <p:nvSpPr>
          <p:cNvPr id="3" name="Date Placeholder 2">
            <a:extLst>
              <a:ext uri="{FF2B5EF4-FFF2-40B4-BE49-F238E27FC236}">
                <a16:creationId xmlns:a16="http://schemas.microsoft.com/office/drawing/2014/main" id="{4A325E9C-6D27-6149-B34D-1A7DD4B1A4C0}"/>
              </a:ext>
            </a:extLst>
          </p:cNvPr>
          <p:cNvSpPr>
            <a:spLocks noGrp="1"/>
          </p:cNvSpPr>
          <p:nvPr>
            <p:ph type="dt" sz="half" idx="10"/>
          </p:nvPr>
        </p:nvSpPr>
        <p:spPr/>
        <p:txBody>
          <a:bodyPr rtlCol="0"/>
          <a:lstStyle/>
          <a:p>
            <a:pPr rtl="0"/>
            <a:r>
              <a:rPr lang="en-GB" dirty="0"/>
              <a:t>OCT 2022</a:t>
            </a:r>
          </a:p>
        </p:txBody>
      </p:sp>
      <p:sp>
        <p:nvSpPr>
          <p:cNvPr id="4" name="Footer Placeholder 3">
            <a:extLst>
              <a:ext uri="{FF2B5EF4-FFF2-40B4-BE49-F238E27FC236}">
                <a16:creationId xmlns:a16="http://schemas.microsoft.com/office/drawing/2014/main" id="{093A83D0-DB08-F443-A63A-E16EA4CC9C52}"/>
              </a:ext>
            </a:extLst>
          </p:cNvPr>
          <p:cNvSpPr>
            <a:spLocks noGrp="1"/>
          </p:cNvSpPr>
          <p:nvPr>
            <p:ph type="ftr" sz="quarter" idx="11"/>
          </p:nvPr>
        </p:nvSpPr>
        <p:spPr/>
        <p:txBody>
          <a:bodyPr rtlCol="0"/>
          <a:lstStyle/>
          <a:p>
            <a:r>
              <a:rPr lang="en-GB" dirty="0"/>
              <a:t>THE USE OF AGENCY WORKERS IN SWANSEA COUNCIL</a:t>
            </a:r>
          </a:p>
        </p:txBody>
      </p:sp>
      <p:sp>
        <p:nvSpPr>
          <p:cNvPr id="5" name="Slide Number Placeholder 4">
            <a:extLst>
              <a:ext uri="{FF2B5EF4-FFF2-40B4-BE49-F238E27FC236}">
                <a16:creationId xmlns:a16="http://schemas.microsoft.com/office/drawing/2014/main" id="{A7DFE594-D654-1149-885C-D2CCBDE26E75}"/>
              </a:ext>
            </a:extLst>
          </p:cNvPr>
          <p:cNvSpPr>
            <a:spLocks noGrp="1"/>
          </p:cNvSpPr>
          <p:nvPr>
            <p:ph type="sldNum" sz="quarter" idx="12"/>
          </p:nvPr>
        </p:nvSpPr>
        <p:spPr/>
        <p:txBody>
          <a:bodyPr rtlCol="0"/>
          <a:lstStyle/>
          <a:p>
            <a:pPr rtl="0"/>
            <a:fld id="{294A09A9-5501-47C1-A89A-A340965A2BE2}" type="slidenum">
              <a:rPr lang="en-GB" smtClean="0"/>
              <a:pPr rtl="0"/>
              <a:t>6</a:t>
            </a:fld>
            <a:endParaRPr lang="en-GB" dirty="0"/>
          </a:p>
        </p:txBody>
      </p:sp>
      <p:graphicFrame>
        <p:nvGraphicFramePr>
          <p:cNvPr id="6" name="Chart 5">
            <a:extLst>
              <a:ext uri="{FF2B5EF4-FFF2-40B4-BE49-F238E27FC236}">
                <a16:creationId xmlns:a16="http://schemas.microsoft.com/office/drawing/2014/main" id="{B48CC27C-28FA-90AA-D272-7B2E930B6366}"/>
              </a:ext>
            </a:extLst>
          </p:cNvPr>
          <p:cNvGraphicFramePr>
            <a:graphicFrameLocks/>
          </p:cNvGraphicFramePr>
          <p:nvPr>
            <p:extLst>
              <p:ext uri="{D42A27DB-BD31-4B8C-83A1-F6EECF244321}">
                <p14:modId xmlns:p14="http://schemas.microsoft.com/office/powerpoint/2010/main" val="4072113281"/>
              </p:ext>
            </p:extLst>
          </p:nvPr>
        </p:nvGraphicFramePr>
        <p:xfrm>
          <a:off x="-778933" y="2139696"/>
          <a:ext cx="5926667" cy="4216654"/>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8" name="Chart 7">
            <a:extLst>
              <a:ext uri="{FF2B5EF4-FFF2-40B4-BE49-F238E27FC236}">
                <a16:creationId xmlns:a16="http://schemas.microsoft.com/office/drawing/2014/main" id="{65D735EA-C2E5-4240-96A8-757A93ACAF42}"/>
              </a:ext>
            </a:extLst>
          </p:cNvPr>
          <p:cNvGraphicFramePr>
            <a:graphicFrameLocks/>
          </p:cNvGraphicFramePr>
          <p:nvPr>
            <p:extLst>
              <p:ext uri="{D42A27DB-BD31-4B8C-83A1-F6EECF244321}">
                <p14:modId xmlns:p14="http://schemas.microsoft.com/office/powerpoint/2010/main" val="1818268419"/>
              </p:ext>
            </p:extLst>
          </p:nvPr>
        </p:nvGraphicFramePr>
        <p:xfrm>
          <a:off x="3665881" y="2690587"/>
          <a:ext cx="4682256" cy="3783558"/>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1" name="Chart 10">
            <a:extLst>
              <a:ext uri="{FF2B5EF4-FFF2-40B4-BE49-F238E27FC236}">
                <a16:creationId xmlns:a16="http://schemas.microsoft.com/office/drawing/2014/main" id="{432DA9DD-08DE-3573-7387-243C85A03746}"/>
              </a:ext>
            </a:extLst>
          </p:cNvPr>
          <p:cNvGraphicFramePr>
            <a:graphicFrameLocks/>
          </p:cNvGraphicFramePr>
          <p:nvPr>
            <p:extLst>
              <p:ext uri="{D42A27DB-BD31-4B8C-83A1-F6EECF244321}">
                <p14:modId xmlns:p14="http://schemas.microsoft.com/office/powerpoint/2010/main" val="3731320990"/>
              </p:ext>
            </p:extLst>
          </p:nvPr>
        </p:nvGraphicFramePr>
        <p:xfrm>
          <a:off x="7772400" y="2534771"/>
          <a:ext cx="4572000" cy="3939374"/>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4230135389"/>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ctrTitle"/>
          </p:nvPr>
        </p:nvSpPr>
        <p:spPr>
          <a:xfrm>
            <a:off x="693683" y="879635"/>
            <a:ext cx="6192892" cy="1198179"/>
          </a:xfrm>
        </p:spPr>
        <p:txBody>
          <a:bodyPr rtlCol="0"/>
          <a:lstStyle/>
          <a:p>
            <a:pPr rtl="0"/>
            <a:r>
              <a:rPr lang="en-GB" dirty="0"/>
              <a:t>AREAS of GROWTH</a:t>
            </a:r>
          </a:p>
        </p:txBody>
      </p:sp>
      <p:sp>
        <p:nvSpPr>
          <p:cNvPr id="3" name="Date Placeholder 2">
            <a:extLst>
              <a:ext uri="{FF2B5EF4-FFF2-40B4-BE49-F238E27FC236}">
                <a16:creationId xmlns:a16="http://schemas.microsoft.com/office/drawing/2014/main" id="{C04B1DEC-01E3-564E-AB68-042280548E74}"/>
              </a:ext>
            </a:extLst>
          </p:cNvPr>
          <p:cNvSpPr>
            <a:spLocks noGrp="1"/>
          </p:cNvSpPr>
          <p:nvPr>
            <p:ph type="dt" sz="half" idx="10"/>
          </p:nvPr>
        </p:nvSpPr>
        <p:spPr>
          <a:xfrm>
            <a:off x="381000" y="6356350"/>
            <a:ext cx="1730829" cy="365125"/>
          </a:xfrm>
        </p:spPr>
        <p:txBody>
          <a:bodyPr rtlCol="0"/>
          <a:lstStyle/>
          <a:p>
            <a:pPr rtl="0"/>
            <a:r>
              <a:rPr lang="en-GB" dirty="0"/>
              <a:t>OCT 22</a:t>
            </a:r>
          </a:p>
        </p:txBody>
      </p:sp>
      <p:sp>
        <p:nvSpPr>
          <p:cNvPr id="5" name="Footer Placeholder 4">
            <a:extLst>
              <a:ext uri="{FF2B5EF4-FFF2-40B4-BE49-F238E27FC236}">
                <a16:creationId xmlns:a16="http://schemas.microsoft.com/office/drawing/2014/main" id="{8C503702-AE9F-514C-8035-3C03A5CAD9AE}"/>
              </a:ext>
            </a:extLst>
          </p:cNvPr>
          <p:cNvSpPr>
            <a:spLocks noGrp="1"/>
          </p:cNvSpPr>
          <p:nvPr>
            <p:ph type="ftr" sz="quarter" idx="11"/>
          </p:nvPr>
        </p:nvSpPr>
        <p:spPr>
          <a:xfrm>
            <a:off x="4038600" y="6356350"/>
            <a:ext cx="4114800" cy="365125"/>
          </a:xfrm>
        </p:spPr>
        <p:txBody>
          <a:bodyPr rtlCol="0"/>
          <a:lstStyle/>
          <a:p>
            <a:r>
              <a:rPr lang="en-GB" dirty="0"/>
              <a:t>THE USE OF AGENCY WORKERS IN SWANSEA COUNCIL</a:t>
            </a:r>
          </a:p>
        </p:txBody>
      </p:sp>
      <p:sp>
        <p:nvSpPr>
          <p:cNvPr id="6" name="Slide Number Placeholder 5">
            <a:extLst>
              <a:ext uri="{FF2B5EF4-FFF2-40B4-BE49-F238E27FC236}">
                <a16:creationId xmlns:a16="http://schemas.microsoft.com/office/drawing/2014/main" id="{8D8D8CC6-5AA3-F948-9D06-5681F95A5204}"/>
              </a:ext>
            </a:extLst>
          </p:cNvPr>
          <p:cNvSpPr>
            <a:spLocks noGrp="1"/>
          </p:cNvSpPr>
          <p:nvPr>
            <p:ph type="sldNum" sz="quarter" idx="12"/>
          </p:nvPr>
        </p:nvSpPr>
        <p:spPr>
          <a:xfrm>
            <a:off x="10271342" y="6356350"/>
            <a:ext cx="1539658" cy="365125"/>
          </a:xfrm>
        </p:spPr>
        <p:txBody>
          <a:bodyPr rtlCol="0"/>
          <a:lstStyle/>
          <a:p>
            <a:pPr rtl="0"/>
            <a:fld id="{294A09A9-5501-47C1-A89A-A340965A2BE2}" type="slidenum">
              <a:rPr lang="en-GB" smtClean="0"/>
              <a:pPr rtl="0"/>
              <a:t>7</a:t>
            </a:fld>
            <a:endParaRPr lang="en-GB"/>
          </a:p>
        </p:txBody>
      </p:sp>
      <p:graphicFrame>
        <p:nvGraphicFramePr>
          <p:cNvPr id="8" name="Diagram 7">
            <a:extLst>
              <a:ext uri="{FF2B5EF4-FFF2-40B4-BE49-F238E27FC236}">
                <a16:creationId xmlns:a16="http://schemas.microsoft.com/office/drawing/2014/main" id="{F0DE24AF-F6DB-3457-1C10-9522E5F0CD9B}"/>
              </a:ext>
            </a:extLst>
          </p:cNvPr>
          <p:cNvGraphicFramePr/>
          <p:nvPr>
            <p:extLst>
              <p:ext uri="{D42A27DB-BD31-4B8C-83A1-F6EECF244321}">
                <p14:modId xmlns:p14="http://schemas.microsoft.com/office/powerpoint/2010/main" val="1018143381"/>
              </p:ext>
            </p:extLst>
          </p:nvPr>
        </p:nvGraphicFramePr>
        <p:xfrm>
          <a:off x="381000" y="2692400"/>
          <a:ext cx="11252200" cy="26585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2917468"/>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Video 13" descr="A train travels down the tracks&#10;&#10;Description automatically generated with medium confidence">
            <a:extLst>
              <a:ext uri="{FF2B5EF4-FFF2-40B4-BE49-F238E27FC236}">
                <a16:creationId xmlns:a16="http://schemas.microsoft.com/office/drawing/2014/main" id="{77AE7D79-6A21-86EF-FA52-F5F13189B9A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25251" r="4742" b="-1"/>
          <a:stretch/>
        </p:blipFill>
        <p:spPr>
          <a:xfrm>
            <a:off x="3681047" y="10"/>
            <a:ext cx="8510952" cy="6857990"/>
          </a:xfrm>
          <a:custGeom>
            <a:avLst/>
            <a:gdLst>
              <a:gd name="connsiteX0" fmla="*/ 1706880 w 8510952"/>
              <a:gd name="connsiteY0" fmla="*/ 0 h 6858000"/>
              <a:gd name="connsiteX1" fmla="*/ 8510952 w 8510952"/>
              <a:gd name="connsiteY1" fmla="*/ 0 h 6858000"/>
              <a:gd name="connsiteX2" fmla="*/ 8510952 w 8510952"/>
              <a:gd name="connsiteY2" fmla="*/ 6858000 h 6858000"/>
              <a:gd name="connsiteX3" fmla="*/ 0 w 85109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510952" h="6858000">
                <a:moveTo>
                  <a:pt x="1706880" y="0"/>
                </a:moveTo>
                <a:lnTo>
                  <a:pt x="8510952" y="0"/>
                </a:lnTo>
                <a:lnTo>
                  <a:pt x="8510952" y="6858000"/>
                </a:lnTo>
                <a:lnTo>
                  <a:pt x="0" y="6858000"/>
                </a:lnTo>
                <a:close/>
              </a:path>
            </a:pathLst>
          </a:custGeom>
          <a:noFill/>
        </p:spPr>
      </p:pic>
      <p:sp>
        <p:nvSpPr>
          <p:cNvPr id="9" name="Title 8">
            <a:extLst>
              <a:ext uri="{FF2B5EF4-FFF2-40B4-BE49-F238E27FC236}">
                <a16:creationId xmlns:a16="http://schemas.microsoft.com/office/drawing/2014/main" id="{182F1E9F-2A7B-A648-8627-B11C8B85DCAE}"/>
              </a:ext>
            </a:extLst>
          </p:cNvPr>
          <p:cNvSpPr>
            <a:spLocks noGrp="1"/>
          </p:cNvSpPr>
          <p:nvPr>
            <p:ph type="ctrTitle"/>
          </p:nvPr>
        </p:nvSpPr>
        <p:spPr>
          <a:xfrm>
            <a:off x="693683" y="879635"/>
            <a:ext cx="6192892" cy="1198179"/>
          </a:xfrm>
        </p:spPr>
        <p:txBody>
          <a:bodyPr wrap="square" rtlCol="0" anchor="ctr">
            <a:normAutofit/>
          </a:bodyPr>
          <a:lstStyle/>
          <a:p>
            <a:pPr rtl="0"/>
            <a:r>
              <a:rPr lang="en-GB" sz="2500" dirty="0"/>
              <a:t>‘Business opportunities are like buses. There's always another one coming.’</a:t>
            </a:r>
          </a:p>
        </p:txBody>
      </p:sp>
      <p:sp>
        <p:nvSpPr>
          <p:cNvPr id="10" name="Text Placeholder 9">
            <a:extLst>
              <a:ext uri="{FF2B5EF4-FFF2-40B4-BE49-F238E27FC236}">
                <a16:creationId xmlns:a16="http://schemas.microsoft.com/office/drawing/2014/main" id="{97E546FF-BC20-F14C-920E-68471B7A6788}"/>
              </a:ext>
            </a:extLst>
          </p:cNvPr>
          <p:cNvSpPr>
            <a:spLocks noGrp="1"/>
          </p:cNvSpPr>
          <p:nvPr>
            <p:ph type="subTitle" idx="1"/>
          </p:nvPr>
        </p:nvSpPr>
        <p:spPr>
          <a:xfrm>
            <a:off x="916016" y="2551819"/>
            <a:ext cx="2952599" cy="3539265"/>
          </a:xfrm>
        </p:spPr>
        <p:txBody>
          <a:bodyPr rtlCol="0">
            <a:normAutofit/>
          </a:bodyPr>
          <a:lstStyle/>
          <a:p>
            <a:pPr rtl="0"/>
            <a:r>
              <a:rPr lang="en-GB" dirty="0"/>
              <a:t>-Richard Branson</a:t>
            </a:r>
          </a:p>
        </p:txBody>
      </p:sp>
      <p:sp>
        <p:nvSpPr>
          <p:cNvPr id="2" name="Date Placeholder 1">
            <a:extLst>
              <a:ext uri="{FF2B5EF4-FFF2-40B4-BE49-F238E27FC236}">
                <a16:creationId xmlns:a16="http://schemas.microsoft.com/office/drawing/2014/main" id="{2EF7C295-3DFB-7D4F-AFE7-F4DFE655D83A}"/>
              </a:ext>
            </a:extLst>
          </p:cNvPr>
          <p:cNvSpPr>
            <a:spLocks noGrp="1"/>
          </p:cNvSpPr>
          <p:nvPr>
            <p:ph type="dt" sz="half" idx="10"/>
          </p:nvPr>
        </p:nvSpPr>
        <p:spPr>
          <a:xfrm>
            <a:off x="381000" y="6356350"/>
            <a:ext cx="1730829" cy="365125"/>
          </a:xfrm>
        </p:spPr>
        <p:txBody>
          <a:bodyPr rtlCol="0" anchor="ctr">
            <a:normAutofit/>
          </a:bodyPr>
          <a:lstStyle/>
          <a:p>
            <a:pPr rtl="0">
              <a:spcAft>
                <a:spcPts val="600"/>
              </a:spcAft>
            </a:pPr>
            <a:r>
              <a:rPr lang="en-GB"/>
              <a:t>OCT 22</a:t>
            </a:r>
          </a:p>
        </p:txBody>
      </p:sp>
      <p:sp>
        <p:nvSpPr>
          <p:cNvPr id="3" name="Footer Placeholder 2">
            <a:extLst>
              <a:ext uri="{FF2B5EF4-FFF2-40B4-BE49-F238E27FC236}">
                <a16:creationId xmlns:a16="http://schemas.microsoft.com/office/drawing/2014/main" id="{D602B7E2-0AD7-2E47-940C-627921897AC1}"/>
              </a:ext>
            </a:extLst>
          </p:cNvPr>
          <p:cNvSpPr>
            <a:spLocks noGrp="1"/>
          </p:cNvSpPr>
          <p:nvPr>
            <p:ph type="ftr" sz="quarter" idx="11"/>
          </p:nvPr>
        </p:nvSpPr>
        <p:spPr>
          <a:xfrm>
            <a:off x="4038600" y="6356350"/>
            <a:ext cx="4114800" cy="365125"/>
          </a:xfrm>
        </p:spPr>
        <p:txBody>
          <a:bodyPr rtlCol="0" anchor="ctr">
            <a:normAutofit/>
          </a:bodyPr>
          <a:lstStyle/>
          <a:p>
            <a:pPr>
              <a:spcAft>
                <a:spcPts val="600"/>
              </a:spcAft>
            </a:pPr>
            <a:r>
              <a:rPr lang="en-GB"/>
              <a:t>THE USE OF AGENCY WORKERS IN SWANSEA COUNCIL</a:t>
            </a:r>
          </a:p>
        </p:txBody>
      </p:sp>
      <p:sp>
        <p:nvSpPr>
          <p:cNvPr id="5" name="Slide Number Placeholder 4">
            <a:extLst>
              <a:ext uri="{FF2B5EF4-FFF2-40B4-BE49-F238E27FC236}">
                <a16:creationId xmlns:a16="http://schemas.microsoft.com/office/drawing/2014/main" id="{318D80CF-8B32-7944-ADE2-7361CDA241C7}"/>
              </a:ext>
            </a:extLst>
          </p:cNvPr>
          <p:cNvSpPr>
            <a:spLocks noGrp="1"/>
          </p:cNvSpPr>
          <p:nvPr>
            <p:ph type="sldNum" sz="quarter" idx="12"/>
          </p:nvPr>
        </p:nvSpPr>
        <p:spPr>
          <a:xfrm>
            <a:off x="10271342" y="6356350"/>
            <a:ext cx="1539658" cy="365125"/>
          </a:xfrm>
        </p:spPr>
        <p:txBody>
          <a:bodyPr rtlCol="0" anchor="ctr">
            <a:normAutofit/>
          </a:bodyPr>
          <a:lstStyle/>
          <a:p>
            <a:pPr rtl="0">
              <a:spcAft>
                <a:spcPts val="600"/>
              </a:spcAft>
            </a:pPr>
            <a:fld id="{294A09A9-5501-47C1-A89A-A340965A2BE2}" type="slidenum">
              <a:rPr lang="en-GB" smtClean="0"/>
              <a:pPr rtl="0">
                <a:spcAft>
                  <a:spcPts val="600"/>
                </a:spcAft>
              </a:pPr>
              <a:t>8</a:t>
            </a:fld>
            <a:endParaRPr lang="en-GB"/>
          </a:p>
        </p:txBody>
      </p:sp>
    </p:spTree>
    <p:extLst>
      <p:ext uri="{BB962C8B-B14F-4D97-AF65-F5344CB8AC3E}">
        <p14:creationId xmlns:p14="http://schemas.microsoft.com/office/powerpoint/2010/main" val="554560724"/>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73"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4"/>
                                        </p:tgtEl>
                                      </p:cBhvr>
                                    </p:cmd>
                                  </p:childTnLst>
                                </p:cTn>
                              </p:par>
                            </p:childTnLst>
                          </p:cTn>
                        </p:par>
                      </p:childTnLst>
                    </p:cTn>
                  </p:par>
                </p:childTnLst>
              </p:cTn>
              <p:nextCondLst>
                <p:cond evt="onClick" delay="0">
                  <p:tgtEl>
                    <p:spTgt spid="14"/>
                  </p:tgtEl>
                </p:cond>
              </p:nextCondLst>
            </p:seq>
            <p:video>
              <p:cMediaNode mute="1">
                <p:cTn id="12" repeatCount="indefinite" fill="hold" display="0">
                  <p:stCondLst>
                    <p:cond delay="indefinite"/>
                  </p:stCondLst>
                </p:cTn>
                <p:tgtEl>
                  <p:spTgt spid="1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31">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6" descr="White arrows painted on the asphalt">
            <a:extLst>
              <a:ext uri="{FF2B5EF4-FFF2-40B4-BE49-F238E27FC236}">
                <a16:creationId xmlns:a16="http://schemas.microsoft.com/office/drawing/2014/main" id="{1F8D0E27-DA16-C239-BFC4-6BC5039987DB}"/>
              </a:ext>
            </a:extLst>
          </p:cNvPr>
          <p:cNvPicPr>
            <a:picLocks noChangeAspect="1"/>
          </p:cNvPicPr>
          <p:nvPr/>
        </p:nvPicPr>
        <p:blipFill rotWithShape="1">
          <a:blip r:embed="rId2"/>
          <a:srcRect t="1210" b="13884"/>
          <a:stretch/>
        </p:blipFill>
        <p:spPr>
          <a:xfrm>
            <a:off x="-3047" y="10"/>
            <a:ext cx="12191999" cy="6857990"/>
          </a:xfrm>
          <a:prstGeom prst="rect">
            <a:avLst/>
          </a:prstGeom>
        </p:spPr>
      </p:pic>
      <p:sp>
        <p:nvSpPr>
          <p:cNvPr id="34" name="Rectangle 33">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E8C1E912-8AD3-F43E-0147-510F14343376}"/>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latin typeface="+mj-lt"/>
              </a:rPr>
              <a:t>RECOMMENDATIONS</a:t>
            </a:r>
          </a:p>
        </p:txBody>
      </p:sp>
      <p:sp>
        <p:nvSpPr>
          <p:cNvPr id="2" name="Date Placeholder 1">
            <a:extLst>
              <a:ext uri="{FF2B5EF4-FFF2-40B4-BE49-F238E27FC236}">
                <a16:creationId xmlns:a16="http://schemas.microsoft.com/office/drawing/2014/main" id="{090A2640-4C73-A398-4C92-682EAC26697A}"/>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sz="1200" dirty="0">
                <a:solidFill>
                  <a:srgbClr val="FFFFFF"/>
                </a:solidFill>
                <a:latin typeface="Calibri" panose="020F0502020204030204"/>
              </a:rPr>
              <a:t>OCT 221</a:t>
            </a:r>
          </a:p>
        </p:txBody>
      </p:sp>
      <p:sp>
        <p:nvSpPr>
          <p:cNvPr id="3" name="Footer Placeholder 2">
            <a:extLst>
              <a:ext uri="{FF2B5EF4-FFF2-40B4-BE49-F238E27FC236}">
                <a16:creationId xmlns:a16="http://schemas.microsoft.com/office/drawing/2014/main" id="{1B60E984-39D9-B406-5C09-19F1F99D9756}"/>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sz="1200" kern="1200" spc="0">
                <a:solidFill>
                  <a:srgbClr val="FFFFFF"/>
                </a:solidFill>
                <a:latin typeface="Calibri" panose="020F0502020204030204"/>
                <a:ea typeface="+mn-ea"/>
                <a:cs typeface="+mn-cs"/>
              </a:rPr>
              <a:t>THE USE OF AGENCY WORKERS IN SWANSEA COUNCIL</a:t>
            </a:r>
          </a:p>
        </p:txBody>
      </p:sp>
      <p:sp>
        <p:nvSpPr>
          <p:cNvPr id="4" name="Slide Number Placeholder 3">
            <a:extLst>
              <a:ext uri="{FF2B5EF4-FFF2-40B4-BE49-F238E27FC236}">
                <a16:creationId xmlns:a16="http://schemas.microsoft.com/office/drawing/2014/main" id="{B958B154-3A21-29D8-8DA8-9F7932DAB9F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sz="1200">
                <a:solidFill>
                  <a:srgbClr val="FFFFFF"/>
                </a:solidFill>
                <a:latin typeface="Calibri" panose="020F0502020204030204"/>
              </a:rPr>
              <a:pPr>
                <a:spcAft>
                  <a:spcPts val="600"/>
                </a:spcAft>
                <a:defRPr/>
              </a:pPr>
              <a:t>9</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2558078488"/>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 name="Picture Placeholder 80" descr="Red chair against a red wall with a green floor">
            <a:extLst>
              <a:ext uri="{FF2B5EF4-FFF2-40B4-BE49-F238E27FC236}">
                <a16:creationId xmlns:a16="http://schemas.microsoft.com/office/drawing/2014/main" id="{5D489FC2-735C-924B-BCE7-B1F9E3815F51}"/>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0" y="0"/>
            <a:ext cx="12192000" cy="6858000"/>
          </a:xfrm>
        </p:spPr>
      </p:pic>
      <p:sp>
        <p:nvSpPr>
          <p:cNvPr id="2" name="Title 1">
            <a:extLst>
              <a:ext uri="{FF2B5EF4-FFF2-40B4-BE49-F238E27FC236}">
                <a16:creationId xmlns:a16="http://schemas.microsoft.com/office/drawing/2014/main" id="{27A6F7BB-30A8-4980-AD4A-2FB0B53FA6C9}"/>
              </a:ext>
            </a:extLst>
          </p:cNvPr>
          <p:cNvSpPr>
            <a:spLocks noGrp="1"/>
          </p:cNvSpPr>
          <p:nvPr>
            <p:ph type="ctrTitle"/>
          </p:nvPr>
        </p:nvSpPr>
        <p:spPr>
          <a:xfrm>
            <a:off x="916017" y="1033272"/>
            <a:ext cx="8357616" cy="969264"/>
          </a:xfrm>
        </p:spPr>
        <p:txBody>
          <a:bodyPr rtlCol="0" anchor="ctr"/>
          <a:lstStyle/>
          <a:p>
            <a:pPr rtl="0"/>
            <a:r>
              <a:rPr lang="en-GB" dirty="0"/>
              <a:t>PAY AND REWARD</a:t>
            </a:r>
          </a:p>
        </p:txBody>
      </p:sp>
      <p:sp>
        <p:nvSpPr>
          <p:cNvPr id="3" name="Date Placeholder 2">
            <a:extLst>
              <a:ext uri="{FF2B5EF4-FFF2-40B4-BE49-F238E27FC236}">
                <a16:creationId xmlns:a16="http://schemas.microsoft.com/office/drawing/2014/main" id="{0CF5CDE2-B31D-5442-8437-35BB58B5CB70}"/>
              </a:ext>
            </a:extLst>
          </p:cNvPr>
          <p:cNvSpPr>
            <a:spLocks noGrp="1"/>
          </p:cNvSpPr>
          <p:nvPr>
            <p:ph type="dt" sz="half" idx="10"/>
          </p:nvPr>
        </p:nvSpPr>
        <p:spPr>
          <a:xfrm>
            <a:off x="381000" y="6356350"/>
            <a:ext cx="1730829" cy="365125"/>
          </a:xfrm>
        </p:spPr>
        <p:txBody>
          <a:bodyPr rtlCol="0"/>
          <a:lstStyle/>
          <a:p>
            <a:pPr rtl="0"/>
            <a:r>
              <a:rPr lang="en-GB" dirty="0"/>
              <a:t>OCT 22</a:t>
            </a:r>
          </a:p>
        </p:txBody>
      </p:sp>
      <p:sp>
        <p:nvSpPr>
          <p:cNvPr id="4" name="Footer Placeholder 3">
            <a:extLst>
              <a:ext uri="{FF2B5EF4-FFF2-40B4-BE49-F238E27FC236}">
                <a16:creationId xmlns:a16="http://schemas.microsoft.com/office/drawing/2014/main" id="{2322CB5F-6057-7941-BCC6-50A41249075D}"/>
              </a:ext>
            </a:extLst>
          </p:cNvPr>
          <p:cNvSpPr>
            <a:spLocks noGrp="1"/>
          </p:cNvSpPr>
          <p:nvPr>
            <p:ph type="ftr" sz="quarter" idx="11"/>
          </p:nvPr>
        </p:nvSpPr>
        <p:spPr>
          <a:xfrm>
            <a:off x="4038600" y="6356350"/>
            <a:ext cx="4114800" cy="365125"/>
          </a:xfrm>
        </p:spPr>
        <p:txBody>
          <a:bodyPr rtlCol="0"/>
          <a:lstStyle/>
          <a:p>
            <a:r>
              <a:rPr lang="en-GB" dirty="0"/>
              <a:t>THE USE OF AGENCY WORKERS IN SWANSEA COUNCIL</a:t>
            </a:r>
          </a:p>
        </p:txBody>
      </p:sp>
      <p:sp>
        <p:nvSpPr>
          <p:cNvPr id="5" name="Slide Number Placeholder 4">
            <a:extLst>
              <a:ext uri="{FF2B5EF4-FFF2-40B4-BE49-F238E27FC236}">
                <a16:creationId xmlns:a16="http://schemas.microsoft.com/office/drawing/2014/main" id="{B55DDE9B-335E-C646-9EEA-203AF7FC6751}"/>
              </a:ext>
            </a:extLst>
          </p:cNvPr>
          <p:cNvSpPr>
            <a:spLocks noGrp="1"/>
          </p:cNvSpPr>
          <p:nvPr>
            <p:ph type="sldNum" sz="quarter" idx="12"/>
          </p:nvPr>
        </p:nvSpPr>
        <p:spPr>
          <a:xfrm>
            <a:off x="10271342" y="6356350"/>
            <a:ext cx="1539658" cy="365125"/>
          </a:xfrm>
        </p:spPr>
        <p:txBody>
          <a:bodyPr rtlCol="0"/>
          <a:lstStyle/>
          <a:p>
            <a:pPr rtl="0"/>
            <a:fld id="{294A09A9-5501-47C1-A89A-A340965A2BE2}" type="slidenum">
              <a:rPr lang="en-GB" smtClean="0"/>
              <a:pPr rtl="0"/>
              <a:t>10</a:t>
            </a:fld>
            <a:endParaRPr lang="en-GB"/>
          </a:p>
        </p:txBody>
      </p:sp>
      <p:sp>
        <p:nvSpPr>
          <p:cNvPr id="9" name="Text Placeholder 8">
            <a:extLst>
              <a:ext uri="{FF2B5EF4-FFF2-40B4-BE49-F238E27FC236}">
                <a16:creationId xmlns:a16="http://schemas.microsoft.com/office/drawing/2014/main" id="{A282E23B-EF67-5CF7-7B07-BD9AA5179C70}"/>
              </a:ext>
            </a:extLst>
          </p:cNvPr>
          <p:cNvSpPr>
            <a:spLocks noGrp="1"/>
          </p:cNvSpPr>
          <p:nvPr>
            <p:ph type="body" sz="quarter" idx="15"/>
          </p:nvPr>
        </p:nvSpPr>
        <p:spPr>
          <a:xfrm>
            <a:off x="2392708" y="2563791"/>
            <a:ext cx="2526566" cy="402336"/>
          </a:xfrm>
        </p:spPr>
        <p:txBody>
          <a:bodyPr/>
          <a:lstStyle/>
          <a:p>
            <a:r>
              <a:rPr lang="en-GB" dirty="0"/>
              <a:t>REVIEW OF PAY OFFER</a:t>
            </a:r>
          </a:p>
        </p:txBody>
      </p:sp>
      <p:sp>
        <p:nvSpPr>
          <p:cNvPr id="11" name="Text Placeholder 10">
            <a:extLst>
              <a:ext uri="{FF2B5EF4-FFF2-40B4-BE49-F238E27FC236}">
                <a16:creationId xmlns:a16="http://schemas.microsoft.com/office/drawing/2014/main" id="{C7D9E6DE-C920-B25C-9F68-3F766FD76F1F}"/>
              </a:ext>
            </a:extLst>
          </p:cNvPr>
          <p:cNvSpPr>
            <a:spLocks noGrp="1"/>
          </p:cNvSpPr>
          <p:nvPr>
            <p:ph type="body" sz="quarter" idx="16"/>
          </p:nvPr>
        </p:nvSpPr>
        <p:spPr>
          <a:xfrm>
            <a:off x="2392708" y="2942001"/>
            <a:ext cx="2526566" cy="404812"/>
          </a:xfrm>
        </p:spPr>
        <p:txBody>
          <a:bodyPr/>
          <a:lstStyle/>
          <a:p>
            <a:r>
              <a:rPr lang="en-GB" dirty="0"/>
              <a:t>A huge gap between employers and agency</a:t>
            </a:r>
          </a:p>
        </p:txBody>
      </p:sp>
      <p:sp>
        <p:nvSpPr>
          <p:cNvPr id="15" name="Text Placeholder 14">
            <a:extLst>
              <a:ext uri="{FF2B5EF4-FFF2-40B4-BE49-F238E27FC236}">
                <a16:creationId xmlns:a16="http://schemas.microsoft.com/office/drawing/2014/main" id="{61DB285F-4319-31C0-FC26-036A2B3579AC}"/>
              </a:ext>
            </a:extLst>
          </p:cNvPr>
          <p:cNvSpPr>
            <a:spLocks noGrp="1"/>
          </p:cNvSpPr>
          <p:nvPr>
            <p:ph type="body" sz="quarter" idx="18"/>
          </p:nvPr>
        </p:nvSpPr>
        <p:spPr>
          <a:xfrm>
            <a:off x="5073915" y="2563791"/>
            <a:ext cx="2526566" cy="402336"/>
          </a:xfrm>
        </p:spPr>
        <p:txBody>
          <a:bodyPr/>
          <a:lstStyle/>
          <a:p>
            <a:r>
              <a:rPr lang="en-GB" dirty="0"/>
              <a:t>LOSING TALENT</a:t>
            </a:r>
          </a:p>
        </p:txBody>
      </p:sp>
      <p:sp>
        <p:nvSpPr>
          <p:cNvPr id="17" name="Text Placeholder 16">
            <a:extLst>
              <a:ext uri="{FF2B5EF4-FFF2-40B4-BE49-F238E27FC236}">
                <a16:creationId xmlns:a16="http://schemas.microsoft.com/office/drawing/2014/main" id="{47B141CD-A902-4743-A960-CF97874D8827}"/>
              </a:ext>
            </a:extLst>
          </p:cNvPr>
          <p:cNvSpPr>
            <a:spLocks noGrp="1"/>
          </p:cNvSpPr>
          <p:nvPr>
            <p:ph type="body" sz="quarter" idx="19"/>
          </p:nvPr>
        </p:nvSpPr>
        <p:spPr>
          <a:xfrm>
            <a:off x="5073915" y="2942001"/>
            <a:ext cx="2526566" cy="404812"/>
          </a:xfrm>
        </p:spPr>
        <p:txBody>
          <a:bodyPr/>
          <a:lstStyle/>
          <a:p>
            <a:r>
              <a:rPr lang="en-GB" dirty="0"/>
              <a:t>Shortage in labour market gives the worker more power – cost of living crisis is highlighting any gaps</a:t>
            </a:r>
          </a:p>
        </p:txBody>
      </p:sp>
      <p:sp>
        <p:nvSpPr>
          <p:cNvPr id="21" name="Text Placeholder 20">
            <a:extLst>
              <a:ext uri="{FF2B5EF4-FFF2-40B4-BE49-F238E27FC236}">
                <a16:creationId xmlns:a16="http://schemas.microsoft.com/office/drawing/2014/main" id="{E1677902-C788-CEDB-9FCA-8E2B49A6E8C9}"/>
              </a:ext>
            </a:extLst>
          </p:cNvPr>
          <p:cNvSpPr>
            <a:spLocks noGrp="1"/>
          </p:cNvSpPr>
          <p:nvPr>
            <p:ph type="body" sz="quarter" idx="21"/>
          </p:nvPr>
        </p:nvSpPr>
        <p:spPr>
          <a:xfrm>
            <a:off x="7770619" y="2563791"/>
            <a:ext cx="2526566" cy="402336"/>
          </a:xfrm>
        </p:spPr>
        <p:txBody>
          <a:bodyPr/>
          <a:lstStyle/>
          <a:p>
            <a:r>
              <a:rPr lang="en-GB" dirty="0"/>
              <a:t>ADDRESS COMPETITION</a:t>
            </a:r>
          </a:p>
        </p:txBody>
      </p:sp>
      <p:sp>
        <p:nvSpPr>
          <p:cNvPr id="23" name="Text Placeholder 22">
            <a:extLst>
              <a:ext uri="{FF2B5EF4-FFF2-40B4-BE49-F238E27FC236}">
                <a16:creationId xmlns:a16="http://schemas.microsoft.com/office/drawing/2014/main" id="{E1CE13E5-5D48-D909-98BF-38CA34325250}"/>
              </a:ext>
            </a:extLst>
          </p:cNvPr>
          <p:cNvSpPr>
            <a:spLocks noGrp="1"/>
          </p:cNvSpPr>
          <p:nvPr>
            <p:ph type="body" sz="quarter" idx="22"/>
          </p:nvPr>
        </p:nvSpPr>
        <p:spPr>
          <a:xfrm>
            <a:off x="7770619" y="2942001"/>
            <a:ext cx="2526566" cy="404812"/>
          </a:xfrm>
        </p:spPr>
        <p:txBody>
          <a:bodyPr/>
          <a:lstStyle/>
          <a:p>
            <a:r>
              <a:rPr lang="en-GB" dirty="0"/>
              <a:t>Removing the precedent created due to a labour shortage</a:t>
            </a:r>
          </a:p>
        </p:txBody>
      </p:sp>
      <p:sp>
        <p:nvSpPr>
          <p:cNvPr id="33" name="Text Placeholder 32">
            <a:extLst>
              <a:ext uri="{FF2B5EF4-FFF2-40B4-BE49-F238E27FC236}">
                <a16:creationId xmlns:a16="http://schemas.microsoft.com/office/drawing/2014/main" id="{A6D609D5-71C3-C21D-8123-A006E8730DAF}"/>
              </a:ext>
            </a:extLst>
          </p:cNvPr>
          <p:cNvSpPr>
            <a:spLocks noGrp="1"/>
          </p:cNvSpPr>
          <p:nvPr>
            <p:ph type="body" sz="quarter" idx="27"/>
          </p:nvPr>
        </p:nvSpPr>
        <p:spPr>
          <a:xfrm>
            <a:off x="2392708" y="4602679"/>
            <a:ext cx="2526566" cy="402336"/>
          </a:xfrm>
        </p:spPr>
        <p:txBody>
          <a:bodyPr/>
          <a:lstStyle/>
          <a:p>
            <a:r>
              <a:rPr lang="en-GB" dirty="0"/>
              <a:t>ADULT SERVICES and CHILD AND FAMILY</a:t>
            </a:r>
          </a:p>
        </p:txBody>
      </p:sp>
      <p:sp>
        <p:nvSpPr>
          <p:cNvPr id="35" name="Text Placeholder 34">
            <a:extLst>
              <a:ext uri="{FF2B5EF4-FFF2-40B4-BE49-F238E27FC236}">
                <a16:creationId xmlns:a16="http://schemas.microsoft.com/office/drawing/2014/main" id="{C274A16C-CF80-EA50-BE47-EB953D2461B5}"/>
              </a:ext>
            </a:extLst>
          </p:cNvPr>
          <p:cNvSpPr>
            <a:spLocks noGrp="1"/>
          </p:cNvSpPr>
          <p:nvPr>
            <p:ph type="body" sz="quarter" idx="28"/>
          </p:nvPr>
        </p:nvSpPr>
        <p:spPr>
          <a:xfrm>
            <a:off x="2392708" y="4981113"/>
            <a:ext cx="2526566" cy="404812"/>
          </a:xfrm>
        </p:spPr>
        <p:txBody>
          <a:bodyPr/>
          <a:lstStyle/>
          <a:p>
            <a:r>
              <a:rPr lang="en-GB" dirty="0"/>
              <a:t>Key areas to investigate and improve the pay and reward offer</a:t>
            </a:r>
          </a:p>
        </p:txBody>
      </p:sp>
      <p:sp>
        <p:nvSpPr>
          <p:cNvPr id="39" name="Text Placeholder 38">
            <a:extLst>
              <a:ext uri="{FF2B5EF4-FFF2-40B4-BE49-F238E27FC236}">
                <a16:creationId xmlns:a16="http://schemas.microsoft.com/office/drawing/2014/main" id="{2AC136BA-7DA7-82BE-7F68-E705377CE29B}"/>
              </a:ext>
            </a:extLst>
          </p:cNvPr>
          <p:cNvSpPr>
            <a:spLocks noGrp="1"/>
          </p:cNvSpPr>
          <p:nvPr>
            <p:ph type="body" sz="quarter" idx="30"/>
          </p:nvPr>
        </p:nvSpPr>
        <p:spPr>
          <a:xfrm>
            <a:off x="5073915" y="4602679"/>
            <a:ext cx="2526566" cy="402336"/>
          </a:xfrm>
        </p:spPr>
        <p:txBody>
          <a:bodyPr/>
          <a:lstStyle/>
          <a:p>
            <a:r>
              <a:rPr lang="en-GB" dirty="0"/>
              <a:t>ANALYSIS BETWEEN AGENCIES AND EMPLOYERS</a:t>
            </a:r>
          </a:p>
        </p:txBody>
      </p:sp>
      <p:sp>
        <p:nvSpPr>
          <p:cNvPr id="41" name="Text Placeholder 40">
            <a:extLst>
              <a:ext uri="{FF2B5EF4-FFF2-40B4-BE49-F238E27FC236}">
                <a16:creationId xmlns:a16="http://schemas.microsoft.com/office/drawing/2014/main" id="{4FAB6A37-C2E2-536F-F105-343EDA9E94CB}"/>
              </a:ext>
            </a:extLst>
          </p:cNvPr>
          <p:cNvSpPr>
            <a:spLocks noGrp="1"/>
          </p:cNvSpPr>
          <p:nvPr>
            <p:ph type="body" sz="quarter" idx="31"/>
          </p:nvPr>
        </p:nvSpPr>
        <p:spPr>
          <a:xfrm>
            <a:off x="5073915" y="4981113"/>
            <a:ext cx="2526566" cy="404812"/>
          </a:xfrm>
        </p:spPr>
        <p:txBody>
          <a:bodyPr/>
          <a:lstStyle/>
          <a:p>
            <a:r>
              <a:rPr lang="en-GB" dirty="0"/>
              <a:t>Improving the relationship and creating fairness when it comes to pay to remove worker ‘buying’ power</a:t>
            </a:r>
          </a:p>
        </p:txBody>
      </p:sp>
      <p:sp>
        <p:nvSpPr>
          <p:cNvPr id="45" name="Text Placeholder 44">
            <a:extLst>
              <a:ext uri="{FF2B5EF4-FFF2-40B4-BE49-F238E27FC236}">
                <a16:creationId xmlns:a16="http://schemas.microsoft.com/office/drawing/2014/main" id="{845E3AD5-0E01-EA18-6A21-A1025091C154}"/>
              </a:ext>
            </a:extLst>
          </p:cNvPr>
          <p:cNvSpPr>
            <a:spLocks noGrp="1"/>
          </p:cNvSpPr>
          <p:nvPr>
            <p:ph type="body" sz="quarter" idx="33"/>
          </p:nvPr>
        </p:nvSpPr>
        <p:spPr>
          <a:xfrm>
            <a:off x="7770619" y="4602679"/>
            <a:ext cx="2526566" cy="402336"/>
          </a:xfrm>
        </p:spPr>
        <p:txBody>
          <a:bodyPr/>
          <a:lstStyle/>
          <a:p>
            <a:r>
              <a:rPr lang="en-GB" dirty="0"/>
              <a:t>OCTOBER 22 to MARCH 23</a:t>
            </a:r>
          </a:p>
        </p:txBody>
      </p:sp>
      <p:sp>
        <p:nvSpPr>
          <p:cNvPr id="47" name="Text Placeholder 46">
            <a:extLst>
              <a:ext uri="{FF2B5EF4-FFF2-40B4-BE49-F238E27FC236}">
                <a16:creationId xmlns:a16="http://schemas.microsoft.com/office/drawing/2014/main" id="{1DAA5935-632E-A302-E511-57C894CB07D6}"/>
              </a:ext>
            </a:extLst>
          </p:cNvPr>
          <p:cNvSpPr>
            <a:spLocks noGrp="1"/>
          </p:cNvSpPr>
          <p:nvPr>
            <p:ph type="body" sz="quarter" idx="34"/>
          </p:nvPr>
        </p:nvSpPr>
        <p:spPr>
          <a:xfrm>
            <a:off x="7770619" y="4981113"/>
            <a:ext cx="2526566" cy="404812"/>
          </a:xfrm>
        </p:spPr>
        <p:txBody>
          <a:bodyPr/>
          <a:lstStyle/>
          <a:p>
            <a:r>
              <a:rPr lang="en-GB" dirty="0"/>
              <a:t>Six month period to review and address the pay gap</a:t>
            </a:r>
          </a:p>
        </p:txBody>
      </p:sp>
    </p:spTree>
    <p:extLst>
      <p:ext uri="{BB962C8B-B14F-4D97-AF65-F5344CB8AC3E}">
        <p14:creationId xmlns:p14="http://schemas.microsoft.com/office/powerpoint/2010/main" val="3396266754"/>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 name="Picture Placeholder 80" descr="Red chair against a red wall with a green floor">
            <a:extLst>
              <a:ext uri="{FF2B5EF4-FFF2-40B4-BE49-F238E27FC236}">
                <a16:creationId xmlns:a16="http://schemas.microsoft.com/office/drawing/2014/main" id="{5D489FC2-735C-924B-BCE7-B1F9E3815F51}"/>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0" y="0"/>
            <a:ext cx="12192000" cy="6858000"/>
          </a:xfrm>
        </p:spPr>
      </p:pic>
      <p:sp>
        <p:nvSpPr>
          <p:cNvPr id="2" name="Title 1">
            <a:extLst>
              <a:ext uri="{FF2B5EF4-FFF2-40B4-BE49-F238E27FC236}">
                <a16:creationId xmlns:a16="http://schemas.microsoft.com/office/drawing/2014/main" id="{27A6F7BB-30A8-4980-AD4A-2FB0B53FA6C9}"/>
              </a:ext>
            </a:extLst>
          </p:cNvPr>
          <p:cNvSpPr>
            <a:spLocks noGrp="1"/>
          </p:cNvSpPr>
          <p:nvPr>
            <p:ph type="ctrTitle"/>
          </p:nvPr>
        </p:nvSpPr>
        <p:spPr>
          <a:xfrm>
            <a:off x="916017" y="1033272"/>
            <a:ext cx="8357616" cy="969264"/>
          </a:xfrm>
        </p:spPr>
        <p:txBody>
          <a:bodyPr rtlCol="0" anchor="ctr"/>
          <a:lstStyle/>
          <a:p>
            <a:pPr rtl="0"/>
            <a:r>
              <a:rPr lang="en-GB" dirty="0"/>
              <a:t>Attraction</a:t>
            </a:r>
          </a:p>
        </p:txBody>
      </p:sp>
      <p:sp>
        <p:nvSpPr>
          <p:cNvPr id="3" name="Date Placeholder 2">
            <a:extLst>
              <a:ext uri="{FF2B5EF4-FFF2-40B4-BE49-F238E27FC236}">
                <a16:creationId xmlns:a16="http://schemas.microsoft.com/office/drawing/2014/main" id="{0CF5CDE2-B31D-5442-8437-35BB58B5CB70}"/>
              </a:ext>
            </a:extLst>
          </p:cNvPr>
          <p:cNvSpPr>
            <a:spLocks noGrp="1"/>
          </p:cNvSpPr>
          <p:nvPr>
            <p:ph type="dt" sz="half" idx="10"/>
          </p:nvPr>
        </p:nvSpPr>
        <p:spPr>
          <a:xfrm>
            <a:off x="381000" y="6356350"/>
            <a:ext cx="1730829" cy="365125"/>
          </a:xfrm>
        </p:spPr>
        <p:txBody>
          <a:bodyPr rtlCol="0"/>
          <a:lstStyle/>
          <a:p>
            <a:pPr rtl="0"/>
            <a:r>
              <a:rPr lang="en-GB" dirty="0"/>
              <a:t>OCT 22</a:t>
            </a:r>
          </a:p>
        </p:txBody>
      </p:sp>
      <p:sp>
        <p:nvSpPr>
          <p:cNvPr id="4" name="Footer Placeholder 3">
            <a:extLst>
              <a:ext uri="{FF2B5EF4-FFF2-40B4-BE49-F238E27FC236}">
                <a16:creationId xmlns:a16="http://schemas.microsoft.com/office/drawing/2014/main" id="{2322CB5F-6057-7941-BCC6-50A41249075D}"/>
              </a:ext>
            </a:extLst>
          </p:cNvPr>
          <p:cNvSpPr>
            <a:spLocks noGrp="1"/>
          </p:cNvSpPr>
          <p:nvPr>
            <p:ph type="ftr" sz="quarter" idx="11"/>
          </p:nvPr>
        </p:nvSpPr>
        <p:spPr>
          <a:xfrm>
            <a:off x="4038600" y="6356350"/>
            <a:ext cx="4114800" cy="365125"/>
          </a:xfrm>
        </p:spPr>
        <p:txBody>
          <a:bodyPr rtlCol="0"/>
          <a:lstStyle/>
          <a:p>
            <a:r>
              <a:rPr lang="en-GB" dirty="0"/>
              <a:t>THE USE OF AGENCY WORKERS IN SWANSEA COUNCIL</a:t>
            </a:r>
          </a:p>
        </p:txBody>
      </p:sp>
      <p:sp>
        <p:nvSpPr>
          <p:cNvPr id="5" name="Slide Number Placeholder 4">
            <a:extLst>
              <a:ext uri="{FF2B5EF4-FFF2-40B4-BE49-F238E27FC236}">
                <a16:creationId xmlns:a16="http://schemas.microsoft.com/office/drawing/2014/main" id="{B55DDE9B-335E-C646-9EEA-203AF7FC6751}"/>
              </a:ext>
            </a:extLst>
          </p:cNvPr>
          <p:cNvSpPr>
            <a:spLocks noGrp="1"/>
          </p:cNvSpPr>
          <p:nvPr>
            <p:ph type="sldNum" sz="quarter" idx="12"/>
          </p:nvPr>
        </p:nvSpPr>
        <p:spPr>
          <a:xfrm>
            <a:off x="10271342" y="6356350"/>
            <a:ext cx="1539658" cy="365125"/>
          </a:xfrm>
        </p:spPr>
        <p:txBody>
          <a:bodyPr rtlCol="0"/>
          <a:lstStyle/>
          <a:p>
            <a:pPr rtl="0"/>
            <a:fld id="{294A09A9-5501-47C1-A89A-A340965A2BE2}" type="slidenum">
              <a:rPr lang="en-GB" smtClean="0"/>
              <a:pPr rtl="0"/>
              <a:t>11</a:t>
            </a:fld>
            <a:endParaRPr lang="en-GB"/>
          </a:p>
        </p:txBody>
      </p:sp>
      <p:sp>
        <p:nvSpPr>
          <p:cNvPr id="9" name="Text Placeholder 8">
            <a:extLst>
              <a:ext uri="{FF2B5EF4-FFF2-40B4-BE49-F238E27FC236}">
                <a16:creationId xmlns:a16="http://schemas.microsoft.com/office/drawing/2014/main" id="{A282E23B-EF67-5CF7-7B07-BD9AA5179C70}"/>
              </a:ext>
            </a:extLst>
          </p:cNvPr>
          <p:cNvSpPr>
            <a:spLocks noGrp="1"/>
          </p:cNvSpPr>
          <p:nvPr>
            <p:ph type="body" sz="quarter" idx="15"/>
          </p:nvPr>
        </p:nvSpPr>
        <p:spPr>
          <a:xfrm>
            <a:off x="2392708" y="2563791"/>
            <a:ext cx="2526566" cy="402336"/>
          </a:xfrm>
        </p:spPr>
        <p:txBody>
          <a:bodyPr/>
          <a:lstStyle/>
          <a:p>
            <a:r>
              <a:rPr lang="en-GB" dirty="0"/>
              <a:t>MAKE SOCIAL CARE A DESIRED PROFESSION</a:t>
            </a:r>
          </a:p>
        </p:txBody>
      </p:sp>
      <p:sp>
        <p:nvSpPr>
          <p:cNvPr id="11" name="Text Placeholder 10">
            <a:extLst>
              <a:ext uri="{FF2B5EF4-FFF2-40B4-BE49-F238E27FC236}">
                <a16:creationId xmlns:a16="http://schemas.microsoft.com/office/drawing/2014/main" id="{C7D9E6DE-C920-B25C-9F68-3F766FD76F1F}"/>
              </a:ext>
            </a:extLst>
          </p:cNvPr>
          <p:cNvSpPr>
            <a:spLocks noGrp="1"/>
          </p:cNvSpPr>
          <p:nvPr>
            <p:ph type="body" sz="quarter" idx="16"/>
          </p:nvPr>
        </p:nvSpPr>
        <p:spPr>
          <a:xfrm>
            <a:off x="2392708" y="2942001"/>
            <a:ext cx="2526566" cy="404812"/>
          </a:xfrm>
        </p:spPr>
        <p:txBody>
          <a:bodyPr/>
          <a:lstStyle/>
          <a:p>
            <a:r>
              <a:rPr lang="en-GB" dirty="0"/>
              <a:t>Establish from employees the benefits of working in Social Care</a:t>
            </a:r>
          </a:p>
        </p:txBody>
      </p:sp>
      <p:sp>
        <p:nvSpPr>
          <p:cNvPr id="15" name="Text Placeholder 14">
            <a:extLst>
              <a:ext uri="{FF2B5EF4-FFF2-40B4-BE49-F238E27FC236}">
                <a16:creationId xmlns:a16="http://schemas.microsoft.com/office/drawing/2014/main" id="{61DB285F-4319-31C0-FC26-036A2B3579AC}"/>
              </a:ext>
            </a:extLst>
          </p:cNvPr>
          <p:cNvSpPr>
            <a:spLocks noGrp="1"/>
          </p:cNvSpPr>
          <p:nvPr>
            <p:ph type="body" sz="quarter" idx="18"/>
          </p:nvPr>
        </p:nvSpPr>
        <p:spPr>
          <a:xfrm>
            <a:off x="5073915" y="2563791"/>
            <a:ext cx="2526566" cy="402336"/>
          </a:xfrm>
        </p:spPr>
        <p:txBody>
          <a:bodyPr/>
          <a:lstStyle/>
          <a:p>
            <a:r>
              <a:rPr lang="en-GB" dirty="0"/>
              <a:t>LOSING TALENT</a:t>
            </a:r>
          </a:p>
        </p:txBody>
      </p:sp>
      <p:sp>
        <p:nvSpPr>
          <p:cNvPr id="17" name="Text Placeholder 16">
            <a:extLst>
              <a:ext uri="{FF2B5EF4-FFF2-40B4-BE49-F238E27FC236}">
                <a16:creationId xmlns:a16="http://schemas.microsoft.com/office/drawing/2014/main" id="{47B141CD-A902-4743-A960-CF97874D8827}"/>
              </a:ext>
            </a:extLst>
          </p:cNvPr>
          <p:cNvSpPr>
            <a:spLocks noGrp="1"/>
          </p:cNvSpPr>
          <p:nvPr>
            <p:ph type="body" sz="quarter" idx="19"/>
          </p:nvPr>
        </p:nvSpPr>
        <p:spPr>
          <a:xfrm>
            <a:off x="5073915" y="2942001"/>
            <a:ext cx="2526566" cy="404812"/>
          </a:xfrm>
        </p:spPr>
        <p:txBody>
          <a:bodyPr/>
          <a:lstStyle/>
          <a:p>
            <a:r>
              <a:rPr lang="en-GB" dirty="0"/>
              <a:t>Social Care workers are moving to Retail and Hospitality where the burden of responsibility is less and pay is higher</a:t>
            </a:r>
          </a:p>
        </p:txBody>
      </p:sp>
      <p:sp>
        <p:nvSpPr>
          <p:cNvPr id="21" name="Text Placeholder 20">
            <a:extLst>
              <a:ext uri="{FF2B5EF4-FFF2-40B4-BE49-F238E27FC236}">
                <a16:creationId xmlns:a16="http://schemas.microsoft.com/office/drawing/2014/main" id="{E1677902-C788-CEDB-9FCA-8E2B49A6E8C9}"/>
              </a:ext>
            </a:extLst>
          </p:cNvPr>
          <p:cNvSpPr>
            <a:spLocks noGrp="1"/>
          </p:cNvSpPr>
          <p:nvPr>
            <p:ph type="body" sz="quarter" idx="21"/>
          </p:nvPr>
        </p:nvSpPr>
        <p:spPr>
          <a:xfrm>
            <a:off x="7770619" y="2563791"/>
            <a:ext cx="2526566" cy="402336"/>
          </a:xfrm>
        </p:spPr>
        <p:txBody>
          <a:bodyPr/>
          <a:lstStyle/>
          <a:p>
            <a:r>
              <a:rPr lang="en-GB" dirty="0"/>
              <a:t>CURRENT and FUTURE WORKFORCE</a:t>
            </a:r>
          </a:p>
        </p:txBody>
      </p:sp>
      <p:sp>
        <p:nvSpPr>
          <p:cNvPr id="23" name="Text Placeholder 22">
            <a:extLst>
              <a:ext uri="{FF2B5EF4-FFF2-40B4-BE49-F238E27FC236}">
                <a16:creationId xmlns:a16="http://schemas.microsoft.com/office/drawing/2014/main" id="{E1CE13E5-5D48-D909-98BF-38CA34325250}"/>
              </a:ext>
            </a:extLst>
          </p:cNvPr>
          <p:cNvSpPr>
            <a:spLocks noGrp="1"/>
          </p:cNvSpPr>
          <p:nvPr>
            <p:ph type="body" sz="quarter" idx="22"/>
          </p:nvPr>
        </p:nvSpPr>
        <p:spPr>
          <a:xfrm>
            <a:off x="7770619" y="2942001"/>
            <a:ext cx="2526566" cy="404812"/>
          </a:xfrm>
        </p:spPr>
        <p:txBody>
          <a:bodyPr/>
          <a:lstStyle/>
          <a:p>
            <a:r>
              <a:rPr lang="en-GB" dirty="0"/>
              <a:t>Whilst pay is a short term motivator, the cost of living crisis is highlighting gaps. Workers want to know they are looked after,  </a:t>
            </a:r>
          </a:p>
        </p:txBody>
      </p:sp>
      <p:sp>
        <p:nvSpPr>
          <p:cNvPr id="33" name="Text Placeholder 32">
            <a:extLst>
              <a:ext uri="{FF2B5EF4-FFF2-40B4-BE49-F238E27FC236}">
                <a16:creationId xmlns:a16="http://schemas.microsoft.com/office/drawing/2014/main" id="{A6D609D5-71C3-C21D-8123-A006E8730DAF}"/>
              </a:ext>
            </a:extLst>
          </p:cNvPr>
          <p:cNvSpPr>
            <a:spLocks noGrp="1"/>
          </p:cNvSpPr>
          <p:nvPr>
            <p:ph type="body" sz="quarter" idx="27"/>
          </p:nvPr>
        </p:nvSpPr>
        <p:spPr>
          <a:xfrm>
            <a:off x="2392708" y="4602679"/>
            <a:ext cx="2526566" cy="402336"/>
          </a:xfrm>
        </p:spPr>
        <p:txBody>
          <a:bodyPr/>
          <a:lstStyle/>
          <a:p>
            <a:r>
              <a:rPr lang="en-GB" dirty="0"/>
              <a:t>SOCIAL SERVICES </a:t>
            </a:r>
          </a:p>
        </p:txBody>
      </p:sp>
      <p:sp>
        <p:nvSpPr>
          <p:cNvPr id="35" name="Text Placeholder 34">
            <a:extLst>
              <a:ext uri="{FF2B5EF4-FFF2-40B4-BE49-F238E27FC236}">
                <a16:creationId xmlns:a16="http://schemas.microsoft.com/office/drawing/2014/main" id="{C274A16C-CF80-EA50-BE47-EB953D2461B5}"/>
              </a:ext>
            </a:extLst>
          </p:cNvPr>
          <p:cNvSpPr>
            <a:spLocks noGrp="1"/>
          </p:cNvSpPr>
          <p:nvPr>
            <p:ph type="body" sz="quarter" idx="28"/>
          </p:nvPr>
        </p:nvSpPr>
        <p:spPr>
          <a:xfrm>
            <a:off x="2392708" y="4981113"/>
            <a:ext cx="2526566" cy="404812"/>
          </a:xfrm>
        </p:spPr>
        <p:txBody>
          <a:bodyPr/>
          <a:lstStyle/>
          <a:p>
            <a:r>
              <a:rPr lang="en-GB" dirty="0"/>
              <a:t>Social Workers, Res Care and Dom Care workers are priority areas. </a:t>
            </a:r>
          </a:p>
        </p:txBody>
      </p:sp>
      <p:sp>
        <p:nvSpPr>
          <p:cNvPr id="39" name="Text Placeholder 38">
            <a:extLst>
              <a:ext uri="{FF2B5EF4-FFF2-40B4-BE49-F238E27FC236}">
                <a16:creationId xmlns:a16="http://schemas.microsoft.com/office/drawing/2014/main" id="{2AC136BA-7DA7-82BE-7F68-E705377CE29B}"/>
              </a:ext>
            </a:extLst>
          </p:cNvPr>
          <p:cNvSpPr>
            <a:spLocks noGrp="1"/>
          </p:cNvSpPr>
          <p:nvPr>
            <p:ph type="body" sz="quarter" idx="30"/>
          </p:nvPr>
        </p:nvSpPr>
        <p:spPr>
          <a:xfrm>
            <a:off x="5073915" y="4602679"/>
            <a:ext cx="2526566" cy="402336"/>
          </a:xfrm>
        </p:spPr>
        <p:txBody>
          <a:bodyPr/>
          <a:lstStyle/>
          <a:p>
            <a:r>
              <a:rPr lang="en-GB" dirty="0"/>
              <a:t>SPECIALIST EMPLOYEE VALUE PROPOSITION</a:t>
            </a:r>
          </a:p>
        </p:txBody>
      </p:sp>
      <p:sp>
        <p:nvSpPr>
          <p:cNvPr id="41" name="Text Placeholder 40">
            <a:extLst>
              <a:ext uri="{FF2B5EF4-FFF2-40B4-BE49-F238E27FC236}">
                <a16:creationId xmlns:a16="http://schemas.microsoft.com/office/drawing/2014/main" id="{4FAB6A37-C2E2-536F-F105-343EDA9E94CB}"/>
              </a:ext>
            </a:extLst>
          </p:cNvPr>
          <p:cNvSpPr>
            <a:spLocks noGrp="1"/>
          </p:cNvSpPr>
          <p:nvPr>
            <p:ph type="body" sz="quarter" idx="31"/>
          </p:nvPr>
        </p:nvSpPr>
        <p:spPr>
          <a:xfrm>
            <a:off x="5073915" y="4981113"/>
            <a:ext cx="2526566" cy="404812"/>
          </a:xfrm>
        </p:spPr>
        <p:txBody>
          <a:bodyPr/>
          <a:lstStyle/>
          <a:p>
            <a:r>
              <a:rPr lang="en-GB" dirty="0"/>
              <a:t>Creating a relationship between employee and employer that is unbreakable. </a:t>
            </a:r>
          </a:p>
        </p:txBody>
      </p:sp>
      <p:sp>
        <p:nvSpPr>
          <p:cNvPr id="45" name="Text Placeholder 44">
            <a:extLst>
              <a:ext uri="{FF2B5EF4-FFF2-40B4-BE49-F238E27FC236}">
                <a16:creationId xmlns:a16="http://schemas.microsoft.com/office/drawing/2014/main" id="{845E3AD5-0E01-EA18-6A21-A1025091C154}"/>
              </a:ext>
            </a:extLst>
          </p:cNvPr>
          <p:cNvSpPr>
            <a:spLocks noGrp="1"/>
          </p:cNvSpPr>
          <p:nvPr>
            <p:ph type="body" sz="quarter" idx="33"/>
          </p:nvPr>
        </p:nvSpPr>
        <p:spPr>
          <a:xfrm>
            <a:off x="7770619" y="4602679"/>
            <a:ext cx="2526566" cy="402336"/>
          </a:xfrm>
        </p:spPr>
        <p:txBody>
          <a:bodyPr/>
          <a:lstStyle/>
          <a:p>
            <a:r>
              <a:rPr lang="en-GB" dirty="0"/>
              <a:t>DATES TBC</a:t>
            </a:r>
          </a:p>
        </p:txBody>
      </p:sp>
      <p:sp>
        <p:nvSpPr>
          <p:cNvPr id="47" name="Text Placeholder 46">
            <a:extLst>
              <a:ext uri="{FF2B5EF4-FFF2-40B4-BE49-F238E27FC236}">
                <a16:creationId xmlns:a16="http://schemas.microsoft.com/office/drawing/2014/main" id="{1DAA5935-632E-A302-E511-57C894CB07D6}"/>
              </a:ext>
            </a:extLst>
          </p:cNvPr>
          <p:cNvSpPr>
            <a:spLocks noGrp="1"/>
          </p:cNvSpPr>
          <p:nvPr>
            <p:ph type="body" sz="quarter" idx="34"/>
          </p:nvPr>
        </p:nvSpPr>
        <p:spPr>
          <a:xfrm>
            <a:off x="7770619" y="4981113"/>
            <a:ext cx="2526566" cy="404812"/>
          </a:xfrm>
        </p:spPr>
        <p:txBody>
          <a:bodyPr/>
          <a:lstStyle/>
          <a:p>
            <a:r>
              <a:rPr lang="en-GB" dirty="0"/>
              <a:t>Dates TBC</a:t>
            </a:r>
          </a:p>
        </p:txBody>
      </p:sp>
    </p:spTree>
    <p:extLst>
      <p:ext uri="{BB962C8B-B14F-4D97-AF65-F5344CB8AC3E}">
        <p14:creationId xmlns:p14="http://schemas.microsoft.com/office/powerpoint/2010/main" val="614462918"/>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 name="Picture Placeholder 80" descr="Red chair against a red wall with a green floor">
            <a:extLst>
              <a:ext uri="{FF2B5EF4-FFF2-40B4-BE49-F238E27FC236}">
                <a16:creationId xmlns:a16="http://schemas.microsoft.com/office/drawing/2014/main" id="{5D489FC2-735C-924B-BCE7-B1F9E3815F51}"/>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0" y="0"/>
            <a:ext cx="12192000" cy="6858000"/>
          </a:xfrm>
        </p:spPr>
      </p:pic>
      <p:sp>
        <p:nvSpPr>
          <p:cNvPr id="2" name="Title 1">
            <a:extLst>
              <a:ext uri="{FF2B5EF4-FFF2-40B4-BE49-F238E27FC236}">
                <a16:creationId xmlns:a16="http://schemas.microsoft.com/office/drawing/2014/main" id="{27A6F7BB-30A8-4980-AD4A-2FB0B53FA6C9}"/>
              </a:ext>
            </a:extLst>
          </p:cNvPr>
          <p:cNvSpPr>
            <a:spLocks noGrp="1"/>
          </p:cNvSpPr>
          <p:nvPr>
            <p:ph type="ctrTitle"/>
          </p:nvPr>
        </p:nvSpPr>
        <p:spPr>
          <a:xfrm>
            <a:off x="916017" y="1033272"/>
            <a:ext cx="8357616" cy="969264"/>
          </a:xfrm>
        </p:spPr>
        <p:txBody>
          <a:bodyPr rtlCol="0" anchor="ctr"/>
          <a:lstStyle/>
          <a:p>
            <a:pPr rtl="0"/>
            <a:r>
              <a:rPr lang="en-GB" dirty="0"/>
              <a:t>INTERNAL RECRUITMENT PROCESSES</a:t>
            </a:r>
          </a:p>
        </p:txBody>
      </p:sp>
      <p:sp>
        <p:nvSpPr>
          <p:cNvPr id="3" name="Date Placeholder 2">
            <a:extLst>
              <a:ext uri="{FF2B5EF4-FFF2-40B4-BE49-F238E27FC236}">
                <a16:creationId xmlns:a16="http://schemas.microsoft.com/office/drawing/2014/main" id="{0CF5CDE2-B31D-5442-8437-35BB58B5CB70}"/>
              </a:ext>
            </a:extLst>
          </p:cNvPr>
          <p:cNvSpPr>
            <a:spLocks noGrp="1"/>
          </p:cNvSpPr>
          <p:nvPr>
            <p:ph type="dt" sz="half" idx="10"/>
          </p:nvPr>
        </p:nvSpPr>
        <p:spPr>
          <a:xfrm>
            <a:off x="381000" y="6356350"/>
            <a:ext cx="1730829" cy="365125"/>
          </a:xfrm>
        </p:spPr>
        <p:txBody>
          <a:bodyPr rtlCol="0"/>
          <a:lstStyle/>
          <a:p>
            <a:pPr rtl="0"/>
            <a:r>
              <a:rPr lang="en-GB" dirty="0"/>
              <a:t>OCT 22</a:t>
            </a:r>
          </a:p>
        </p:txBody>
      </p:sp>
      <p:sp>
        <p:nvSpPr>
          <p:cNvPr id="4" name="Footer Placeholder 3">
            <a:extLst>
              <a:ext uri="{FF2B5EF4-FFF2-40B4-BE49-F238E27FC236}">
                <a16:creationId xmlns:a16="http://schemas.microsoft.com/office/drawing/2014/main" id="{2322CB5F-6057-7941-BCC6-50A41249075D}"/>
              </a:ext>
            </a:extLst>
          </p:cNvPr>
          <p:cNvSpPr>
            <a:spLocks noGrp="1"/>
          </p:cNvSpPr>
          <p:nvPr>
            <p:ph type="ftr" sz="quarter" idx="11"/>
          </p:nvPr>
        </p:nvSpPr>
        <p:spPr>
          <a:xfrm>
            <a:off x="4038600" y="6356350"/>
            <a:ext cx="4114800" cy="365125"/>
          </a:xfrm>
        </p:spPr>
        <p:txBody>
          <a:bodyPr rtlCol="0"/>
          <a:lstStyle/>
          <a:p>
            <a:r>
              <a:rPr lang="en-GB" dirty="0"/>
              <a:t>THE USE OF AGENCY WORKERS IN SWANSEA COUNCIL</a:t>
            </a:r>
          </a:p>
        </p:txBody>
      </p:sp>
      <p:sp>
        <p:nvSpPr>
          <p:cNvPr id="5" name="Slide Number Placeholder 4">
            <a:extLst>
              <a:ext uri="{FF2B5EF4-FFF2-40B4-BE49-F238E27FC236}">
                <a16:creationId xmlns:a16="http://schemas.microsoft.com/office/drawing/2014/main" id="{B55DDE9B-335E-C646-9EEA-203AF7FC6751}"/>
              </a:ext>
            </a:extLst>
          </p:cNvPr>
          <p:cNvSpPr>
            <a:spLocks noGrp="1"/>
          </p:cNvSpPr>
          <p:nvPr>
            <p:ph type="sldNum" sz="quarter" idx="12"/>
          </p:nvPr>
        </p:nvSpPr>
        <p:spPr>
          <a:xfrm>
            <a:off x="10271342" y="6356350"/>
            <a:ext cx="1539658" cy="365125"/>
          </a:xfrm>
        </p:spPr>
        <p:txBody>
          <a:bodyPr rtlCol="0"/>
          <a:lstStyle/>
          <a:p>
            <a:pPr rtl="0"/>
            <a:fld id="{294A09A9-5501-47C1-A89A-A340965A2BE2}" type="slidenum">
              <a:rPr lang="en-GB" smtClean="0"/>
              <a:pPr rtl="0"/>
              <a:t>12</a:t>
            </a:fld>
            <a:endParaRPr lang="en-GB"/>
          </a:p>
        </p:txBody>
      </p:sp>
      <p:sp>
        <p:nvSpPr>
          <p:cNvPr id="9" name="Text Placeholder 8">
            <a:extLst>
              <a:ext uri="{FF2B5EF4-FFF2-40B4-BE49-F238E27FC236}">
                <a16:creationId xmlns:a16="http://schemas.microsoft.com/office/drawing/2014/main" id="{A282E23B-EF67-5CF7-7B07-BD9AA5179C70}"/>
              </a:ext>
            </a:extLst>
          </p:cNvPr>
          <p:cNvSpPr>
            <a:spLocks noGrp="1"/>
          </p:cNvSpPr>
          <p:nvPr>
            <p:ph type="body" sz="quarter" idx="15"/>
          </p:nvPr>
        </p:nvSpPr>
        <p:spPr>
          <a:xfrm>
            <a:off x="2392708" y="2563791"/>
            <a:ext cx="2526566" cy="402336"/>
          </a:xfrm>
        </p:spPr>
        <p:txBody>
          <a:bodyPr/>
          <a:lstStyle/>
          <a:p>
            <a:r>
              <a:rPr lang="en-GB" dirty="0"/>
              <a:t>RECRUITMENT PROCESS</a:t>
            </a:r>
          </a:p>
        </p:txBody>
      </p:sp>
      <p:sp>
        <p:nvSpPr>
          <p:cNvPr id="11" name="Text Placeholder 10">
            <a:extLst>
              <a:ext uri="{FF2B5EF4-FFF2-40B4-BE49-F238E27FC236}">
                <a16:creationId xmlns:a16="http://schemas.microsoft.com/office/drawing/2014/main" id="{C7D9E6DE-C920-B25C-9F68-3F766FD76F1F}"/>
              </a:ext>
            </a:extLst>
          </p:cNvPr>
          <p:cNvSpPr>
            <a:spLocks noGrp="1"/>
          </p:cNvSpPr>
          <p:nvPr>
            <p:ph type="body" sz="quarter" idx="16"/>
          </p:nvPr>
        </p:nvSpPr>
        <p:spPr>
          <a:xfrm>
            <a:off x="2392708" y="2942001"/>
            <a:ext cx="2526566" cy="404812"/>
          </a:xfrm>
        </p:spPr>
        <p:txBody>
          <a:bodyPr/>
          <a:lstStyle/>
          <a:p>
            <a:r>
              <a:rPr lang="en-GB" dirty="0"/>
              <a:t>A review of bottle necks in recruitment process and processes that create frustrations  </a:t>
            </a:r>
          </a:p>
        </p:txBody>
      </p:sp>
      <p:sp>
        <p:nvSpPr>
          <p:cNvPr id="15" name="Text Placeholder 14">
            <a:extLst>
              <a:ext uri="{FF2B5EF4-FFF2-40B4-BE49-F238E27FC236}">
                <a16:creationId xmlns:a16="http://schemas.microsoft.com/office/drawing/2014/main" id="{61DB285F-4319-31C0-FC26-036A2B3579AC}"/>
              </a:ext>
            </a:extLst>
          </p:cNvPr>
          <p:cNvSpPr>
            <a:spLocks noGrp="1"/>
          </p:cNvSpPr>
          <p:nvPr>
            <p:ph type="body" sz="quarter" idx="18"/>
          </p:nvPr>
        </p:nvSpPr>
        <p:spPr>
          <a:xfrm>
            <a:off x="5073915" y="2563791"/>
            <a:ext cx="2526566" cy="402336"/>
          </a:xfrm>
        </p:spPr>
        <p:txBody>
          <a:bodyPr/>
          <a:lstStyle/>
          <a:p>
            <a:r>
              <a:rPr lang="en-GB" dirty="0"/>
              <a:t>HIRING MANAGER FRUSTRATION</a:t>
            </a:r>
          </a:p>
        </p:txBody>
      </p:sp>
      <p:sp>
        <p:nvSpPr>
          <p:cNvPr id="17" name="Text Placeholder 16">
            <a:extLst>
              <a:ext uri="{FF2B5EF4-FFF2-40B4-BE49-F238E27FC236}">
                <a16:creationId xmlns:a16="http://schemas.microsoft.com/office/drawing/2014/main" id="{47B141CD-A902-4743-A960-CF97874D8827}"/>
              </a:ext>
            </a:extLst>
          </p:cNvPr>
          <p:cNvSpPr>
            <a:spLocks noGrp="1"/>
          </p:cNvSpPr>
          <p:nvPr>
            <p:ph type="body" sz="quarter" idx="19"/>
          </p:nvPr>
        </p:nvSpPr>
        <p:spPr>
          <a:xfrm>
            <a:off x="5073915" y="2942001"/>
            <a:ext cx="2526566" cy="404812"/>
          </a:xfrm>
        </p:spPr>
        <p:txBody>
          <a:bodyPr/>
          <a:lstStyle/>
          <a:p>
            <a:r>
              <a:rPr lang="en-GB" dirty="0"/>
              <a:t>Re-design of processes that factor both customer and legislation </a:t>
            </a:r>
          </a:p>
        </p:txBody>
      </p:sp>
      <p:sp>
        <p:nvSpPr>
          <p:cNvPr id="21" name="Text Placeholder 20">
            <a:extLst>
              <a:ext uri="{FF2B5EF4-FFF2-40B4-BE49-F238E27FC236}">
                <a16:creationId xmlns:a16="http://schemas.microsoft.com/office/drawing/2014/main" id="{E1677902-C788-CEDB-9FCA-8E2B49A6E8C9}"/>
              </a:ext>
            </a:extLst>
          </p:cNvPr>
          <p:cNvSpPr>
            <a:spLocks noGrp="1"/>
          </p:cNvSpPr>
          <p:nvPr>
            <p:ph type="body" sz="quarter" idx="21"/>
          </p:nvPr>
        </p:nvSpPr>
        <p:spPr>
          <a:xfrm>
            <a:off x="7770619" y="2563791"/>
            <a:ext cx="2526566" cy="402336"/>
          </a:xfrm>
        </p:spPr>
        <p:txBody>
          <a:bodyPr/>
          <a:lstStyle/>
          <a:p>
            <a:r>
              <a:rPr lang="en-GB" dirty="0"/>
              <a:t>STAKEHOLDER ANALYSIS</a:t>
            </a:r>
          </a:p>
        </p:txBody>
      </p:sp>
      <p:sp>
        <p:nvSpPr>
          <p:cNvPr id="23" name="Text Placeholder 22">
            <a:extLst>
              <a:ext uri="{FF2B5EF4-FFF2-40B4-BE49-F238E27FC236}">
                <a16:creationId xmlns:a16="http://schemas.microsoft.com/office/drawing/2014/main" id="{E1CE13E5-5D48-D909-98BF-38CA34325250}"/>
              </a:ext>
            </a:extLst>
          </p:cNvPr>
          <p:cNvSpPr>
            <a:spLocks noGrp="1"/>
          </p:cNvSpPr>
          <p:nvPr>
            <p:ph type="body" sz="quarter" idx="22"/>
          </p:nvPr>
        </p:nvSpPr>
        <p:spPr>
          <a:xfrm>
            <a:off x="7770619" y="2942001"/>
            <a:ext cx="2526566" cy="404812"/>
          </a:xfrm>
        </p:spPr>
        <p:txBody>
          <a:bodyPr/>
          <a:lstStyle/>
          <a:p>
            <a:r>
              <a:rPr lang="en-GB" dirty="0"/>
              <a:t>Viewing the recruitment process from candidate, hiring manager and Org perspective</a:t>
            </a:r>
          </a:p>
        </p:txBody>
      </p:sp>
      <p:sp>
        <p:nvSpPr>
          <p:cNvPr id="33" name="Text Placeholder 32">
            <a:extLst>
              <a:ext uri="{FF2B5EF4-FFF2-40B4-BE49-F238E27FC236}">
                <a16:creationId xmlns:a16="http://schemas.microsoft.com/office/drawing/2014/main" id="{A6D609D5-71C3-C21D-8123-A006E8730DAF}"/>
              </a:ext>
            </a:extLst>
          </p:cNvPr>
          <p:cNvSpPr>
            <a:spLocks noGrp="1"/>
          </p:cNvSpPr>
          <p:nvPr>
            <p:ph type="body" sz="quarter" idx="27"/>
          </p:nvPr>
        </p:nvSpPr>
        <p:spPr>
          <a:xfrm>
            <a:off x="2392708" y="4602679"/>
            <a:ext cx="2526566" cy="402336"/>
          </a:xfrm>
        </p:spPr>
        <p:txBody>
          <a:bodyPr/>
          <a:lstStyle/>
          <a:p>
            <a:r>
              <a:rPr lang="en-GB" dirty="0"/>
              <a:t>KEY RECRUITMENT DRIVES</a:t>
            </a:r>
          </a:p>
        </p:txBody>
      </p:sp>
      <p:sp>
        <p:nvSpPr>
          <p:cNvPr id="35" name="Text Placeholder 34">
            <a:extLst>
              <a:ext uri="{FF2B5EF4-FFF2-40B4-BE49-F238E27FC236}">
                <a16:creationId xmlns:a16="http://schemas.microsoft.com/office/drawing/2014/main" id="{C274A16C-CF80-EA50-BE47-EB953D2461B5}"/>
              </a:ext>
            </a:extLst>
          </p:cNvPr>
          <p:cNvSpPr>
            <a:spLocks noGrp="1"/>
          </p:cNvSpPr>
          <p:nvPr>
            <p:ph type="body" sz="quarter" idx="28"/>
          </p:nvPr>
        </p:nvSpPr>
        <p:spPr>
          <a:xfrm>
            <a:off x="2392708" y="4981113"/>
            <a:ext cx="2526566" cy="404812"/>
          </a:xfrm>
        </p:spPr>
        <p:txBody>
          <a:bodyPr/>
          <a:lstStyle/>
          <a:p>
            <a:r>
              <a:rPr lang="en-GB" dirty="0"/>
              <a:t>Used to test any new processes to check they are fit for purpose</a:t>
            </a:r>
          </a:p>
        </p:txBody>
      </p:sp>
      <p:sp>
        <p:nvSpPr>
          <p:cNvPr id="39" name="Text Placeholder 38">
            <a:extLst>
              <a:ext uri="{FF2B5EF4-FFF2-40B4-BE49-F238E27FC236}">
                <a16:creationId xmlns:a16="http://schemas.microsoft.com/office/drawing/2014/main" id="{2AC136BA-7DA7-82BE-7F68-E705377CE29B}"/>
              </a:ext>
            </a:extLst>
          </p:cNvPr>
          <p:cNvSpPr>
            <a:spLocks noGrp="1"/>
          </p:cNvSpPr>
          <p:nvPr>
            <p:ph type="body" sz="quarter" idx="30"/>
          </p:nvPr>
        </p:nvSpPr>
        <p:spPr>
          <a:xfrm>
            <a:off x="5073915" y="4602679"/>
            <a:ext cx="2526566" cy="402336"/>
          </a:xfrm>
        </p:spPr>
        <p:txBody>
          <a:bodyPr/>
          <a:lstStyle/>
          <a:p>
            <a:r>
              <a:rPr lang="en-GB" dirty="0"/>
              <a:t>TASK AND FINISH</a:t>
            </a:r>
          </a:p>
        </p:txBody>
      </p:sp>
      <p:sp>
        <p:nvSpPr>
          <p:cNvPr id="41" name="Text Placeholder 40">
            <a:extLst>
              <a:ext uri="{FF2B5EF4-FFF2-40B4-BE49-F238E27FC236}">
                <a16:creationId xmlns:a16="http://schemas.microsoft.com/office/drawing/2014/main" id="{4FAB6A37-C2E2-536F-F105-343EDA9E94CB}"/>
              </a:ext>
            </a:extLst>
          </p:cNvPr>
          <p:cNvSpPr>
            <a:spLocks noGrp="1"/>
          </p:cNvSpPr>
          <p:nvPr>
            <p:ph type="body" sz="quarter" idx="31"/>
          </p:nvPr>
        </p:nvSpPr>
        <p:spPr>
          <a:xfrm>
            <a:off x="5073915" y="4981113"/>
            <a:ext cx="2526566" cy="404812"/>
          </a:xfrm>
        </p:spPr>
        <p:txBody>
          <a:bodyPr/>
          <a:lstStyle/>
          <a:p>
            <a:r>
              <a:rPr lang="en-GB" dirty="0"/>
              <a:t>Opportunity to improve and further test processes as and when required </a:t>
            </a:r>
          </a:p>
        </p:txBody>
      </p:sp>
      <p:sp>
        <p:nvSpPr>
          <p:cNvPr id="45" name="Text Placeholder 44">
            <a:extLst>
              <a:ext uri="{FF2B5EF4-FFF2-40B4-BE49-F238E27FC236}">
                <a16:creationId xmlns:a16="http://schemas.microsoft.com/office/drawing/2014/main" id="{845E3AD5-0E01-EA18-6A21-A1025091C154}"/>
              </a:ext>
            </a:extLst>
          </p:cNvPr>
          <p:cNvSpPr>
            <a:spLocks noGrp="1"/>
          </p:cNvSpPr>
          <p:nvPr>
            <p:ph type="body" sz="quarter" idx="33"/>
          </p:nvPr>
        </p:nvSpPr>
        <p:spPr>
          <a:xfrm>
            <a:off x="7770619" y="4602679"/>
            <a:ext cx="2526566" cy="402336"/>
          </a:xfrm>
        </p:spPr>
        <p:txBody>
          <a:bodyPr/>
          <a:lstStyle/>
          <a:p>
            <a:r>
              <a:rPr lang="en-GB" dirty="0"/>
              <a:t>DATE TBC</a:t>
            </a:r>
          </a:p>
        </p:txBody>
      </p:sp>
      <p:sp>
        <p:nvSpPr>
          <p:cNvPr id="47" name="Text Placeholder 46">
            <a:extLst>
              <a:ext uri="{FF2B5EF4-FFF2-40B4-BE49-F238E27FC236}">
                <a16:creationId xmlns:a16="http://schemas.microsoft.com/office/drawing/2014/main" id="{1DAA5935-632E-A302-E511-57C894CB07D6}"/>
              </a:ext>
            </a:extLst>
          </p:cNvPr>
          <p:cNvSpPr>
            <a:spLocks noGrp="1"/>
          </p:cNvSpPr>
          <p:nvPr>
            <p:ph type="body" sz="quarter" idx="34"/>
          </p:nvPr>
        </p:nvSpPr>
        <p:spPr>
          <a:xfrm>
            <a:off x="7770619" y="4981113"/>
            <a:ext cx="2526566" cy="404812"/>
          </a:xfrm>
        </p:spPr>
        <p:txBody>
          <a:bodyPr/>
          <a:lstStyle/>
          <a:p>
            <a:r>
              <a:rPr lang="en-GB" dirty="0"/>
              <a:t>Dates TBC</a:t>
            </a:r>
          </a:p>
        </p:txBody>
      </p:sp>
    </p:spTree>
    <p:extLst>
      <p:ext uri="{BB962C8B-B14F-4D97-AF65-F5344CB8AC3E}">
        <p14:creationId xmlns:p14="http://schemas.microsoft.com/office/powerpoint/2010/main" val="1775853783"/>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 name="Picture Placeholder 80" descr="Red chair against a red wall with a green floor">
            <a:extLst>
              <a:ext uri="{FF2B5EF4-FFF2-40B4-BE49-F238E27FC236}">
                <a16:creationId xmlns:a16="http://schemas.microsoft.com/office/drawing/2014/main" id="{5D489FC2-735C-924B-BCE7-B1F9E3815F51}"/>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0" y="0"/>
            <a:ext cx="12192000" cy="6858000"/>
          </a:xfrm>
        </p:spPr>
      </p:pic>
      <p:sp>
        <p:nvSpPr>
          <p:cNvPr id="2" name="Title 1">
            <a:extLst>
              <a:ext uri="{FF2B5EF4-FFF2-40B4-BE49-F238E27FC236}">
                <a16:creationId xmlns:a16="http://schemas.microsoft.com/office/drawing/2014/main" id="{27A6F7BB-30A8-4980-AD4A-2FB0B53FA6C9}"/>
              </a:ext>
            </a:extLst>
          </p:cNvPr>
          <p:cNvSpPr>
            <a:spLocks noGrp="1"/>
          </p:cNvSpPr>
          <p:nvPr>
            <p:ph type="ctrTitle"/>
          </p:nvPr>
        </p:nvSpPr>
        <p:spPr>
          <a:xfrm>
            <a:off x="916017" y="1033272"/>
            <a:ext cx="8357616" cy="969264"/>
          </a:xfrm>
        </p:spPr>
        <p:txBody>
          <a:bodyPr rtlCol="0" anchor="ctr"/>
          <a:lstStyle/>
          <a:p>
            <a:pPr rtl="0"/>
            <a:r>
              <a:rPr lang="en-GB" dirty="0"/>
              <a:t>FUTURE MEGATRENDS AND ORG RESILIENCE </a:t>
            </a:r>
          </a:p>
        </p:txBody>
      </p:sp>
      <p:sp>
        <p:nvSpPr>
          <p:cNvPr id="3" name="Date Placeholder 2">
            <a:extLst>
              <a:ext uri="{FF2B5EF4-FFF2-40B4-BE49-F238E27FC236}">
                <a16:creationId xmlns:a16="http://schemas.microsoft.com/office/drawing/2014/main" id="{0CF5CDE2-B31D-5442-8437-35BB58B5CB70}"/>
              </a:ext>
            </a:extLst>
          </p:cNvPr>
          <p:cNvSpPr>
            <a:spLocks noGrp="1"/>
          </p:cNvSpPr>
          <p:nvPr>
            <p:ph type="dt" sz="half" idx="10"/>
          </p:nvPr>
        </p:nvSpPr>
        <p:spPr>
          <a:xfrm>
            <a:off x="381000" y="6356350"/>
            <a:ext cx="1730829" cy="365125"/>
          </a:xfrm>
        </p:spPr>
        <p:txBody>
          <a:bodyPr rtlCol="0"/>
          <a:lstStyle/>
          <a:p>
            <a:pPr rtl="0"/>
            <a:r>
              <a:rPr lang="en-GB" dirty="0"/>
              <a:t>OCT 22</a:t>
            </a:r>
          </a:p>
        </p:txBody>
      </p:sp>
      <p:sp>
        <p:nvSpPr>
          <p:cNvPr id="4" name="Footer Placeholder 3">
            <a:extLst>
              <a:ext uri="{FF2B5EF4-FFF2-40B4-BE49-F238E27FC236}">
                <a16:creationId xmlns:a16="http://schemas.microsoft.com/office/drawing/2014/main" id="{2322CB5F-6057-7941-BCC6-50A41249075D}"/>
              </a:ext>
            </a:extLst>
          </p:cNvPr>
          <p:cNvSpPr>
            <a:spLocks noGrp="1"/>
          </p:cNvSpPr>
          <p:nvPr>
            <p:ph type="ftr" sz="quarter" idx="11"/>
          </p:nvPr>
        </p:nvSpPr>
        <p:spPr>
          <a:xfrm>
            <a:off x="4038600" y="6356350"/>
            <a:ext cx="4114800" cy="365125"/>
          </a:xfrm>
        </p:spPr>
        <p:txBody>
          <a:bodyPr rtlCol="0"/>
          <a:lstStyle/>
          <a:p>
            <a:r>
              <a:rPr lang="en-GB" dirty="0"/>
              <a:t>THE USE OF AGENCY WORKERS IN SWANSEA COUNCIL</a:t>
            </a:r>
          </a:p>
        </p:txBody>
      </p:sp>
      <p:sp>
        <p:nvSpPr>
          <p:cNvPr id="5" name="Slide Number Placeholder 4">
            <a:extLst>
              <a:ext uri="{FF2B5EF4-FFF2-40B4-BE49-F238E27FC236}">
                <a16:creationId xmlns:a16="http://schemas.microsoft.com/office/drawing/2014/main" id="{B55DDE9B-335E-C646-9EEA-203AF7FC6751}"/>
              </a:ext>
            </a:extLst>
          </p:cNvPr>
          <p:cNvSpPr>
            <a:spLocks noGrp="1"/>
          </p:cNvSpPr>
          <p:nvPr>
            <p:ph type="sldNum" sz="quarter" idx="12"/>
          </p:nvPr>
        </p:nvSpPr>
        <p:spPr>
          <a:xfrm>
            <a:off x="10271342" y="6356350"/>
            <a:ext cx="1539658" cy="365125"/>
          </a:xfrm>
        </p:spPr>
        <p:txBody>
          <a:bodyPr rtlCol="0"/>
          <a:lstStyle/>
          <a:p>
            <a:pPr rtl="0"/>
            <a:fld id="{294A09A9-5501-47C1-A89A-A340965A2BE2}" type="slidenum">
              <a:rPr lang="en-GB" smtClean="0"/>
              <a:pPr rtl="0"/>
              <a:t>13</a:t>
            </a:fld>
            <a:endParaRPr lang="en-GB"/>
          </a:p>
        </p:txBody>
      </p:sp>
      <p:sp>
        <p:nvSpPr>
          <p:cNvPr id="9" name="Text Placeholder 8">
            <a:extLst>
              <a:ext uri="{FF2B5EF4-FFF2-40B4-BE49-F238E27FC236}">
                <a16:creationId xmlns:a16="http://schemas.microsoft.com/office/drawing/2014/main" id="{A282E23B-EF67-5CF7-7B07-BD9AA5179C70}"/>
              </a:ext>
            </a:extLst>
          </p:cNvPr>
          <p:cNvSpPr>
            <a:spLocks noGrp="1"/>
          </p:cNvSpPr>
          <p:nvPr>
            <p:ph type="body" sz="quarter" idx="15"/>
          </p:nvPr>
        </p:nvSpPr>
        <p:spPr>
          <a:xfrm>
            <a:off x="2392708" y="2563791"/>
            <a:ext cx="2526566" cy="402336"/>
          </a:xfrm>
        </p:spPr>
        <p:txBody>
          <a:bodyPr/>
          <a:lstStyle/>
          <a:p>
            <a:r>
              <a:rPr lang="en-GB" dirty="0"/>
              <a:t>HR BUSINESS PARTNERING</a:t>
            </a:r>
          </a:p>
        </p:txBody>
      </p:sp>
      <p:sp>
        <p:nvSpPr>
          <p:cNvPr id="11" name="Text Placeholder 10">
            <a:extLst>
              <a:ext uri="{FF2B5EF4-FFF2-40B4-BE49-F238E27FC236}">
                <a16:creationId xmlns:a16="http://schemas.microsoft.com/office/drawing/2014/main" id="{C7D9E6DE-C920-B25C-9F68-3F766FD76F1F}"/>
              </a:ext>
            </a:extLst>
          </p:cNvPr>
          <p:cNvSpPr>
            <a:spLocks noGrp="1"/>
          </p:cNvSpPr>
          <p:nvPr>
            <p:ph type="body" sz="quarter" idx="16"/>
          </p:nvPr>
        </p:nvSpPr>
        <p:spPr>
          <a:xfrm>
            <a:off x="2392708" y="2942001"/>
            <a:ext cx="2526566" cy="404812"/>
          </a:xfrm>
        </p:spPr>
        <p:txBody>
          <a:bodyPr/>
          <a:lstStyle/>
          <a:p>
            <a:r>
              <a:rPr lang="en-GB" dirty="0"/>
              <a:t>Critical recognition of the importance of HR business partnering to be proactive to future challenges </a:t>
            </a:r>
          </a:p>
        </p:txBody>
      </p:sp>
      <p:sp>
        <p:nvSpPr>
          <p:cNvPr id="15" name="Text Placeholder 14">
            <a:extLst>
              <a:ext uri="{FF2B5EF4-FFF2-40B4-BE49-F238E27FC236}">
                <a16:creationId xmlns:a16="http://schemas.microsoft.com/office/drawing/2014/main" id="{61DB285F-4319-31C0-FC26-036A2B3579AC}"/>
              </a:ext>
            </a:extLst>
          </p:cNvPr>
          <p:cNvSpPr>
            <a:spLocks noGrp="1"/>
          </p:cNvSpPr>
          <p:nvPr>
            <p:ph type="body" sz="quarter" idx="18"/>
          </p:nvPr>
        </p:nvSpPr>
        <p:spPr>
          <a:xfrm>
            <a:off x="5073915" y="2563791"/>
            <a:ext cx="2526566" cy="402336"/>
          </a:xfrm>
        </p:spPr>
        <p:txBody>
          <a:bodyPr/>
          <a:lstStyle/>
          <a:p>
            <a:r>
              <a:rPr lang="en-GB" dirty="0"/>
              <a:t>REACTIVE vs PROACTIVE</a:t>
            </a:r>
          </a:p>
        </p:txBody>
      </p:sp>
      <p:sp>
        <p:nvSpPr>
          <p:cNvPr id="17" name="Text Placeholder 16">
            <a:extLst>
              <a:ext uri="{FF2B5EF4-FFF2-40B4-BE49-F238E27FC236}">
                <a16:creationId xmlns:a16="http://schemas.microsoft.com/office/drawing/2014/main" id="{47B141CD-A902-4743-A960-CF97874D8827}"/>
              </a:ext>
            </a:extLst>
          </p:cNvPr>
          <p:cNvSpPr>
            <a:spLocks noGrp="1"/>
          </p:cNvSpPr>
          <p:nvPr>
            <p:ph type="body" sz="quarter" idx="19"/>
          </p:nvPr>
        </p:nvSpPr>
        <p:spPr>
          <a:xfrm>
            <a:off x="5073915" y="2942001"/>
            <a:ext cx="2526566" cy="404812"/>
          </a:xfrm>
        </p:spPr>
        <p:txBody>
          <a:bodyPr/>
          <a:lstStyle/>
          <a:p>
            <a:r>
              <a:rPr lang="en-GB" dirty="0"/>
              <a:t>Without HR Business Partnering and recognition of its importance to highlight risks, issues like capacity, resource and skills shortages will create unnecessary costs</a:t>
            </a:r>
          </a:p>
        </p:txBody>
      </p:sp>
      <p:sp>
        <p:nvSpPr>
          <p:cNvPr id="21" name="Text Placeholder 20">
            <a:extLst>
              <a:ext uri="{FF2B5EF4-FFF2-40B4-BE49-F238E27FC236}">
                <a16:creationId xmlns:a16="http://schemas.microsoft.com/office/drawing/2014/main" id="{E1677902-C788-CEDB-9FCA-8E2B49A6E8C9}"/>
              </a:ext>
            </a:extLst>
          </p:cNvPr>
          <p:cNvSpPr>
            <a:spLocks noGrp="1"/>
          </p:cNvSpPr>
          <p:nvPr>
            <p:ph type="body" sz="quarter" idx="21"/>
          </p:nvPr>
        </p:nvSpPr>
        <p:spPr>
          <a:xfrm>
            <a:off x="7770619" y="2563791"/>
            <a:ext cx="2526566" cy="402336"/>
          </a:xfrm>
        </p:spPr>
        <p:txBody>
          <a:bodyPr/>
          <a:lstStyle/>
          <a:p>
            <a:r>
              <a:rPr lang="en-GB" dirty="0"/>
              <a:t>SENIOR LEADERSHIP TEAMS</a:t>
            </a:r>
          </a:p>
        </p:txBody>
      </p:sp>
      <p:sp>
        <p:nvSpPr>
          <p:cNvPr id="23" name="Text Placeholder 22">
            <a:extLst>
              <a:ext uri="{FF2B5EF4-FFF2-40B4-BE49-F238E27FC236}">
                <a16:creationId xmlns:a16="http://schemas.microsoft.com/office/drawing/2014/main" id="{E1CE13E5-5D48-D909-98BF-38CA34325250}"/>
              </a:ext>
            </a:extLst>
          </p:cNvPr>
          <p:cNvSpPr>
            <a:spLocks noGrp="1"/>
          </p:cNvSpPr>
          <p:nvPr>
            <p:ph type="body" sz="quarter" idx="22"/>
          </p:nvPr>
        </p:nvSpPr>
        <p:spPr>
          <a:xfrm>
            <a:off x="7770619" y="2942001"/>
            <a:ext cx="2526566" cy="404812"/>
          </a:xfrm>
        </p:spPr>
        <p:txBody>
          <a:bodyPr/>
          <a:lstStyle/>
          <a:p>
            <a:r>
              <a:rPr lang="en-GB" dirty="0"/>
              <a:t>Using people data to drive conversations and discussions to make more informed decisions </a:t>
            </a:r>
          </a:p>
        </p:txBody>
      </p:sp>
      <p:sp>
        <p:nvSpPr>
          <p:cNvPr id="33" name="Text Placeholder 32">
            <a:extLst>
              <a:ext uri="{FF2B5EF4-FFF2-40B4-BE49-F238E27FC236}">
                <a16:creationId xmlns:a16="http://schemas.microsoft.com/office/drawing/2014/main" id="{A6D609D5-71C3-C21D-8123-A006E8730DAF}"/>
              </a:ext>
            </a:extLst>
          </p:cNvPr>
          <p:cNvSpPr>
            <a:spLocks noGrp="1"/>
          </p:cNvSpPr>
          <p:nvPr>
            <p:ph type="body" sz="quarter" idx="27"/>
          </p:nvPr>
        </p:nvSpPr>
        <p:spPr>
          <a:xfrm>
            <a:off x="2392708" y="4602679"/>
            <a:ext cx="2526566" cy="402336"/>
          </a:xfrm>
        </p:spPr>
        <p:txBody>
          <a:bodyPr/>
          <a:lstStyle/>
          <a:p>
            <a:r>
              <a:rPr lang="en-GB" dirty="0"/>
              <a:t>ACROSS SOCIAL SERVICES</a:t>
            </a:r>
          </a:p>
        </p:txBody>
      </p:sp>
      <p:sp>
        <p:nvSpPr>
          <p:cNvPr id="35" name="Text Placeholder 34">
            <a:extLst>
              <a:ext uri="{FF2B5EF4-FFF2-40B4-BE49-F238E27FC236}">
                <a16:creationId xmlns:a16="http://schemas.microsoft.com/office/drawing/2014/main" id="{C274A16C-CF80-EA50-BE47-EB953D2461B5}"/>
              </a:ext>
            </a:extLst>
          </p:cNvPr>
          <p:cNvSpPr>
            <a:spLocks noGrp="1"/>
          </p:cNvSpPr>
          <p:nvPr>
            <p:ph type="body" sz="quarter" idx="28"/>
          </p:nvPr>
        </p:nvSpPr>
        <p:spPr>
          <a:xfrm>
            <a:off x="2392708" y="4981113"/>
            <a:ext cx="2526566" cy="404812"/>
          </a:xfrm>
        </p:spPr>
        <p:txBody>
          <a:bodyPr/>
          <a:lstStyle/>
          <a:p>
            <a:r>
              <a:rPr lang="en-GB" dirty="0"/>
              <a:t>Whilst HR Business Partnering will be more apparent as Senior Level, driving manager capacity is just as important</a:t>
            </a:r>
          </a:p>
        </p:txBody>
      </p:sp>
      <p:sp>
        <p:nvSpPr>
          <p:cNvPr id="39" name="Text Placeholder 38">
            <a:extLst>
              <a:ext uri="{FF2B5EF4-FFF2-40B4-BE49-F238E27FC236}">
                <a16:creationId xmlns:a16="http://schemas.microsoft.com/office/drawing/2014/main" id="{2AC136BA-7DA7-82BE-7F68-E705377CE29B}"/>
              </a:ext>
            </a:extLst>
          </p:cNvPr>
          <p:cNvSpPr>
            <a:spLocks noGrp="1"/>
          </p:cNvSpPr>
          <p:nvPr>
            <p:ph type="body" sz="quarter" idx="30"/>
          </p:nvPr>
        </p:nvSpPr>
        <p:spPr>
          <a:xfrm>
            <a:off x="5073915" y="4602679"/>
            <a:ext cx="2526566" cy="402336"/>
          </a:xfrm>
        </p:spPr>
        <p:txBody>
          <a:bodyPr/>
          <a:lstStyle/>
          <a:p>
            <a:r>
              <a:rPr lang="en-GB" dirty="0"/>
              <a:t>BUILDING RELATIONSHIPS</a:t>
            </a:r>
          </a:p>
        </p:txBody>
      </p:sp>
      <p:sp>
        <p:nvSpPr>
          <p:cNvPr id="41" name="Text Placeholder 40">
            <a:extLst>
              <a:ext uri="{FF2B5EF4-FFF2-40B4-BE49-F238E27FC236}">
                <a16:creationId xmlns:a16="http://schemas.microsoft.com/office/drawing/2014/main" id="{4FAB6A37-C2E2-536F-F105-343EDA9E94CB}"/>
              </a:ext>
            </a:extLst>
          </p:cNvPr>
          <p:cNvSpPr>
            <a:spLocks noGrp="1"/>
          </p:cNvSpPr>
          <p:nvPr>
            <p:ph type="body" sz="quarter" idx="31"/>
          </p:nvPr>
        </p:nvSpPr>
        <p:spPr>
          <a:xfrm>
            <a:off x="5073915" y="4981113"/>
            <a:ext cx="2526566" cy="404812"/>
          </a:xfrm>
        </p:spPr>
        <p:txBody>
          <a:bodyPr/>
          <a:lstStyle/>
          <a:p>
            <a:r>
              <a:rPr lang="en-GB" dirty="0"/>
              <a:t>Whilst this is important, this will be supported by the value and costs saved by being Proactive to future megatrends, driving Org resilience</a:t>
            </a:r>
          </a:p>
        </p:txBody>
      </p:sp>
      <p:sp>
        <p:nvSpPr>
          <p:cNvPr id="45" name="Text Placeholder 44">
            <a:extLst>
              <a:ext uri="{FF2B5EF4-FFF2-40B4-BE49-F238E27FC236}">
                <a16:creationId xmlns:a16="http://schemas.microsoft.com/office/drawing/2014/main" id="{845E3AD5-0E01-EA18-6A21-A1025091C154}"/>
              </a:ext>
            </a:extLst>
          </p:cNvPr>
          <p:cNvSpPr>
            <a:spLocks noGrp="1"/>
          </p:cNvSpPr>
          <p:nvPr>
            <p:ph type="body" sz="quarter" idx="33"/>
          </p:nvPr>
        </p:nvSpPr>
        <p:spPr>
          <a:xfrm>
            <a:off x="7770619" y="4602679"/>
            <a:ext cx="2526566" cy="402336"/>
          </a:xfrm>
        </p:spPr>
        <p:txBody>
          <a:bodyPr/>
          <a:lstStyle/>
          <a:p>
            <a:r>
              <a:rPr lang="en-GB" dirty="0"/>
              <a:t>DATE TBC</a:t>
            </a:r>
          </a:p>
        </p:txBody>
      </p:sp>
      <p:sp>
        <p:nvSpPr>
          <p:cNvPr id="47" name="Text Placeholder 46">
            <a:extLst>
              <a:ext uri="{FF2B5EF4-FFF2-40B4-BE49-F238E27FC236}">
                <a16:creationId xmlns:a16="http://schemas.microsoft.com/office/drawing/2014/main" id="{1DAA5935-632E-A302-E511-57C894CB07D6}"/>
              </a:ext>
            </a:extLst>
          </p:cNvPr>
          <p:cNvSpPr>
            <a:spLocks noGrp="1"/>
          </p:cNvSpPr>
          <p:nvPr>
            <p:ph type="body" sz="quarter" idx="34"/>
          </p:nvPr>
        </p:nvSpPr>
        <p:spPr>
          <a:xfrm>
            <a:off x="7770619" y="4981113"/>
            <a:ext cx="2526566" cy="404812"/>
          </a:xfrm>
        </p:spPr>
        <p:txBody>
          <a:bodyPr/>
          <a:lstStyle/>
          <a:p>
            <a:r>
              <a:rPr lang="en-GB" dirty="0"/>
              <a:t>DATE TBC</a:t>
            </a:r>
          </a:p>
        </p:txBody>
      </p:sp>
    </p:spTree>
    <p:extLst>
      <p:ext uri="{BB962C8B-B14F-4D97-AF65-F5344CB8AC3E}">
        <p14:creationId xmlns:p14="http://schemas.microsoft.com/office/powerpoint/2010/main" val="1243759628"/>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Video 8">
            <a:extLst>
              <a:ext uri="{FF2B5EF4-FFF2-40B4-BE49-F238E27FC236}">
                <a16:creationId xmlns:a16="http://schemas.microsoft.com/office/drawing/2014/main" id="{735700F1-C3DF-7816-3D3F-EEA941C91E1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0" name="Rectangle 1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CA63B3A-12BC-FC95-E40A-E3C41A1104F1}"/>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latin typeface="+mj-lt"/>
              </a:rPr>
              <a:t>IMPLEMENTATION</a:t>
            </a:r>
          </a:p>
        </p:txBody>
      </p:sp>
      <p:sp>
        <p:nvSpPr>
          <p:cNvPr id="2" name="Date Placeholder 1">
            <a:extLst>
              <a:ext uri="{FF2B5EF4-FFF2-40B4-BE49-F238E27FC236}">
                <a16:creationId xmlns:a16="http://schemas.microsoft.com/office/drawing/2014/main" id="{3D9255D4-C2C2-E769-EEF2-691994A2304F}"/>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sz="1200" dirty="0">
                <a:solidFill>
                  <a:srgbClr val="FFFFFF"/>
                </a:solidFill>
                <a:latin typeface="Calibri" panose="020F0502020204030204"/>
              </a:rPr>
              <a:t>OCT 22</a:t>
            </a:r>
          </a:p>
        </p:txBody>
      </p:sp>
      <p:sp>
        <p:nvSpPr>
          <p:cNvPr id="3" name="Footer Placeholder 2">
            <a:extLst>
              <a:ext uri="{FF2B5EF4-FFF2-40B4-BE49-F238E27FC236}">
                <a16:creationId xmlns:a16="http://schemas.microsoft.com/office/drawing/2014/main" id="{B3FFD7EE-9C2D-FAF3-B85D-CEC32AA37AEC}"/>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r>
              <a:rPr lang="en-GB" sz="1200" dirty="0"/>
              <a:t>THE USE OF AGENCY WORKERS IN SWANSEA COUNCIL</a:t>
            </a:r>
          </a:p>
        </p:txBody>
      </p:sp>
      <p:sp>
        <p:nvSpPr>
          <p:cNvPr id="4" name="Slide Number Placeholder 3">
            <a:extLst>
              <a:ext uri="{FF2B5EF4-FFF2-40B4-BE49-F238E27FC236}">
                <a16:creationId xmlns:a16="http://schemas.microsoft.com/office/drawing/2014/main" id="{20844F1C-75F4-46E0-B0D1-BAD3788CCAF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sz="1200">
                <a:solidFill>
                  <a:srgbClr val="FFFFFF"/>
                </a:solidFill>
                <a:latin typeface="Calibri" panose="020F0502020204030204"/>
              </a:rPr>
              <a:pPr>
                <a:spcAft>
                  <a:spcPts val="600"/>
                </a:spcAft>
                <a:defRPr/>
              </a:pPr>
              <a:t>14</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1698692409"/>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17"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9"/>
                                        </p:tgtEl>
                                      </p:cBhvr>
                                    </p:cmd>
                                  </p:childTnLst>
                                </p:cTn>
                              </p:par>
                            </p:childTnLst>
                          </p:cTn>
                        </p:par>
                      </p:childTnLst>
                    </p:cTn>
                  </p:par>
                </p:childTnLst>
              </p:cTn>
              <p:nextCondLst>
                <p:cond evt="onClick" delay="0">
                  <p:tgtEl>
                    <p:spTgt spid="9"/>
                  </p:tgtEl>
                </p:cond>
              </p:nextCondLst>
            </p:seq>
            <p:video>
              <p:cMediaNode mute="1">
                <p:cTn id="12" repeatCount="indefinite" fill="hold" display="0">
                  <p:stCondLst>
                    <p:cond delay="indefinite"/>
                  </p:stCondLst>
                </p:cTn>
                <p:tgtEl>
                  <p:spTgt spid="9"/>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6389-2374-4677-B8BB-59410CCC32FD}"/>
              </a:ext>
            </a:extLst>
          </p:cNvPr>
          <p:cNvSpPr>
            <a:spLocks noGrp="1"/>
          </p:cNvSpPr>
          <p:nvPr>
            <p:ph type="title"/>
          </p:nvPr>
        </p:nvSpPr>
        <p:spPr>
          <a:xfrm>
            <a:off x="916016" y="983785"/>
            <a:ext cx="8447439" cy="1074828"/>
          </a:xfrm>
        </p:spPr>
        <p:txBody>
          <a:bodyPr rtlCol="0">
            <a:normAutofit fontScale="90000"/>
          </a:bodyPr>
          <a:lstStyle/>
          <a:p>
            <a:pPr rtl="0"/>
            <a:r>
              <a:rPr lang="en-GB" dirty="0"/>
              <a:t>PLAN FOR RECOMMENDATION LAUNCH</a:t>
            </a:r>
          </a:p>
        </p:txBody>
      </p:sp>
      <p:grpSp>
        <p:nvGrpSpPr>
          <p:cNvPr id="7" name="Group 6" descr="Timeline Placeholder ">
            <a:extLst>
              <a:ext uri="{FF2B5EF4-FFF2-40B4-BE49-F238E27FC236}">
                <a16:creationId xmlns:a16="http://schemas.microsoft.com/office/drawing/2014/main" id="{ACC3A21C-D951-0749-8030-62460C9DFA20}"/>
              </a:ext>
            </a:extLst>
          </p:cNvPr>
          <p:cNvGrpSpPr/>
          <p:nvPr/>
        </p:nvGrpSpPr>
        <p:grpSpPr>
          <a:xfrm>
            <a:off x="1044375" y="2048256"/>
            <a:ext cx="9775507" cy="3818931"/>
            <a:chOff x="1060704" y="2048256"/>
            <a:chExt cx="9775507" cy="3818931"/>
          </a:xfrm>
        </p:grpSpPr>
        <p:sp>
          <p:nvSpPr>
            <p:cNvPr id="8" name="Rectangle 7">
              <a:extLst>
                <a:ext uri="{FF2B5EF4-FFF2-40B4-BE49-F238E27FC236}">
                  <a16:creationId xmlns:a16="http://schemas.microsoft.com/office/drawing/2014/main" id="{6146D639-1AF7-9544-89CB-5863F22FD6AD}"/>
                </a:ext>
              </a:extLst>
            </p:cNvPr>
            <p:cNvSpPr/>
            <p:nvPr/>
          </p:nvSpPr>
          <p:spPr>
            <a:xfrm>
              <a:off x="1060704" y="2048256"/>
              <a:ext cx="1828800" cy="3818931"/>
            </a:xfrm>
            <a:prstGeom prst="rect">
              <a:avLst/>
            </a:prstGeom>
            <a:solidFill>
              <a:schemeClr val="bg1"/>
            </a:solidFill>
            <a:ln>
              <a:solidFill>
                <a:schemeClr val="accent3"/>
              </a:solidFill>
            </a:ln>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35128" tIns="1662700" rIns="135128" bIns="898915" numCol="1" spcCol="1270" rtlCol="0" anchor="t" anchorCtr="1">
              <a:noAutofit/>
            </a:bodyPr>
            <a:lstStyle/>
            <a:p>
              <a:pPr lvl="0" algn="ctr" defTabSz="844550" rtl="0">
                <a:lnSpc>
                  <a:spcPct val="90000"/>
                </a:lnSpc>
                <a:spcBef>
                  <a:spcPct val="0"/>
                </a:spcBef>
                <a:spcAft>
                  <a:spcPct val="35000"/>
                </a:spcAft>
              </a:pPr>
              <a:r>
                <a:rPr lang="en-GB" kern="1200" spc="160" dirty="0">
                  <a:solidFill>
                    <a:schemeClr val="tx2"/>
                  </a:solidFill>
                  <a:latin typeface="Tw Cen MT" panose="020B0602020104020603" pitchFamily="34" charset="77"/>
                </a:rPr>
                <a:t>PLANNING</a:t>
              </a:r>
            </a:p>
            <a:p>
              <a:pPr marL="342900" lvl="1" indent="-342900" algn="ctr" defTabSz="666750" rtl="0">
                <a:lnSpc>
                  <a:spcPct val="90000"/>
                </a:lnSpc>
                <a:spcBef>
                  <a:spcPct val="0"/>
                </a:spcBef>
                <a:spcAft>
                  <a:spcPct val="15000"/>
                </a:spcAft>
                <a:buFont typeface="+mj-lt"/>
                <a:buAutoNum type="arabicPeriod"/>
              </a:pPr>
              <a:r>
                <a:rPr lang="en-GB" sz="1500" kern="1200" spc="140" dirty="0">
                  <a:solidFill>
                    <a:schemeClr val="tx2"/>
                  </a:solidFill>
                  <a:latin typeface="Tw Cen MT" panose="020B0602020104020603" pitchFamily="34" charset="77"/>
                </a:rPr>
                <a:t>Agree vision</a:t>
              </a:r>
            </a:p>
            <a:p>
              <a:pPr marL="342900" lvl="1" indent="-342900" algn="ctr" defTabSz="666750" rtl="0">
                <a:lnSpc>
                  <a:spcPct val="90000"/>
                </a:lnSpc>
                <a:spcBef>
                  <a:spcPct val="0"/>
                </a:spcBef>
                <a:spcAft>
                  <a:spcPct val="15000"/>
                </a:spcAft>
                <a:buFont typeface="+mj-lt"/>
                <a:buAutoNum type="arabicPeriod"/>
              </a:pPr>
              <a:r>
                <a:rPr lang="en-GB" sz="1500" spc="140" dirty="0">
                  <a:solidFill>
                    <a:schemeClr val="tx2"/>
                  </a:solidFill>
                  <a:latin typeface="Tw Cen MT" panose="020B0602020104020603" pitchFamily="34" charset="77"/>
                </a:rPr>
                <a:t>Agree proposals</a:t>
              </a:r>
            </a:p>
            <a:p>
              <a:pPr marL="342900" lvl="1" indent="-342900" algn="ctr" defTabSz="666750" rtl="0">
                <a:lnSpc>
                  <a:spcPct val="90000"/>
                </a:lnSpc>
                <a:spcBef>
                  <a:spcPct val="0"/>
                </a:spcBef>
                <a:spcAft>
                  <a:spcPct val="15000"/>
                </a:spcAft>
                <a:buFont typeface="+mj-lt"/>
                <a:buAutoNum type="arabicPeriod"/>
              </a:pPr>
              <a:r>
                <a:rPr lang="en-GB" sz="1500" kern="1200" spc="140" dirty="0">
                  <a:solidFill>
                    <a:schemeClr val="tx2"/>
                  </a:solidFill>
                  <a:latin typeface="Tw Cen MT" panose="020B0602020104020603" pitchFamily="34" charset="77"/>
                </a:rPr>
                <a:t>Formulate key messages</a:t>
              </a:r>
            </a:p>
          </p:txBody>
        </p:sp>
        <p:sp>
          <p:nvSpPr>
            <p:cNvPr id="9" name="Rectangle 8">
              <a:extLst>
                <a:ext uri="{FF2B5EF4-FFF2-40B4-BE49-F238E27FC236}">
                  <a16:creationId xmlns:a16="http://schemas.microsoft.com/office/drawing/2014/main" id="{A49B3011-0D4E-5642-8F55-71996D5CCC48}"/>
                </a:ext>
              </a:extLst>
            </p:cNvPr>
            <p:cNvSpPr>
              <a:spLocks noChangeAspect="1"/>
            </p:cNvSpPr>
            <p:nvPr/>
          </p:nvSpPr>
          <p:spPr>
            <a:xfrm>
              <a:off x="1655064" y="2537419"/>
              <a:ext cx="640080" cy="640080"/>
            </a:xfrm>
            <a:prstGeom prst="rect">
              <a:avLst/>
            </a:prstGeom>
            <a:solidFill>
              <a:schemeClr val="accent2"/>
            </a:solidFill>
            <a:ln>
              <a:noFill/>
            </a:ln>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txBody>
            <a:bodyPr rtlCol="0" anchor="ctr"/>
            <a:lstStyle/>
            <a:p>
              <a:pPr algn="ctr" rtl="0"/>
              <a:r>
                <a:rPr lang="en-GB" sz="2800">
                  <a:latin typeface="Tw Cen MT" panose="020B0602020104020603" pitchFamily="34" charset="77"/>
                </a:rPr>
                <a:t>1</a:t>
              </a:r>
            </a:p>
          </p:txBody>
        </p:sp>
        <p:sp>
          <p:nvSpPr>
            <p:cNvPr id="10" name="Rectangle 9">
              <a:extLst>
                <a:ext uri="{FF2B5EF4-FFF2-40B4-BE49-F238E27FC236}">
                  <a16:creationId xmlns:a16="http://schemas.microsoft.com/office/drawing/2014/main" id="{21CB4AB2-9E97-4D40-B2F1-A3F55B1E9090}"/>
                </a:ext>
              </a:extLst>
            </p:cNvPr>
            <p:cNvSpPr/>
            <p:nvPr/>
          </p:nvSpPr>
          <p:spPr>
            <a:xfrm>
              <a:off x="3047381" y="2048256"/>
              <a:ext cx="1828800" cy="3818931"/>
            </a:xfrm>
            <a:prstGeom prst="rect">
              <a:avLst/>
            </a:prstGeom>
            <a:solidFill>
              <a:schemeClr val="bg1"/>
            </a:solidFill>
            <a:ln>
              <a:solidFill>
                <a:schemeClr val="accent3"/>
              </a:solidFill>
            </a:ln>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35128" tIns="1662700" rIns="135128" bIns="898915" numCol="1" spcCol="1270" rtlCol="0" anchor="t" anchorCtr="1">
              <a:noAutofit/>
            </a:bodyPr>
            <a:lstStyle/>
            <a:p>
              <a:pPr lvl="0" algn="ctr" defTabSz="844550" rtl="0">
                <a:lnSpc>
                  <a:spcPct val="90000"/>
                </a:lnSpc>
                <a:spcBef>
                  <a:spcPct val="0"/>
                </a:spcBef>
                <a:spcAft>
                  <a:spcPct val="35000"/>
                </a:spcAft>
              </a:pPr>
              <a:r>
                <a:rPr lang="en-GB" kern="1200" spc="160" dirty="0">
                  <a:solidFill>
                    <a:schemeClr val="tx2"/>
                  </a:solidFill>
                  <a:latin typeface="Tw Cen MT" panose="020B0602020104020603" pitchFamily="34" charset="77"/>
                </a:rPr>
                <a:t>ORG ‘BUY-IN’</a:t>
              </a:r>
            </a:p>
            <a:p>
              <a:pPr marL="342900" lvl="1" indent="-342900" algn="ctr" defTabSz="666750" rtl="0">
                <a:lnSpc>
                  <a:spcPct val="90000"/>
                </a:lnSpc>
                <a:spcBef>
                  <a:spcPct val="0"/>
                </a:spcBef>
                <a:spcAft>
                  <a:spcPct val="15000"/>
                </a:spcAft>
                <a:buFont typeface="+mj-lt"/>
                <a:buAutoNum type="arabicPeriod"/>
              </a:pPr>
              <a:r>
                <a:rPr lang="en-GB" sz="1500" kern="1200" spc="140" dirty="0">
                  <a:solidFill>
                    <a:schemeClr val="tx2"/>
                  </a:solidFill>
                  <a:latin typeface="Tw Cen MT" panose="020B0602020104020603" pitchFamily="34" charset="77"/>
                </a:rPr>
                <a:t>Communicate vision</a:t>
              </a:r>
            </a:p>
            <a:p>
              <a:pPr marL="342900" lvl="1" indent="-342900" algn="ctr" defTabSz="666750" rtl="0">
                <a:lnSpc>
                  <a:spcPct val="90000"/>
                </a:lnSpc>
                <a:spcBef>
                  <a:spcPct val="0"/>
                </a:spcBef>
                <a:spcAft>
                  <a:spcPct val="15000"/>
                </a:spcAft>
                <a:buFont typeface="+mj-lt"/>
                <a:buAutoNum type="arabicPeriod"/>
              </a:pPr>
              <a:r>
                <a:rPr lang="en-GB" sz="1500" spc="140" dirty="0">
                  <a:solidFill>
                    <a:schemeClr val="tx2"/>
                  </a:solidFill>
                  <a:latin typeface="Tw Cen MT" panose="020B0602020104020603" pitchFamily="34" charset="77"/>
                </a:rPr>
                <a:t>Capture ‘buy-in’</a:t>
              </a:r>
            </a:p>
            <a:p>
              <a:pPr marL="342900" lvl="1" indent="-342900" algn="ctr" defTabSz="666750" rtl="0">
                <a:lnSpc>
                  <a:spcPct val="90000"/>
                </a:lnSpc>
                <a:spcBef>
                  <a:spcPct val="0"/>
                </a:spcBef>
                <a:spcAft>
                  <a:spcPct val="15000"/>
                </a:spcAft>
                <a:buFont typeface="+mj-lt"/>
                <a:buAutoNum type="arabicPeriod"/>
              </a:pPr>
              <a:r>
                <a:rPr lang="en-GB" sz="1500" kern="1200" spc="140" dirty="0">
                  <a:solidFill>
                    <a:schemeClr val="tx2"/>
                  </a:solidFill>
                  <a:latin typeface="Tw Cen MT" panose="020B0602020104020603" pitchFamily="34" charset="77"/>
                </a:rPr>
                <a:t>Create synergy across Services</a:t>
              </a:r>
            </a:p>
          </p:txBody>
        </p:sp>
        <p:sp>
          <p:nvSpPr>
            <p:cNvPr id="12" name="Rectangle 11">
              <a:extLst>
                <a:ext uri="{FF2B5EF4-FFF2-40B4-BE49-F238E27FC236}">
                  <a16:creationId xmlns:a16="http://schemas.microsoft.com/office/drawing/2014/main" id="{E5E93DBA-8C0F-5C43-9EA8-62F46C3757FE}"/>
                </a:ext>
              </a:extLst>
            </p:cNvPr>
            <p:cNvSpPr>
              <a:spLocks noChangeAspect="1"/>
            </p:cNvSpPr>
            <p:nvPr/>
          </p:nvSpPr>
          <p:spPr>
            <a:xfrm>
              <a:off x="3641741" y="2537419"/>
              <a:ext cx="640080" cy="640080"/>
            </a:xfrm>
            <a:prstGeom prst="rect">
              <a:avLst/>
            </a:prstGeom>
            <a:solidFill>
              <a:schemeClr val="accent2"/>
            </a:solidFill>
            <a:ln>
              <a:noFill/>
            </a:ln>
          </p:spPr>
          <p:style>
            <a:lnRef idx="2">
              <a:schemeClr val="lt1">
                <a:hueOff val="0"/>
                <a:satOff val="0"/>
                <a:lumOff val="0"/>
                <a:alphaOff val="0"/>
              </a:schemeClr>
            </a:lnRef>
            <a:fillRef idx="1">
              <a:schemeClr val="accent3">
                <a:tint val="50000"/>
                <a:hueOff val="0"/>
                <a:satOff val="0"/>
                <a:lumOff val="0"/>
                <a:alphaOff val="0"/>
              </a:schemeClr>
            </a:fillRef>
            <a:effectRef idx="0">
              <a:schemeClr val="accent3">
                <a:tint val="50000"/>
                <a:hueOff val="0"/>
                <a:satOff val="0"/>
                <a:lumOff val="0"/>
                <a:alphaOff val="0"/>
              </a:schemeClr>
            </a:effectRef>
            <a:fontRef idx="minor">
              <a:schemeClr val="lt1">
                <a:hueOff val="0"/>
                <a:satOff val="0"/>
                <a:lumOff val="0"/>
                <a:alphaOff val="0"/>
              </a:schemeClr>
            </a:fontRef>
          </p:style>
          <p:txBody>
            <a:bodyPr rtlCol="0" anchor="ctr"/>
            <a:lstStyle/>
            <a:p>
              <a:pPr algn="ctr" rtl="0"/>
              <a:r>
                <a:rPr lang="en-GB" sz="2800">
                  <a:latin typeface="Tw Cen MT" panose="020B0602020104020603" pitchFamily="34" charset="77"/>
                </a:rPr>
                <a:t>2</a:t>
              </a:r>
            </a:p>
          </p:txBody>
        </p:sp>
        <p:sp>
          <p:nvSpPr>
            <p:cNvPr id="13" name="Rectangle 12">
              <a:extLst>
                <a:ext uri="{FF2B5EF4-FFF2-40B4-BE49-F238E27FC236}">
                  <a16:creationId xmlns:a16="http://schemas.microsoft.com/office/drawing/2014/main" id="{4F701027-0723-2745-B4FC-2C8285C84695}"/>
                </a:ext>
              </a:extLst>
            </p:cNvPr>
            <p:cNvSpPr/>
            <p:nvPr/>
          </p:nvSpPr>
          <p:spPr>
            <a:xfrm>
              <a:off x="5034058" y="2048256"/>
              <a:ext cx="1828800" cy="3818931"/>
            </a:xfrm>
            <a:prstGeom prst="rect">
              <a:avLst/>
            </a:prstGeom>
            <a:solidFill>
              <a:schemeClr val="bg1"/>
            </a:solidFill>
            <a:ln>
              <a:solidFill>
                <a:schemeClr val="accent3"/>
              </a:solidFill>
            </a:ln>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35128" tIns="1662700" rIns="135128" bIns="898915" numCol="1" spcCol="1270" rtlCol="0" anchor="t" anchorCtr="1">
              <a:noAutofit/>
            </a:bodyPr>
            <a:lstStyle/>
            <a:p>
              <a:pPr lvl="0" algn="ctr" defTabSz="844550" rtl="0">
                <a:lnSpc>
                  <a:spcPct val="90000"/>
                </a:lnSpc>
                <a:spcBef>
                  <a:spcPct val="0"/>
                </a:spcBef>
                <a:spcAft>
                  <a:spcPct val="35000"/>
                </a:spcAft>
              </a:pPr>
              <a:r>
                <a:rPr lang="en-GB" kern="1200" spc="160" dirty="0">
                  <a:solidFill>
                    <a:schemeClr val="tx2"/>
                  </a:solidFill>
                  <a:latin typeface="Tw Cen MT" panose="020B0602020104020603" pitchFamily="34" charset="77"/>
                </a:rPr>
                <a:t>DESIGN</a:t>
              </a:r>
            </a:p>
            <a:p>
              <a:pPr marL="342900" lvl="1" indent="-342900" algn="ctr" defTabSz="666750" rtl="0">
                <a:lnSpc>
                  <a:spcPct val="90000"/>
                </a:lnSpc>
                <a:spcBef>
                  <a:spcPct val="0"/>
                </a:spcBef>
                <a:spcAft>
                  <a:spcPct val="15000"/>
                </a:spcAft>
                <a:buFont typeface="+mj-lt"/>
                <a:buAutoNum type="arabicPeriod"/>
              </a:pPr>
              <a:r>
                <a:rPr lang="en-GB" sz="1400" kern="1200" spc="140" dirty="0">
                  <a:solidFill>
                    <a:schemeClr val="tx2"/>
                  </a:solidFill>
                  <a:latin typeface="Tw Cen MT" panose="020B0602020104020603" pitchFamily="34" charset="77"/>
                </a:rPr>
                <a:t>Create a look and feel</a:t>
              </a:r>
            </a:p>
            <a:p>
              <a:pPr marL="342900" lvl="1" indent="-342900" algn="ctr" defTabSz="666750" rtl="0">
                <a:lnSpc>
                  <a:spcPct val="90000"/>
                </a:lnSpc>
                <a:spcBef>
                  <a:spcPct val="0"/>
                </a:spcBef>
                <a:spcAft>
                  <a:spcPct val="15000"/>
                </a:spcAft>
                <a:buFont typeface="+mj-lt"/>
                <a:buAutoNum type="arabicPeriod"/>
              </a:pPr>
              <a:r>
                <a:rPr lang="en-GB" sz="1400" spc="140" dirty="0">
                  <a:solidFill>
                    <a:schemeClr val="tx2"/>
                  </a:solidFill>
                  <a:latin typeface="Tw Cen MT" panose="020B0602020104020603" pitchFamily="34" charset="77"/>
                </a:rPr>
                <a:t>Create ownership for each area</a:t>
              </a:r>
            </a:p>
            <a:p>
              <a:pPr marL="342900" lvl="1" indent="-342900" algn="ctr" defTabSz="666750" rtl="0">
                <a:lnSpc>
                  <a:spcPct val="90000"/>
                </a:lnSpc>
                <a:spcBef>
                  <a:spcPct val="0"/>
                </a:spcBef>
                <a:spcAft>
                  <a:spcPct val="15000"/>
                </a:spcAft>
                <a:buFont typeface="+mj-lt"/>
                <a:buAutoNum type="arabicPeriod"/>
              </a:pPr>
              <a:r>
                <a:rPr lang="en-GB" sz="1400" kern="1200" spc="140" dirty="0">
                  <a:solidFill>
                    <a:schemeClr val="tx2"/>
                  </a:solidFill>
                  <a:latin typeface="Tw Cen MT" panose="020B0602020104020603" pitchFamily="34" charset="77"/>
                </a:rPr>
                <a:t>Achievable goals and objectives</a:t>
              </a:r>
            </a:p>
            <a:p>
              <a:pPr marL="0" lvl="1" algn="ctr" defTabSz="666750" rtl="0">
                <a:lnSpc>
                  <a:spcPct val="90000"/>
                </a:lnSpc>
                <a:spcBef>
                  <a:spcPct val="0"/>
                </a:spcBef>
                <a:spcAft>
                  <a:spcPct val="15000"/>
                </a:spcAft>
              </a:pPr>
              <a:endParaRPr lang="en-GB" sz="1500" kern="1200" spc="140" dirty="0">
                <a:solidFill>
                  <a:schemeClr val="tx2"/>
                </a:solidFill>
                <a:latin typeface="Tw Cen MT" panose="020B0602020104020603" pitchFamily="34" charset="77"/>
              </a:endParaRPr>
            </a:p>
          </p:txBody>
        </p:sp>
        <p:sp>
          <p:nvSpPr>
            <p:cNvPr id="14" name="Rectangle 13">
              <a:extLst>
                <a:ext uri="{FF2B5EF4-FFF2-40B4-BE49-F238E27FC236}">
                  <a16:creationId xmlns:a16="http://schemas.microsoft.com/office/drawing/2014/main" id="{649F9697-781F-F847-9FE8-C7E9AEF911AB}"/>
                </a:ext>
              </a:extLst>
            </p:cNvPr>
            <p:cNvSpPr>
              <a:spLocks noChangeAspect="1"/>
            </p:cNvSpPr>
            <p:nvPr/>
          </p:nvSpPr>
          <p:spPr>
            <a:xfrm>
              <a:off x="5628418" y="2537419"/>
              <a:ext cx="640080" cy="640080"/>
            </a:xfrm>
            <a:prstGeom prst="rect">
              <a:avLst/>
            </a:prstGeom>
            <a:solidFill>
              <a:schemeClr val="accent2"/>
            </a:solidFill>
            <a:ln>
              <a:noFill/>
            </a:ln>
          </p:spPr>
          <p:style>
            <a:lnRef idx="2">
              <a:schemeClr val="lt1">
                <a:hueOff val="0"/>
                <a:satOff val="0"/>
                <a:lumOff val="0"/>
                <a:alphaOff val="0"/>
              </a:schemeClr>
            </a:lnRef>
            <a:fillRef idx="1">
              <a:schemeClr val="accent4">
                <a:tint val="50000"/>
                <a:hueOff val="0"/>
                <a:satOff val="0"/>
                <a:lumOff val="0"/>
                <a:alphaOff val="0"/>
              </a:schemeClr>
            </a:fillRef>
            <a:effectRef idx="0">
              <a:schemeClr val="accent4">
                <a:tint val="50000"/>
                <a:hueOff val="0"/>
                <a:satOff val="0"/>
                <a:lumOff val="0"/>
                <a:alphaOff val="0"/>
              </a:schemeClr>
            </a:effectRef>
            <a:fontRef idx="minor">
              <a:schemeClr val="lt1">
                <a:hueOff val="0"/>
                <a:satOff val="0"/>
                <a:lumOff val="0"/>
                <a:alphaOff val="0"/>
              </a:schemeClr>
            </a:fontRef>
          </p:style>
          <p:txBody>
            <a:bodyPr rtlCol="0" anchor="ctr"/>
            <a:lstStyle/>
            <a:p>
              <a:pPr algn="ctr" rtl="0"/>
              <a:r>
                <a:rPr lang="en-GB" sz="2800">
                  <a:latin typeface="Tw Cen MT" panose="020B0602020104020603" pitchFamily="34" charset="77"/>
                </a:rPr>
                <a:t>3</a:t>
              </a:r>
            </a:p>
          </p:txBody>
        </p:sp>
        <p:sp>
          <p:nvSpPr>
            <p:cNvPr id="15" name="Rectangle 14">
              <a:extLst>
                <a:ext uri="{FF2B5EF4-FFF2-40B4-BE49-F238E27FC236}">
                  <a16:creationId xmlns:a16="http://schemas.microsoft.com/office/drawing/2014/main" id="{660246C7-7995-0849-8AB1-B92F4280EC69}"/>
                </a:ext>
              </a:extLst>
            </p:cNvPr>
            <p:cNvSpPr/>
            <p:nvPr/>
          </p:nvSpPr>
          <p:spPr>
            <a:xfrm>
              <a:off x="7020735" y="2048256"/>
              <a:ext cx="1828800" cy="3818931"/>
            </a:xfrm>
            <a:prstGeom prst="rect">
              <a:avLst/>
            </a:prstGeom>
            <a:solidFill>
              <a:schemeClr val="bg1"/>
            </a:solidFill>
            <a:ln>
              <a:solidFill>
                <a:schemeClr val="accent3"/>
              </a:solidFill>
            </a:ln>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135128" tIns="1662700" rIns="135128" bIns="898915" numCol="1" spcCol="1270" rtlCol="0" anchor="t" anchorCtr="1">
              <a:noAutofit/>
            </a:bodyPr>
            <a:lstStyle/>
            <a:p>
              <a:pPr lvl="0" algn="ctr" defTabSz="844550" rtl="0">
                <a:lnSpc>
                  <a:spcPct val="90000"/>
                </a:lnSpc>
                <a:spcBef>
                  <a:spcPct val="0"/>
                </a:spcBef>
                <a:spcAft>
                  <a:spcPct val="35000"/>
                </a:spcAft>
              </a:pPr>
              <a:r>
                <a:rPr lang="en-GB" kern="1200" spc="160" dirty="0">
                  <a:solidFill>
                    <a:schemeClr val="tx2"/>
                  </a:solidFill>
                  <a:latin typeface="Tw Cen MT" panose="020B0602020104020603" pitchFamily="34" charset="77"/>
                </a:rPr>
                <a:t>STRATEGY</a:t>
              </a:r>
            </a:p>
            <a:p>
              <a:pPr marL="342900" lvl="1" indent="-342900" algn="ctr" defTabSz="666750" rtl="0">
                <a:lnSpc>
                  <a:spcPct val="90000"/>
                </a:lnSpc>
                <a:spcBef>
                  <a:spcPct val="0"/>
                </a:spcBef>
                <a:spcAft>
                  <a:spcPct val="15000"/>
                </a:spcAft>
                <a:buFont typeface="+mj-lt"/>
                <a:buAutoNum type="arabicPeriod"/>
              </a:pPr>
              <a:r>
                <a:rPr lang="en-GB" sz="1500" kern="1200" spc="140" dirty="0">
                  <a:solidFill>
                    <a:schemeClr val="tx2"/>
                  </a:solidFill>
                  <a:latin typeface="Tw Cen MT" panose="020B0602020104020603" pitchFamily="34" charset="77"/>
                </a:rPr>
                <a:t>Create</a:t>
              </a:r>
            </a:p>
            <a:p>
              <a:pPr marL="342900" lvl="1" indent="-342900" algn="ctr" defTabSz="666750" rtl="0">
                <a:lnSpc>
                  <a:spcPct val="90000"/>
                </a:lnSpc>
                <a:spcBef>
                  <a:spcPct val="0"/>
                </a:spcBef>
                <a:spcAft>
                  <a:spcPct val="15000"/>
                </a:spcAft>
                <a:buFont typeface="+mj-lt"/>
                <a:buAutoNum type="arabicPeriod"/>
              </a:pPr>
              <a:r>
                <a:rPr lang="en-GB" sz="1500" spc="140" dirty="0">
                  <a:solidFill>
                    <a:schemeClr val="tx2"/>
                  </a:solidFill>
                  <a:latin typeface="Tw Cen MT" panose="020B0602020104020603" pitchFamily="34" charset="77"/>
                </a:rPr>
                <a:t>Engage</a:t>
              </a:r>
            </a:p>
            <a:p>
              <a:pPr marL="342900" lvl="1" indent="-342900" algn="ctr" defTabSz="666750" rtl="0">
                <a:lnSpc>
                  <a:spcPct val="90000"/>
                </a:lnSpc>
                <a:spcBef>
                  <a:spcPct val="0"/>
                </a:spcBef>
                <a:spcAft>
                  <a:spcPct val="15000"/>
                </a:spcAft>
                <a:buFont typeface="+mj-lt"/>
                <a:buAutoNum type="arabicPeriod"/>
              </a:pPr>
              <a:r>
                <a:rPr lang="en-GB" sz="1500" kern="1200" spc="140" dirty="0">
                  <a:solidFill>
                    <a:schemeClr val="tx2"/>
                  </a:solidFill>
                  <a:latin typeface="Tw Cen MT" panose="020B0602020104020603" pitchFamily="34" charset="77"/>
                </a:rPr>
                <a:t>Draft </a:t>
              </a:r>
            </a:p>
            <a:p>
              <a:pPr marL="342900" lvl="1" indent="-342900" algn="ctr" defTabSz="666750" rtl="0">
                <a:lnSpc>
                  <a:spcPct val="90000"/>
                </a:lnSpc>
                <a:spcBef>
                  <a:spcPct val="0"/>
                </a:spcBef>
                <a:spcAft>
                  <a:spcPct val="15000"/>
                </a:spcAft>
                <a:buFont typeface="+mj-lt"/>
                <a:buAutoNum type="arabicPeriod"/>
              </a:pPr>
              <a:r>
                <a:rPr lang="en-GB" sz="1500" spc="140" dirty="0">
                  <a:solidFill>
                    <a:schemeClr val="tx2"/>
                  </a:solidFill>
                  <a:latin typeface="Tw Cen MT" panose="020B0602020104020603" pitchFamily="34" charset="77"/>
                </a:rPr>
                <a:t>Finalise </a:t>
              </a:r>
              <a:endParaRPr lang="en-GB" sz="1500" kern="1200" spc="140" dirty="0">
                <a:solidFill>
                  <a:schemeClr val="tx2"/>
                </a:solidFill>
                <a:latin typeface="Tw Cen MT" panose="020B0602020104020603" pitchFamily="34" charset="77"/>
              </a:endParaRPr>
            </a:p>
          </p:txBody>
        </p:sp>
        <p:sp>
          <p:nvSpPr>
            <p:cNvPr id="16" name="Rectangle 15">
              <a:extLst>
                <a:ext uri="{FF2B5EF4-FFF2-40B4-BE49-F238E27FC236}">
                  <a16:creationId xmlns:a16="http://schemas.microsoft.com/office/drawing/2014/main" id="{3C43EDC7-0C86-824A-B896-9214C6F5E6AA}"/>
                </a:ext>
              </a:extLst>
            </p:cNvPr>
            <p:cNvSpPr>
              <a:spLocks noChangeAspect="1"/>
            </p:cNvSpPr>
            <p:nvPr/>
          </p:nvSpPr>
          <p:spPr>
            <a:xfrm>
              <a:off x="7615095" y="2537419"/>
              <a:ext cx="640080" cy="640080"/>
            </a:xfrm>
            <a:prstGeom prst="rect">
              <a:avLst/>
            </a:prstGeom>
            <a:solidFill>
              <a:schemeClr val="accent2"/>
            </a:solidFill>
            <a:ln>
              <a:noFill/>
            </a:ln>
          </p:spPr>
          <p:style>
            <a:lnRef idx="2">
              <a:schemeClr val="lt1">
                <a:hueOff val="0"/>
                <a:satOff val="0"/>
                <a:lumOff val="0"/>
                <a:alphaOff val="0"/>
              </a:schemeClr>
            </a:lnRef>
            <a:fillRef idx="1">
              <a:schemeClr val="accent5">
                <a:tint val="50000"/>
                <a:hueOff val="0"/>
                <a:satOff val="0"/>
                <a:lumOff val="0"/>
                <a:alphaOff val="0"/>
              </a:schemeClr>
            </a:fillRef>
            <a:effectRef idx="0">
              <a:schemeClr val="accent5">
                <a:tint val="50000"/>
                <a:hueOff val="0"/>
                <a:satOff val="0"/>
                <a:lumOff val="0"/>
                <a:alphaOff val="0"/>
              </a:schemeClr>
            </a:effectRef>
            <a:fontRef idx="minor">
              <a:schemeClr val="lt1">
                <a:hueOff val="0"/>
                <a:satOff val="0"/>
                <a:lumOff val="0"/>
                <a:alphaOff val="0"/>
              </a:schemeClr>
            </a:fontRef>
          </p:style>
          <p:txBody>
            <a:bodyPr rtlCol="0" anchor="ctr"/>
            <a:lstStyle/>
            <a:p>
              <a:pPr algn="ctr" rtl="0"/>
              <a:r>
                <a:rPr lang="en-GB" sz="2800">
                  <a:latin typeface="Tw Cen MT" panose="020B0602020104020603" pitchFamily="34" charset="77"/>
                </a:rPr>
                <a:t>4</a:t>
              </a:r>
            </a:p>
          </p:txBody>
        </p:sp>
        <p:sp>
          <p:nvSpPr>
            <p:cNvPr id="17" name="Rectangle 16">
              <a:extLst>
                <a:ext uri="{FF2B5EF4-FFF2-40B4-BE49-F238E27FC236}">
                  <a16:creationId xmlns:a16="http://schemas.microsoft.com/office/drawing/2014/main" id="{D26DEB4E-5043-BB4F-B5CF-C6E87E8F4DA3}"/>
                </a:ext>
              </a:extLst>
            </p:cNvPr>
            <p:cNvSpPr/>
            <p:nvPr/>
          </p:nvSpPr>
          <p:spPr>
            <a:xfrm>
              <a:off x="9007411" y="2048256"/>
              <a:ext cx="1828800" cy="3818931"/>
            </a:xfrm>
            <a:prstGeom prst="rect">
              <a:avLst/>
            </a:prstGeom>
            <a:solidFill>
              <a:schemeClr val="bg1"/>
            </a:solidFill>
            <a:ln>
              <a:solidFill>
                <a:schemeClr val="accent3"/>
              </a:solidFill>
            </a:ln>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135128" tIns="1662700" rIns="135128" bIns="898915" numCol="1" spcCol="1270" rtlCol="0" anchor="t" anchorCtr="1">
              <a:noAutofit/>
            </a:bodyPr>
            <a:lstStyle/>
            <a:p>
              <a:pPr lvl="0" algn="ctr" defTabSz="844550" rtl="0">
                <a:lnSpc>
                  <a:spcPct val="90000"/>
                </a:lnSpc>
                <a:spcBef>
                  <a:spcPct val="0"/>
                </a:spcBef>
                <a:spcAft>
                  <a:spcPct val="35000"/>
                </a:spcAft>
              </a:pPr>
              <a:r>
                <a:rPr lang="en-GB" kern="1200" spc="160" dirty="0">
                  <a:solidFill>
                    <a:schemeClr val="tx2"/>
                  </a:solidFill>
                  <a:latin typeface="Tw Cen MT" panose="020B0602020104020603" pitchFamily="34" charset="77"/>
                </a:rPr>
                <a:t>LAUNCH</a:t>
              </a:r>
            </a:p>
            <a:p>
              <a:pPr marL="342900" lvl="1" indent="-342900" algn="ctr" defTabSz="666750" rtl="0">
                <a:lnSpc>
                  <a:spcPct val="90000"/>
                </a:lnSpc>
                <a:spcBef>
                  <a:spcPct val="0"/>
                </a:spcBef>
                <a:spcAft>
                  <a:spcPct val="15000"/>
                </a:spcAft>
                <a:buFont typeface="+mj-lt"/>
                <a:buAutoNum type="arabicPeriod"/>
              </a:pPr>
              <a:r>
                <a:rPr lang="en-GB" sz="1500" spc="140" dirty="0">
                  <a:solidFill>
                    <a:schemeClr val="tx2"/>
                  </a:solidFill>
                  <a:latin typeface="Tw Cen MT" panose="020B0602020104020603" pitchFamily="34" charset="77"/>
                </a:rPr>
                <a:t>Create networks to:</a:t>
              </a:r>
            </a:p>
            <a:p>
              <a:pPr marL="342900" lvl="1" indent="-342900" algn="ctr" defTabSz="666750" rtl="0">
                <a:lnSpc>
                  <a:spcPct val="90000"/>
                </a:lnSpc>
                <a:spcBef>
                  <a:spcPct val="0"/>
                </a:spcBef>
                <a:spcAft>
                  <a:spcPct val="15000"/>
                </a:spcAft>
                <a:buFont typeface="Arial" panose="020B0604020202020204" pitchFamily="34" charset="0"/>
                <a:buChar char="•"/>
              </a:pPr>
              <a:r>
                <a:rPr lang="en-GB" sz="1500" spc="140" dirty="0">
                  <a:solidFill>
                    <a:schemeClr val="tx2"/>
                  </a:solidFill>
                  <a:latin typeface="Tw Cen MT" panose="020B0602020104020603" pitchFamily="34" charset="77"/>
                </a:rPr>
                <a:t>Create urgency</a:t>
              </a:r>
            </a:p>
            <a:p>
              <a:pPr marL="342900" lvl="1" indent="-342900" algn="ctr" defTabSz="666750" rtl="0">
                <a:lnSpc>
                  <a:spcPct val="90000"/>
                </a:lnSpc>
                <a:spcBef>
                  <a:spcPct val="0"/>
                </a:spcBef>
                <a:spcAft>
                  <a:spcPct val="15000"/>
                </a:spcAft>
                <a:buFont typeface="Arial" panose="020B0604020202020204" pitchFamily="34" charset="0"/>
                <a:buChar char="•"/>
              </a:pPr>
              <a:r>
                <a:rPr lang="en-GB" sz="1500" kern="1200" spc="140" dirty="0">
                  <a:solidFill>
                    <a:schemeClr val="tx2"/>
                  </a:solidFill>
                  <a:latin typeface="Tw Cen MT" panose="020B0602020104020603" pitchFamily="34" charset="77"/>
                </a:rPr>
                <a:t>Monitor Progress</a:t>
              </a:r>
            </a:p>
            <a:p>
              <a:pPr marL="342900" lvl="1" indent="-342900" algn="ctr" defTabSz="666750" rtl="0">
                <a:lnSpc>
                  <a:spcPct val="90000"/>
                </a:lnSpc>
                <a:spcBef>
                  <a:spcPct val="0"/>
                </a:spcBef>
                <a:spcAft>
                  <a:spcPct val="15000"/>
                </a:spcAft>
                <a:buFont typeface="Arial" panose="020B0604020202020204" pitchFamily="34" charset="0"/>
                <a:buChar char="•"/>
              </a:pPr>
              <a:r>
                <a:rPr lang="en-GB" sz="1500" spc="140" dirty="0">
                  <a:solidFill>
                    <a:schemeClr val="tx2"/>
                  </a:solidFill>
                  <a:latin typeface="Tw Cen MT" panose="020B0602020104020603" pitchFamily="34" charset="77"/>
                </a:rPr>
                <a:t>Share ‘wins’</a:t>
              </a:r>
              <a:endParaRPr lang="en-GB" sz="1500" kern="1200" spc="140" dirty="0">
                <a:solidFill>
                  <a:schemeClr val="tx2"/>
                </a:solidFill>
                <a:latin typeface="Tw Cen MT" panose="020B0602020104020603" pitchFamily="34" charset="77"/>
              </a:endParaRPr>
            </a:p>
          </p:txBody>
        </p:sp>
        <p:sp>
          <p:nvSpPr>
            <p:cNvPr id="18" name="Rectangle 17">
              <a:extLst>
                <a:ext uri="{FF2B5EF4-FFF2-40B4-BE49-F238E27FC236}">
                  <a16:creationId xmlns:a16="http://schemas.microsoft.com/office/drawing/2014/main" id="{586665D5-90A6-E942-822D-7B06D2ED5428}"/>
                </a:ext>
              </a:extLst>
            </p:cNvPr>
            <p:cNvSpPr>
              <a:spLocks noChangeAspect="1"/>
            </p:cNvSpPr>
            <p:nvPr/>
          </p:nvSpPr>
          <p:spPr>
            <a:xfrm>
              <a:off x="9601771" y="2537419"/>
              <a:ext cx="640080" cy="640080"/>
            </a:xfrm>
            <a:prstGeom prst="rect">
              <a:avLst/>
            </a:prstGeom>
            <a:solidFill>
              <a:schemeClr val="accent2"/>
            </a:solidFill>
            <a:ln>
              <a:noFill/>
            </a:ln>
          </p:spPr>
          <p:style>
            <a:lnRef idx="2">
              <a:schemeClr val="lt1">
                <a:hueOff val="0"/>
                <a:satOff val="0"/>
                <a:lumOff val="0"/>
                <a:alphaOff val="0"/>
              </a:schemeClr>
            </a:lnRef>
            <a:fillRef idx="1">
              <a:schemeClr val="accent6">
                <a:tint val="50000"/>
                <a:hueOff val="0"/>
                <a:satOff val="0"/>
                <a:lumOff val="0"/>
                <a:alphaOff val="0"/>
              </a:schemeClr>
            </a:fillRef>
            <a:effectRef idx="0">
              <a:schemeClr val="accent6">
                <a:tint val="50000"/>
                <a:hueOff val="0"/>
                <a:satOff val="0"/>
                <a:lumOff val="0"/>
                <a:alphaOff val="0"/>
              </a:schemeClr>
            </a:effectRef>
            <a:fontRef idx="minor">
              <a:schemeClr val="lt1">
                <a:hueOff val="0"/>
                <a:satOff val="0"/>
                <a:lumOff val="0"/>
                <a:alphaOff val="0"/>
              </a:schemeClr>
            </a:fontRef>
          </p:style>
          <p:txBody>
            <a:bodyPr rtlCol="0" anchor="ctr"/>
            <a:lstStyle/>
            <a:p>
              <a:pPr algn="ctr" rtl="0"/>
              <a:r>
                <a:rPr lang="en-GB" sz="2800">
                  <a:latin typeface="Tw Cen MT" panose="020B0602020104020603" pitchFamily="34" charset="77"/>
                </a:rPr>
                <a:t>5</a:t>
              </a:r>
            </a:p>
          </p:txBody>
        </p:sp>
      </p:grpSp>
      <p:sp>
        <p:nvSpPr>
          <p:cNvPr id="3" name="Date Placeholder 2">
            <a:extLst>
              <a:ext uri="{FF2B5EF4-FFF2-40B4-BE49-F238E27FC236}">
                <a16:creationId xmlns:a16="http://schemas.microsoft.com/office/drawing/2014/main" id="{963427F9-ABAC-3441-B366-CA953382F12D}"/>
              </a:ext>
            </a:extLst>
          </p:cNvPr>
          <p:cNvSpPr>
            <a:spLocks noGrp="1"/>
          </p:cNvSpPr>
          <p:nvPr>
            <p:ph type="dt" sz="half" idx="10"/>
          </p:nvPr>
        </p:nvSpPr>
        <p:spPr>
          <a:xfrm>
            <a:off x="381000" y="6356350"/>
            <a:ext cx="1730829" cy="365125"/>
          </a:xfrm>
        </p:spPr>
        <p:txBody>
          <a:bodyPr rtlCol="0"/>
          <a:lstStyle/>
          <a:p>
            <a:pPr rtl="0"/>
            <a:r>
              <a:rPr lang="en-GB" dirty="0"/>
              <a:t>OCT 22</a:t>
            </a:r>
          </a:p>
        </p:txBody>
      </p:sp>
      <p:sp>
        <p:nvSpPr>
          <p:cNvPr id="4" name="Footer Placeholder 3">
            <a:extLst>
              <a:ext uri="{FF2B5EF4-FFF2-40B4-BE49-F238E27FC236}">
                <a16:creationId xmlns:a16="http://schemas.microsoft.com/office/drawing/2014/main" id="{D81F8B4F-7B20-2A48-AB91-C7ECCE2E1660}"/>
              </a:ext>
            </a:extLst>
          </p:cNvPr>
          <p:cNvSpPr>
            <a:spLocks noGrp="1"/>
          </p:cNvSpPr>
          <p:nvPr>
            <p:ph type="ftr" sz="quarter" idx="11"/>
          </p:nvPr>
        </p:nvSpPr>
        <p:spPr>
          <a:xfrm>
            <a:off x="4038600" y="6356350"/>
            <a:ext cx="4114800" cy="365125"/>
          </a:xfrm>
        </p:spPr>
        <p:txBody>
          <a:bodyPr rtlCol="0"/>
          <a:lstStyle/>
          <a:p>
            <a:r>
              <a:rPr lang="en-GB" dirty="0"/>
              <a:t>THE USE OF AGENCY WORKERS IN SWANSEA COUNCIL</a:t>
            </a:r>
          </a:p>
        </p:txBody>
      </p:sp>
      <p:sp>
        <p:nvSpPr>
          <p:cNvPr id="5" name="Slide Number Placeholder 4">
            <a:extLst>
              <a:ext uri="{FF2B5EF4-FFF2-40B4-BE49-F238E27FC236}">
                <a16:creationId xmlns:a16="http://schemas.microsoft.com/office/drawing/2014/main" id="{CC6F2842-B659-8D45-B864-958082AAAB01}"/>
              </a:ext>
            </a:extLst>
          </p:cNvPr>
          <p:cNvSpPr>
            <a:spLocks noGrp="1"/>
          </p:cNvSpPr>
          <p:nvPr>
            <p:ph type="sldNum" sz="quarter" idx="12"/>
          </p:nvPr>
        </p:nvSpPr>
        <p:spPr>
          <a:xfrm>
            <a:off x="10271342" y="6356350"/>
            <a:ext cx="1539658" cy="365125"/>
          </a:xfrm>
        </p:spPr>
        <p:txBody>
          <a:bodyPr rtlCol="0"/>
          <a:lstStyle/>
          <a:p>
            <a:pPr rtl="0"/>
            <a:fld id="{294A09A9-5501-47C1-A89A-A340965A2BE2}" type="slidenum">
              <a:rPr lang="en-GB" smtClean="0"/>
              <a:pPr rtl="0"/>
              <a:t>15</a:t>
            </a:fld>
            <a:endParaRPr lang="en-GB"/>
          </a:p>
        </p:txBody>
      </p:sp>
    </p:spTree>
    <p:extLst>
      <p:ext uri="{BB962C8B-B14F-4D97-AF65-F5344CB8AC3E}">
        <p14:creationId xmlns:p14="http://schemas.microsoft.com/office/powerpoint/2010/main" val="700209266"/>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5E2E3E-148D-4BE4-88A4-447C4BC35E68}"/>
              </a:ext>
            </a:extLst>
          </p:cNvPr>
          <p:cNvSpPr>
            <a:spLocks noGrp="1"/>
          </p:cNvSpPr>
          <p:nvPr>
            <p:ph type="title"/>
          </p:nvPr>
        </p:nvSpPr>
        <p:spPr>
          <a:xfrm>
            <a:off x="916016" y="983785"/>
            <a:ext cx="8447439" cy="1074828"/>
          </a:xfrm>
        </p:spPr>
        <p:txBody>
          <a:bodyPr rtlCol="0"/>
          <a:lstStyle/>
          <a:p>
            <a:pPr rtl="0"/>
            <a:r>
              <a:rPr lang="en-GB" dirty="0"/>
              <a:t>TIMELINE </a:t>
            </a:r>
          </a:p>
        </p:txBody>
      </p:sp>
      <p:graphicFrame>
        <p:nvGraphicFramePr>
          <p:cNvPr id="2" name="Diagram 2" descr="Timeline SmartArt graphic">
            <a:extLst>
              <a:ext uri="{FF2B5EF4-FFF2-40B4-BE49-F238E27FC236}">
                <a16:creationId xmlns:a16="http://schemas.microsoft.com/office/drawing/2014/main" id="{364D30CB-C02F-4FE1-9E72-11B75FF74851}"/>
              </a:ext>
            </a:extLst>
          </p:cNvPr>
          <p:cNvGraphicFramePr>
            <a:graphicFrameLocks noChangeAspect="1"/>
          </p:cNvGraphicFramePr>
          <p:nvPr>
            <p:extLst>
              <p:ext uri="{D42A27DB-BD31-4B8C-83A1-F6EECF244321}">
                <p14:modId xmlns:p14="http://schemas.microsoft.com/office/powerpoint/2010/main" val="1509246309"/>
              </p:ext>
            </p:extLst>
          </p:nvPr>
        </p:nvGraphicFramePr>
        <p:xfrm>
          <a:off x="1060036" y="1838632"/>
          <a:ext cx="10215948" cy="4363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80CD3688-2CE2-F64C-907B-B43CE7801309}"/>
              </a:ext>
            </a:extLst>
          </p:cNvPr>
          <p:cNvSpPr>
            <a:spLocks noGrp="1"/>
          </p:cNvSpPr>
          <p:nvPr>
            <p:ph type="dt" sz="half" idx="10"/>
          </p:nvPr>
        </p:nvSpPr>
        <p:spPr>
          <a:xfrm>
            <a:off x="381000" y="6356350"/>
            <a:ext cx="1730829" cy="365125"/>
          </a:xfrm>
        </p:spPr>
        <p:txBody>
          <a:bodyPr rtlCol="0"/>
          <a:lstStyle/>
          <a:p>
            <a:pPr rtl="0"/>
            <a:r>
              <a:rPr lang="en-GB" dirty="0"/>
              <a:t>OCT 22</a:t>
            </a:r>
          </a:p>
        </p:txBody>
      </p:sp>
      <p:sp>
        <p:nvSpPr>
          <p:cNvPr id="5" name="Footer Placeholder 4">
            <a:extLst>
              <a:ext uri="{FF2B5EF4-FFF2-40B4-BE49-F238E27FC236}">
                <a16:creationId xmlns:a16="http://schemas.microsoft.com/office/drawing/2014/main" id="{A02453A7-9875-B44D-8277-1DB05E4F5F6B}"/>
              </a:ext>
            </a:extLst>
          </p:cNvPr>
          <p:cNvSpPr>
            <a:spLocks noGrp="1"/>
          </p:cNvSpPr>
          <p:nvPr>
            <p:ph type="ftr" sz="quarter" idx="11"/>
          </p:nvPr>
        </p:nvSpPr>
        <p:spPr>
          <a:xfrm>
            <a:off x="4038600" y="6356350"/>
            <a:ext cx="4114800" cy="365125"/>
          </a:xfrm>
        </p:spPr>
        <p:txBody>
          <a:bodyPr rtlCol="0"/>
          <a:lstStyle/>
          <a:p>
            <a:r>
              <a:rPr lang="en-GB" dirty="0"/>
              <a:t>THE USE OF AGENCY WORKERS IN SWANSEA COUNCIL</a:t>
            </a:r>
          </a:p>
        </p:txBody>
      </p:sp>
      <p:sp>
        <p:nvSpPr>
          <p:cNvPr id="6" name="Slide Number Placeholder 5">
            <a:extLst>
              <a:ext uri="{FF2B5EF4-FFF2-40B4-BE49-F238E27FC236}">
                <a16:creationId xmlns:a16="http://schemas.microsoft.com/office/drawing/2014/main" id="{1EFF074D-9F29-6C43-83AB-50F59C756215}"/>
              </a:ext>
            </a:extLst>
          </p:cNvPr>
          <p:cNvSpPr>
            <a:spLocks noGrp="1"/>
          </p:cNvSpPr>
          <p:nvPr>
            <p:ph type="sldNum" sz="quarter" idx="12"/>
          </p:nvPr>
        </p:nvSpPr>
        <p:spPr>
          <a:xfrm>
            <a:off x="10271342" y="6356350"/>
            <a:ext cx="1539658" cy="365125"/>
          </a:xfrm>
        </p:spPr>
        <p:txBody>
          <a:bodyPr rtlCol="0"/>
          <a:lstStyle/>
          <a:p>
            <a:pPr rtl="0"/>
            <a:fld id="{294A09A9-5501-47C1-A89A-A340965A2BE2}" type="slidenum">
              <a:rPr lang="en-GB" smtClean="0"/>
              <a:pPr rtl="0"/>
              <a:t>16</a:t>
            </a:fld>
            <a:endParaRPr lang="en-GB" dirty="0"/>
          </a:p>
        </p:txBody>
      </p:sp>
    </p:spTree>
    <p:extLst>
      <p:ext uri="{BB962C8B-B14F-4D97-AF65-F5344CB8AC3E}">
        <p14:creationId xmlns:p14="http://schemas.microsoft.com/office/powerpoint/2010/main" val="932498405"/>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 name="Picture Placeholder 40" descr="Spiral staircase">
            <a:extLst>
              <a:ext uri="{FF2B5EF4-FFF2-40B4-BE49-F238E27FC236}">
                <a16:creationId xmlns:a16="http://schemas.microsoft.com/office/drawing/2014/main" id="{CA7AA561-D43A-44FB-9797-ADF1120FE134}"/>
              </a:ext>
            </a:extLst>
          </p:cNvPr>
          <p:cNvPicPr>
            <a:picLocks noGrp="1" noChangeAspect="1"/>
          </p:cNvPicPr>
          <p:nvPr>
            <p:ph type="pic" sz="quarter" idx="14"/>
          </p:nvPr>
        </p:nvPicPr>
        <p:blipFill rotWithShape="1">
          <a:blip r:embed="rId3"/>
          <a:srcRect l="223" r="223"/>
          <a:stretch/>
        </p:blipFill>
        <p:spPr>
          <a:xfrm>
            <a:off x="6461342" y="0"/>
            <a:ext cx="5730658" cy="6858000"/>
          </a:xfrm>
        </p:spPr>
      </p:pic>
      <p:sp>
        <p:nvSpPr>
          <p:cNvPr id="47" name="Title 46">
            <a:extLst>
              <a:ext uri="{FF2B5EF4-FFF2-40B4-BE49-F238E27FC236}">
                <a16:creationId xmlns:a16="http://schemas.microsoft.com/office/drawing/2014/main" id="{167D37B9-A301-4761-8990-91AFC6B1E3CE}"/>
              </a:ext>
            </a:extLst>
          </p:cNvPr>
          <p:cNvSpPr>
            <a:spLocks noGrp="1"/>
          </p:cNvSpPr>
          <p:nvPr>
            <p:ph type="ctrTitle"/>
          </p:nvPr>
        </p:nvSpPr>
        <p:spPr/>
        <p:txBody>
          <a:bodyPr rtlCol="0"/>
          <a:lstStyle/>
          <a:p>
            <a:pPr rtl="0"/>
            <a:r>
              <a:rPr lang="en-GB"/>
              <a:t>AREAS OF FOCUS</a:t>
            </a:r>
          </a:p>
        </p:txBody>
      </p:sp>
      <p:sp>
        <p:nvSpPr>
          <p:cNvPr id="3" name="Text Placeholder 2">
            <a:extLst>
              <a:ext uri="{FF2B5EF4-FFF2-40B4-BE49-F238E27FC236}">
                <a16:creationId xmlns:a16="http://schemas.microsoft.com/office/drawing/2014/main" id="{EFB90AB4-D228-4548-B072-726498212362}"/>
              </a:ext>
            </a:extLst>
          </p:cNvPr>
          <p:cNvSpPr>
            <a:spLocks noGrp="1"/>
          </p:cNvSpPr>
          <p:nvPr>
            <p:ph type="subTitle" idx="1"/>
          </p:nvPr>
        </p:nvSpPr>
        <p:spPr>
          <a:xfrm>
            <a:off x="916016" y="2551819"/>
            <a:ext cx="4413068" cy="3539265"/>
          </a:xfrm>
        </p:spPr>
        <p:txBody>
          <a:bodyPr rtlCol="0"/>
          <a:lstStyle/>
          <a:p>
            <a:pPr rtl="0"/>
            <a:r>
              <a:rPr lang="en-GB" dirty="0"/>
              <a:t>ROI – Return of Investment </a:t>
            </a:r>
          </a:p>
          <a:p>
            <a:pPr rtl="0"/>
            <a:endParaRPr lang="en-GB" dirty="0"/>
          </a:p>
          <a:p>
            <a:pPr rtl="0"/>
            <a:r>
              <a:rPr lang="en-GB" dirty="0"/>
              <a:t>Internal Networking</a:t>
            </a:r>
          </a:p>
          <a:p>
            <a:pPr rtl="0"/>
            <a:endParaRPr lang="en-GB" dirty="0"/>
          </a:p>
          <a:p>
            <a:pPr rtl="0"/>
            <a:r>
              <a:rPr lang="en-GB" dirty="0"/>
              <a:t>External Labour Market</a:t>
            </a:r>
          </a:p>
        </p:txBody>
      </p:sp>
      <p:sp>
        <p:nvSpPr>
          <p:cNvPr id="7" name="Date Placeholder 6">
            <a:extLst>
              <a:ext uri="{FF2B5EF4-FFF2-40B4-BE49-F238E27FC236}">
                <a16:creationId xmlns:a16="http://schemas.microsoft.com/office/drawing/2014/main" id="{38D39D21-DB03-7C4B-BCD8-4A6826EB1788}"/>
              </a:ext>
            </a:extLst>
          </p:cNvPr>
          <p:cNvSpPr>
            <a:spLocks noGrp="1"/>
          </p:cNvSpPr>
          <p:nvPr>
            <p:ph type="dt" sz="half" idx="10"/>
          </p:nvPr>
        </p:nvSpPr>
        <p:spPr>
          <a:xfrm>
            <a:off x="381000" y="6356350"/>
            <a:ext cx="1730829" cy="365125"/>
          </a:xfrm>
        </p:spPr>
        <p:txBody>
          <a:bodyPr rtlCol="0"/>
          <a:lstStyle/>
          <a:p>
            <a:pPr rtl="0"/>
            <a:r>
              <a:rPr lang="en-GB"/>
              <a:t>OCT 22</a:t>
            </a:r>
            <a:endParaRPr lang="en-GB" dirty="0"/>
          </a:p>
        </p:txBody>
      </p:sp>
      <p:sp>
        <p:nvSpPr>
          <p:cNvPr id="8" name="Footer Placeholder 7">
            <a:extLst>
              <a:ext uri="{FF2B5EF4-FFF2-40B4-BE49-F238E27FC236}">
                <a16:creationId xmlns:a16="http://schemas.microsoft.com/office/drawing/2014/main" id="{4935E91E-7CC8-9B42-8C6A-FB302D879597}"/>
              </a:ext>
            </a:extLst>
          </p:cNvPr>
          <p:cNvSpPr>
            <a:spLocks noGrp="1"/>
          </p:cNvSpPr>
          <p:nvPr>
            <p:ph type="ftr" sz="quarter" idx="11"/>
          </p:nvPr>
        </p:nvSpPr>
        <p:spPr>
          <a:xfrm>
            <a:off x="4053114" y="6356350"/>
            <a:ext cx="2188029" cy="365125"/>
          </a:xfrm>
        </p:spPr>
        <p:txBody>
          <a:bodyPr rtlCol="0"/>
          <a:lstStyle/>
          <a:p>
            <a:r>
              <a:rPr lang="en-GB"/>
              <a:t>THE USE OF AGENCY WORKERS IN SWANSEA COUNCIL</a:t>
            </a:r>
            <a:endParaRPr lang="en-GB" dirty="0"/>
          </a:p>
        </p:txBody>
      </p:sp>
      <p:sp>
        <p:nvSpPr>
          <p:cNvPr id="9" name="Slide Number Placeholder 8">
            <a:extLst>
              <a:ext uri="{FF2B5EF4-FFF2-40B4-BE49-F238E27FC236}">
                <a16:creationId xmlns:a16="http://schemas.microsoft.com/office/drawing/2014/main" id="{C00386A5-8AD2-1C49-821C-F0DB60EA6477}"/>
              </a:ext>
            </a:extLst>
          </p:cNvPr>
          <p:cNvSpPr>
            <a:spLocks noGrp="1"/>
          </p:cNvSpPr>
          <p:nvPr>
            <p:ph type="sldNum" sz="quarter" idx="12"/>
          </p:nvPr>
        </p:nvSpPr>
        <p:spPr>
          <a:xfrm>
            <a:off x="10271342" y="6356350"/>
            <a:ext cx="1539658" cy="365125"/>
          </a:xfrm>
        </p:spPr>
        <p:txBody>
          <a:bodyPr rtlCol="0"/>
          <a:lstStyle/>
          <a:p>
            <a:pPr rtl="0"/>
            <a:fld id="{294A09A9-5501-47C1-A89A-A340965A2BE2}" type="slidenum">
              <a:rPr lang="en-GB" smtClean="0"/>
              <a:pPr rtl="0"/>
              <a:t>17</a:t>
            </a:fld>
            <a:endParaRPr lang="en-GB"/>
          </a:p>
        </p:txBody>
      </p:sp>
    </p:spTree>
    <p:extLst>
      <p:ext uri="{BB962C8B-B14F-4D97-AF65-F5344CB8AC3E}">
        <p14:creationId xmlns:p14="http://schemas.microsoft.com/office/powerpoint/2010/main" val="2563119616"/>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 name="Picture Placeholder 61" descr="Vegetation">
            <a:extLst>
              <a:ext uri="{FF2B5EF4-FFF2-40B4-BE49-F238E27FC236}">
                <a16:creationId xmlns:a16="http://schemas.microsoft.com/office/drawing/2014/main" id="{A2FFB594-F12D-4187-B225-766DFDE5B4F3}"/>
              </a:ext>
            </a:extLst>
          </p:cNvPr>
          <p:cNvPicPr>
            <a:picLocks noGrp="1" noChangeAspect="1"/>
          </p:cNvPicPr>
          <p:nvPr>
            <p:ph type="pic" sz="quarter" idx="16"/>
          </p:nvPr>
        </p:nvPicPr>
        <p:blipFill rotWithShape="1">
          <a:blip r:embed="rId3"/>
          <a:srcRect/>
          <a:stretch/>
        </p:blipFill>
        <p:spPr>
          <a:xfrm>
            <a:off x="0" y="0"/>
            <a:ext cx="8534400" cy="6858000"/>
          </a:xfrm>
        </p:spPr>
      </p:pic>
      <p:sp>
        <p:nvSpPr>
          <p:cNvPr id="2" name="Title 1">
            <a:extLst>
              <a:ext uri="{FF2B5EF4-FFF2-40B4-BE49-F238E27FC236}">
                <a16:creationId xmlns:a16="http://schemas.microsoft.com/office/drawing/2014/main" id="{E5F191A4-7839-4F63-B17C-7C366C59488C}"/>
              </a:ext>
            </a:extLst>
          </p:cNvPr>
          <p:cNvSpPr>
            <a:spLocks noGrp="1"/>
          </p:cNvSpPr>
          <p:nvPr>
            <p:ph type="ctrTitle"/>
          </p:nvPr>
        </p:nvSpPr>
        <p:spPr>
          <a:xfrm>
            <a:off x="693684" y="879636"/>
            <a:ext cx="6294727" cy="1206888"/>
          </a:xfrm>
        </p:spPr>
        <p:txBody>
          <a:bodyPr rtlCol="0"/>
          <a:lstStyle/>
          <a:p>
            <a:pPr rtl="0"/>
            <a:r>
              <a:rPr lang="en-GB"/>
              <a:t>HOW WE GET THERE</a:t>
            </a:r>
          </a:p>
        </p:txBody>
      </p:sp>
      <p:sp>
        <p:nvSpPr>
          <p:cNvPr id="9" name="Text Placeholder 8">
            <a:extLst>
              <a:ext uri="{FF2B5EF4-FFF2-40B4-BE49-F238E27FC236}">
                <a16:creationId xmlns:a16="http://schemas.microsoft.com/office/drawing/2014/main" id="{6B7AFC44-0B03-0440-894A-F417DCE9DDF5}"/>
              </a:ext>
            </a:extLst>
          </p:cNvPr>
          <p:cNvSpPr>
            <a:spLocks noGrp="1"/>
          </p:cNvSpPr>
          <p:nvPr>
            <p:ph type="body" sz="quarter" idx="15"/>
          </p:nvPr>
        </p:nvSpPr>
        <p:spPr>
          <a:xfrm>
            <a:off x="1219032" y="2654299"/>
            <a:ext cx="3165475" cy="2705101"/>
          </a:xfrm>
        </p:spPr>
        <p:txBody>
          <a:bodyPr rtlCol="0">
            <a:noAutofit/>
          </a:bodyPr>
          <a:lstStyle/>
          <a:p>
            <a:pPr rtl="0"/>
            <a:r>
              <a:rPr lang="en-GB" dirty="0"/>
              <a:t>ROI</a:t>
            </a:r>
          </a:p>
          <a:p>
            <a:pPr lvl="1" rtl="0"/>
            <a:r>
              <a:rPr lang="en-GB" dirty="0"/>
              <a:t>Reduction of Agency Workers</a:t>
            </a:r>
          </a:p>
          <a:p>
            <a:pPr lvl="1" rtl="0"/>
            <a:r>
              <a:rPr lang="en-GB" dirty="0"/>
              <a:t>Drive Service Consistency</a:t>
            </a:r>
          </a:p>
          <a:p>
            <a:pPr lvl="1" rtl="0"/>
            <a:r>
              <a:rPr lang="en-GB" dirty="0"/>
              <a:t>Succession Planning</a:t>
            </a:r>
          </a:p>
          <a:p>
            <a:pPr lvl="1" rtl="0"/>
            <a:r>
              <a:rPr lang="en-GB" dirty="0"/>
              <a:t>Strategic Workforce Planning</a:t>
            </a:r>
          </a:p>
          <a:p>
            <a:pPr rtl="0"/>
            <a:endParaRPr lang="en-GB" dirty="0"/>
          </a:p>
        </p:txBody>
      </p:sp>
      <p:sp>
        <p:nvSpPr>
          <p:cNvPr id="4" name="Content Placeholder 3">
            <a:extLst>
              <a:ext uri="{FF2B5EF4-FFF2-40B4-BE49-F238E27FC236}">
                <a16:creationId xmlns:a16="http://schemas.microsoft.com/office/drawing/2014/main" id="{9B9ED227-95A7-4B08-91FE-5E0EF0D41D20}"/>
              </a:ext>
            </a:extLst>
          </p:cNvPr>
          <p:cNvSpPr>
            <a:spLocks noGrp="1"/>
          </p:cNvSpPr>
          <p:nvPr>
            <p:ph type="body" sz="quarter" idx="13"/>
          </p:nvPr>
        </p:nvSpPr>
        <p:spPr>
          <a:xfrm>
            <a:off x="4661069" y="2654299"/>
            <a:ext cx="3165475" cy="2705101"/>
          </a:xfrm>
        </p:spPr>
        <p:txBody>
          <a:bodyPr vert="horz" lIns="91440" tIns="45720" rIns="91440" bIns="45720" rtlCol="0" anchor="t">
            <a:normAutofit/>
          </a:bodyPr>
          <a:lstStyle/>
          <a:p>
            <a:pPr rtl="0"/>
            <a:r>
              <a:rPr lang="en-GB" dirty="0"/>
              <a:t>INTERNAL NETWORKING</a:t>
            </a:r>
          </a:p>
          <a:p>
            <a:pPr lvl="1" rtl="0"/>
            <a:r>
              <a:rPr lang="en-GB" dirty="0"/>
              <a:t>Consistent Dialogue</a:t>
            </a:r>
          </a:p>
          <a:p>
            <a:pPr lvl="1" rtl="0"/>
            <a:r>
              <a:rPr lang="en-GB" dirty="0"/>
              <a:t>People Surveys</a:t>
            </a:r>
          </a:p>
          <a:p>
            <a:pPr lvl="1" rtl="0"/>
            <a:r>
              <a:rPr lang="en-GB" dirty="0"/>
              <a:t>Employer Offer</a:t>
            </a:r>
          </a:p>
          <a:p>
            <a:pPr lvl="1" rtl="0"/>
            <a:r>
              <a:rPr lang="en-GB" dirty="0"/>
              <a:t>HR Business Partnering</a:t>
            </a:r>
          </a:p>
          <a:p>
            <a:pPr rtl="0"/>
            <a:endParaRPr lang="en-GB" dirty="0"/>
          </a:p>
          <a:p>
            <a:pPr rtl="0"/>
            <a:endParaRPr lang="en-GB" dirty="0"/>
          </a:p>
        </p:txBody>
      </p:sp>
      <p:sp>
        <p:nvSpPr>
          <p:cNvPr id="5" name="Content Placeholder 4">
            <a:extLst>
              <a:ext uri="{FF2B5EF4-FFF2-40B4-BE49-F238E27FC236}">
                <a16:creationId xmlns:a16="http://schemas.microsoft.com/office/drawing/2014/main" id="{9C2ECAAA-1E9C-4845-8EA9-E11A76F08150}"/>
              </a:ext>
            </a:extLst>
          </p:cNvPr>
          <p:cNvSpPr>
            <a:spLocks noGrp="1"/>
          </p:cNvSpPr>
          <p:nvPr>
            <p:ph type="body" sz="quarter" idx="14"/>
          </p:nvPr>
        </p:nvSpPr>
        <p:spPr>
          <a:xfrm>
            <a:off x="8115132" y="2654299"/>
            <a:ext cx="3165475" cy="2705101"/>
          </a:xfrm>
        </p:spPr>
        <p:txBody>
          <a:bodyPr vert="horz" lIns="91440" tIns="45720" rIns="91440" bIns="45720" rtlCol="0" anchor="t">
            <a:normAutofit/>
          </a:bodyPr>
          <a:lstStyle/>
          <a:p>
            <a:pPr rtl="0"/>
            <a:r>
              <a:rPr lang="en-GB" dirty="0"/>
              <a:t>EXTERNAL MARKET</a:t>
            </a:r>
          </a:p>
          <a:p>
            <a:pPr lvl="1" rtl="0"/>
            <a:r>
              <a:rPr lang="en-GB" dirty="0"/>
              <a:t>Work together with like-for-like employers/agencies</a:t>
            </a:r>
          </a:p>
          <a:p>
            <a:pPr lvl="1" rtl="0"/>
            <a:r>
              <a:rPr lang="en-GB" dirty="0"/>
              <a:t>Review trends and analysis to enable organisation flex/resilience to meeting any future challenges. </a:t>
            </a:r>
          </a:p>
          <a:p>
            <a:pPr rtl="0"/>
            <a:endParaRPr lang="en-GB" dirty="0"/>
          </a:p>
        </p:txBody>
      </p:sp>
      <p:sp>
        <p:nvSpPr>
          <p:cNvPr id="3" name="Date Placeholder 2">
            <a:extLst>
              <a:ext uri="{FF2B5EF4-FFF2-40B4-BE49-F238E27FC236}">
                <a16:creationId xmlns:a16="http://schemas.microsoft.com/office/drawing/2014/main" id="{76530CBE-EF98-064C-9A75-67AC6863C16B}"/>
              </a:ext>
            </a:extLst>
          </p:cNvPr>
          <p:cNvSpPr>
            <a:spLocks noGrp="1"/>
          </p:cNvSpPr>
          <p:nvPr>
            <p:ph type="dt" sz="half" idx="10"/>
          </p:nvPr>
        </p:nvSpPr>
        <p:spPr>
          <a:xfrm>
            <a:off x="381000" y="6356350"/>
            <a:ext cx="1730829" cy="365125"/>
          </a:xfrm>
        </p:spPr>
        <p:txBody>
          <a:bodyPr rtlCol="0"/>
          <a:lstStyle/>
          <a:p>
            <a:pPr rtl="0"/>
            <a:r>
              <a:rPr lang="en-GB" dirty="0"/>
              <a:t>OCT 22</a:t>
            </a:r>
          </a:p>
        </p:txBody>
      </p:sp>
      <p:sp>
        <p:nvSpPr>
          <p:cNvPr id="7" name="Footer Placeholder 6">
            <a:extLst>
              <a:ext uri="{FF2B5EF4-FFF2-40B4-BE49-F238E27FC236}">
                <a16:creationId xmlns:a16="http://schemas.microsoft.com/office/drawing/2014/main" id="{CA219616-FC92-EC4C-AE00-252AB95763E9}"/>
              </a:ext>
            </a:extLst>
          </p:cNvPr>
          <p:cNvSpPr>
            <a:spLocks noGrp="1"/>
          </p:cNvSpPr>
          <p:nvPr>
            <p:ph type="ftr" sz="quarter" idx="11"/>
          </p:nvPr>
        </p:nvSpPr>
        <p:spPr>
          <a:xfrm>
            <a:off x="4038600" y="6356350"/>
            <a:ext cx="4114800" cy="365125"/>
          </a:xfrm>
        </p:spPr>
        <p:txBody>
          <a:bodyPr rtlCol="0"/>
          <a:lstStyle/>
          <a:p>
            <a:r>
              <a:rPr lang="en-GB" dirty="0"/>
              <a:t>THE USE OF AGENCY WORKERS IN SWANSEA COUNCIL</a:t>
            </a:r>
          </a:p>
        </p:txBody>
      </p:sp>
      <p:sp>
        <p:nvSpPr>
          <p:cNvPr id="8" name="Slide Number Placeholder 7">
            <a:extLst>
              <a:ext uri="{FF2B5EF4-FFF2-40B4-BE49-F238E27FC236}">
                <a16:creationId xmlns:a16="http://schemas.microsoft.com/office/drawing/2014/main" id="{19A1DB4D-ED7B-3640-82F3-DBA73297CF47}"/>
              </a:ext>
            </a:extLst>
          </p:cNvPr>
          <p:cNvSpPr>
            <a:spLocks noGrp="1"/>
          </p:cNvSpPr>
          <p:nvPr>
            <p:ph type="sldNum" sz="quarter" idx="12"/>
          </p:nvPr>
        </p:nvSpPr>
        <p:spPr>
          <a:xfrm>
            <a:off x="10271342" y="6356350"/>
            <a:ext cx="1539658" cy="365125"/>
          </a:xfrm>
        </p:spPr>
        <p:txBody>
          <a:bodyPr rtlCol="0"/>
          <a:lstStyle/>
          <a:p>
            <a:pPr rtl="0"/>
            <a:fld id="{294A09A9-5501-47C1-A89A-A340965A2BE2}" type="slidenum">
              <a:rPr lang="en-GB" smtClean="0"/>
              <a:pPr rtl="0"/>
              <a:t>18</a:t>
            </a:fld>
            <a:endParaRPr lang="en-GB"/>
          </a:p>
        </p:txBody>
      </p:sp>
    </p:spTree>
    <p:extLst>
      <p:ext uri="{BB962C8B-B14F-4D97-AF65-F5344CB8AC3E}">
        <p14:creationId xmlns:p14="http://schemas.microsoft.com/office/powerpoint/2010/main" val="2721508595"/>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descr="Abstract image">
            <a:extLst>
              <a:ext uri="{FF2B5EF4-FFF2-40B4-BE49-F238E27FC236}">
                <a16:creationId xmlns:a16="http://schemas.microsoft.com/office/drawing/2014/main" id="{36C00303-A08F-4F62-BD8D-3CC12633BD76}"/>
              </a:ext>
            </a:extLst>
          </p:cNvPr>
          <p:cNvPicPr>
            <a:picLocks noGrp="1" noChangeAspect="1"/>
          </p:cNvPicPr>
          <p:nvPr>
            <p:ph type="pic" sz="quarter" idx="13"/>
          </p:nvPr>
        </p:nvPicPr>
        <p:blipFill rotWithShape="1">
          <a:blip r:embed="rId3"/>
          <a:srcRect/>
          <a:stretch/>
        </p:blipFill>
        <p:spPr>
          <a:xfrm>
            <a:off x="0" y="0"/>
            <a:ext cx="8534400" cy="6858000"/>
          </a:xfrm>
        </p:spPr>
      </p:pic>
      <p:sp>
        <p:nvSpPr>
          <p:cNvPr id="2" name="Title 1">
            <a:extLst>
              <a:ext uri="{FF2B5EF4-FFF2-40B4-BE49-F238E27FC236}">
                <a16:creationId xmlns:a16="http://schemas.microsoft.com/office/drawing/2014/main" id="{42D1A202-23A3-4F3A-AA92-0172C8D2DA06}"/>
              </a:ext>
            </a:extLst>
          </p:cNvPr>
          <p:cNvSpPr>
            <a:spLocks noGrp="1"/>
          </p:cNvSpPr>
          <p:nvPr>
            <p:ph type="ctrTitle"/>
          </p:nvPr>
        </p:nvSpPr>
        <p:spPr>
          <a:xfrm>
            <a:off x="6096000" y="1106424"/>
            <a:ext cx="4446062" cy="916644"/>
          </a:xfrm>
        </p:spPr>
        <p:txBody>
          <a:bodyPr rtlCol="0"/>
          <a:lstStyle/>
          <a:p>
            <a:pPr rtl="0"/>
            <a:r>
              <a:rPr lang="en-GB"/>
              <a:t>SUMMARY </a:t>
            </a:r>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subTitle" idx="1"/>
          </p:nvPr>
        </p:nvSpPr>
        <p:spPr>
          <a:xfrm>
            <a:off x="6096000" y="2075245"/>
            <a:ext cx="4446062" cy="3295405"/>
          </a:xfrm>
        </p:spPr>
        <p:txBody>
          <a:bodyPr vert="horz" lIns="91440" tIns="45720" rIns="91440" bIns="45720" rtlCol="0" anchor="t">
            <a:normAutofit fontScale="85000" lnSpcReduction="20000"/>
          </a:bodyPr>
          <a:lstStyle/>
          <a:p>
            <a:pPr rtl="0"/>
            <a:r>
              <a:rPr lang="en-GB" dirty="0"/>
              <a:t>Agency Workers should be used as a short term, last resort to address labour shortages. It is an expensive, inconsistent and counter-productive approach that has set a precedent and overreliance in the Social Care industry. This has forced the hand of employers where trends can be drawn to Social Care workers moving to agency work due to benefits and flexibility agency work brings. With affective HR Business Partnering, consistent dialogue with Service Areas and using data to drive discussions and decisions will help to challenge reduce their use. </a:t>
            </a:r>
          </a:p>
          <a:p>
            <a:pPr rtl="0"/>
            <a:endParaRPr lang="en-GB" dirty="0"/>
          </a:p>
        </p:txBody>
      </p:sp>
      <p:sp>
        <p:nvSpPr>
          <p:cNvPr id="4" name="Date Placeholder 3">
            <a:extLst>
              <a:ext uri="{FF2B5EF4-FFF2-40B4-BE49-F238E27FC236}">
                <a16:creationId xmlns:a16="http://schemas.microsoft.com/office/drawing/2014/main" id="{161EBDAC-D08D-A24B-8EA9-377AF64975C5}"/>
              </a:ext>
            </a:extLst>
          </p:cNvPr>
          <p:cNvSpPr>
            <a:spLocks noGrp="1"/>
          </p:cNvSpPr>
          <p:nvPr>
            <p:ph type="dt" sz="half" idx="10"/>
          </p:nvPr>
        </p:nvSpPr>
        <p:spPr>
          <a:xfrm>
            <a:off x="381000" y="6356350"/>
            <a:ext cx="1730829" cy="365125"/>
          </a:xfrm>
        </p:spPr>
        <p:txBody>
          <a:bodyPr rtlCol="0"/>
          <a:lstStyle/>
          <a:p>
            <a:pPr rtl="0"/>
            <a:r>
              <a:rPr lang="en-GB" dirty="0"/>
              <a:t>OCT 22</a:t>
            </a:r>
          </a:p>
        </p:txBody>
      </p:sp>
      <p:sp>
        <p:nvSpPr>
          <p:cNvPr id="5" name="Footer Placeholder 4">
            <a:extLst>
              <a:ext uri="{FF2B5EF4-FFF2-40B4-BE49-F238E27FC236}">
                <a16:creationId xmlns:a16="http://schemas.microsoft.com/office/drawing/2014/main" id="{C96DE336-91C4-644F-9A64-DC93B220ABEC}"/>
              </a:ext>
            </a:extLst>
          </p:cNvPr>
          <p:cNvSpPr>
            <a:spLocks noGrp="1"/>
          </p:cNvSpPr>
          <p:nvPr>
            <p:ph type="ftr" sz="quarter" idx="11"/>
          </p:nvPr>
        </p:nvSpPr>
        <p:spPr>
          <a:xfrm>
            <a:off x="4038600" y="6356350"/>
            <a:ext cx="4114800" cy="365125"/>
          </a:xfrm>
        </p:spPr>
        <p:txBody>
          <a:bodyPr rtlCol="0"/>
          <a:lstStyle/>
          <a:p>
            <a:r>
              <a:rPr lang="en-GB" dirty="0"/>
              <a:t>THE USE OF AGENCY WORKERS IN SWANSEA COUNCIL</a:t>
            </a:r>
          </a:p>
        </p:txBody>
      </p:sp>
      <p:sp>
        <p:nvSpPr>
          <p:cNvPr id="6" name="Slide Number Placeholder 5">
            <a:extLst>
              <a:ext uri="{FF2B5EF4-FFF2-40B4-BE49-F238E27FC236}">
                <a16:creationId xmlns:a16="http://schemas.microsoft.com/office/drawing/2014/main" id="{2CECA775-60F7-AF45-8128-48C93DA5789D}"/>
              </a:ext>
            </a:extLst>
          </p:cNvPr>
          <p:cNvSpPr>
            <a:spLocks noGrp="1"/>
          </p:cNvSpPr>
          <p:nvPr>
            <p:ph type="sldNum" sz="quarter" idx="12"/>
          </p:nvPr>
        </p:nvSpPr>
        <p:spPr>
          <a:xfrm>
            <a:off x="10271342" y="6356350"/>
            <a:ext cx="1539658" cy="365125"/>
          </a:xfrm>
        </p:spPr>
        <p:txBody>
          <a:bodyPr rtlCol="0"/>
          <a:lstStyle/>
          <a:p>
            <a:pPr rtl="0"/>
            <a:fld id="{294A09A9-5501-47C1-A89A-A340965A2BE2}" type="slidenum">
              <a:rPr lang="en-GB" smtClean="0"/>
              <a:pPr rtl="0"/>
              <a:t>19</a:t>
            </a:fld>
            <a:endParaRPr lang="en-GB"/>
          </a:p>
        </p:txBody>
      </p:sp>
    </p:spTree>
    <p:extLst>
      <p:ext uri="{BB962C8B-B14F-4D97-AF65-F5344CB8AC3E}">
        <p14:creationId xmlns:p14="http://schemas.microsoft.com/office/powerpoint/2010/main" val="445070695"/>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descr="Close up of top of bridge">
            <a:extLst>
              <a:ext uri="{FF2B5EF4-FFF2-40B4-BE49-F238E27FC236}">
                <a16:creationId xmlns:a16="http://schemas.microsoft.com/office/drawing/2014/main" id="{0C02B839-BD0F-4E42-B905-966EFC6BBAD6}"/>
              </a:ext>
            </a:extLst>
          </p:cNvPr>
          <p:cNvPicPr>
            <a:picLocks noGrp="1" noChangeAspect="1"/>
          </p:cNvPicPr>
          <p:nvPr>
            <p:ph type="pic" sz="quarter" idx="10"/>
          </p:nvPr>
        </p:nvPicPr>
        <p:blipFill rotWithShape="1">
          <a:blip r:embed="rId3"/>
          <a:srcRect l="167" r="167"/>
          <a:stretch/>
        </p:blipFill>
        <p:spPr>
          <a:xfrm>
            <a:off x="3686175" y="0"/>
            <a:ext cx="8505825" cy="6858000"/>
          </a:xfrm>
        </p:spPr>
      </p:pic>
      <p:sp>
        <p:nvSpPr>
          <p:cNvPr id="2" name="Title 1">
            <a:extLst>
              <a:ext uri="{FF2B5EF4-FFF2-40B4-BE49-F238E27FC236}">
                <a16:creationId xmlns:a16="http://schemas.microsoft.com/office/drawing/2014/main" id="{69FAE308-3076-43DB-B834-DA0B0AE19AF9}"/>
              </a:ext>
            </a:extLst>
          </p:cNvPr>
          <p:cNvSpPr>
            <a:spLocks noGrp="1"/>
          </p:cNvSpPr>
          <p:nvPr>
            <p:ph type="title"/>
          </p:nvPr>
        </p:nvSpPr>
        <p:spPr>
          <a:xfrm>
            <a:off x="693683" y="879635"/>
            <a:ext cx="7659486" cy="1198178"/>
          </a:xfrm>
        </p:spPr>
        <p:txBody>
          <a:bodyPr rtlCol="0"/>
          <a:lstStyle/>
          <a:p>
            <a:pPr rtl="0"/>
            <a:r>
              <a:rPr lang="en-GB"/>
              <a:t>THANK YOU</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1"/>
          </p:nvPr>
        </p:nvSpPr>
        <p:spPr>
          <a:xfrm>
            <a:off x="175311" y="2538179"/>
            <a:ext cx="3979830" cy="1781642"/>
          </a:xfrm>
        </p:spPr>
        <p:txBody>
          <a:bodyPr rtlCol="0">
            <a:normAutofit lnSpcReduction="10000"/>
          </a:bodyPr>
          <a:lstStyle/>
          <a:p>
            <a:pPr rtl="0"/>
            <a:r>
              <a:rPr lang="en-GB" dirty="0"/>
              <a:t>Rhys Curtis </a:t>
            </a:r>
          </a:p>
          <a:p>
            <a:pPr rtl="0"/>
            <a:r>
              <a:rPr lang="en-GB" dirty="0"/>
              <a:t>Student</a:t>
            </a:r>
          </a:p>
          <a:p>
            <a:pPr rtl="0"/>
            <a:r>
              <a:rPr lang="en-GB" dirty="0"/>
              <a:t>MA – Strategic People Management </a:t>
            </a:r>
          </a:p>
          <a:p>
            <a:pPr rtl="0"/>
            <a:r>
              <a:rPr lang="en-GB" dirty="0"/>
              <a:t>2105513@student.uwtsd.ac.uk</a:t>
            </a:r>
          </a:p>
        </p:txBody>
      </p:sp>
      <p:pic>
        <p:nvPicPr>
          <p:cNvPr id="4" name="Picture 3" descr="Graphical user interface, text&#10;&#10;Description automatically generated">
            <a:extLst>
              <a:ext uri="{FF2B5EF4-FFF2-40B4-BE49-F238E27FC236}">
                <a16:creationId xmlns:a16="http://schemas.microsoft.com/office/drawing/2014/main" id="{66743B0B-0019-1184-A746-3949235D512A}"/>
              </a:ext>
            </a:extLst>
          </p:cNvPr>
          <p:cNvPicPr>
            <a:picLocks noChangeAspect="1"/>
          </p:cNvPicPr>
          <p:nvPr/>
        </p:nvPicPr>
        <p:blipFill>
          <a:blip r:embed="rId4"/>
          <a:stretch>
            <a:fillRect/>
          </a:stretch>
        </p:blipFill>
        <p:spPr>
          <a:xfrm>
            <a:off x="9966786" y="5872348"/>
            <a:ext cx="2132448" cy="879635"/>
          </a:xfrm>
          <a:prstGeom prst="rect">
            <a:avLst/>
          </a:prstGeom>
        </p:spPr>
      </p:pic>
    </p:spTree>
    <p:extLst>
      <p:ext uri="{BB962C8B-B14F-4D97-AF65-F5344CB8AC3E}">
        <p14:creationId xmlns:p14="http://schemas.microsoft.com/office/powerpoint/2010/main" val="3103683689"/>
      </p:ext>
    </p:extLst>
  </p:cSld>
  <p:clrMapOvr>
    <a:masterClrMapping/>
  </p:clrMapOvr>
  <mc:AlternateContent xmlns:mc="http://schemas.openxmlformats.org/markup-compatibility/2006">
    <mc:Choice xmlns:p14="http://schemas.microsoft.com/office/powerpoint/2010/main" Requires="p14">
      <p:transition spd="med" p14:dur="700" advClick="0" advTm="20000">
        <p:fade/>
      </p:transition>
    </mc:Choice>
    <mc:Fallback>
      <p:transition spd="med" advClick="0" advTm="20000">
        <p:fade/>
      </p:transition>
    </mc:Fallback>
  </mc:AlternateContent>
</p:sld>
</file>

<file path=ppt/theme/theme1.xml><?xml version="1.0" encoding="utf-8"?>
<a:theme xmlns:a="http://schemas.openxmlformats.org/drawingml/2006/main" name="Office Theme">
  <a:themeElements>
    <a:clrScheme name="Creative Red 1">
      <a:dk1>
        <a:srgbClr val="000000"/>
      </a:dk1>
      <a:lt1>
        <a:srgbClr val="FFFFFF"/>
      </a:lt1>
      <a:dk2>
        <a:srgbClr val="3A3A3A"/>
      </a:dk2>
      <a:lt2>
        <a:srgbClr val="E7E6E6"/>
      </a:lt2>
      <a:accent1>
        <a:srgbClr val="632423"/>
      </a:accent1>
      <a:accent2>
        <a:srgbClr val="B51200"/>
      </a:accent2>
      <a:accent3>
        <a:srgbClr val="FD1B17"/>
      </a:accent3>
      <a:accent4>
        <a:srgbClr val="F9EBE5"/>
      </a:accent4>
      <a:accent5>
        <a:srgbClr val="03C9C6"/>
      </a:accent5>
      <a:accent6>
        <a:srgbClr val="01B9D1"/>
      </a:accent6>
      <a:hlink>
        <a:srgbClr val="0563C1"/>
      </a:hlink>
      <a:folHlink>
        <a:srgbClr val="954F72"/>
      </a:folHlink>
    </a:clrScheme>
    <a:fontScheme name="Custom 76">
      <a:majorFont>
        <a:latin typeface="Bahnschrif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457633_TF11580736_Win32" id="{70F33B97-61F5-4353-8AE8-38E85CC679DC}" vid="{75F73175-ADFB-437E-934B-937A7ADCF0E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D1B13BD-E781-417A-B53F-0EDDA23B05BE}">
  <ds:schemaRefs>
    <ds:schemaRef ds:uri="http://schemas.microsoft.com/sharepoint/v3/contenttype/forms"/>
  </ds:schemaRefs>
</ds:datastoreItem>
</file>

<file path=customXml/itemProps2.xml><?xml version="1.0" encoding="utf-8"?>
<ds:datastoreItem xmlns:ds="http://schemas.openxmlformats.org/officeDocument/2006/customXml" ds:itemID="{532BC193-1E5D-42CA-92FB-CB15BBE1F56A}">
  <ds:schemaRefs>
    <ds:schemaRef ds:uri="http://schemas.microsoft.com/office/2006/documentManagement/types"/>
    <ds:schemaRef ds:uri="16c05727-aa75-4e4a-9b5f-8a80a1165891"/>
    <ds:schemaRef ds:uri="http://purl.org/dc/elements/1.1/"/>
    <ds:schemaRef ds:uri="http://schemas.microsoft.com/office/infopath/2007/PartnerControls"/>
    <ds:schemaRef ds:uri="http://www.w3.org/XML/1998/namespace"/>
    <ds:schemaRef ds:uri="http://schemas.microsoft.com/office/2006/metadata/properties"/>
    <ds:schemaRef ds:uri="http://purl.org/dc/dcmitype/"/>
    <ds:schemaRef ds:uri="71af3243-3dd4-4a8d-8c0d-dd76da1f02a5"/>
    <ds:schemaRef ds:uri="http://schemas.openxmlformats.org/package/2006/metadata/core-properties"/>
    <ds:schemaRef ds:uri="http://schemas.microsoft.com/sharepoint/v3"/>
    <ds:schemaRef ds:uri="230e9df3-be65-4c73-a93b-d1236ebd677e"/>
    <ds:schemaRef ds:uri="http://purl.org/dc/terms/"/>
  </ds:schemaRefs>
</ds:datastoreItem>
</file>

<file path=customXml/itemProps3.xml><?xml version="1.0" encoding="utf-8"?>
<ds:datastoreItem xmlns:ds="http://schemas.openxmlformats.org/officeDocument/2006/customXml" ds:itemID="{B94C50BF-B542-4C65-9576-F6A949345C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Office Theme</Template>
  <TotalTime>2514</TotalTime>
  <Words>1061</Words>
  <Application>Microsoft Macintosh PowerPoint</Application>
  <PresentationFormat>Widescreen</PresentationFormat>
  <Paragraphs>231</Paragraphs>
  <Slides>20</Slides>
  <Notes>18</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Bahnschrift</vt:lpstr>
      <vt:lpstr>Calibri</vt:lpstr>
      <vt:lpstr>Tw Cen MT</vt:lpstr>
      <vt:lpstr>Office Theme</vt:lpstr>
      <vt:lpstr>The use of Agency Workers in Social Services</vt:lpstr>
      <vt:lpstr>SETUP</vt:lpstr>
      <vt:lpstr>INTRODUCTION</vt:lpstr>
      <vt:lpstr>PRIMARY RESEARCH</vt:lpstr>
      <vt:lpstr>FINDINGS FROM PRIMARY RESEARCH</vt:lpstr>
      <vt:lpstr>FINDINGS FROM PRIMARY RESEARCH</vt:lpstr>
      <vt:lpstr>AREAS of GROWTH</vt:lpstr>
      <vt:lpstr>‘Business opportunities are like buses. There's always another one coming.’</vt:lpstr>
      <vt:lpstr>RECOMMENDATIONS</vt:lpstr>
      <vt:lpstr>PAY AND REWARD</vt:lpstr>
      <vt:lpstr>Attraction</vt:lpstr>
      <vt:lpstr>INTERNAL RECRUITMENT PROCESSES</vt:lpstr>
      <vt:lpstr>FUTURE MEGATRENDS AND ORG RESILIENCE </vt:lpstr>
      <vt:lpstr>IMPLEMENTATION</vt:lpstr>
      <vt:lpstr>PLAN FOR RECOMMENDATION LAUNCH</vt:lpstr>
      <vt:lpstr>TIMELINE </vt:lpstr>
      <vt:lpstr>AREAS OF FOCUS</vt:lpstr>
      <vt:lpstr>HOW WE GET THERE</vt:lpstr>
      <vt:lpstr>SUMMARY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Rhys Curtis (2105513)</dc:creator>
  <cp:lastModifiedBy>Rhys Curtis (2105513)</cp:lastModifiedBy>
  <cp:revision>1</cp:revision>
  <dcterms:created xsi:type="dcterms:W3CDTF">2022-08-21T09:32:23Z</dcterms:created>
  <dcterms:modified xsi:type="dcterms:W3CDTF">2022-08-24T07:58:19Z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