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D74604-6DAB-4108-BA01-13783F81C03B}" v="1" dt="2026-02-24T00:06:49.1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dia Rani" userId="da3cad2c07dd0175" providerId="LiveId" clId="{69F84BFF-29B8-411F-B952-C2B390B429E2}"/>
    <pc:docChg chg="addSld delSld modSld">
      <pc:chgData name="Sadia Rani" userId="da3cad2c07dd0175" providerId="LiveId" clId="{69F84BFF-29B8-411F-B952-C2B390B429E2}" dt="2026-03-04T23:19:25.459" v="59" actId="20577"/>
      <pc:docMkLst>
        <pc:docMk/>
      </pc:docMkLst>
      <pc:sldChg chg="modSp mod">
        <pc:chgData name="Sadia Rani" userId="da3cad2c07dd0175" providerId="LiveId" clId="{69F84BFF-29B8-411F-B952-C2B390B429E2}" dt="2026-03-04T23:19:25.459" v="59" actId="20577"/>
        <pc:sldMkLst>
          <pc:docMk/>
          <pc:sldMk cId="0" sldId="256"/>
        </pc:sldMkLst>
        <pc:spChg chg="mod">
          <ac:chgData name="Sadia Rani" userId="da3cad2c07dd0175" providerId="LiveId" clId="{69F84BFF-29B8-411F-B952-C2B390B429E2}" dt="2026-03-04T23:19:25.459" v="59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4:28.191" v="10" actId="14100"/>
        <pc:sldMkLst>
          <pc:docMk/>
          <pc:sldMk cId="0" sldId="257"/>
        </pc:sldMkLst>
        <pc:spChg chg="mod">
          <ac:chgData name="Sadia Rani" userId="da3cad2c07dd0175" providerId="LiveId" clId="{69F84BFF-29B8-411F-B952-C2B390B429E2}" dt="2026-02-24T00:04:28.191" v="10" actId="14100"/>
          <ac:spMkLst>
            <pc:docMk/>
            <pc:sldMk cId="0" sldId="257"/>
            <ac:spMk id="66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4:35.173" v="12" actId="14100"/>
        <pc:sldMkLst>
          <pc:docMk/>
          <pc:sldMk cId="0" sldId="258"/>
        </pc:sldMkLst>
        <pc:spChg chg="mod">
          <ac:chgData name="Sadia Rani" userId="da3cad2c07dd0175" providerId="LiveId" clId="{69F84BFF-29B8-411F-B952-C2B390B429E2}" dt="2026-02-24T00:04:35.173" v="12" actId="14100"/>
          <ac:spMkLst>
            <pc:docMk/>
            <pc:sldMk cId="0" sldId="258"/>
            <ac:spMk id="41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4:40.554" v="13" actId="14100"/>
        <pc:sldMkLst>
          <pc:docMk/>
          <pc:sldMk cId="0" sldId="259"/>
        </pc:sldMkLst>
        <pc:spChg chg="mod">
          <ac:chgData name="Sadia Rani" userId="da3cad2c07dd0175" providerId="LiveId" clId="{69F84BFF-29B8-411F-B952-C2B390B429E2}" dt="2026-02-24T00:04:40.554" v="13" actId="14100"/>
          <ac:spMkLst>
            <pc:docMk/>
            <pc:sldMk cId="0" sldId="259"/>
            <ac:spMk id="19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4:48.712" v="14" actId="14100"/>
        <pc:sldMkLst>
          <pc:docMk/>
          <pc:sldMk cId="0" sldId="260"/>
        </pc:sldMkLst>
        <pc:spChg chg="mod">
          <ac:chgData name="Sadia Rani" userId="da3cad2c07dd0175" providerId="LiveId" clId="{69F84BFF-29B8-411F-B952-C2B390B429E2}" dt="2026-02-24T00:04:48.712" v="14" actId="14100"/>
          <ac:spMkLst>
            <pc:docMk/>
            <pc:sldMk cId="0" sldId="260"/>
            <ac:spMk id="21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4:55.736" v="15" actId="14100"/>
        <pc:sldMkLst>
          <pc:docMk/>
          <pc:sldMk cId="0" sldId="261"/>
        </pc:sldMkLst>
        <pc:spChg chg="mod">
          <ac:chgData name="Sadia Rani" userId="da3cad2c07dd0175" providerId="LiveId" clId="{69F84BFF-29B8-411F-B952-C2B390B429E2}" dt="2026-02-24T00:04:55.736" v="15" actId="14100"/>
          <ac:spMkLst>
            <pc:docMk/>
            <pc:sldMk cId="0" sldId="261"/>
            <ac:spMk id="19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5:02.281" v="16" actId="14100"/>
        <pc:sldMkLst>
          <pc:docMk/>
          <pc:sldMk cId="0" sldId="262"/>
        </pc:sldMkLst>
        <pc:spChg chg="mod">
          <ac:chgData name="Sadia Rani" userId="da3cad2c07dd0175" providerId="LiveId" clId="{69F84BFF-29B8-411F-B952-C2B390B429E2}" dt="2026-02-24T00:05:02.281" v="16" actId="14100"/>
          <ac:spMkLst>
            <pc:docMk/>
            <pc:sldMk cId="0" sldId="262"/>
            <ac:spMk id="35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5:07.549" v="17" actId="14100"/>
        <pc:sldMkLst>
          <pc:docMk/>
          <pc:sldMk cId="0" sldId="263"/>
        </pc:sldMkLst>
        <pc:spChg chg="mod">
          <ac:chgData name="Sadia Rani" userId="da3cad2c07dd0175" providerId="LiveId" clId="{69F84BFF-29B8-411F-B952-C2B390B429E2}" dt="2026-02-24T00:05:07.549" v="17" actId="14100"/>
          <ac:spMkLst>
            <pc:docMk/>
            <pc:sldMk cId="0" sldId="263"/>
            <ac:spMk id="19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5:16.201" v="18" actId="14100"/>
        <pc:sldMkLst>
          <pc:docMk/>
          <pc:sldMk cId="0" sldId="264"/>
        </pc:sldMkLst>
        <pc:spChg chg="mod">
          <ac:chgData name="Sadia Rani" userId="da3cad2c07dd0175" providerId="LiveId" clId="{69F84BFF-29B8-411F-B952-C2B390B429E2}" dt="2026-02-24T00:05:16.201" v="18" actId="14100"/>
          <ac:spMkLst>
            <pc:docMk/>
            <pc:sldMk cId="0" sldId="264"/>
            <ac:spMk id="21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5:22.444" v="19" actId="14100"/>
        <pc:sldMkLst>
          <pc:docMk/>
          <pc:sldMk cId="0" sldId="265"/>
        </pc:sldMkLst>
        <pc:spChg chg="mod">
          <ac:chgData name="Sadia Rani" userId="da3cad2c07dd0175" providerId="LiveId" clId="{69F84BFF-29B8-411F-B952-C2B390B429E2}" dt="2026-02-24T00:05:22.444" v="19" actId="14100"/>
          <ac:spMkLst>
            <pc:docMk/>
            <pc:sldMk cId="0" sldId="265"/>
            <ac:spMk id="21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5:31.109" v="20" actId="14100"/>
        <pc:sldMkLst>
          <pc:docMk/>
          <pc:sldMk cId="0" sldId="266"/>
        </pc:sldMkLst>
        <pc:spChg chg="mod">
          <ac:chgData name="Sadia Rani" userId="da3cad2c07dd0175" providerId="LiveId" clId="{69F84BFF-29B8-411F-B952-C2B390B429E2}" dt="2026-02-24T00:05:31.109" v="20" actId="14100"/>
          <ac:spMkLst>
            <pc:docMk/>
            <pc:sldMk cId="0" sldId="266"/>
            <ac:spMk id="19" creationId="{00000000-0000-0000-0000-000000000000}"/>
          </ac:spMkLst>
        </pc:spChg>
      </pc:sldChg>
      <pc:sldChg chg="modSp mod">
        <pc:chgData name="Sadia Rani" userId="da3cad2c07dd0175" providerId="LiveId" clId="{69F84BFF-29B8-411F-B952-C2B390B429E2}" dt="2026-02-24T00:06:49.191" v="50"/>
        <pc:sldMkLst>
          <pc:docMk/>
          <pc:sldMk cId="0" sldId="267"/>
        </pc:sldMkLst>
        <pc:spChg chg="mod">
          <ac:chgData name="Sadia Rani" userId="da3cad2c07dd0175" providerId="LiveId" clId="{69F84BFF-29B8-411F-B952-C2B390B429E2}" dt="2026-02-24T00:06:03.587" v="31" actId="20577"/>
          <ac:spMkLst>
            <pc:docMk/>
            <pc:sldMk cId="0" sldId="267"/>
            <ac:spMk id="2" creationId="{00000000-0000-0000-0000-000000000000}"/>
          </ac:spMkLst>
        </pc:spChg>
        <pc:spChg chg="mod">
          <ac:chgData name="Sadia Rani" userId="da3cad2c07dd0175" providerId="LiveId" clId="{69F84BFF-29B8-411F-B952-C2B390B429E2}" dt="2026-02-24T00:06:49.191" v="50"/>
          <ac:spMkLst>
            <pc:docMk/>
            <pc:sldMk cId="0" sldId="26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6118" y="735106"/>
            <a:ext cx="7540322" cy="2928470"/>
          </a:xfrm>
        </p:spPr>
        <p:txBody>
          <a:bodyPr anchor="b">
            <a:normAutofit/>
          </a:bodyPr>
          <a:lstStyle/>
          <a:p>
            <a:pPr algn="l"/>
            <a:r>
              <a:rPr lang="en-GB" sz="4200">
                <a:solidFill>
                  <a:srgbClr val="FFFFFF"/>
                </a:solidFill>
              </a:rPr>
              <a:t>Critical Evaluation of the NHS App as a Digital Innovation in UK Health Care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3011" y="4870824"/>
            <a:ext cx="7504463" cy="1458258"/>
          </a:xfrm>
        </p:spPr>
        <p:txBody>
          <a:bodyPr anchor="ctr">
            <a:normAutofit/>
          </a:bodyPr>
          <a:lstStyle/>
          <a:p>
            <a:pPr algn="l"/>
            <a:r>
              <a:rPr lang="en-GB" dirty="0"/>
              <a:t>Sadia Rani | Student Number 2318770 | BMHP6026 |Presentation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Digital transformation addressing NHS demand and workforce pressure</a:t>
            </a:r>
          </a:p>
          <a:p>
            <a:pPr>
              <a:defRPr sz="2800"/>
            </a:pPr>
            <a:r>
              <a:rPr lang="en-GB" sz="1700"/>
              <a:t>Innovation evaluated: NHS App</a:t>
            </a:r>
          </a:p>
          <a:p>
            <a:pPr>
              <a:defRPr sz="2800"/>
            </a:pPr>
            <a:r>
              <a:rPr lang="en-GB" sz="1700"/>
              <a:t>Focus areas: Service Delivery, Patients, Workforce</a:t>
            </a:r>
          </a:p>
          <a:p>
            <a:pPr>
              <a:defRPr sz="2800"/>
            </a:pPr>
            <a:r>
              <a:rPr lang="en-GB" sz="1700"/>
              <a:t>Aim: critical evaluation and recommendations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748980" y="5943600"/>
            <a:ext cx="393781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dirty="0"/>
              <a:t>(NHS England, 2019)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Innovation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Single digital access platform for NHS services</a:t>
            </a:r>
          </a:p>
          <a:p>
            <a:pPr>
              <a:defRPr sz="2800"/>
            </a:pPr>
            <a:r>
              <a:rPr lang="en-GB" sz="1700"/>
              <a:t>Appointment booking and prescriptions</a:t>
            </a:r>
          </a:p>
          <a:p>
            <a:pPr>
              <a:defRPr sz="2800"/>
            </a:pPr>
            <a:r>
              <a:rPr lang="en-GB" sz="1700"/>
              <a:t>Access to health records and test results</a:t>
            </a:r>
          </a:p>
          <a:p>
            <a:pPr>
              <a:defRPr sz="2800"/>
            </a:pPr>
            <a:r>
              <a:rPr lang="en-GB" sz="1700"/>
              <a:t>Supports NHS digital strategy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230761" y="5943600"/>
            <a:ext cx="345603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/>
              <a:t>(NHS England, 2023)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Context and Implementation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Integrated with GP IT systems</a:t>
            </a:r>
          </a:p>
          <a:p>
            <a:pPr>
              <a:defRPr sz="2800"/>
            </a:pPr>
            <a:r>
              <a:rPr lang="en-GB" sz="1700"/>
              <a:t>Adoption varies between practices</a:t>
            </a:r>
          </a:p>
          <a:p>
            <a:pPr>
              <a:defRPr sz="2800"/>
            </a:pPr>
            <a:r>
              <a:rPr lang="en-GB" sz="1700"/>
              <a:t>Socio-technical systems perspective</a:t>
            </a:r>
          </a:p>
          <a:p>
            <a:pPr>
              <a:defRPr sz="2800"/>
            </a:pPr>
            <a:r>
              <a:rPr lang="en-GB" sz="1700"/>
              <a:t>Infrastructure determines success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77368" y="5943600"/>
            <a:ext cx="38094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dirty="0"/>
              <a:t>(The King’s Fund, 2022)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Service Delivery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Reduced phone demand in some practices</a:t>
            </a:r>
          </a:p>
          <a:p>
            <a:pPr>
              <a:defRPr sz="2800"/>
            </a:pPr>
            <a:r>
              <a:rPr lang="en-GB" sz="1700"/>
              <a:t>Improved administrative efficiency</a:t>
            </a:r>
          </a:p>
          <a:p>
            <a:pPr>
              <a:defRPr sz="2800"/>
            </a:pPr>
            <a:r>
              <a:rPr lang="en-GB" sz="1700"/>
              <a:t>Supports integrated care models</a:t>
            </a:r>
          </a:p>
          <a:p>
            <a:pPr>
              <a:defRPr sz="2800"/>
            </a:pPr>
            <a:r>
              <a:rPr lang="en-GB" sz="1700"/>
              <a:t>More time for complex clinical tasks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41290" y="5943600"/>
            <a:ext cx="52455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/>
              <a:t>(Nuffield Trust, 2023)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Service Delivery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Increased demand and workload redistribution</a:t>
            </a:r>
          </a:p>
          <a:p>
            <a:pPr>
              <a:defRPr sz="2800"/>
            </a:pPr>
            <a:r>
              <a:rPr lang="en-GB" sz="1700"/>
              <a:t>Postcode lottery in access</a:t>
            </a:r>
          </a:p>
          <a:p>
            <a:pPr>
              <a:defRPr sz="2800"/>
            </a:pPr>
            <a:r>
              <a:rPr lang="en-GB" sz="1700"/>
              <a:t>Technical integration issues</a:t>
            </a:r>
          </a:p>
          <a:p>
            <a:pPr>
              <a:defRPr sz="2800"/>
            </a:pPr>
            <a:r>
              <a:rPr lang="en-GB" sz="1700"/>
              <a:t>Need for national infrastructure investment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72000" y="5943600"/>
            <a:ext cx="41148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/>
              <a:t>(BMA, 2021)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Patient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Flexible access outside surgery hours</a:t>
            </a:r>
          </a:p>
          <a:p>
            <a:pPr>
              <a:defRPr sz="2800"/>
            </a:pPr>
            <a:r>
              <a:rPr lang="en-GB" sz="1700"/>
              <a:t>Greater empowerment via records access</a:t>
            </a:r>
          </a:p>
          <a:p>
            <a:pPr>
              <a:defRPr sz="2800"/>
            </a:pPr>
            <a:r>
              <a:rPr lang="en-GB" sz="1700"/>
              <a:t>Improved engagement and health literacy</a:t>
            </a:r>
          </a:p>
          <a:p>
            <a:pPr>
              <a:defRPr sz="2800"/>
            </a:pPr>
            <a:r>
              <a:rPr lang="en-GB" sz="1700"/>
              <a:t>Public health communication tool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607694" y="5943600"/>
            <a:ext cx="50791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dirty="0"/>
              <a:t>(NHS England, 2023)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Patient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Digital exclusion risks</a:t>
            </a:r>
          </a:p>
          <a:p>
            <a:pPr>
              <a:defRPr sz="2800"/>
            </a:pPr>
            <a:r>
              <a:rPr lang="en-GB" sz="1700"/>
              <a:t>Reduced relational aspects of care</a:t>
            </a:r>
          </a:p>
          <a:p>
            <a:pPr>
              <a:defRPr sz="2800"/>
            </a:pPr>
            <a:r>
              <a:rPr lang="en-GB" sz="1700"/>
              <a:t>Trust and data security concerns</a:t>
            </a:r>
          </a:p>
          <a:p>
            <a:pPr>
              <a:defRPr sz="2800"/>
            </a:pPr>
            <a:r>
              <a:rPr lang="en-GB" sz="1700"/>
              <a:t>Need for digital inclusion support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58812" y="5943600"/>
            <a:ext cx="392798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/>
              <a:t>(Watts, 2020)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Workforce Impact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Reduced routine admin tasks</a:t>
            </a:r>
          </a:p>
          <a:p>
            <a:pPr>
              <a:defRPr sz="2800"/>
            </a:pPr>
            <a:r>
              <a:rPr lang="en-GB" sz="1700"/>
              <a:t>New digital skills required</a:t>
            </a:r>
          </a:p>
          <a:p>
            <a:pPr>
              <a:defRPr sz="2800"/>
            </a:pPr>
            <a:r>
              <a:rPr lang="en-GB" sz="1700"/>
              <a:t>Increased triage workload</a:t>
            </a:r>
          </a:p>
          <a:p>
            <a:pPr>
              <a:defRPr sz="2800"/>
            </a:pPr>
            <a:r>
              <a:rPr lang="en-GB" sz="1700"/>
              <a:t>Need for training and CPD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33134" y="5943600"/>
            <a:ext cx="53536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dirty="0"/>
              <a:t>(Health Education England, 2022)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2200">
                <a:solidFill>
                  <a:srgbClr val="FFFFFF"/>
                </a:solidFill>
              </a:rPr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Hybrid digital and face-to-face care models</a:t>
            </a:r>
          </a:p>
          <a:p>
            <a:pPr>
              <a:defRPr sz="2800"/>
            </a:pPr>
            <a:r>
              <a:rPr lang="en-GB" sz="1700"/>
              <a:t>Workforce training and digital champions</a:t>
            </a:r>
          </a:p>
          <a:p>
            <a:pPr>
              <a:defRPr sz="2800"/>
            </a:pPr>
            <a:r>
              <a:rPr lang="en-GB" sz="1700"/>
              <a:t>Standardised national infrastructure</a:t>
            </a:r>
          </a:p>
          <a:p>
            <a:pPr>
              <a:defRPr sz="2800"/>
            </a:pPr>
            <a:r>
              <a:rPr lang="en-GB" sz="1700"/>
              <a:t>Staff co-design and protected learning time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607694" y="5943600"/>
            <a:ext cx="50791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dirty="0"/>
              <a:t>(The King’s Fund, 2022; NHS England, 2019)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>
              <a:defRPr sz="2800"/>
            </a:pPr>
            <a:r>
              <a:rPr lang="en-GB" sz="1700"/>
              <a:t>NHS App improves access and efficiency</a:t>
            </a:r>
          </a:p>
          <a:p>
            <a:pPr>
              <a:defRPr sz="2800"/>
            </a:pPr>
            <a:r>
              <a:rPr lang="en-GB" sz="1700"/>
              <a:t>Impact varies by infrastructure and readiness</a:t>
            </a:r>
          </a:p>
          <a:p>
            <a:pPr>
              <a:defRPr sz="2800"/>
            </a:pPr>
            <a:r>
              <a:rPr lang="en-GB" sz="1700"/>
              <a:t>Digital technology redistributes workload</a:t>
            </a:r>
          </a:p>
          <a:p>
            <a:pPr>
              <a:defRPr sz="2800"/>
            </a:pPr>
            <a:r>
              <a:rPr lang="en-GB" sz="1700"/>
              <a:t>Inclusive implementation is essential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72000" y="5943600"/>
            <a:ext cx="41148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dirty="0"/>
              <a:t>(Nuffield Trust, 2023; BMA, 2021)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 dirty="0">
                <a:solidFill>
                  <a:srgbClr val="FFFFFF"/>
                </a:solidFill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 marL="0" indent="0">
              <a:buNone/>
              <a:defRPr sz="2800"/>
            </a:pPr>
            <a:r>
              <a:rPr lang="en-GB" sz="1700" dirty="0"/>
              <a:t>NHS England (2019) The NHS Long Term Plan</a:t>
            </a:r>
          </a:p>
          <a:p>
            <a:pPr marL="0" indent="0">
              <a:buNone/>
              <a:defRPr sz="2800"/>
            </a:pPr>
            <a:r>
              <a:rPr lang="en-GB" sz="1700" dirty="0"/>
              <a:t>NHS England (2023) The NHS App</a:t>
            </a:r>
          </a:p>
          <a:p>
            <a:pPr marL="0" indent="0">
              <a:buNone/>
              <a:defRPr sz="2800"/>
            </a:pPr>
            <a:r>
              <a:rPr lang="en-GB" sz="1700" dirty="0"/>
              <a:t>Nuffield Trust (2023) Digital access to primary care</a:t>
            </a:r>
          </a:p>
          <a:p>
            <a:pPr marL="0" indent="0">
              <a:buNone/>
              <a:defRPr sz="2800"/>
            </a:pPr>
            <a:r>
              <a:rPr lang="en-GB" sz="1700" dirty="0"/>
              <a:t>The King’s Fund (2022) Digital technology and the future of the NHS</a:t>
            </a:r>
          </a:p>
          <a:p>
            <a:pPr marL="0" indent="0">
              <a:buNone/>
              <a:defRPr sz="2800"/>
            </a:pPr>
            <a:r>
              <a:rPr lang="en-GB" sz="1700" dirty="0"/>
              <a:t>BMA (2021) Digital transformation in the NHS</a:t>
            </a:r>
          </a:p>
          <a:p>
            <a:pPr marL="0" indent="0">
              <a:buNone/>
              <a:defRPr sz="2800"/>
            </a:pPr>
            <a:r>
              <a:rPr lang="en-GB" sz="1700" dirty="0"/>
              <a:t>Health Education England (2022) Digital literacy framework</a:t>
            </a:r>
          </a:p>
          <a:p>
            <a:pPr marL="0" indent="0">
              <a:buNone/>
              <a:defRPr sz="2800"/>
            </a:pPr>
            <a:r>
              <a:rPr lang="en-GB" sz="1700" dirty="0"/>
              <a:t>Watts (2020) Digital divide in the UK</a:t>
            </a:r>
          </a:p>
          <a:p>
            <a:pPr marL="0" indent="0">
              <a:buNone/>
              <a:defRPr sz="2800"/>
            </a:pPr>
            <a:endParaRPr lang="en-GB" sz="1700" dirty="0"/>
          </a:p>
          <a:p>
            <a:pPr>
              <a:defRPr sz="2800"/>
            </a:pPr>
            <a:endParaRPr lang="en-GB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378</Words>
  <Application>Microsoft Office PowerPoint</Application>
  <PresentationFormat>On-screen Show (4:3)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Critical Evaluation of the NHS App as a Digital Innovation in UK Health Care</vt:lpstr>
      <vt:lpstr>Introduction</vt:lpstr>
      <vt:lpstr>Innovation Overview</vt:lpstr>
      <vt:lpstr>Context and Implementation</vt:lpstr>
      <vt:lpstr>Service Delivery Benefits</vt:lpstr>
      <vt:lpstr>Service Delivery Challenges</vt:lpstr>
      <vt:lpstr>Patient Benefits</vt:lpstr>
      <vt:lpstr>Patient Challenges</vt:lpstr>
      <vt:lpstr>Workforce Impact</vt:lpstr>
      <vt:lpstr>Recommendations</vt:lpstr>
      <vt:lpstr>Conclusion</vt:lpstr>
      <vt:lpstr>References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Evaluation of the NHS App as a Digital Innovation in UK Health Care</dc:title>
  <dc:subject/>
  <dc:creator/>
  <cp:keywords/>
  <dc:description>generated using python-pptx</dc:description>
  <cp:lastModifiedBy>Sadia Rani</cp:lastModifiedBy>
  <cp:revision>4</cp:revision>
  <dcterms:created xsi:type="dcterms:W3CDTF">2013-01-27T09:14:16Z</dcterms:created>
  <dcterms:modified xsi:type="dcterms:W3CDTF">2026-03-04T23:19:32Z</dcterms:modified>
  <cp:category/>
</cp:coreProperties>
</file>