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12/6/2018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weebly.com/editor/main.php#/" TargetMode="External"/><Relationship Id="rId2" Type="http://schemas.openxmlformats.org/officeDocument/2006/relationships/hyperlink" Target="mailto:redcarpetevents18@gmail.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1EBA-6170-45A2-9D7A-1F3A7C51221D}"/>
              </a:ext>
            </a:extLst>
          </p:cNvPr>
          <p:cNvSpPr>
            <a:spLocks noGrp="1"/>
          </p:cNvSpPr>
          <p:nvPr>
            <p:ph type="ctrTitle"/>
          </p:nvPr>
        </p:nvSpPr>
        <p:spPr>
          <a:xfrm>
            <a:off x="1096250" y="232765"/>
            <a:ext cx="7766936" cy="1646302"/>
          </a:xfrm>
        </p:spPr>
        <p:txBody>
          <a:bodyPr/>
          <a:lstStyle/>
          <a:p>
            <a:pPr algn="ctr"/>
            <a:r>
              <a:rPr lang="en-GB" dirty="0"/>
              <a:t>Website slides</a:t>
            </a:r>
            <a:br>
              <a:rPr lang="en-GB" dirty="0"/>
            </a:br>
            <a:r>
              <a:rPr lang="en-GB" dirty="0"/>
              <a:t>(Screenshots)</a:t>
            </a:r>
          </a:p>
        </p:txBody>
      </p:sp>
      <p:sp>
        <p:nvSpPr>
          <p:cNvPr id="3" name="Subtitle 2">
            <a:extLst>
              <a:ext uri="{FF2B5EF4-FFF2-40B4-BE49-F238E27FC236}">
                <a16:creationId xmlns:a16="http://schemas.microsoft.com/office/drawing/2014/main" id="{9D075B16-35BA-4D67-993F-E93D72462480}"/>
              </a:ext>
            </a:extLst>
          </p:cNvPr>
          <p:cNvSpPr>
            <a:spLocks noGrp="1"/>
          </p:cNvSpPr>
          <p:nvPr>
            <p:ph type="subTitle" idx="1"/>
          </p:nvPr>
        </p:nvSpPr>
        <p:spPr>
          <a:xfrm>
            <a:off x="1096250" y="2294286"/>
            <a:ext cx="7766936" cy="1096899"/>
          </a:xfrm>
        </p:spPr>
        <p:txBody>
          <a:bodyPr>
            <a:normAutofit/>
          </a:bodyPr>
          <a:lstStyle/>
          <a:p>
            <a:r>
              <a:rPr lang="en-GB" sz="3600" dirty="0">
                <a:solidFill>
                  <a:srgbClr val="FF0000"/>
                </a:solidFill>
              </a:rPr>
              <a:t>RED CARPET EVENTS MANAGEMENT</a:t>
            </a:r>
          </a:p>
        </p:txBody>
      </p:sp>
      <p:sp>
        <p:nvSpPr>
          <p:cNvPr id="4" name="TextBox 3">
            <a:extLst>
              <a:ext uri="{FF2B5EF4-FFF2-40B4-BE49-F238E27FC236}">
                <a16:creationId xmlns:a16="http://schemas.microsoft.com/office/drawing/2014/main" id="{2176A852-786D-4F3F-A642-E0207B910DA4}"/>
              </a:ext>
            </a:extLst>
          </p:cNvPr>
          <p:cNvSpPr txBox="1"/>
          <p:nvPr/>
        </p:nvSpPr>
        <p:spPr>
          <a:xfrm>
            <a:off x="861391" y="3224608"/>
            <a:ext cx="8772939" cy="1754326"/>
          </a:xfrm>
          <a:prstGeom prst="rect">
            <a:avLst/>
          </a:prstGeom>
          <a:noFill/>
        </p:spPr>
        <p:txBody>
          <a:bodyPr wrap="square" rtlCol="0">
            <a:spAutoFit/>
          </a:bodyPr>
          <a:lstStyle/>
          <a:p>
            <a:pPr algn="ctr"/>
            <a:r>
              <a:rPr lang="en-GB" dirty="0">
                <a:solidFill>
                  <a:srgbClr val="002060"/>
                </a:solidFill>
              </a:rPr>
              <a:t>FOYSAL AHMED 1709523</a:t>
            </a:r>
          </a:p>
          <a:p>
            <a:pPr algn="ctr"/>
            <a:r>
              <a:rPr lang="en-GB" dirty="0">
                <a:solidFill>
                  <a:srgbClr val="002060"/>
                </a:solidFill>
              </a:rPr>
              <a:t>SHAHED BAKSHI </a:t>
            </a:r>
          </a:p>
          <a:p>
            <a:pPr algn="ctr"/>
            <a:r>
              <a:rPr lang="en-GB" dirty="0">
                <a:solidFill>
                  <a:srgbClr val="002060"/>
                </a:solidFill>
              </a:rPr>
              <a:t>AKHTERUZZAMAN QURAISHI 1709589</a:t>
            </a:r>
          </a:p>
          <a:p>
            <a:pPr algn="ctr"/>
            <a:r>
              <a:rPr lang="en-GB" dirty="0">
                <a:solidFill>
                  <a:srgbClr val="002060"/>
                </a:solidFill>
              </a:rPr>
              <a:t>MOHAMMAD RAHMAN 1709543</a:t>
            </a:r>
          </a:p>
          <a:p>
            <a:pPr algn="ctr"/>
            <a:r>
              <a:rPr lang="en-GB" dirty="0">
                <a:solidFill>
                  <a:srgbClr val="002060"/>
                </a:solidFill>
              </a:rPr>
              <a:t>ZUHEL MIAH 1709521</a:t>
            </a:r>
          </a:p>
          <a:p>
            <a:endParaRPr lang="en-GB" dirty="0"/>
          </a:p>
        </p:txBody>
      </p:sp>
      <p:sp>
        <p:nvSpPr>
          <p:cNvPr id="6" name="TextBox 5">
            <a:extLst>
              <a:ext uri="{FF2B5EF4-FFF2-40B4-BE49-F238E27FC236}">
                <a16:creationId xmlns:a16="http://schemas.microsoft.com/office/drawing/2014/main" id="{4FFDF9A8-3D0D-4CBA-B85F-692BC1ECD5B2}"/>
              </a:ext>
            </a:extLst>
          </p:cNvPr>
          <p:cNvSpPr txBox="1"/>
          <p:nvPr/>
        </p:nvSpPr>
        <p:spPr>
          <a:xfrm>
            <a:off x="1938344" y="5181601"/>
            <a:ext cx="6082748" cy="923330"/>
          </a:xfrm>
          <a:prstGeom prst="rect">
            <a:avLst/>
          </a:prstGeom>
          <a:noFill/>
        </p:spPr>
        <p:txBody>
          <a:bodyPr wrap="square" rtlCol="0">
            <a:spAutoFit/>
          </a:bodyPr>
          <a:lstStyle/>
          <a:p>
            <a:pPr algn="ctr"/>
            <a:r>
              <a:rPr lang="en-GB" dirty="0"/>
              <a:t>Website email: </a:t>
            </a:r>
            <a:r>
              <a:rPr lang="en-GB" dirty="0">
                <a:hlinkClick r:id="rId2">
                  <a:extLst>
                    <a:ext uri="{A12FA001-AC4F-418D-AE19-62706E023703}">
                      <ahyp:hlinkClr xmlns:ahyp="http://schemas.microsoft.com/office/drawing/2018/hyperlinkcolor" val="tx"/>
                    </a:ext>
                  </a:extLst>
                </a:hlinkClick>
              </a:rPr>
              <a:t>redcarpetevents18@gmail.com</a:t>
            </a:r>
            <a:endParaRPr lang="en-GB" dirty="0"/>
          </a:p>
          <a:p>
            <a:pPr algn="ctr"/>
            <a:r>
              <a:rPr lang="en-GB" dirty="0"/>
              <a:t>Password: redcarpet2018</a:t>
            </a:r>
          </a:p>
          <a:p>
            <a:endParaRPr lang="en-GB" dirty="0"/>
          </a:p>
        </p:txBody>
      </p:sp>
      <p:sp>
        <p:nvSpPr>
          <p:cNvPr id="7" name="TextBox 6">
            <a:extLst>
              <a:ext uri="{FF2B5EF4-FFF2-40B4-BE49-F238E27FC236}">
                <a16:creationId xmlns:a16="http://schemas.microsoft.com/office/drawing/2014/main" id="{2706D269-F28A-431E-AFA5-867A3F02A0FC}"/>
              </a:ext>
            </a:extLst>
          </p:cNvPr>
          <p:cNvSpPr txBox="1"/>
          <p:nvPr/>
        </p:nvSpPr>
        <p:spPr>
          <a:xfrm>
            <a:off x="1938344" y="5955143"/>
            <a:ext cx="5963478" cy="369332"/>
          </a:xfrm>
          <a:prstGeom prst="rect">
            <a:avLst/>
          </a:prstGeom>
          <a:noFill/>
        </p:spPr>
        <p:txBody>
          <a:bodyPr wrap="square" rtlCol="0">
            <a:spAutoFit/>
          </a:bodyPr>
          <a:lstStyle/>
          <a:p>
            <a:r>
              <a:rPr lang="en-GB" dirty="0"/>
              <a:t>URL link: </a:t>
            </a:r>
            <a:r>
              <a:rPr lang="en-GB" dirty="0">
                <a:hlinkClick r:id="rId3"/>
              </a:rPr>
              <a:t>https://www.weebly.com/editor/main.php#/</a:t>
            </a:r>
            <a:r>
              <a:rPr lang="en-GB" dirty="0"/>
              <a:t> </a:t>
            </a:r>
          </a:p>
        </p:txBody>
      </p:sp>
    </p:spTree>
    <p:extLst>
      <p:ext uri="{BB962C8B-B14F-4D97-AF65-F5344CB8AC3E}">
        <p14:creationId xmlns:p14="http://schemas.microsoft.com/office/powerpoint/2010/main" val="2137270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9333838-2701-4E0E-A31E-A19F9BEDD0F5}"/>
              </a:ext>
            </a:extLst>
          </p:cNvPr>
          <p:cNvPicPr/>
          <p:nvPr/>
        </p:nvPicPr>
        <p:blipFill rotWithShape="1">
          <a:blip r:embed="rId2"/>
          <a:srcRect l="16134" t="13951" b="12889"/>
          <a:stretch/>
        </p:blipFill>
        <p:spPr bwMode="auto">
          <a:xfrm>
            <a:off x="422031" y="618978"/>
            <a:ext cx="11254153" cy="578182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8517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CB774F-559A-4303-B8D8-56544217D1D7}"/>
              </a:ext>
            </a:extLst>
          </p:cNvPr>
          <p:cNvPicPr/>
          <p:nvPr/>
        </p:nvPicPr>
        <p:blipFill rotWithShape="1">
          <a:blip r:embed="rId2"/>
          <a:srcRect l="16743" t="15097" b="13938"/>
          <a:stretch/>
        </p:blipFill>
        <p:spPr bwMode="auto">
          <a:xfrm>
            <a:off x="478302" y="618977"/>
            <a:ext cx="11310424" cy="582402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97137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1105C72-CDC1-4419-9B6C-6EC4436CBFB9}"/>
              </a:ext>
            </a:extLst>
          </p:cNvPr>
          <p:cNvPicPr/>
          <p:nvPr/>
        </p:nvPicPr>
        <p:blipFill rotWithShape="1">
          <a:blip r:embed="rId2"/>
          <a:srcRect l="17386" t="14019" b="14751"/>
          <a:stretch/>
        </p:blipFill>
        <p:spPr bwMode="auto">
          <a:xfrm>
            <a:off x="492368" y="506437"/>
            <a:ext cx="11113477" cy="583809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13035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2BAE0FF-9214-4CF4-AA28-C8BCBF0C2B4D}"/>
              </a:ext>
            </a:extLst>
          </p:cNvPr>
          <p:cNvPicPr/>
          <p:nvPr/>
        </p:nvPicPr>
        <p:blipFill rotWithShape="1">
          <a:blip r:embed="rId2"/>
          <a:srcRect l="16237" t="15418" b="14309"/>
          <a:stretch/>
        </p:blipFill>
        <p:spPr bwMode="auto">
          <a:xfrm>
            <a:off x="450166" y="633046"/>
            <a:ext cx="11141612" cy="565521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75481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92E4545-D877-4D51-A7DB-282B3AFE3E76}"/>
              </a:ext>
            </a:extLst>
          </p:cNvPr>
          <p:cNvPicPr/>
          <p:nvPr/>
        </p:nvPicPr>
        <p:blipFill rotWithShape="1">
          <a:blip r:embed="rId2"/>
          <a:srcRect l="16633" t="17222" b="14266"/>
          <a:stretch/>
        </p:blipFill>
        <p:spPr bwMode="auto">
          <a:xfrm>
            <a:off x="464233" y="717452"/>
            <a:ext cx="11085341" cy="561301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5659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27DE84-7FA1-4A72-8DBB-4C0D92F87C78}"/>
              </a:ext>
            </a:extLst>
          </p:cNvPr>
          <p:cNvPicPr/>
          <p:nvPr/>
        </p:nvPicPr>
        <p:blipFill rotWithShape="1">
          <a:blip r:embed="rId2"/>
          <a:srcRect l="16668" t="15671" b="14871"/>
          <a:stretch/>
        </p:blipFill>
        <p:spPr bwMode="auto">
          <a:xfrm>
            <a:off x="450166" y="675249"/>
            <a:ext cx="10986867" cy="557080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69648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480275D-3DE0-445A-8A6C-F9B2B7F5B86B}"/>
              </a:ext>
            </a:extLst>
          </p:cNvPr>
          <p:cNvPicPr/>
          <p:nvPr/>
        </p:nvPicPr>
        <p:blipFill rotWithShape="1">
          <a:blip r:embed="rId2"/>
          <a:srcRect l="16742" t="15008" b="13800"/>
          <a:stretch/>
        </p:blipFill>
        <p:spPr bwMode="auto">
          <a:xfrm>
            <a:off x="450166" y="590843"/>
            <a:ext cx="11211951" cy="578182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32337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03C799-1130-452F-9BD7-B80FC8A3F3D2}"/>
              </a:ext>
            </a:extLst>
          </p:cNvPr>
          <p:cNvPicPr/>
          <p:nvPr/>
        </p:nvPicPr>
        <p:blipFill rotWithShape="1">
          <a:blip r:embed="rId2"/>
          <a:srcRect l="16600" t="13895" b="15441"/>
          <a:stretch/>
        </p:blipFill>
        <p:spPr bwMode="auto">
          <a:xfrm>
            <a:off x="422031" y="717452"/>
            <a:ext cx="11099409" cy="551453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13805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B1188CA-05A1-4CDE-8EF9-B858AE95E9D9}"/>
              </a:ext>
            </a:extLst>
          </p:cNvPr>
          <p:cNvPicPr/>
          <p:nvPr/>
        </p:nvPicPr>
        <p:blipFill rotWithShape="1">
          <a:blip r:embed="rId2"/>
          <a:srcRect l="16195" t="15217" b="14014"/>
          <a:stretch/>
        </p:blipFill>
        <p:spPr bwMode="auto">
          <a:xfrm>
            <a:off x="450166" y="604912"/>
            <a:ext cx="11085342" cy="568334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90911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37CB7B-B3E5-4F6D-B453-8C9E707E1903}"/>
              </a:ext>
            </a:extLst>
          </p:cNvPr>
          <p:cNvPicPr/>
          <p:nvPr/>
        </p:nvPicPr>
        <p:blipFill rotWithShape="1">
          <a:blip r:embed="rId2"/>
          <a:srcRect l="16635" t="15192" b="13684"/>
          <a:stretch/>
        </p:blipFill>
        <p:spPr bwMode="auto">
          <a:xfrm>
            <a:off x="407963" y="647114"/>
            <a:ext cx="11268222" cy="568334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37100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1B3854-734D-4FC3-A875-291AE2631550}"/>
              </a:ext>
            </a:extLst>
          </p:cNvPr>
          <p:cNvPicPr/>
          <p:nvPr/>
        </p:nvPicPr>
        <p:blipFill rotWithShape="1">
          <a:blip r:embed="rId2"/>
          <a:srcRect l="17033" t="16348" b="13989"/>
          <a:stretch/>
        </p:blipFill>
        <p:spPr bwMode="auto">
          <a:xfrm>
            <a:off x="393895" y="548640"/>
            <a:ext cx="11141613" cy="579588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91740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9242293-72B2-454D-9B93-FC3A78CD626B}"/>
              </a:ext>
            </a:extLst>
          </p:cNvPr>
          <p:cNvPicPr/>
          <p:nvPr/>
        </p:nvPicPr>
        <p:blipFill rotWithShape="1">
          <a:blip r:embed="rId2"/>
          <a:srcRect l="16989" t="15855" b="14280"/>
          <a:stretch/>
        </p:blipFill>
        <p:spPr bwMode="auto">
          <a:xfrm>
            <a:off x="365760" y="731520"/>
            <a:ext cx="11127545" cy="54723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86992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633AD1-9EDE-4D80-AC7E-66C38AB2B25C}"/>
              </a:ext>
            </a:extLst>
          </p:cNvPr>
          <p:cNvPicPr/>
          <p:nvPr/>
        </p:nvPicPr>
        <p:blipFill rotWithShape="1">
          <a:blip r:embed="rId2"/>
          <a:srcRect l="17855" t="15120" b="13512"/>
          <a:stretch/>
        </p:blipFill>
        <p:spPr bwMode="auto">
          <a:xfrm>
            <a:off x="478302" y="633046"/>
            <a:ext cx="10972800" cy="561300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08530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0B47973-5DA2-4A9A-9C2E-21D74BC0900C}"/>
              </a:ext>
            </a:extLst>
          </p:cNvPr>
          <p:cNvPicPr/>
          <p:nvPr/>
        </p:nvPicPr>
        <p:blipFill rotWithShape="1">
          <a:blip r:embed="rId2"/>
          <a:srcRect l="17280" t="15040" b="13520"/>
          <a:stretch/>
        </p:blipFill>
        <p:spPr bwMode="auto">
          <a:xfrm>
            <a:off x="506437" y="647112"/>
            <a:ext cx="11057206" cy="56411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3806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A329B2-F680-49EC-A29E-A2D40ADF7180}"/>
              </a:ext>
            </a:extLst>
          </p:cNvPr>
          <p:cNvPicPr/>
          <p:nvPr/>
        </p:nvPicPr>
        <p:blipFill rotWithShape="1">
          <a:blip r:embed="rId2"/>
          <a:srcRect l="16957" t="13639" b="13995"/>
          <a:stretch/>
        </p:blipFill>
        <p:spPr bwMode="auto">
          <a:xfrm>
            <a:off x="379828" y="661182"/>
            <a:ext cx="11352627" cy="55848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99723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3FED90-B696-4E71-B627-FC7FAA0B81CA}"/>
              </a:ext>
            </a:extLst>
          </p:cNvPr>
          <p:cNvPicPr/>
          <p:nvPr/>
        </p:nvPicPr>
        <p:blipFill rotWithShape="1">
          <a:blip r:embed="rId2"/>
          <a:srcRect l="16886" t="14554" b="14899"/>
          <a:stretch/>
        </p:blipFill>
        <p:spPr bwMode="auto">
          <a:xfrm>
            <a:off x="478302" y="576775"/>
            <a:ext cx="11169747" cy="568334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31893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BE0DF-A199-435C-8EB2-AF04725EF175}"/>
              </a:ext>
            </a:extLst>
          </p:cNvPr>
          <p:cNvSpPr>
            <a:spLocks noGrp="1"/>
          </p:cNvSpPr>
          <p:nvPr>
            <p:ph type="title"/>
          </p:nvPr>
        </p:nvSpPr>
        <p:spPr>
          <a:xfrm>
            <a:off x="677334" y="609601"/>
            <a:ext cx="8596668" cy="728870"/>
          </a:xfrm>
        </p:spPr>
        <p:txBody>
          <a:bodyPr/>
          <a:lstStyle/>
          <a:p>
            <a:pPr algn="ctr"/>
            <a:r>
              <a:rPr lang="en-GB" dirty="0" err="1"/>
              <a:t>Contributional</a:t>
            </a:r>
            <a:r>
              <a:rPr lang="en-GB" dirty="0"/>
              <a:t> skills audit</a:t>
            </a:r>
          </a:p>
        </p:txBody>
      </p:sp>
      <p:sp>
        <p:nvSpPr>
          <p:cNvPr id="3" name="Content Placeholder 2">
            <a:extLst>
              <a:ext uri="{FF2B5EF4-FFF2-40B4-BE49-F238E27FC236}">
                <a16:creationId xmlns:a16="http://schemas.microsoft.com/office/drawing/2014/main" id="{A8342D11-A4C9-4624-895F-993EA2458B0E}"/>
              </a:ext>
            </a:extLst>
          </p:cNvPr>
          <p:cNvSpPr>
            <a:spLocks noGrp="1"/>
          </p:cNvSpPr>
          <p:nvPr>
            <p:ph idx="1"/>
          </p:nvPr>
        </p:nvSpPr>
        <p:spPr>
          <a:xfrm>
            <a:off x="677334" y="1497495"/>
            <a:ext cx="8596668" cy="4850295"/>
          </a:xfrm>
        </p:spPr>
        <p:txBody>
          <a:bodyPr>
            <a:normAutofit lnSpcReduction="10000"/>
          </a:bodyPr>
          <a:lstStyle/>
          <a:p>
            <a:r>
              <a:rPr lang="en-GB" b="1" u="sng" dirty="0"/>
              <a:t>FOYSAL AHMED (1709523)</a:t>
            </a:r>
          </a:p>
          <a:p>
            <a:r>
              <a:rPr lang="en-GB" dirty="0"/>
              <a:t>Within our group, we worked together to create a questionnaire on Google forms. This questionnaire would be used to help with our research and to get more of an understanding about what the public think about an events planner and what they hope to get from us within our service. Shahed </a:t>
            </a:r>
            <a:r>
              <a:rPr lang="en-GB" dirty="0" err="1"/>
              <a:t>Bakshi</a:t>
            </a:r>
            <a:r>
              <a:rPr lang="en-GB" dirty="0"/>
              <a:t> created the questionnaire but we all worked together to come up with questions that we though would be relevant for our business ‘Red Carpet Events Management’. I personally suggested two questions, both of which the rest of the group agreed to add in the questionnaire. We wanted to use a variety of questions styles such as ranking, open questions, categories, rating and others too. Creating these questions on Google forms was quite difficult as we had to click around on the app to work it out. Once we managed to insert all of our eleven questions on to the questionnaire, we then sent it off to other groups for them to fill it out and return to us. Before sending it off, we all reviewed the survey to ensure there were no mistakes made. We received fifteen responses and recorded them through charts to give a visual idea of what the results were. </a:t>
            </a:r>
          </a:p>
          <a:p>
            <a:endParaRPr lang="en-GB" dirty="0"/>
          </a:p>
        </p:txBody>
      </p:sp>
    </p:spTree>
    <p:extLst>
      <p:ext uri="{BB962C8B-B14F-4D97-AF65-F5344CB8AC3E}">
        <p14:creationId xmlns:p14="http://schemas.microsoft.com/office/powerpoint/2010/main" val="370571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FA3BE-5C7F-4B58-911A-25F019A58C99}"/>
              </a:ext>
            </a:extLst>
          </p:cNvPr>
          <p:cNvSpPr>
            <a:spLocks noGrp="1"/>
          </p:cNvSpPr>
          <p:nvPr>
            <p:ph type="title"/>
          </p:nvPr>
        </p:nvSpPr>
        <p:spPr>
          <a:xfrm>
            <a:off x="677334" y="238540"/>
            <a:ext cx="8596668" cy="742122"/>
          </a:xfrm>
        </p:spPr>
        <p:txBody>
          <a:bodyPr/>
          <a:lstStyle/>
          <a:p>
            <a:pPr algn="ctr"/>
            <a:r>
              <a:rPr lang="en-GB" dirty="0" err="1"/>
              <a:t>Contributional</a:t>
            </a:r>
            <a:r>
              <a:rPr lang="en-GB" dirty="0"/>
              <a:t> skills audit</a:t>
            </a:r>
          </a:p>
        </p:txBody>
      </p:sp>
      <p:sp>
        <p:nvSpPr>
          <p:cNvPr id="3" name="Content Placeholder 2">
            <a:extLst>
              <a:ext uri="{FF2B5EF4-FFF2-40B4-BE49-F238E27FC236}">
                <a16:creationId xmlns:a16="http://schemas.microsoft.com/office/drawing/2014/main" id="{076FFD50-17D4-4FAE-BBF4-232FD454BA1A}"/>
              </a:ext>
            </a:extLst>
          </p:cNvPr>
          <p:cNvSpPr>
            <a:spLocks noGrp="1"/>
          </p:cNvSpPr>
          <p:nvPr>
            <p:ph idx="1"/>
          </p:nvPr>
        </p:nvSpPr>
        <p:spPr>
          <a:xfrm>
            <a:off x="516835" y="980663"/>
            <a:ext cx="8945217" cy="5060700"/>
          </a:xfrm>
        </p:spPr>
        <p:txBody>
          <a:bodyPr>
            <a:normAutofit fontScale="92500" lnSpcReduction="20000"/>
          </a:bodyPr>
          <a:lstStyle/>
          <a:p>
            <a:r>
              <a:rPr lang="en-GB" dirty="0"/>
              <a:t>To enable promotion of our business, we also created a website. We did this using ‘Weebly’ which is a free website creator. It allowed more than one person to work on the site on different devices. Other group members helped pick out images that we could add to the website whilst I was responsible for creating the whole website. I added additional tabs to the home page such as ‘service and contact’ and a few more. This was to ensure that we made our website easily accessible as possible for our viewers. I completed the ‘information on the home page which included some of the images, adding the ‘mission statement’ as well as adding the social media icons to show viewers that we are available on other networking sites for more information and to leave us feedback. At the bottom of the home page I also added the information about when our business launched including who created the business and site. On the ‘service’ page I included images that represent the service that we offer and a description of what we do and how we run. I also inserted sliding images so that more than one image can be viewed. Also, the alternating of images is more attractive to the viewer’s eye. Lastly, I edited the ‘contact’ page where I added a map of the location of our office so customers can easily locate us. I also inserted our contact number, email address and our full address as well. Having all of this information visible ensures us that customers have various ways of getting in touch with us.  At the bottom of this page, I then added a statement advising viewers that they can use the link provided to fill out the questionnaire that we had created to leave us any feedback. Finally, we all carried out checks on all the pages to ensure there were no grammatical errors or other mistakes. </a:t>
            </a:r>
          </a:p>
          <a:p>
            <a:endParaRPr lang="en-GB" dirty="0"/>
          </a:p>
        </p:txBody>
      </p:sp>
    </p:spTree>
    <p:extLst>
      <p:ext uri="{BB962C8B-B14F-4D97-AF65-F5344CB8AC3E}">
        <p14:creationId xmlns:p14="http://schemas.microsoft.com/office/powerpoint/2010/main" val="1169443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89</TotalTime>
  <Words>637</Words>
  <Application>Microsoft Office PowerPoint</Application>
  <PresentationFormat>Widescreen</PresentationFormat>
  <Paragraphs>15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Trebuchet MS</vt:lpstr>
      <vt:lpstr>Wingdings 3</vt:lpstr>
      <vt:lpstr>Facet</vt:lpstr>
      <vt:lpstr>Website slides (Screenshots)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Contributional skills audit</vt:lpstr>
      <vt:lpstr>Contributional skills audit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Family</dc:creator>
  <cp:lastModifiedBy>Family</cp:lastModifiedBy>
  <cp:revision>7</cp:revision>
  <dcterms:created xsi:type="dcterms:W3CDTF">2018-12-06T21:11:25Z</dcterms:created>
  <dcterms:modified xsi:type="dcterms:W3CDTF">2018-12-06T22:43:29Z</dcterms:modified>
</cp:coreProperties>
</file>