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varScale="1">
        <p:scale>
          <a:sx n="59" d="100"/>
          <a:sy n="59" d="100"/>
        </p:scale>
        <p:origin x="960"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anco" userId="7e558464-5ba9-449b-a989-19dfc9d16379" providerId="ADAL" clId="{0DF79663-98EF-4DAC-9485-CF17ECCED3B9}"/>
    <pc:docChg chg="custSel addSld delSld modSld">
      <pc:chgData name="Franco" userId="7e558464-5ba9-449b-a989-19dfc9d16379" providerId="ADAL" clId="{0DF79663-98EF-4DAC-9485-CF17ECCED3B9}" dt="2022-11-25T23:35:50.993" v="469" actId="20577"/>
      <pc:docMkLst>
        <pc:docMk/>
      </pc:docMkLst>
      <pc:sldChg chg="modSp mod">
        <pc:chgData name="Franco" userId="7e558464-5ba9-449b-a989-19dfc9d16379" providerId="ADAL" clId="{0DF79663-98EF-4DAC-9485-CF17ECCED3B9}" dt="2022-11-25T22:47:43.036" v="13" actId="14100"/>
        <pc:sldMkLst>
          <pc:docMk/>
          <pc:sldMk cId="348753509" sldId="256"/>
        </pc:sldMkLst>
        <pc:spChg chg="mod">
          <ac:chgData name="Franco" userId="7e558464-5ba9-449b-a989-19dfc9d16379" providerId="ADAL" clId="{0DF79663-98EF-4DAC-9485-CF17ECCED3B9}" dt="2022-11-25T22:47:43.036" v="13" actId="14100"/>
          <ac:spMkLst>
            <pc:docMk/>
            <pc:sldMk cId="348753509" sldId="256"/>
            <ac:spMk id="2" creationId="{56D1799C-2501-53DA-EC0C-E6449CCD0F54}"/>
          </ac:spMkLst>
        </pc:spChg>
      </pc:sldChg>
      <pc:sldChg chg="del">
        <pc:chgData name="Franco" userId="7e558464-5ba9-449b-a989-19dfc9d16379" providerId="ADAL" clId="{0DF79663-98EF-4DAC-9485-CF17ECCED3B9}" dt="2022-11-25T22:43:58.818" v="0" actId="2696"/>
        <pc:sldMkLst>
          <pc:docMk/>
          <pc:sldMk cId="406837793" sldId="257"/>
        </pc:sldMkLst>
      </pc:sldChg>
      <pc:sldChg chg="addSp modSp new mod">
        <pc:chgData name="Franco" userId="7e558464-5ba9-449b-a989-19dfc9d16379" providerId="ADAL" clId="{0DF79663-98EF-4DAC-9485-CF17ECCED3B9}" dt="2022-11-25T22:52:33.452" v="25" actId="2711"/>
        <pc:sldMkLst>
          <pc:docMk/>
          <pc:sldMk cId="2526995819" sldId="257"/>
        </pc:sldMkLst>
        <pc:spChg chg="add mod">
          <ac:chgData name="Franco" userId="7e558464-5ba9-449b-a989-19dfc9d16379" providerId="ADAL" clId="{0DF79663-98EF-4DAC-9485-CF17ECCED3B9}" dt="2022-11-25T22:52:33.452" v="25" actId="2711"/>
          <ac:spMkLst>
            <pc:docMk/>
            <pc:sldMk cId="2526995819" sldId="257"/>
            <ac:spMk id="3" creationId="{3E17AA7C-3C92-293E-09E8-5C35AD5820AF}"/>
          </ac:spMkLst>
        </pc:spChg>
      </pc:sldChg>
      <pc:sldChg chg="addSp modSp new mod">
        <pc:chgData name="Franco" userId="7e558464-5ba9-449b-a989-19dfc9d16379" providerId="ADAL" clId="{0DF79663-98EF-4DAC-9485-CF17ECCED3B9}" dt="2022-11-25T22:51:07.284" v="23" actId="255"/>
        <pc:sldMkLst>
          <pc:docMk/>
          <pc:sldMk cId="1256269406" sldId="258"/>
        </pc:sldMkLst>
        <pc:spChg chg="add mod">
          <ac:chgData name="Franco" userId="7e558464-5ba9-449b-a989-19dfc9d16379" providerId="ADAL" clId="{0DF79663-98EF-4DAC-9485-CF17ECCED3B9}" dt="2022-11-25T22:51:07.284" v="23" actId="255"/>
          <ac:spMkLst>
            <pc:docMk/>
            <pc:sldMk cId="1256269406" sldId="258"/>
            <ac:spMk id="3" creationId="{EA46C41F-72F2-6659-C95F-3E14437D4E47}"/>
          </ac:spMkLst>
        </pc:spChg>
      </pc:sldChg>
      <pc:sldChg chg="del">
        <pc:chgData name="Franco" userId="7e558464-5ba9-449b-a989-19dfc9d16379" providerId="ADAL" clId="{0DF79663-98EF-4DAC-9485-CF17ECCED3B9}" dt="2022-11-25T22:44:04.307" v="1" actId="2696"/>
        <pc:sldMkLst>
          <pc:docMk/>
          <pc:sldMk cId="1365678236" sldId="258"/>
        </pc:sldMkLst>
      </pc:sldChg>
      <pc:sldChg chg="new del">
        <pc:chgData name="Franco" userId="7e558464-5ba9-449b-a989-19dfc9d16379" providerId="ADAL" clId="{0DF79663-98EF-4DAC-9485-CF17ECCED3B9}" dt="2022-11-25T22:48:13.016" v="15" actId="2696"/>
        <pc:sldMkLst>
          <pc:docMk/>
          <pc:sldMk cId="3106360511" sldId="258"/>
        </pc:sldMkLst>
      </pc:sldChg>
      <pc:sldChg chg="addSp modSp new mod">
        <pc:chgData name="Franco" userId="7e558464-5ba9-449b-a989-19dfc9d16379" providerId="ADAL" clId="{0DF79663-98EF-4DAC-9485-CF17ECCED3B9}" dt="2022-11-25T22:54:31.503" v="30" actId="255"/>
        <pc:sldMkLst>
          <pc:docMk/>
          <pc:sldMk cId="2194743939" sldId="259"/>
        </pc:sldMkLst>
        <pc:spChg chg="add mod">
          <ac:chgData name="Franco" userId="7e558464-5ba9-449b-a989-19dfc9d16379" providerId="ADAL" clId="{0DF79663-98EF-4DAC-9485-CF17ECCED3B9}" dt="2022-11-25T22:54:31.503" v="30" actId="255"/>
          <ac:spMkLst>
            <pc:docMk/>
            <pc:sldMk cId="2194743939" sldId="259"/>
            <ac:spMk id="3" creationId="{F0CC2C55-AD34-D17C-30AD-FDABC041E0DF}"/>
          </ac:spMkLst>
        </pc:spChg>
      </pc:sldChg>
      <pc:sldChg chg="del">
        <pc:chgData name="Franco" userId="7e558464-5ba9-449b-a989-19dfc9d16379" providerId="ADAL" clId="{0DF79663-98EF-4DAC-9485-CF17ECCED3B9}" dt="2022-11-25T22:44:08.584" v="2" actId="2696"/>
        <pc:sldMkLst>
          <pc:docMk/>
          <pc:sldMk cId="4226260020" sldId="259"/>
        </pc:sldMkLst>
      </pc:sldChg>
      <pc:sldChg chg="addSp modSp new mod">
        <pc:chgData name="Franco" userId="7e558464-5ba9-449b-a989-19dfc9d16379" providerId="ADAL" clId="{0DF79663-98EF-4DAC-9485-CF17ECCED3B9}" dt="2022-11-25T22:56:33.985" v="36" actId="255"/>
        <pc:sldMkLst>
          <pc:docMk/>
          <pc:sldMk cId="4005812248" sldId="260"/>
        </pc:sldMkLst>
        <pc:spChg chg="add mod">
          <ac:chgData name="Franco" userId="7e558464-5ba9-449b-a989-19dfc9d16379" providerId="ADAL" clId="{0DF79663-98EF-4DAC-9485-CF17ECCED3B9}" dt="2022-11-25T22:56:33.985" v="36" actId="255"/>
          <ac:spMkLst>
            <pc:docMk/>
            <pc:sldMk cId="4005812248" sldId="260"/>
            <ac:spMk id="3" creationId="{A7861151-9843-528A-782E-A7D3DD4802D1}"/>
          </ac:spMkLst>
        </pc:spChg>
      </pc:sldChg>
      <pc:sldChg chg="addSp modSp new mod">
        <pc:chgData name="Franco" userId="7e558464-5ba9-449b-a989-19dfc9d16379" providerId="ADAL" clId="{0DF79663-98EF-4DAC-9485-CF17ECCED3B9}" dt="2022-11-25T22:58:43.221" v="42" actId="255"/>
        <pc:sldMkLst>
          <pc:docMk/>
          <pc:sldMk cId="2026293235" sldId="261"/>
        </pc:sldMkLst>
        <pc:spChg chg="add mod">
          <ac:chgData name="Franco" userId="7e558464-5ba9-449b-a989-19dfc9d16379" providerId="ADAL" clId="{0DF79663-98EF-4DAC-9485-CF17ECCED3B9}" dt="2022-11-25T22:58:43.221" v="42" actId="255"/>
          <ac:spMkLst>
            <pc:docMk/>
            <pc:sldMk cId="2026293235" sldId="261"/>
            <ac:spMk id="3" creationId="{4B5350A3-1187-E897-071A-D3BEE6F60142}"/>
          </ac:spMkLst>
        </pc:spChg>
      </pc:sldChg>
      <pc:sldChg chg="addSp modSp new del mod">
        <pc:chgData name="Franco" userId="7e558464-5ba9-449b-a989-19dfc9d16379" providerId="ADAL" clId="{0DF79663-98EF-4DAC-9485-CF17ECCED3B9}" dt="2022-11-25T23:07:32.854" v="52" actId="2696"/>
        <pc:sldMkLst>
          <pc:docMk/>
          <pc:sldMk cId="1906499564" sldId="262"/>
        </pc:sldMkLst>
        <pc:spChg chg="add mod">
          <ac:chgData name="Franco" userId="7e558464-5ba9-449b-a989-19dfc9d16379" providerId="ADAL" clId="{0DF79663-98EF-4DAC-9485-CF17ECCED3B9}" dt="2022-11-25T23:06:12.646" v="51" actId="20577"/>
          <ac:spMkLst>
            <pc:docMk/>
            <pc:sldMk cId="1906499564" sldId="262"/>
            <ac:spMk id="3" creationId="{BB54107D-00AF-B9BA-FE3B-91B99FFA58FF}"/>
          </ac:spMkLst>
        </pc:spChg>
      </pc:sldChg>
      <pc:sldChg chg="addSp modSp new mod">
        <pc:chgData name="Franco" userId="7e558464-5ba9-449b-a989-19dfc9d16379" providerId="ADAL" clId="{0DF79663-98EF-4DAC-9485-CF17ECCED3B9}" dt="2022-11-25T23:08:38.554" v="58" actId="255"/>
        <pc:sldMkLst>
          <pc:docMk/>
          <pc:sldMk cId="3826720534" sldId="262"/>
        </pc:sldMkLst>
        <pc:spChg chg="add mod">
          <ac:chgData name="Franco" userId="7e558464-5ba9-449b-a989-19dfc9d16379" providerId="ADAL" clId="{0DF79663-98EF-4DAC-9485-CF17ECCED3B9}" dt="2022-11-25T23:08:38.554" v="58" actId="255"/>
          <ac:spMkLst>
            <pc:docMk/>
            <pc:sldMk cId="3826720534" sldId="262"/>
            <ac:spMk id="3" creationId="{FCB75A2A-35EB-6246-7B5E-76D59F07D20F}"/>
          </ac:spMkLst>
        </pc:spChg>
      </pc:sldChg>
      <pc:sldChg chg="addSp modSp new mod">
        <pc:chgData name="Franco" userId="7e558464-5ba9-449b-a989-19dfc9d16379" providerId="ADAL" clId="{0DF79663-98EF-4DAC-9485-CF17ECCED3B9}" dt="2022-11-25T23:24:42.649" v="329" actId="21"/>
        <pc:sldMkLst>
          <pc:docMk/>
          <pc:sldMk cId="391475316" sldId="263"/>
        </pc:sldMkLst>
        <pc:spChg chg="add mod">
          <ac:chgData name="Franco" userId="7e558464-5ba9-449b-a989-19dfc9d16379" providerId="ADAL" clId="{0DF79663-98EF-4DAC-9485-CF17ECCED3B9}" dt="2022-11-25T23:24:42.649" v="329" actId="21"/>
          <ac:spMkLst>
            <pc:docMk/>
            <pc:sldMk cId="391475316" sldId="263"/>
            <ac:spMk id="3" creationId="{B15B91AB-2146-1F92-DC06-0F3F6362384D}"/>
          </ac:spMkLst>
        </pc:spChg>
      </pc:sldChg>
      <pc:sldChg chg="addSp modSp new mod">
        <pc:chgData name="Franco" userId="7e558464-5ba9-449b-a989-19dfc9d16379" providerId="ADAL" clId="{0DF79663-98EF-4DAC-9485-CF17ECCED3B9}" dt="2022-11-25T23:25:28.130" v="335" actId="255"/>
        <pc:sldMkLst>
          <pc:docMk/>
          <pc:sldMk cId="2674313265" sldId="264"/>
        </pc:sldMkLst>
        <pc:spChg chg="add mod">
          <ac:chgData name="Franco" userId="7e558464-5ba9-449b-a989-19dfc9d16379" providerId="ADAL" clId="{0DF79663-98EF-4DAC-9485-CF17ECCED3B9}" dt="2022-11-25T23:25:28.130" v="335" actId="255"/>
          <ac:spMkLst>
            <pc:docMk/>
            <pc:sldMk cId="2674313265" sldId="264"/>
            <ac:spMk id="3" creationId="{D2D6FC4D-2568-82BD-1BA2-920D6A47F5BA}"/>
          </ac:spMkLst>
        </pc:spChg>
      </pc:sldChg>
      <pc:sldChg chg="addSp modSp new del mod">
        <pc:chgData name="Franco" userId="7e558464-5ba9-449b-a989-19dfc9d16379" providerId="ADAL" clId="{0DF79663-98EF-4DAC-9485-CF17ECCED3B9}" dt="2022-11-25T23:12:25.778" v="71" actId="2696"/>
        <pc:sldMkLst>
          <pc:docMk/>
          <pc:sldMk cId="2759927111" sldId="264"/>
        </pc:sldMkLst>
        <pc:spChg chg="add mod">
          <ac:chgData name="Franco" userId="7e558464-5ba9-449b-a989-19dfc9d16379" providerId="ADAL" clId="{0DF79663-98EF-4DAC-9485-CF17ECCED3B9}" dt="2022-11-25T23:11:49.726" v="70" actId="255"/>
          <ac:spMkLst>
            <pc:docMk/>
            <pc:sldMk cId="2759927111" sldId="264"/>
            <ac:spMk id="3" creationId="{F0457D32-3BB8-1A62-5137-48270C518322}"/>
          </ac:spMkLst>
        </pc:spChg>
      </pc:sldChg>
      <pc:sldChg chg="addSp modSp new del mod">
        <pc:chgData name="Franco" userId="7e558464-5ba9-449b-a989-19dfc9d16379" providerId="ADAL" clId="{0DF79663-98EF-4DAC-9485-CF17ECCED3B9}" dt="2022-11-25T23:17:03.351" v="326" actId="2696"/>
        <pc:sldMkLst>
          <pc:docMk/>
          <pc:sldMk cId="3659501234" sldId="264"/>
        </pc:sldMkLst>
        <pc:spChg chg="add mod">
          <ac:chgData name="Franco" userId="7e558464-5ba9-449b-a989-19dfc9d16379" providerId="ADAL" clId="{0DF79663-98EF-4DAC-9485-CF17ECCED3B9}" dt="2022-11-25T23:16:52.652" v="325" actId="1035"/>
          <ac:spMkLst>
            <pc:docMk/>
            <pc:sldMk cId="3659501234" sldId="264"/>
            <ac:spMk id="3" creationId="{47F42BF2-F228-659B-1FF6-59D8AA245CA4}"/>
          </ac:spMkLst>
        </pc:spChg>
      </pc:sldChg>
      <pc:sldChg chg="addSp modSp new mod">
        <pc:chgData name="Franco" userId="7e558464-5ba9-449b-a989-19dfc9d16379" providerId="ADAL" clId="{0DF79663-98EF-4DAC-9485-CF17ECCED3B9}" dt="2022-11-25T23:35:50.993" v="469" actId="20577"/>
        <pc:sldMkLst>
          <pc:docMk/>
          <pc:sldMk cId="774894179" sldId="265"/>
        </pc:sldMkLst>
        <pc:spChg chg="add mod">
          <ac:chgData name="Franco" userId="7e558464-5ba9-449b-a989-19dfc9d16379" providerId="ADAL" clId="{0DF79663-98EF-4DAC-9485-CF17ECCED3B9}" dt="2022-11-25T23:35:50.993" v="469" actId="20577"/>
          <ac:spMkLst>
            <pc:docMk/>
            <pc:sldMk cId="774894179" sldId="265"/>
            <ac:spMk id="3" creationId="{50A054AD-D0D0-B13C-74F8-2990C0990D67}"/>
          </ac:spMkLst>
        </pc:spChg>
      </pc:sldChg>
      <pc:sldChg chg="addSp modSp new del mod">
        <pc:chgData name="Franco" userId="7e558464-5ba9-449b-a989-19dfc9d16379" providerId="ADAL" clId="{0DF79663-98EF-4DAC-9485-CF17ECCED3B9}" dt="2022-11-25T23:28:58.751" v="348" actId="2696"/>
        <pc:sldMkLst>
          <pc:docMk/>
          <pc:sldMk cId="329555121" sldId="266"/>
        </pc:sldMkLst>
        <pc:spChg chg="add mod">
          <ac:chgData name="Franco" userId="7e558464-5ba9-449b-a989-19dfc9d16379" providerId="ADAL" clId="{0DF79663-98EF-4DAC-9485-CF17ECCED3B9}" dt="2022-11-25T23:28:09.674" v="346" actId="255"/>
          <ac:spMkLst>
            <pc:docMk/>
            <pc:sldMk cId="329555121" sldId="266"/>
            <ac:spMk id="3" creationId="{E5C1808E-DFE1-E77D-B373-3B6EF77B1119}"/>
          </ac:spMkLst>
        </pc:spChg>
      </pc:sldChg>
      <pc:sldChg chg="addSp modSp new mod">
        <pc:chgData name="Franco" userId="7e558464-5ba9-449b-a989-19dfc9d16379" providerId="ADAL" clId="{0DF79663-98EF-4DAC-9485-CF17ECCED3B9}" dt="2022-11-25T23:32:55.050" v="352" actId="255"/>
        <pc:sldMkLst>
          <pc:docMk/>
          <pc:sldMk cId="1526466497" sldId="267"/>
        </pc:sldMkLst>
        <pc:spChg chg="add mod">
          <ac:chgData name="Franco" userId="7e558464-5ba9-449b-a989-19dfc9d16379" providerId="ADAL" clId="{0DF79663-98EF-4DAC-9485-CF17ECCED3B9}" dt="2022-11-25T23:32:55.050" v="352" actId="255"/>
          <ac:spMkLst>
            <pc:docMk/>
            <pc:sldMk cId="1526466497" sldId="267"/>
            <ac:spMk id="3" creationId="{8E06DE3A-EC6A-9628-B339-9499E3E4BB36}"/>
          </ac:spMkLst>
        </pc:spChg>
      </pc:sldChg>
    </pc:docChg>
  </pc:docChgLst>
  <pc:docChgLst>
    <pc:chgData name="Franco Okojie-Aidonojie (1809189)" userId="7e558464-5ba9-449b-a989-19dfc9d16379" providerId="ADAL" clId="{0DF79663-98EF-4DAC-9485-CF17ECCED3B9}"/>
    <pc:docChg chg="undo redo custSel addSld delSld modSld sldOrd">
      <pc:chgData name="Franco Okojie-Aidonojie (1809189)" userId="7e558464-5ba9-449b-a989-19dfc9d16379" providerId="ADAL" clId="{0DF79663-98EF-4DAC-9485-CF17ECCED3B9}" dt="2022-11-22T12:14:29.896" v="3243" actId="20577"/>
      <pc:docMkLst>
        <pc:docMk/>
      </pc:docMkLst>
      <pc:sldChg chg="modSp new mod">
        <pc:chgData name="Franco Okojie-Aidonojie (1809189)" userId="7e558464-5ba9-449b-a989-19dfc9d16379" providerId="ADAL" clId="{0DF79663-98EF-4DAC-9485-CF17ECCED3B9}" dt="2022-11-22T12:14:29.896" v="3243" actId="20577"/>
        <pc:sldMkLst>
          <pc:docMk/>
          <pc:sldMk cId="406837793" sldId="257"/>
        </pc:sldMkLst>
        <pc:spChg chg="mod">
          <ac:chgData name="Franco Okojie-Aidonojie (1809189)" userId="7e558464-5ba9-449b-a989-19dfc9d16379" providerId="ADAL" clId="{0DF79663-98EF-4DAC-9485-CF17ECCED3B9}" dt="2022-11-22T12:14:29.896" v="3243" actId="20577"/>
          <ac:spMkLst>
            <pc:docMk/>
            <pc:sldMk cId="406837793" sldId="257"/>
            <ac:spMk id="2" creationId="{34DBCE2A-D6A0-34E3-D902-F539416C29BA}"/>
          </ac:spMkLst>
        </pc:spChg>
      </pc:sldChg>
      <pc:sldChg chg="del">
        <pc:chgData name="Franco Okojie-Aidonojie (1809189)" userId="7e558464-5ba9-449b-a989-19dfc9d16379" providerId="ADAL" clId="{0DF79663-98EF-4DAC-9485-CF17ECCED3B9}" dt="2022-11-22T09:49:23.365" v="43" actId="2696"/>
        <pc:sldMkLst>
          <pc:docMk/>
          <pc:sldMk cId="4078676793" sldId="257"/>
        </pc:sldMkLst>
      </pc:sldChg>
      <pc:sldChg chg="new del ord">
        <pc:chgData name="Franco Okojie-Aidonojie (1809189)" userId="7e558464-5ba9-449b-a989-19dfc9d16379" providerId="ADAL" clId="{0DF79663-98EF-4DAC-9485-CF17ECCED3B9}" dt="2022-11-22T10:55:38.405" v="1228" actId="2696"/>
        <pc:sldMkLst>
          <pc:docMk/>
          <pc:sldMk cId="743026252" sldId="258"/>
        </pc:sldMkLst>
      </pc:sldChg>
      <pc:sldChg chg="modSp new mod">
        <pc:chgData name="Franco Okojie-Aidonojie (1809189)" userId="7e558464-5ba9-449b-a989-19dfc9d16379" providerId="ADAL" clId="{0DF79663-98EF-4DAC-9485-CF17ECCED3B9}" dt="2022-11-22T11:48:46.953" v="2881" actId="20577"/>
        <pc:sldMkLst>
          <pc:docMk/>
          <pc:sldMk cId="1365678236" sldId="258"/>
        </pc:sldMkLst>
        <pc:spChg chg="mod">
          <ac:chgData name="Franco Okojie-Aidonojie (1809189)" userId="7e558464-5ba9-449b-a989-19dfc9d16379" providerId="ADAL" clId="{0DF79663-98EF-4DAC-9485-CF17ECCED3B9}" dt="2022-11-22T11:48:46.953" v="2881" actId="20577"/>
          <ac:spMkLst>
            <pc:docMk/>
            <pc:sldMk cId="1365678236" sldId="258"/>
            <ac:spMk id="2" creationId="{F6480BAD-6A64-9EA3-ECEB-FD64CAB01C8F}"/>
          </ac:spMkLst>
        </pc:spChg>
      </pc:sldChg>
      <pc:sldChg chg="modSp new del mod">
        <pc:chgData name="Franco Okojie-Aidonojie (1809189)" userId="7e558464-5ba9-449b-a989-19dfc9d16379" providerId="ADAL" clId="{0DF79663-98EF-4DAC-9485-CF17ECCED3B9}" dt="2022-11-22T09:50:37.240" v="45" actId="2696"/>
        <pc:sldMkLst>
          <pc:docMk/>
          <pc:sldMk cId="3927031364" sldId="258"/>
        </pc:sldMkLst>
        <pc:spChg chg="mod">
          <ac:chgData name="Franco Okojie-Aidonojie (1809189)" userId="7e558464-5ba9-449b-a989-19dfc9d16379" providerId="ADAL" clId="{0DF79663-98EF-4DAC-9485-CF17ECCED3B9}" dt="2022-11-21T18:45:30.464" v="15" actId="255"/>
          <ac:spMkLst>
            <pc:docMk/>
            <pc:sldMk cId="3927031364" sldId="258"/>
            <ac:spMk id="2" creationId="{807813E8-34CE-A0F4-C71E-5A1B57D1FE7B}"/>
          </ac:spMkLst>
        </pc:spChg>
        <pc:spChg chg="mod">
          <ac:chgData name="Franco Okojie-Aidonojie (1809189)" userId="7e558464-5ba9-449b-a989-19dfc9d16379" providerId="ADAL" clId="{0DF79663-98EF-4DAC-9485-CF17ECCED3B9}" dt="2022-11-21T18:46:16.447" v="41" actId="20577"/>
          <ac:spMkLst>
            <pc:docMk/>
            <pc:sldMk cId="3927031364" sldId="258"/>
            <ac:spMk id="3" creationId="{B6C8CDC7-F2F2-2B21-3D2F-15A6513DA4E6}"/>
          </ac:spMkLst>
        </pc:spChg>
      </pc:sldChg>
      <pc:sldChg chg="new del">
        <pc:chgData name="Franco Okojie-Aidonojie (1809189)" userId="7e558464-5ba9-449b-a989-19dfc9d16379" providerId="ADAL" clId="{0DF79663-98EF-4DAC-9485-CF17ECCED3B9}" dt="2022-11-22T09:49:34.364" v="44" actId="2696"/>
        <pc:sldMkLst>
          <pc:docMk/>
          <pc:sldMk cId="3633524444" sldId="259"/>
        </pc:sldMkLst>
      </pc:sldChg>
      <pc:sldChg chg="new del">
        <pc:chgData name="Franco Okojie-Aidonojie (1809189)" userId="7e558464-5ba9-449b-a989-19dfc9d16379" providerId="ADAL" clId="{0DF79663-98EF-4DAC-9485-CF17ECCED3B9}" dt="2022-11-22T11:54:56.637" v="2883" actId="2696"/>
        <pc:sldMkLst>
          <pc:docMk/>
          <pc:sldMk cId="3961416470" sldId="259"/>
        </pc:sldMkLst>
      </pc:sldChg>
      <pc:sldChg chg="new">
        <pc:chgData name="Franco Okojie-Aidonojie (1809189)" userId="7e558464-5ba9-449b-a989-19dfc9d16379" providerId="ADAL" clId="{0DF79663-98EF-4DAC-9485-CF17ECCED3B9}" dt="2022-11-22T11:55:03.574" v="2884" actId="680"/>
        <pc:sldMkLst>
          <pc:docMk/>
          <pc:sldMk cId="4226260020" sldId="25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0B535-CEA2-A50D-4202-E3A5BAA3E8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57A3E4-2151-942F-8EF0-2F72969240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A25C47-1A2A-8C95-646E-C69E6936E84B}"/>
              </a:ext>
            </a:extLst>
          </p:cNvPr>
          <p:cNvSpPr>
            <a:spLocks noGrp="1"/>
          </p:cNvSpPr>
          <p:nvPr>
            <p:ph type="dt" sz="half" idx="10"/>
          </p:nvPr>
        </p:nvSpPr>
        <p:spPr/>
        <p:txBody>
          <a:bodyPr/>
          <a:lstStyle/>
          <a:p>
            <a:fld id="{54A72EB7-401A-4625-A1C6-F128A78FAE7E}" type="datetimeFigureOut">
              <a:rPr lang="en-GB" smtClean="0"/>
              <a:t>25/11/2022</a:t>
            </a:fld>
            <a:endParaRPr lang="en-GB"/>
          </a:p>
        </p:txBody>
      </p:sp>
      <p:sp>
        <p:nvSpPr>
          <p:cNvPr id="5" name="Footer Placeholder 4">
            <a:extLst>
              <a:ext uri="{FF2B5EF4-FFF2-40B4-BE49-F238E27FC236}">
                <a16:creationId xmlns:a16="http://schemas.microsoft.com/office/drawing/2014/main" id="{633EB73E-DD32-9A6F-6C63-71FFAD48FE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D95C76-BE65-EF89-A40C-4FDCCE6B1778}"/>
              </a:ext>
            </a:extLst>
          </p:cNvPr>
          <p:cNvSpPr>
            <a:spLocks noGrp="1"/>
          </p:cNvSpPr>
          <p:nvPr>
            <p:ph type="sldNum" sz="quarter" idx="12"/>
          </p:nvPr>
        </p:nvSpPr>
        <p:spPr/>
        <p:txBody>
          <a:bodyPr/>
          <a:lstStyle/>
          <a:p>
            <a:fld id="{65001605-21D0-46E5-92E9-7CEC178CE39F}" type="slidenum">
              <a:rPr lang="en-GB" smtClean="0"/>
              <a:t>‹#›</a:t>
            </a:fld>
            <a:endParaRPr lang="en-GB"/>
          </a:p>
        </p:txBody>
      </p:sp>
    </p:spTree>
    <p:extLst>
      <p:ext uri="{BB962C8B-B14F-4D97-AF65-F5344CB8AC3E}">
        <p14:creationId xmlns:p14="http://schemas.microsoft.com/office/powerpoint/2010/main" val="2862734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482EA-6A4C-6AFE-F3C2-A517BA8A66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88C1E9-FB67-85A0-2F04-3450671BE0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4FECA0-3593-020E-7351-950B19F03352}"/>
              </a:ext>
            </a:extLst>
          </p:cNvPr>
          <p:cNvSpPr>
            <a:spLocks noGrp="1"/>
          </p:cNvSpPr>
          <p:nvPr>
            <p:ph type="dt" sz="half" idx="10"/>
          </p:nvPr>
        </p:nvSpPr>
        <p:spPr/>
        <p:txBody>
          <a:bodyPr/>
          <a:lstStyle/>
          <a:p>
            <a:fld id="{54A72EB7-401A-4625-A1C6-F128A78FAE7E}" type="datetimeFigureOut">
              <a:rPr lang="en-GB" smtClean="0"/>
              <a:t>25/11/2022</a:t>
            </a:fld>
            <a:endParaRPr lang="en-GB"/>
          </a:p>
        </p:txBody>
      </p:sp>
      <p:sp>
        <p:nvSpPr>
          <p:cNvPr id="5" name="Footer Placeholder 4">
            <a:extLst>
              <a:ext uri="{FF2B5EF4-FFF2-40B4-BE49-F238E27FC236}">
                <a16:creationId xmlns:a16="http://schemas.microsoft.com/office/drawing/2014/main" id="{3421B7F9-AD41-3424-E624-DF26E15E8B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F8C32A-88ED-35D2-D0E7-45EE176397FA}"/>
              </a:ext>
            </a:extLst>
          </p:cNvPr>
          <p:cNvSpPr>
            <a:spLocks noGrp="1"/>
          </p:cNvSpPr>
          <p:nvPr>
            <p:ph type="sldNum" sz="quarter" idx="12"/>
          </p:nvPr>
        </p:nvSpPr>
        <p:spPr/>
        <p:txBody>
          <a:bodyPr/>
          <a:lstStyle/>
          <a:p>
            <a:fld id="{65001605-21D0-46E5-92E9-7CEC178CE39F}" type="slidenum">
              <a:rPr lang="en-GB" smtClean="0"/>
              <a:t>‹#›</a:t>
            </a:fld>
            <a:endParaRPr lang="en-GB"/>
          </a:p>
        </p:txBody>
      </p:sp>
    </p:spTree>
    <p:extLst>
      <p:ext uri="{BB962C8B-B14F-4D97-AF65-F5344CB8AC3E}">
        <p14:creationId xmlns:p14="http://schemas.microsoft.com/office/powerpoint/2010/main" val="3430959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9354D-4F22-62F4-E4F0-30F6BE9523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FB83EB-A721-CE15-1D84-F673856D16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D871E9-D534-9AA4-7D8A-B72A3AE9EC0B}"/>
              </a:ext>
            </a:extLst>
          </p:cNvPr>
          <p:cNvSpPr>
            <a:spLocks noGrp="1"/>
          </p:cNvSpPr>
          <p:nvPr>
            <p:ph type="dt" sz="half" idx="10"/>
          </p:nvPr>
        </p:nvSpPr>
        <p:spPr/>
        <p:txBody>
          <a:bodyPr/>
          <a:lstStyle/>
          <a:p>
            <a:fld id="{54A72EB7-401A-4625-A1C6-F128A78FAE7E}" type="datetimeFigureOut">
              <a:rPr lang="en-GB" smtClean="0"/>
              <a:t>25/11/2022</a:t>
            </a:fld>
            <a:endParaRPr lang="en-GB"/>
          </a:p>
        </p:txBody>
      </p:sp>
      <p:sp>
        <p:nvSpPr>
          <p:cNvPr id="5" name="Footer Placeholder 4">
            <a:extLst>
              <a:ext uri="{FF2B5EF4-FFF2-40B4-BE49-F238E27FC236}">
                <a16:creationId xmlns:a16="http://schemas.microsoft.com/office/drawing/2014/main" id="{DA4D5D80-8302-4BD9-8B31-EB6DA27671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2A099E-3C2C-671F-F5F2-E30C72316A26}"/>
              </a:ext>
            </a:extLst>
          </p:cNvPr>
          <p:cNvSpPr>
            <a:spLocks noGrp="1"/>
          </p:cNvSpPr>
          <p:nvPr>
            <p:ph type="sldNum" sz="quarter" idx="12"/>
          </p:nvPr>
        </p:nvSpPr>
        <p:spPr/>
        <p:txBody>
          <a:bodyPr/>
          <a:lstStyle/>
          <a:p>
            <a:fld id="{65001605-21D0-46E5-92E9-7CEC178CE39F}" type="slidenum">
              <a:rPr lang="en-GB" smtClean="0"/>
              <a:t>‹#›</a:t>
            </a:fld>
            <a:endParaRPr lang="en-GB"/>
          </a:p>
        </p:txBody>
      </p:sp>
    </p:spTree>
    <p:extLst>
      <p:ext uri="{BB962C8B-B14F-4D97-AF65-F5344CB8AC3E}">
        <p14:creationId xmlns:p14="http://schemas.microsoft.com/office/powerpoint/2010/main" val="2065056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4797D-5018-8585-28BF-E83F67C306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C9CC43-68DB-B5E7-DDDB-049F2E884A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20FA50-DB66-D627-DD84-81985537880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62B90E-74BC-8E83-4E12-6A84532B4817}"/>
              </a:ext>
            </a:extLst>
          </p:cNvPr>
          <p:cNvSpPr>
            <a:spLocks noGrp="1"/>
          </p:cNvSpPr>
          <p:nvPr>
            <p:ph type="dt" sz="half" idx="10"/>
          </p:nvPr>
        </p:nvSpPr>
        <p:spPr/>
        <p:txBody>
          <a:bodyPr/>
          <a:lstStyle/>
          <a:p>
            <a:fld id="{54A72EB7-401A-4625-A1C6-F128A78FAE7E}" type="datetimeFigureOut">
              <a:rPr lang="en-GB" smtClean="0"/>
              <a:t>25/11/2022</a:t>
            </a:fld>
            <a:endParaRPr lang="en-GB"/>
          </a:p>
        </p:txBody>
      </p:sp>
      <p:sp>
        <p:nvSpPr>
          <p:cNvPr id="6" name="Footer Placeholder 5">
            <a:extLst>
              <a:ext uri="{FF2B5EF4-FFF2-40B4-BE49-F238E27FC236}">
                <a16:creationId xmlns:a16="http://schemas.microsoft.com/office/drawing/2014/main" id="{9AF88520-25AE-9E6A-2FFE-FFEAFCF214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3ADF8E-8BA0-2ECF-75BF-5AF9EE65C113}"/>
              </a:ext>
            </a:extLst>
          </p:cNvPr>
          <p:cNvSpPr>
            <a:spLocks noGrp="1"/>
          </p:cNvSpPr>
          <p:nvPr>
            <p:ph type="sldNum" sz="quarter" idx="12"/>
          </p:nvPr>
        </p:nvSpPr>
        <p:spPr/>
        <p:txBody>
          <a:bodyPr/>
          <a:lstStyle/>
          <a:p>
            <a:fld id="{65001605-21D0-46E5-92E9-7CEC178CE39F}" type="slidenum">
              <a:rPr lang="en-GB" smtClean="0"/>
              <a:t>‹#›</a:t>
            </a:fld>
            <a:endParaRPr lang="en-GB"/>
          </a:p>
        </p:txBody>
      </p:sp>
    </p:spTree>
    <p:extLst>
      <p:ext uri="{BB962C8B-B14F-4D97-AF65-F5344CB8AC3E}">
        <p14:creationId xmlns:p14="http://schemas.microsoft.com/office/powerpoint/2010/main" val="2109517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5152E-4912-8F14-C728-F803ED04A2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CC14B2-8F52-1EBA-47B6-8A4472220A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103EDC-9A4D-03D6-BBF7-8A05D87993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179D8A-BED4-58AB-65B8-F615C0A731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A2D46-29DC-0779-BCDD-DBA9C69AE4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51D5AE-686E-7828-83FE-989B818C46B7}"/>
              </a:ext>
            </a:extLst>
          </p:cNvPr>
          <p:cNvSpPr>
            <a:spLocks noGrp="1"/>
          </p:cNvSpPr>
          <p:nvPr>
            <p:ph type="dt" sz="half" idx="10"/>
          </p:nvPr>
        </p:nvSpPr>
        <p:spPr/>
        <p:txBody>
          <a:bodyPr/>
          <a:lstStyle/>
          <a:p>
            <a:fld id="{54A72EB7-401A-4625-A1C6-F128A78FAE7E}" type="datetimeFigureOut">
              <a:rPr lang="en-GB" smtClean="0"/>
              <a:t>25/11/2022</a:t>
            </a:fld>
            <a:endParaRPr lang="en-GB"/>
          </a:p>
        </p:txBody>
      </p:sp>
      <p:sp>
        <p:nvSpPr>
          <p:cNvPr id="8" name="Footer Placeholder 7">
            <a:extLst>
              <a:ext uri="{FF2B5EF4-FFF2-40B4-BE49-F238E27FC236}">
                <a16:creationId xmlns:a16="http://schemas.microsoft.com/office/drawing/2014/main" id="{CBD9839C-23D6-2A31-D9C7-51B17D8B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386B5D-8C6B-FB4A-2715-BEC7FC9DC148}"/>
              </a:ext>
            </a:extLst>
          </p:cNvPr>
          <p:cNvSpPr>
            <a:spLocks noGrp="1"/>
          </p:cNvSpPr>
          <p:nvPr>
            <p:ph type="sldNum" sz="quarter" idx="12"/>
          </p:nvPr>
        </p:nvSpPr>
        <p:spPr/>
        <p:txBody>
          <a:bodyPr/>
          <a:lstStyle/>
          <a:p>
            <a:fld id="{65001605-21D0-46E5-92E9-7CEC178CE39F}" type="slidenum">
              <a:rPr lang="en-GB" smtClean="0"/>
              <a:t>‹#›</a:t>
            </a:fld>
            <a:endParaRPr lang="en-GB"/>
          </a:p>
        </p:txBody>
      </p:sp>
    </p:spTree>
    <p:extLst>
      <p:ext uri="{BB962C8B-B14F-4D97-AF65-F5344CB8AC3E}">
        <p14:creationId xmlns:p14="http://schemas.microsoft.com/office/powerpoint/2010/main" val="242126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0F99A-D592-B77B-3873-A7FD553757F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E90B637-CDBB-093D-FB2F-F57AD983E5AE}"/>
              </a:ext>
            </a:extLst>
          </p:cNvPr>
          <p:cNvSpPr>
            <a:spLocks noGrp="1"/>
          </p:cNvSpPr>
          <p:nvPr>
            <p:ph type="dt" sz="half" idx="10"/>
          </p:nvPr>
        </p:nvSpPr>
        <p:spPr/>
        <p:txBody>
          <a:bodyPr/>
          <a:lstStyle/>
          <a:p>
            <a:fld id="{54A72EB7-401A-4625-A1C6-F128A78FAE7E}" type="datetimeFigureOut">
              <a:rPr lang="en-GB" smtClean="0"/>
              <a:t>25/11/2022</a:t>
            </a:fld>
            <a:endParaRPr lang="en-GB"/>
          </a:p>
        </p:txBody>
      </p:sp>
      <p:sp>
        <p:nvSpPr>
          <p:cNvPr id="4" name="Footer Placeholder 3">
            <a:extLst>
              <a:ext uri="{FF2B5EF4-FFF2-40B4-BE49-F238E27FC236}">
                <a16:creationId xmlns:a16="http://schemas.microsoft.com/office/drawing/2014/main" id="{729757F0-E5D5-3DB0-4EDB-A59FF4FE0D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4EEEB8-A01C-8E70-699F-1A485DD3F088}"/>
              </a:ext>
            </a:extLst>
          </p:cNvPr>
          <p:cNvSpPr>
            <a:spLocks noGrp="1"/>
          </p:cNvSpPr>
          <p:nvPr>
            <p:ph type="sldNum" sz="quarter" idx="12"/>
          </p:nvPr>
        </p:nvSpPr>
        <p:spPr/>
        <p:txBody>
          <a:bodyPr/>
          <a:lstStyle/>
          <a:p>
            <a:fld id="{65001605-21D0-46E5-92E9-7CEC178CE39F}" type="slidenum">
              <a:rPr lang="en-GB" smtClean="0"/>
              <a:t>‹#›</a:t>
            </a:fld>
            <a:endParaRPr lang="en-GB"/>
          </a:p>
        </p:txBody>
      </p:sp>
    </p:spTree>
    <p:extLst>
      <p:ext uri="{BB962C8B-B14F-4D97-AF65-F5344CB8AC3E}">
        <p14:creationId xmlns:p14="http://schemas.microsoft.com/office/powerpoint/2010/main" val="3039088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0E0851-B366-96A5-2401-A47B0EB9F48A}"/>
              </a:ext>
            </a:extLst>
          </p:cNvPr>
          <p:cNvSpPr>
            <a:spLocks noGrp="1"/>
          </p:cNvSpPr>
          <p:nvPr>
            <p:ph type="dt" sz="half" idx="10"/>
          </p:nvPr>
        </p:nvSpPr>
        <p:spPr/>
        <p:txBody>
          <a:bodyPr/>
          <a:lstStyle/>
          <a:p>
            <a:fld id="{54A72EB7-401A-4625-A1C6-F128A78FAE7E}" type="datetimeFigureOut">
              <a:rPr lang="en-GB" smtClean="0"/>
              <a:t>25/11/2022</a:t>
            </a:fld>
            <a:endParaRPr lang="en-GB"/>
          </a:p>
        </p:txBody>
      </p:sp>
      <p:sp>
        <p:nvSpPr>
          <p:cNvPr id="3" name="Footer Placeholder 2">
            <a:extLst>
              <a:ext uri="{FF2B5EF4-FFF2-40B4-BE49-F238E27FC236}">
                <a16:creationId xmlns:a16="http://schemas.microsoft.com/office/drawing/2014/main" id="{8CEC4E6A-C10C-1F27-83B8-FC11C21DE3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F9544EC-949A-09F9-D4D7-BDE3250DDCEF}"/>
              </a:ext>
            </a:extLst>
          </p:cNvPr>
          <p:cNvSpPr>
            <a:spLocks noGrp="1"/>
          </p:cNvSpPr>
          <p:nvPr>
            <p:ph type="sldNum" sz="quarter" idx="12"/>
          </p:nvPr>
        </p:nvSpPr>
        <p:spPr/>
        <p:txBody>
          <a:bodyPr/>
          <a:lstStyle/>
          <a:p>
            <a:fld id="{65001605-21D0-46E5-92E9-7CEC178CE39F}" type="slidenum">
              <a:rPr lang="en-GB" smtClean="0"/>
              <a:t>‹#›</a:t>
            </a:fld>
            <a:endParaRPr lang="en-GB"/>
          </a:p>
        </p:txBody>
      </p:sp>
    </p:spTree>
    <p:extLst>
      <p:ext uri="{BB962C8B-B14F-4D97-AF65-F5344CB8AC3E}">
        <p14:creationId xmlns:p14="http://schemas.microsoft.com/office/powerpoint/2010/main" val="3916628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C15C4-5CA4-C3EA-C033-BF670717CD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044894-3360-034D-9BDC-770AF0149E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5BFFD7-ECD0-824A-E068-80AFFA2887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631EF-E064-5B45-0A6B-5BA91912B9C5}"/>
              </a:ext>
            </a:extLst>
          </p:cNvPr>
          <p:cNvSpPr>
            <a:spLocks noGrp="1"/>
          </p:cNvSpPr>
          <p:nvPr>
            <p:ph type="dt" sz="half" idx="10"/>
          </p:nvPr>
        </p:nvSpPr>
        <p:spPr/>
        <p:txBody>
          <a:bodyPr/>
          <a:lstStyle/>
          <a:p>
            <a:fld id="{54A72EB7-401A-4625-A1C6-F128A78FAE7E}" type="datetimeFigureOut">
              <a:rPr lang="en-GB" smtClean="0"/>
              <a:t>25/11/2022</a:t>
            </a:fld>
            <a:endParaRPr lang="en-GB"/>
          </a:p>
        </p:txBody>
      </p:sp>
      <p:sp>
        <p:nvSpPr>
          <p:cNvPr id="6" name="Footer Placeholder 5">
            <a:extLst>
              <a:ext uri="{FF2B5EF4-FFF2-40B4-BE49-F238E27FC236}">
                <a16:creationId xmlns:a16="http://schemas.microsoft.com/office/drawing/2014/main" id="{56758F65-129E-8220-B916-24988E97D6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1E4152-D5A1-D271-2884-31673E66F4AB}"/>
              </a:ext>
            </a:extLst>
          </p:cNvPr>
          <p:cNvSpPr>
            <a:spLocks noGrp="1"/>
          </p:cNvSpPr>
          <p:nvPr>
            <p:ph type="sldNum" sz="quarter" idx="12"/>
          </p:nvPr>
        </p:nvSpPr>
        <p:spPr/>
        <p:txBody>
          <a:bodyPr/>
          <a:lstStyle/>
          <a:p>
            <a:fld id="{65001605-21D0-46E5-92E9-7CEC178CE39F}" type="slidenum">
              <a:rPr lang="en-GB" smtClean="0"/>
              <a:t>‹#›</a:t>
            </a:fld>
            <a:endParaRPr lang="en-GB"/>
          </a:p>
        </p:txBody>
      </p:sp>
    </p:spTree>
    <p:extLst>
      <p:ext uri="{BB962C8B-B14F-4D97-AF65-F5344CB8AC3E}">
        <p14:creationId xmlns:p14="http://schemas.microsoft.com/office/powerpoint/2010/main" val="3677029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8FFC7-B772-DB42-8AA6-4893F870E5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60F13D-F70E-A808-127F-4AD0E4380C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07DC6B-BE1E-9CBB-81AD-3BFC8A9081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7DB8ED-D46E-DAD3-0F8D-061DA937948B}"/>
              </a:ext>
            </a:extLst>
          </p:cNvPr>
          <p:cNvSpPr>
            <a:spLocks noGrp="1"/>
          </p:cNvSpPr>
          <p:nvPr>
            <p:ph type="dt" sz="half" idx="10"/>
          </p:nvPr>
        </p:nvSpPr>
        <p:spPr/>
        <p:txBody>
          <a:bodyPr/>
          <a:lstStyle/>
          <a:p>
            <a:fld id="{54A72EB7-401A-4625-A1C6-F128A78FAE7E}" type="datetimeFigureOut">
              <a:rPr lang="en-GB" smtClean="0"/>
              <a:t>25/11/2022</a:t>
            </a:fld>
            <a:endParaRPr lang="en-GB"/>
          </a:p>
        </p:txBody>
      </p:sp>
      <p:sp>
        <p:nvSpPr>
          <p:cNvPr id="6" name="Footer Placeholder 5">
            <a:extLst>
              <a:ext uri="{FF2B5EF4-FFF2-40B4-BE49-F238E27FC236}">
                <a16:creationId xmlns:a16="http://schemas.microsoft.com/office/drawing/2014/main" id="{57B28711-9A9B-4CE6-3AF1-689A0D6EBB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8F650E-B10E-AB94-171C-1A632EF8D1F7}"/>
              </a:ext>
            </a:extLst>
          </p:cNvPr>
          <p:cNvSpPr>
            <a:spLocks noGrp="1"/>
          </p:cNvSpPr>
          <p:nvPr>
            <p:ph type="sldNum" sz="quarter" idx="12"/>
          </p:nvPr>
        </p:nvSpPr>
        <p:spPr/>
        <p:txBody>
          <a:bodyPr/>
          <a:lstStyle/>
          <a:p>
            <a:fld id="{65001605-21D0-46E5-92E9-7CEC178CE39F}" type="slidenum">
              <a:rPr lang="en-GB" smtClean="0"/>
              <a:t>‹#›</a:t>
            </a:fld>
            <a:endParaRPr lang="en-GB"/>
          </a:p>
        </p:txBody>
      </p:sp>
    </p:spTree>
    <p:extLst>
      <p:ext uri="{BB962C8B-B14F-4D97-AF65-F5344CB8AC3E}">
        <p14:creationId xmlns:p14="http://schemas.microsoft.com/office/powerpoint/2010/main" val="843919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823A3-DF2A-B947-1830-85B94CBCD39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2206FB-AE7F-2A23-BED7-5D46DADBA1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C65FA6-A7C4-7146-D937-A4EDC3BBC37F}"/>
              </a:ext>
            </a:extLst>
          </p:cNvPr>
          <p:cNvSpPr>
            <a:spLocks noGrp="1"/>
          </p:cNvSpPr>
          <p:nvPr>
            <p:ph type="dt" sz="half" idx="10"/>
          </p:nvPr>
        </p:nvSpPr>
        <p:spPr/>
        <p:txBody>
          <a:bodyPr/>
          <a:lstStyle/>
          <a:p>
            <a:fld id="{54A72EB7-401A-4625-A1C6-F128A78FAE7E}" type="datetimeFigureOut">
              <a:rPr lang="en-GB" smtClean="0"/>
              <a:t>25/11/2022</a:t>
            </a:fld>
            <a:endParaRPr lang="en-GB"/>
          </a:p>
        </p:txBody>
      </p:sp>
      <p:sp>
        <p:nvSpPr>
          <p:cNvPr id="5" name="Footer Placeholder 4">
            <a:extLst>
              <a:ext uri="{FF2B5EF4-FFF2-40B4-BE49-F238E27FC236}">
                <a16:creationId xmlns:a16="http://schemas.microsoft.com/office/drawing/2014/main" id="{923ADB3D-A35D-17FB-6E6B-D15706A497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63CDAA-CB80-20DC-673C-BEC2D642F8A2}"/>
              </a:ext>
            </a:extLst>
          </p:cNvPr>
          <p:cNvSpPr>
            <a:spLocks noGrp="1"/>
          </p:cNvSpPr>
          <p:nvPr>
            <p:ph type="sldNum" sz="quarter" idx="12"/>
          </p:nvPr>
        </p:nvSpPr>
        <p:spPr/>
        <p:txBody>
          <a:bodyPr/>
          <a:lstStyle/>
          <a:p>
            <a:fld id="{65001605-21D0-46E5-92E9-7CEC178CE39F}" type="slidenum">
              <a:rPr lang="en-GB" smtClean="0"/>
              <a:t>‹#›</a:t>
            </a:fld>
            <a:endParaRPr lang="en-GB"/>
          </a:p>
        </p:txBody>
      </p:sp>
    </p:spTree>
    <p:extLst>
      <p:ext uri="{BB962C8B-B14F-4D97-AF65-F5344CB8AC3E}">
        <p14:creationId xmlns:p14="http://schemas.microsoft.com/office/powerpoint/2010/main" val="4135298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32C67D-2F8D-BF4A-FFDE-12DE7D6E2D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04C570-9518-C125-91AC-E8AB41F87E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32C089-D053-E042-B138-04284F81AB5C}"/>
              </a:ext>
            </a:extLst>
          </p:cNvPr>
          <p:cNvSpPr>
            <a:spLocks noGrp="1"/>
          </p:cNvSpPr>
          <p:nvPr>
            <p:ph type="dt" sz="half" idx="10"/>
          </p:nvPr>
        </p:nvSpPr>
        <p:spPr/>
        <p:txBody>
          <a:bodyPr/>
          <a:lstStyle/>
          <a:p>
            <a:fld id="{54A72EB7-401A-4625-A1C6-F128A78FAE7E}" type="datetimeFigureOut">
              <a:rPr lang="en-GB" smtClean="0"/>
              <a:t>25/11/2022</a:t>
            </a:fld>
            <a:endParaRPr lang="en-GB"/>
          </a:p>
        </p:txBody>
      </p:sp>
      <p:sp>
        <p:nvSpPr>
          <p:cNvPr id="5" name="Footer Placeholder 4">
            <a:extLst>
              <a:ext uri="{FF2B5EF4-FFF2-40B4-BE49-F238E27FC236}">
                <a16:creationId xmlns:a16="http://schemas.microsoft.com/office/drawing/2014/main" id="{C51A4133-6A0D-8D47-4EA5-6F288F4042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D6587B-7133-DCD9-2A52-3C64E64B1EBB}"/>
              </a:ext>
            </a:extLst>
          </p:cNvPr>
          <p:cNvSpPr>
            <a:spLocks noGrp="1"/>
          </p:cNvSpPr>
          <p:nvPr>
            <p:ph type="sldNum" sz="quarter" idx="12"/>
          </p:nvPr>
        </p:nvSpPr>
        <p:spPr/>
        <p:txBody>
          <a:bodyPr/>
          <a:lstStyle/>
          <a:p>
            <a:fld id="{65001605-21D0-46E5-92E9-7CEC178CE39F}" type="slidenum">
              <a:rPr lang="en-GB" smtClean="0"/>
              <a:t>‹#›</a:t>
            </a:fld>
            <a:endParaRPr lang="en-GB"/>
          </a:p>
        </p:txBody>
      </p:sp>
    </p:spTree>
    <p:extLst>
      <p:ext uri="{BB962C8B-B14F-4D97-AF65-F5344CB8AC3E}">
        <p14:creationId xmlns:p14="http://schemas.microsoft.com/office/powerpoint/2010/main" val="1929169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603808-EF39-355F-31DC-8EEDC8937C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8F2059-4AA5-DEF4-61F1-17764C67EA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55F23F-799B-87BF-566A-14C5C987FD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A72EB7-401A-4625-A1C6-F128A78FAE7E}" type="datetimeFigureOut">
              <a:rPr lang="en-GB" smtClean="0"/>
              <a:t>25/11/2022</a:t>
            </a:fld>
            <a:endParaRPr lang="en-GB"/>
          </a:p>
        </p:txBody>
      </p:sp>
      <p:sp>
        <p:nvSpPr>
          <p:cNvPr id="5" name="Footer Placeholder 4">
            <a:extLst>
              <a:ext uri="{FF2B5EF4-FFF2-40B4-BE49-F238E27FC236}">
                <a16:creationId xmlns:a16="http://schemas.microsoft.com/office/drawing/2014/main" id="{7F5ED13C-883E-F247-F998-32AEE71678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B63E9CC-A8C9-1F24-CD2E-BE91B5BE24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001605-21D0-46E5-92E9-7CEC178CE39F}" type="slidenum">
              <a:rPr lang="en-GB" smtClean="0"/>
              <a:t>‹#›</a:t>
            </a:fld>
            <a:endParaRPr lang="en-GB"/>
          </a:p>
        </p:txBody>
      </p:sp>
    </p:spTree>
    <p:extLst>
      <p:ext uri="{BB962C8B-B14F-4D97-AF65-F5344CB8AC3E}">
        <p14:creationId xmlns:p14="http://schemas.microsoft.com/office/powerpoint/2010/main" val="22102233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1799C-2501-53DA-EC0C-E6449CCD0F54}"/>
              </a:ext>
            </a:extLst>
          </p:cNvPr>
          <p:cNvSpPr>
            <a:spLocks noGrp="1"/>
          </p:cNvSpPr>
          <p:nvPr>
            <p:ph type="ctrTitle"/>
          </p:nvPr>
        </p:nvSpPr>
        <p:spPr>
          <a:xfrm>
            <a:off x="0" y="-1"/>
            <a:ext cx="12192000" cy="5290457"/>
          </a:xfrm>
        </p:spPr>
        <p:txBody>
          <a:bodyPr>
            <a:noAutofit/>
          </a:bodyPr>
          <a:lstStyle/>
          <a:p>
            <a:r>
              <a:rPr lang="en-GB" sz="3600" dirty="0">
                <a:latin typeface="Arial" panose="020B0604020202020204" pitchFamily="34" charset="0"/>
                <a:cs typeface="Arial" panose="020B0604020202020204" pitchFamily="34" charset="0"/>
              </a:rPr>
              <a:t>Franco Okojie-Aidonojie</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Student ID 1809189</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Lecturer’s name: Leila </a:t>
            </a:r>
            <a:r>
              <a:rPr lang="en-GB" sz="3600" dirty="0" err="1">
                <a:latin typeface="Arial" panose="020B0604020202020204" pitchFamily="34" charset="0"/>
                <a:cs typeface="Arial" panose="020B0604020202020204" pitchFamily="34" charset="0"/>
              </a:rPr>
              <a:t>Surani</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Module: Community Care and Development</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BMHP6022</a:t>
            </a:r>
            <a:br>
              <a:rPr lang="en-GB" sz="36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London Borough of Bromley </a:t>
            </a:r>
          </a:p>
        </p:txBody>
      </p:sp>
      <p:sp>
        <p:nvSpPr>
          <p:cNvPr id="3" name="Subtitle 2">
            <a:extLst>
              <a:ext uri="{FF2B5EF4-FFF2-40B4-BE49-F238E27FC236}">
                <a16:creationId xmlns:a16="http://schemas.microsoft.com/office/drawing/2014/main" id="{79906F86-ACAF-E4B8-AA4C-1C67061B35B5}"/>
              </a:ext>
            </a:extLst>
          </p:cNvPr>
          <p:cNvSpPr>
            <a:spLocks noGrp="1"/>
          </p:cNvSpPr>
          <p:nvPr>
            <p:ph type="subTitle" idx="1"/>
          </p:nvPr>
        </p:nvSpPr>
        <p:spPr>
          <a:xfrm>
            <a:off x="1524000" y="-1655762"/>
            <a:ext cx="9144000" cy="1655762"/>
          </a:xfrm>
        </p:spPr>
        <p:txBody>
          <a:bodyPr/>
          <a:lstStyle/>
          <a:p>
            <a:endParaRPr lang="en-GB"/>
          </a:p>
        </p:txBody>
      </p:sp>
    </p:spTree>
    <p:extLst>
      <p:ext uri="{BB962C8B-B14F-4D97-AF65-F5344CB8AC3E}">
        <p14:creationId xmlns:p14="http://schemas.microsoft.com/office/powerpoint/2010/main" val="348753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17AA7C-3C92-293E-09E8-5C35AD5820AF}"/>
              </a:ext>
            </a:extLst>
          </p:cNvPr>
          <p:cNvSpPr txBox="1"/>
          <p:nvPr/>
        </p:nvSpPr>
        <p:spPr>
          <a:xfrm>
            <a:off x="0" y="0"/>
            <a:ext cx="12192000" cy="4433393"/>
          </a:xfrm>
          <a:prstGeom prst="rect">
            <a:avLst/>
          </a:prstGeom>
          <a:noFill/>
        </p:spPr>
        <p:txBody>
          <a:bodyPr wrap="square">
            <a:spAutoFit/>
          </a:bodyPr>
          <a:lstStyle/>
          <a:p>
            <a:r>
              <a:rPr lang="en-GB" sz="2400" b="1" dirty="0">
                <a:solidFill>
                  <a:srgbClr val="171717"/>
                </a:solidFill>
                <a:effectLst/>
                <a:latin typeface="Arial" panose="020B0604020202020204" pitchFamily="34" charset="0"/>
                <a:ea typeface="Times New Roman" panose="02020603050405020304" pitchFamily="18" charset="0"/>
              </a:rPr>
              <a:t>Introduction</a:t>
            </a:r>
            <a:endParaRPr lang="en-GB" sz="2400" dirty="0">
              <a:effectLst/>
              <a:latin typeface="Times New Roman" panose="02020603050405020304" pitchFamily="18" charset="0"/>
              <a:ea typeface="Times New Roman" panose="02020603050405020304" pitchFamily="18"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The London Borough of Bromley along with other boroughs in south London are at the forefront of a new initiative called the NHS Diabetes Prevention Programme. This new initiative has been daubed the ‘Healthier You’. It will be available nationally throughout the next four years. The NHS DPP has commitments from NHS England, Diabetes UK, and Public Health England.</a:t>
            </a:r>
          </a:p>
          <a:p>
            <a:pPr>
              <a:lnSpc>
                <a:spcPct val="150000"/>
              </a:lnSpc>
            </a:pPr>
            <a:endParaRPr lang="en-GB" dirty="0">
              <a:effectLst/>
              <a:latin typeface="Arial" panose="020B0604020202020204" pitchFamily="34" charset="0"/>
              <a:ea typeface="Times New Roman" panose="02020603050405020304" pitchFamily="18" charset="0"/>
              <a:cs typeface="Arial" panose="020B0604020202020204" pitchFamily="34" charset="0"/>
            </a:endParaRPr>
          </a:p>
          <a:p>
            <a:r>
              <a:rPr lang="en-GB" b="1"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What is Diabetes</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Calibri" panose="020F0502020204030204" pitchFamily="34" charset="0"/>
                <a:cs typeface="Arial" panose="020B0604020202020204" pitchFamily="34" charset="0"/>
              </a:rPr>
              <a:t>The condition of diabetes is the elevated amount of glucose in the blood which the body cannot manage properly. This happens when the pancreas can’t produce enough insulin, or the produced insulin is not functioning effectively. Current data shows that there are over 2 million people diagnosed with diabetes and about 750,000 people oblivious of carrying the disease. The figures are astounding and rising swiftly. </a:t>
            </a:r>
            <a:r>
              <a:rPr lang="en-US" dirty="0">
                <a:solidFill>
                  <a:srgbClr val="171717"/>
                </a:solidFill>
                <a:effectLst/>
                <a:latin typeface="Arial" panose="020B0604020202020204" pitchFamily="34" charset="0"/>
                <a:ea typeface="Calibri" panose="020F0502020204030204" pitchFamily="34" charset="0"/>
                <a:cs typeface="Arial" panose="020B0604020202020204" pitchFamily="34" charset="0"/>
              </a:rPr>
              <a:t>(Bromley.gov.uk, 2022)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6995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46C41F-72F2-6659-C95F-3E14437D4E47}"/>
              </a:ext>
            </a:extLst>
          </p:cNvPr>
          <p:cNvSpPr txBox="1"/>
          <p:nvPr/>
        </p:nvSpPr>
        <p:spPr>
          <a:xfrm>
            <a:off x="0" y="1"/>
            <a:ext cx="12192000" cy="6396623"/>
          </a:xfrm>
          <a:prstGeom prst="rect">
            <a:avLst/>
          </a:prstGeom>
          <a:noFill/>
        </p:spPr>
        <p:txBody>
          <a:bodyPr wrap="square">
            <a:spAutoFit/>
          </a:bodyPr>
          <a:lstStyle/>
          <a:p>
            <a:r>
              <a:rPr lang="en-GB" sz="2400" b="1" dirty="0">
                <a:solidFill>
                  <a:srgbClr val="171717"/>
                </a:solidFill>
                <a:effectLst/>
                <a:latin typeface="Arial" panose="020B0604020202020204" pitchFamily="34" charset="0"/>
                <a:ea typeface="Times New Roman" panose="02020603050405020304" pitchFamily="18" charset="0"/>
              </a:rPr>
              <a:t>Background</a:t>
            </a:r>
            <a:endParaRPr lang="en-GB" sz="1200" dirty="0">
              <a:effectLst/>
              <a:latin typeface="Times New Roman" panose="02020603050405020304" pitchFamily="18" charset="0"/>
              <a:ea typeface="Times New Roman" panose="02020603050405020304" pitchFamily="18" charset="0"/>
            </a:endParaRPr>
          </a:p>
          <a:p>
            <a:r>
              <a:rPr lang="en-GB" sz="1100" dirty="0">
                <a:solidFill>
                  <a:srgbClr val="171717"/>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The history of the London Borough of Bromley dates to 1836 when the Bromley ‘Poor Law Union’ was set up. The borough as it is official known today was formed on the 1</a:t>
            </a:r>
            <a:r>
              <a:rPr lang="en-GB" baseline="30000"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st</a:t>
            </a: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 of April 1965, following the London Government Act 1963. </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The formation of the borough was an amalgamation of two municipal boroughs plus the urban districts of Orpington and Penge and the Chislehurst and Sidcup ‘Urban District Councils’ (UDCs).</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In the 2021 census, the population of Bromley was 330,000, an increase of about 6.7% from 2011. Bromley is ranked joint 6</a:t>
            </a:r>
            <a:r>
              <a:rPr lang="en-GB" baseline="30000"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th</a:t>
            </a: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 largest among the boroughs of London. The population demographic is split 52% - 48% in favour of females. There are 23.72% of 19 years and under and a further 17.65% of 65-year-olds and over with about 3,400 residents aged 90 and over. (London Borough of Bromley, 2021)</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The London borough of Bromley is predominantly white with about 84% with non-white minorities accounting for 15.7% of the population. The average life expectancy in Bromley today is about 84 years. Christianity accounts for the largest portion of the population with nearly 61%. (</a:t>
            </a:r>
            <a:r>
              <a:rPr lang="en-GB" dirty="0" err="1">
                <a:solidFill>
                  <a:srgbClr val="171717"/>
                </a:solidFill>
                <a:effectLst/>
                <a:latin typeface="Arial" panose="020B0604020202020204" pitchFamily="34" charset="0"/>
                <a:ea typeface="Times New Roman" panose="02020603050405020304" pitchFamily="18" charset="0"/>
                <a:cs typeface="Arial" panose="020B0604020202020204" pitchFamily="34" charset="0"/>
              </a:rPr>
              <a:t>Varbes</a:t>
            </a: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 2021)</a:t>
            </a:r>
            <a:endParaRPr lang="en-GB"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256269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CC2C55-AD34-D17C-30AD-FDABC041E0DF}"/>
              </a:ext>
            </a:extLst>
          </p:cNvPr>
          <p:cNvSpPr txBox="1"/>
          <p:nvPr/>
        </p:nvSpPr>
        <p:spPr>
          <a:xfrm>
            <a:off x="0" y="0"/>
            <a:ext cx="12192000" cy="5478423"/>
          </a:xfrm>
          <a:prstGeom prst="rect">
            <a:avLst/>
          </a:prstGeom>
          <a:noFill/>
        </p:spPr>
        <p:txBody>
          <a:bodyPr wrap="square">
            <a:spAutoFit/>
          </a:bodyPr>
          <a:lstStyle/>
          <a:p>
            <a:r>
              <a:rPr lang="en-GB" sz="2400" b="1" dirty="0">
                <a:solidFill>
                  <a:srgbClr val="171717"/>
                </a:solidFill>
                <a:effectLst/>
                <a:latin typeface="Arial" panose="020B0604020202020204" pitchFamily="34" charset="0"/>
                <a:ea typeface="Times New Roman" panose="02020603050405020304" pitchFamily="18" charset="0"/>
              </a:rPr>
              <a:t>Major Health Problems/Statistics</a:t>
            </a:r>
            <a:endParaRPr lang="en-GB" sz="1200" dirty="0">
              <a:effectLst/>
              <a:latin typeface="Times New Roman" panose="02020603050405020304" pitchFamily="18" charset="0"/>
              <a:ea typeface="Times New Roman" panose="02020603050405020304" pitchFamily="18" charset="0"/>
            </a:endParaRPr>
          </a:p>
          <a:p>
            <a:r>
              <a:rPr lang="en-GB" sz="1100" dirty="0">
                <a:solidFill>
                  <a:srgbClr val="171717"/>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rPr>
              <a:t>There are some health challenges in the London borough of Bromley, but I will be focusing on the prevalence of diabetes in Bromley.</a:t>
            </a:r>
            <a:endParaRPr lang="en-GB" dirty="0">
              <a:effectLst/>
              <a:latin typeface="Times New Roman" panose="02020603050405020304" pitchFamily="18" charset="0"/>
              <a:ea typeface="Times New Roman" panose="02020603050405020304" pitchFamily="18"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rPr>
              <a:t> </a:t>
            </a:r>
            <a:endParaRPr lang="en-GB" dirty="0">
              <a:effectLst/>
              <a:latin typeface="Times New Roman" panose="02020603050405020304" pitchFamily="18" charset="0"/>
              <a:ea typeface="Times New Roman" panose="02020603050405020304" pitchFamily="18"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rPr>
              <a:t>Diabetes is fast becoming a huge problem; it is vital that we explore every area in dealing with the continued rise of this disease through the NHS Health Check (NHSHC) programme connecting at risk diabetic people and undiagnosed people. </a:t>
            </a:r>
            <a:endParaRPr lang="en-GB" dirty="0">
              <a:effectLst/>
              <a:latin typeface="Times New Roman" panose="02020603050405020304" pitchFamily="18" charset="0"/>
              <a:ea typeface="Times New Roman" panose="02020603050405020304" pitchFamily="18"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rPr>
              <a:t>Currently there are nearly 30,000 people about (11.5%) of the population at greater risks of diabetes, almost 5,000 adults with undiagnosed diabetes in Bromley.</a:t>
            </a:r>
            <a:endParaRPr lang="en-GB" dirty="0">
              <a:effectLst/>
              <a:latin typeface="Times New Roman" panose="02020603050405020304" pitchFamily="18" charset="0"/>
              <a:ea typeface="Times New Roman" panose="02020603050405020304" pitchFamily="18"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rPr>
              <a:t>The NHSHC programme developed a diabetes filter to help recognise people at high prevalence.</a:t>
            </a:r>
            <a:endParaRPr lang="en-GB" dirty="0">
              <a:effectLst/>
              <a:latin typeface="Times New Roman" panose="02020603050405020304" pitchFamily="18" charset="0"/>
              <a:ea typeface="Times New Roman" panose="02020603050405020304" pitchFamily="18"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rPr>
              <a:t>The ‘South London Diabetes Filter Pathway’ was established circa 2010 and updated in 2015 with a mandate of implementing the diabetes assessment part of the NHSHC locally. (PHE, 2018).</a:t>
            </a:r>
            <a:endParaRPr lang="en-GB" dirty="0">
              <a:effectLst/>
              <a:latin typeface="Times New Roman" panose="02020603050405020304" pitchFamily="18" charset="0"/>
              <a:ea typeface="Times New Roman" panose="02020603050405020304" pitchFamily="18" charset="0"/>
            </a:endParaRPr>
          </a:p>
          <a:p>
            <a:r>
              <a:rPr lang="en-GB" b="1" dirty="0">
                <a:solidFill>
                  <a:srgbClr val="171717"/>
                </a:solidFill>
                <a:effectLst/>
                <a:latin typeface="Arial" panose="020B0604020202020204" pitchFamily="34" charset="0"/>
                <a:ea typeface="Times New Roman" panose="02020603050405020304" pitchFamily="18" charset="0"/>
              </a:rPr>
              <a:t> </a:t>
            </a:r>
            <a:endParaRPr lang="en-GB"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94743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861151-9843-528A-782E-A7D3DD4802D1}"/>
              </a:ext>
            </a:extLst>
          </p:cNvPr>
          <p:cNvSpPr txBox="1"/>
          <p:nvPr/>
        </p:nvSpPr>
        <p:spPr>
          <a:xfrm>
            <a:off x="0" y="0"/>
            <a:ext cx="12192000" cy="4734629"/>
          </a:xfrm>
          <a:prstGeom prst="rect">
            <a:avLst/>
          </a:prstGeom>
          <a:noFill/>
        </p:spPr>
        <p:txBody>
          <a:bodyPr wrap="square">
            <a:spAutoFit/>
          </a:bodyPr>
          <a:lstStyle/>
          <a:p>
            <a:r>
              <a:rPr lang="en-GB" sz="2400" b="1" dirty="0">
                <a:solidFill>
                  <a:srgbClr val="171717"/>
                </a:solidFill>
                <a:effectLst/>
                <a:latin typeface="Arial" panose="020B0604020202020204" pitchFamily="34" charset="0"/>
                <a:ea typeface="Times New Roman" panose="02020603050405020304" pitchFamily="18" charset="0"/>
              </a:rPr>
              <a:t>Community and Stakeholders</a:t>
            </a:r>
            <a:endParaRPr lang="en-GB" sz="1200" dirty="0">
              <a:effectLst/>
              <a:latin typeface="Times New Roman" panose="02020603050405020304" pitchFamily="18" charset="0"/>
              <a:ea typeface="Times New Roman" panose="02020603050405020304" pitchFamily="18" charset="0"/>
            </a:endParaRPr>
          </a:p>
          <a:p>
            <a:r>
              <a:rPr lang="en-GB" sz="1100" dirty="0">
                <a:solidFill>
                  <a:srgbClr val="171717"/>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The following stakeholders are important in the drive to tackling and managing diabetes in Bromley.</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Policy makers – NHS/Government: enacting policies and legislations</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Health authorities and social workers: caring </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NGO’s: helping with research and funding</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Charities: research, funding, and awareness </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Cultural &amp; religious organisations:</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General Practitioners: medical interventions, care, consultations, and education</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Health clubs: exercise, fitness, and wellbeing</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Groups/volunteers and local organisations: care, awareness, education, and understanding </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005812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5350A3-1187-E897-071A-D3BEE6F60142}"/>
              </a:ext>
            </a:extLst>
          </p:cNvPr>
          <p:cNvSpPr txBox="1"/>
          <p:nvPr/>
        </p:nvSpPr>
        <p:spPr>
          <a:xfrm>
            <a:off x="0" y="0"/>
            <a:ext cx="12192000" cy="4750018"/>
          </a:xfrm>
          <a:prstGeom prst="rect">
            <a:avLst/>
          </a:prstGeom>
          <a:noFill/>
        </p:spPr>
        <p:txBody>
          <a:bodyPr wrap="square">
            <a:spAutoFit/>
          </a:bodyPr>
          <a:lstStyle/>
          <a:p>
            <a:r>
              <a:rPr lang="en-GB" b="1"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Community and Stakeholders</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The following stakeholders are important in the drive to tackling and managing diabetes in Bromley.</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Policy makers – NHS/Government: enacting policies and legislations</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Health authorities and social workers: caring </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NGO’s: helping with research and funding</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Charities: research, funding, and awareness </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Cultural &amp; religious organisations:</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General Practitioners: medical interventions, care, consultations, and education</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Health clubs: exercise, fitness, and wellbeing</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Groups/volunteers and local organisations: care, awareness, education, and understanding </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dirty="0">
                <a:solidFill>
                  <a:srgbClr val="171717"/>
                </a:solidFill>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026293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B75A2A-35EB-6246-7B5E-76D59F07D20F}"/>
              </a:ext>
            </a:extLst>
          </p:cNvPr>
          <p:cNvSpPr txBox="1"/>
          <p:nvPr/>
        </p:nvSpPr>
        <p:spPr>
          <a:xfrm>
            <a:off x="0" y="0"/>
            <a:ext cx="12192000" cy="6548203"/>
          </a:xfrm>
          <a:prstGeom prst="rect">
            <a:avLst/>
          </a:prstGeom>
          <a:noFill/>
        </p:spPr>
        <p:txBody>
          <a:bodyPr wrap="square">
            <a:spAutoFit/>
          </a:bodyPr>
          <a:lstStyle/>
          <a:p>
            <a:pPr>
              <a:lnSpc>
                <a:spcPct val="107000"/>
              </a:lnSpc>
              <a:spcAft>
                <a:spcPts val="375"/>
              </a:spcAft>
            </a:pPr>
            <a:r>
              <a:rPr lang="en-GB" b="1"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Legislations and Policies</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375"/>
              </a:spcAft>
            </a:pPr>
            <a:r>
              <a:rPr lang="en-GB"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75"/>
              </a:spcAft>
            </a:pPr>
            <a:r>
              <a:rPr lang="en-GB" b="1"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Calorie reduction programme</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75"/>
              </a:spcAft>
            </a:pPr>
            <a:r>
              <a:rPr lang="en-GB"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The aim of the programme is to summon the food industry to attaining a 20% reduction in calories by 2024 on a range of products that increase children’s calorie intake until age 18 years.</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75"/>
              </a:spcAft>
            </a:pPr>
            <a:r>
              <a:rPr lang="en-GB" b="1"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Diabetes Prevention Week</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75"/>
              </a:spcAft>
            </a:pPr>
            <a:r>
              <a:rPr lang="en-GB"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Diabetes prevention week was launched in April 2018 by the NHS England, PHE, and Diabetes UK. The campaign was to raise awareness and education of Type 2 diabetes, and the associated complications linked to it, at risk groups and ways of prevention. In conjunction with GP’s and local organisations.</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75"/>
              </a:spcAft>
            </a:pPr>
            <a:r>
              <a:rPr lang="en-GB" b="1"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Call to action</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75"/>
              </a:spcAft>
            </a:pPr>
            <a:r>
              <a:rPr lang="en-GB"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A smooth referral initiative that incorporates NHS DPP providers is necessary. To attain this goal, it is fundamental that the figures of GP referral at kept at an attainable level to match supply volume.</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75"/>
              </a:spcAft>
            </a:pPr>
            <a:r>
              <a:rPr lang="en-GB" b="1"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Primary care providers</a:t>
            </a:r>
            <a:endParaRPr lang="en-GB" dirty="0">
              <a:effectLst/>
              <a:latin typeface="Arial" panose="020B0604020202020204" pitchFamily="34" charset="0"/>
              <a:ea typeface="Calibri" panose="020F0502020204030204" pitchFamily="34" charset="0"/>
              <a:cs typeface="Arial" panose="020B0604020202020204" pitchFamily="34" charset="0"/>
            </a:endParaRPr>
          </a:p>
          <a:p>
            <a:r>
              <a:rPr lang="en-GB"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It is vital for the implementation of primary care engagement as an effective tool for the NHS DPP, these professionals help to identify high risks individuals at risk of developing Type 2 diabetes and direct them to the programme. (PHE, 2018)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6720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5B91AB-2146-1F92-DC06-0F3F6362384D}"/>
              </a:ext>
            </a:extLst>
          </p:cNvPr>
          <p:cNvSpPr txBox="1"/>
          <p:nvPr/>
        </p:nvSpPr>
        <p:spPr>
          <a:xfrm>
            <a:off x="0" y="0"/>
            <a:ext cx="12192000" cy="4333366"/>
          </a:xfrm>
          <a:prstGeom prst="rect">
            <a:avLst/>
          </a:prstGeom>
          <a:noFill/>
        </p:spPr>
        <p:txBody>
          <a:bodyPr wrap="square">
            <a:spAutoFit/>
          </a:bodyPr>
          <a:lstStyle/>
          <a:p>
            <a:pPr>
              <a:lnSpc>
                <a:spcPct val="107000"/>
              </a:lnSpc>
              <a:spcAft>
                <a:spcPts val="375"/>
              </a:spcAft>
            </a:pPr>
            <a:r>
              <a:rPr lang="en-GB" b="1"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Barriers and Obstacles</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75"/>
              </a:spcAft>
            </a:pPr>
            <a:r>
              <a:rPr lang="en-GB"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75"/>
              </a:spcAft>
            </a:pPr>
            <a:r>
              <a:rPr lang="en-GB"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Barriers and obstacles of diabetes can be categorised in six segments: lack of knowledge and comprehension, obstacles to social circumstances, difficulty forgoing established habits, negative understanding of new regiments (behaviours), zero motivation and barriers to the practicalities of adopting lifestyle changes.</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75"/>
              </a:spcAft>
            </a:pPr>
            <a:r>
              <a:rPr lang="en-GB"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75"/>
              </a:spcAft>
            </a:pPr>
            <a:r>
              <a:rPr lang="en-GB"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The need for a significant dietary change was another obstacle to managing diabetes. Education resources and awareness becomes more fundamental in alleviating the barriers and obstacles to the management and care of diabetes. (Booth. A. O, 2012).</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75"/>
              </a:spcAft>
            </a:pPr>
            <a:r>
              <a:rPr lang="en-GB"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1475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D6FC4D-2568-82BD-1BA2-920D6A47F5BA}"/>
              </a:ext>
            </a:extLst>
          </p:cNvPr>
          <p:cNvSpPr txBox="1"/>
          <p:nvPr/>
        </p:nvSpPr>
        <p:spPr>
          <a:xfrm>
            <a:off x="0" y="0"/>
            <a:ext cx="12192000" cy="3628044"/>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375"/>
              </a:spcAft>
              <a:buClrTx/>
              <a:buSzTx/>
              <a:buFontTx/>
              <a:buNone/>
              <a:tabLst/>
              <a:defRPr/>
            </a:pPr>
            <a:r>
              <a:rPr kumimoji="0" lang="en-GB" b="1" i="0" u="none" strike="noStrike" kern="1200" cap="none" spc="0" normalizeH="0" baseline="0" noProof="0" dirty="0">
                <a:ln>
                  <a:noFill/>
                </a:ln>
                <a:solidFill>
                  <a:srgbClr val="0B0C0C"/>
                </a:solidFill>
                <a:effectLst/>
                <a:uLnTx/>
                <a:uFillTx/>
                <a:latin typeface="Arial" panose="020B0604020202020204" pitchFamily="34" charset="0"/>
                <a:ea typeface="Times New Roman" panose="02020603050405020304" pitchFamily="18" charset="0"/>
                <a:cs typeface="Arial" panose="020B0604020202020204" pitchFamily="34" charset="0"/>
              </a:rPr>
              <a:t>Advice on diet and bariatric surgery</a:t>
            </a:r>
            <a:endParaRPr kumimoji="0" lang="en-GB"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375"/>
              </a:spcAft>
              <a:buClrTx/>
              <a:buSzTx/>
              <a:buFontTx/>
              <a:buNone/>
              <a:tabLst/>
              <a:defRPr/>
            </a:pPr>
            <a:r>
              <a:rPr kumimoji="0" lang="en-GB" b="0" i="0" u="none" strike="noStrike" kern="1200" cap="none" spc="0" normalizeH="0" baseline="0" noProof="0" dirty="0">
                <a:ln>
                  <a:noFill/>
                </a:ln>
                <a:solidFill>
                  <a:srgbClr val="0B0C0C"/>
                </a:solidFill>
                <a:effectLst/>
                <a:uLnTx/>
                <a:uFillTx/>
                <a:latin typeface="Arial" panose="020B0604020202020204" pitchFamily="34" charset="0"/>
                <a:ea typeface="Times New Roman" panose="02020603050405020304" pitchFamily="18" charset="0"/>
                <a:cs typeface="Arial" panose="020B0604020202020204" pitchFamily="34" charset="0"/>
              </a:rPr>
              <a:t>Personalised nutritional recommendations from clinical professionals with experiences in nutrition.</a:t>
            </a:r>
            <a:endParaRPr kumimoji="0" lang="en-GB"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375"/>
              </a:spcAft>
              <a:buClrTx/>
              <a:buSzTx/>
              <a:buFontTx/>
              <a:buNone/>
              <a:tabLst/>
              <a:defRPr/>
            </a:pPr>
            <a:r>
              <a:rPr kumimoji="0" lang="en-GB" b="0" i="0" u="none" strike="noStrike" kern="1200" cap="none" spc="0" normalizeH="0" baseline="0" noProof="0" dirty="0">
                <a:ln>
                  <a:noFill/>
                </a:ln>
                <a:solidFill>
                  <a:srgbClr val="0B0C0C"/>
                </a:solidFill>
                <a:effectLst/>
                <a:uLnTx/>
                <a:uFillTx/>
                <a:latin typeface="Arial" panose="020B0604020202020204" pitchFamily="34" charset="0"/>
                <a:ea typeface="Times New Roman" panose="02020603050405020304" pitchFamily="18" charset="0"/>
                <a:cs typeface="Arial" panose="020B0604020202020204" pitchFamily="34" charset="0"/>
              </a:rPr>
              <a:t>Providing dietary ideas with particular emphasis on the person’s cultural and religious beliefs, sensitivity to their ability to change and the effectiveness of their quality of life.</a:t>
            </a:r>
            <a:endParaRPr kumimoji="0" lang="en-GB"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375"/>
              </a:spcAft>
              <a:buClrTx/>
              <a:buSzTx/>
              <a:buFontTx/>
              <a:buNone/>
              <a:tabLst/>
              <a:defRPr/>
            </a:pPr>
            <a:r>
              <a:rPr kumimoji="0" lang="en-GB" b="0" i="0" u="none" strike="noStrike" kern="1200" cap="none" spc="0" normalizeH="0" baseline="0" noProof="0" dirty="0">
                <a:ln>
                  <a:noFill/>
                </a:ln>
                <a:solidFill>
                  <a:srgbClr val="0B0C0C"/>
                </a:solidFill>
                <a:effectLst/>
                <a:uLnTx/>
                <a:uFillTx/>
                <a:latin typeface="Arial" panose="020B0604020202020204" pitchFamily="34" charset="0"/>
                <a:ea typeface="Times New Roman" panose="02020603050405020304" pitchFamily="18" charset="0"/>
                <a:cs typeface="Arial" panose="020B0604020202020204" pitchFamily="34" charset="0"/>
              </a:rPr>
              <a:t>Encourage healthy eating habits like eating oily fish, low-fat dairy products, fruits, and vegetables and reduced alcohol consumption.</a:t>
            </a:r>
            <a:endParaRPr kumimoji="0" lang="en-GB"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375"/>
              </a:spcAft>
              <a:buClrTx/>
              <a:buSzTx/>
              <a:buFontTx/>
              <a:buNone/>
              <a:tabLst/>
              <a:defRPr/>
            </a:pPr>
            <a:r>
              <a:rPr kumimoji="0" lang="en-GB" b="0" i="0" u="none" strike="noStrike" kern="1200" cap="none" spc="0" normalizeH="0" baseline="0" noProof="0" dirty="0">
                <a:ln>
                  <a:noFill/>
                </a:ln>
                <a:solidFill>
                  <a:srgbClr val="0B0C0C"/>
                </a:solidFill>
                <a:effectLst/>
                <a:uLnTx/>
                <a:uFillTx/>
                <a:latin typeface="Arial" panose="020B0604020202020204" pitchFamily="34" charset="0"/>
                <a:ea typeface="Times New Roman" panose="02020603050405020304" pitchFamily="18" charset="0"/>
                <a:cs typeface="Arial" panose="020B0604020202020204" pitchFamily="34" charset="0"/>
              </a:rPr>
              <a:t>Personalised physical activity and weight loss programme for the management of diabetes.</a:t>
            </a:r>
            <a:endParaRPr kumimoji="0" lang="en-GB"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375"/>
              </a:spcAft>
              <a:buClrTx/>
              <a:buSzTx/>
              <a:buFontTx/>
              <a:buNone/>
              <a:tabLst/>
              <a:defRPr/>
            </a:pPr>
            <a:r>
              <a:rPr kumimoji="0" lang="en-GB" b="0" i="0" u="none" strike="noStrike" kern="1200" cap="none" spc="0" normalizeH="0" baseline="0" noProof="0" dirty="0">
                <a:ln>
                  <a:noFill/>
                </a:ln>
                <a:solidFill>
                  <a:srgbClr val="0B0C0C"/>
                </a:solidFill>
                <a:effectLst/>
                <a:uLnTx/>
                <a:uFillTx/>
                <a:latin typeface="Arial" panose="020B0604020202020204" pitchFamily="34" charset="0"/>
                <a:ea typeface="Times New Roman" panose="02020603050405020304" pitchFamily="18" charset="0"/>
                <a:cs typeface="Arial" panose="020B0604020202020204" pitchFamily="34" charset="0"/>
              </a:rPr>
              <a:t>(NICE, 2022)</a:t>
            </a:r>
            <a:endParaRPr kumimoji="0" lang="en-GB"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674313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A054AD-D0D0-B13C-74F8-2990C0990D67}"/>
              </a:ext>
            </a:extLst>
          </p:cNvPr>
          <p:cNvSpPr txBox="1"/>
          <p:nvPr/>
        </p:nvSpPr>
        <p:spPr>
          <a:xfrm>
            <a:off x="0" y="0"/>
            <a:ext cx="12192000" cy="2379882"/>
          </a:xfrm>
          <a:prstGeom prst="rect">
            <a:avLst/>
          </a:prstGeom>
          <a:noFill/>
        </p:spPr>
        <p:txBody>
          <a:bodyPr wrap="square">
            <a:spAutoFit/>
          </a:bodyPr>
          <a:lstStyle/>
          <a:p>
            <a:pPr>
              <a:lnSpc>
                <a:spcPct val="107000"/>
              </a:lnSpc>
              <a:spcAft>
                <a:spcPts val="375"/>
              </a:spcAft>
            </a:pPr>
            <a:r>
              <a:rPr lang="en-GB" b="1"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Conclusion </a:t>
            </a:r>
            <a:r>
              <a:rPr lang="en-GB" b="1" dirty="0">
                <a:solidFill>
                  <a:srgbClr val="0E0E0E"/>
                </a:solidFill>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375"/>
              </a:spcAft>
            </a:pPr>
            <a:r>
              <a:rPr lang="en-GB" dirty="0">
                <a:solidFill>
                  <a:srgbClr val="0E0E0E"/>
                </a:solidFill>
                <a:effectLst/>
                <a:latin typeface="Arial" panose="020B0604020202020204" pitchFamily="34" charset="0"/>
                <a:ea typeface="Times New Roman" panose="02020603050405020304" pitchFamily="18" charset="0"/>
                <a:cs typeface="Arial" panose="020B0604020202020204" pitchFamily="34" charset="0"/>
              </a:rPr>
              <a:t>Diabetes is one of the fastest growing epidemics in the UK. Education and awareness campaigns are fundamental in the prevention and management of this disease. The NHS, PHE and all the stakeholders must come together to formulate measures aimed at tackling and devising strategies to help manage this existing crisis</a:t>
            </a:r>
            <a:r>
              <a:rPr lang="en-GB" sz="1100" dirty="0">
                <a:solidFill>
                  <a:srgbClr val="0E0E0E"/>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dirty="0">
                <a:solidFill>
                  <a:srgbClr val="0E0E0E"/>
                </a:solidFill>
                <a:effectLst/>
                <a:latin typeface="Arial" panose="020B0604020202020204" pitchFamily="34" charset="0"/>
                <a:ea typeface="Times New Roman" panose="02020603050405020304" pitchFamily="18" charset="0"/>
                <a:cs typeface="Times New Roman" panose="02020603050405020304" pitchFamily="18" charset="0"/>
              </a:rPr>
              <a:t>More government funding and </a:t>
            </a:r>
            <a:r>
              <a:rPr lang="en-GB">
                <a:solidFill>
                  <a:srgbClr val="0E0E0E"/>
                </a:solidFill>
                <a:effectLst/>
                <a:latin typeface="Arial" panose="020B0604020202020204" pitchFamily="34" charset="0"/>
                <a:ea typeface="Times New Roman" panose="02020603050405020304" pitchFamily="18" charset="0"/>
                <a:cs typeface="Times New Roman" panose="02020603050405020304" pitchFamily="18" charset="0"/>
              </a:rPr>
              <a:t>grass</a:t>
            </a:r>
            <a:r>
              <a:rPr lang="en-GB">
                <a:solidFill>
                  <a:srgbClr val="0E0E0E"/>
                </a:solidFill>
                <a:latin typeface="Arial" panose="020B0604020202020204" pitchFamily="34" charset="0"/>
                <a:ea typeface="Times New Roman" panose="02020603050405020304" pitchFamily="18" charset="0"/>
                <a:cs typeface="Times New Roman" panose="02020603050405020304" pitchFamily="18" charset="0"/>
              </a:rPr>
              <a:t>root campaign </a:t>
            </a:r>
            <a:r>
              <a:rPr lang="en-GB" dirty="0">
                <a:solidFill>
                  <a:srgbClr val="0E0E0E"/>
                </a:solidFill>
                <a:latin typeface="Arial" panose="020B0604020202020204" pitchFamily="34" charset="0"/>
                <a:ea typeface="Times New Roman" panose="02020603050405020304" pitchFamily="18" charset="0"/>
                <a:cs typeface="Times New Roman" panose="02020603050405020304" pitchFamily="18" charset="0"/>
              </a:rPr>
              <a:t>will be necessary and vital for the future.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375"/>
              </a:spcAft>
            </a:pPr>
            <a:r>
              <a:rPr lang="en-GB" sz="1100" dirty="0">
                <a:solidFill>
                  <a:srgbClr val="0E0E0E"/>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74894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E06DE3A-EC6A-9628-B339-9499E3E4BB36}"/>
              </a:ext>
            </a:extLst>
          </p:cNvPr>
          <p:cNvSpPr txBox="1"/>
          <p:nvPr/>
        </p:nvSpPr>
        <p:spPr>
          <a:xfrm>
            <a:off x="0" y="1"/>
            <a:ext cx="12192000" cy="6501845"/>
          </a:xfrm>
          <a:prstGeom prst="rect">
            <a:avLst/>
          </a:prstGeom>
          <a:noFill/>
        </p:spPr>
        <p:txBody>
          <a:bodyPr wrap="square">
            <a:spAutoFit/>
          </a:bodyPr>
          <a:lstStyle/>
          <a:p>
            <a:pPr>
              <a:lnSpc>
                <a:spcPct val="150000"/>
              </a:lnSpc>
              <a:spcAft>
                <a:spcPts val="375"/>
              </a:spcAft>
            </a:pPr>
            <a:r>
              <a:rPr lang="en-GB" sz="1400" b="1" dirty="0">
                <a:solidFill>
                  <a:srgbClr val="0E0E0E"/>
                </a:solidFill>
                <a:effectLst/>
                <a:latin typeface="Arial" panose="020B0604020202020204" pitchFamily="34" charset="0"/>
                <a:ea typeface="Times New Roman" panose="02020603050405020304" pitchFamily="18" charset="0"/>
                <a:cs typeface="Times New Roman" panose="02020603050405020304" pitchFamily="18" charset="0"/>
              </a:rPr>
              <a:t>References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Booth. A. O, L. C. D. M. e. a., 2012.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Diet and physical activity in the self-management of type 2 diabetes: barriers and facilitators identified by patients and health professionals. </a:t>
            </a:r>
            <a:r>
              <a:rPr lang="en-GB" sz="14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400" u="sng" dirty="0">
                <a:effectLst/>
                <a:latin typeface="Calibri" panose="020F0502020204030204" pitchFamily="34" charset="0"/>
                <a:ea typeface="Calibri" panose="020F0502020204030204" pitchFamily="34" charset="0"/>
                <a:cs typeface="Times New Roman" panose="02020603050405020304" pitchFamily="18" charset="0"/>
              </a:rPr>
              <a:t>https://www.cambridge.org/core/journals/primary-health-care-research-and-development/article/diet-and-physical-activity-in-the-selfmanagement-of-type-2-diabetes-barriers-and-facilitators-identified-by-patients-and-health-professionals/C2F1E17D04AB6DF100CC</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[Accessed 23 November 2022].</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Bromley.gov.uk, B., 2022.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Diabetes and Prevention in Bromley. </a:t>
            </a:r>
            <a:r>
              <a:rPr lang="en-GB" sz="14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400" u="sng" dirty="0">
                <a:effectLst/>
                <a:latin typeface="Calibri" panose="020F0502020204030204" pitchFamily="34" charset="0"/>
                <a:ea typeface="Calibri" panose="020F0502020204030204" pitchFamily="34" charset="0"/>
                <a:cs typeface="Times New Roman" panose="02020603050405020304" pitchFamily="18" charset="0"/>
              </a:rPr>
              <a:t>https://www.bromley.gov.uk/health-wellbeing/diabetes-prevention-bromley#:~:text=Bromley%20has%20joined%20with%20the%20other%20boroughs%20in,NHS%20England%2C%20Public%20Health%20England%20and%20Diabetes%20UK.</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[Accessed 23 November 2022].</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London Borough of Bromley, L. B. o. B., 2021.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Census 2021. </a:t>
            </a:r>
            <a:r>
              <a:rPr lang="en-GB" sz="14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400" u="sng" dirty="0">
                <a:effectLst/>
                <a:latin typeface="Calibri" panose="020F0502020204030204" pitchFamily="34" charset="0"/>
                <a:ea typeface="Calibri" panose="020F0502020204030204" pitchFamily="34" charset="0"/>
                <a:cs typeface="Times New Roman" panose="02020603050405020304" pitchFamily="18" charset="0"/>
              </a:rPr>
              <a:t>https://www.bromley.gov.uk/statistics-census-information/census#:~:text=Bromley%E2%80%99s%20population%20in%202021%20was%20330%2C000%2C%20increasing%206.7%25,over%2C%20including%203%2C400%20residents%20aged%2090%20and%20over.</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[Accessed 22 November 2022].</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NICE, 2022.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Type 2 diabetes in adults: management. </a:t>
            </a:r>
            <a:r>
              <a:rPr lang="en-GB" sz="14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400" u="sng" dirty="0">
                <a:effectLst/>
                <a:latin typeface="Calibri" panose="020F0502020204030204" pitchFamily="34" charset="0"/>
                <a:ea typeface="Calibri" panose="020F0502020204030204" pitchFamily="34" charset="0"/>
                <a:cs typeface="Times New Roman" panose="02020603050405020304" pitchFamily="18" charset="0"/>
              </a:rPr>
              <a:t>https://www.nice.org.uk/guidance/ng28/chapter/Recommendations</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[Accessed 22 November 2022].</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PHE, 2018.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Preventing diabetes by improving NHS Health Checks in Bromley. </a:t>
            </a:r>
            <a:r>
              <a:rPr lang="en-GB" sz="14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400" u="sng" dirty="0">
                <a:effectLst/>
                <a:latin typeface="Calibri" panose="020F0502020204030204" pitchFamily="34" charset="0"/>
                <a:ea typeface="Calibri" panose="020F0502020204030204" pitchFamily="34" charset="0"/>
                <a:cs typeface="Times New Roman" panose="02020603050405020304" pitchFamily="18" charset="0"/>
              </a:rPr>
              <a:t>https://www.gov.uk/government/case-studies/preventing-diabetes-by-improving-nhs-health-checks-in-bromley</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[Accessed 22 November 2022].</a:t>
            </a:r>
          </a:p>
          <a:p>
            <a:pPr>
              <a:lnSpc>
                <a:spcPct val="107000"/>
              </a:lnSpc>
              <a:spcAft>
                <a:spcPts val="800"/>
              </a:spcAft>
            </a:pPr>
            <a:r>
              <a:rPr lang="en-GB" sz="1400" dirty="0" err="1">
                <a:effectLst/>
                <a:latin typeface="Calibri" panose="020F0502020204030204" pitchFamily="34" charset="0"/>
                <a:ea typeface="Calibri" panose="020F0502020204030204" pitchFamily="34" charset="0"/>
                <a:cs typeface="Times New Roman" panose="02020603050405020304" pitchFamily="18" charset="0"/>
              </a:rPr>
              <a:t>Varbes</a:t>
            </a:r>
            <a:r>
              <a:rPr lang="en-GB" sz="1400" dirty="0">
                <a:effectLst/>
                <a:latin typeface="Calibri" panose="020F0502020204030204" pitchFamily="34" charset="0"/>
                <a:ea typeface="Calibri" panose="020F0502020204030204" pitchFamily="34" charset="0"/>
                <a:cs typeface="Times New Roman" panose="02020603050405020304" pitchFamily="18" charset="0"/>
              </a:rPr>
              <a:t>, 2021.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Demographics of Bromley. </a:t>
            </a:r>
            <a:r>
              <a:rPr lang="en-GB" sz="14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400" u="sng" dirty="0">
                <a:effectLst/>
                <a:latin typeface="Calibri" panose="020F0502020204030204" pitchFamily="34" charset="0"/>
                <a:ea typeface="Calibri" panose="020F0502020204030204" pitchFamily="34" charset="0"/>
                <a:cs typeface="Times New Roman" panose="02020603050405020304" pitchFamily="18" charset="0"/>
              </a:rPr>
              <a:t>https://www.varbes.com/demographics/bromley-demographics</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[Accessed 22 November 2022].</a:t>
            </a:r>
          </a:p>
        </p:txBody>
      </p:sp>
    </p:spTree>
    <p:extLst>
      <p:ext uri="{BB962C8B-B14F-4D97-AF65-F5344CB8AC3E}">
        <p14:creationId xmlns:p14="http://schemas.microsoft.com/office/powerpoint/2010/main" val="15264664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TotalTime>
  <Words>1538</Words>
  <Application>Microsoft Office PowerPoint</Application>
  <PresentationFormat>Widescreen</PresentationFormat>
  <Paragraphs>80</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Franco Okojie-Aidonojie Student ID 1809189 Lecturer’s name: Leila Surani Module: Community Care and Development BMHP6022  London Borough of Bromley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Franco Okojie-Aidonojie Student ID 1809189 Lecturer’s name: Leila Surani Module: Community Care and Development BMHP6022  London Borough of Bromley </dc:title>
  <dc:creator>Franco Okojie-Aidonojie (1809189)</dc:creator>
  <cp:lastModifiedBy>Franco</cp:lastModifiedBy>
  <cp:revision>1</cp:revision>
  <dcterms:created xsi:type="dcterms:W3CDTF">2022-11-21T18:42:41Z</dcterms:created>
  <dcterms:modified xsi:type="dcterms:W3CDTF">2022-11-25T23:35:56Z</dcterms:modified>
</cp:coreProperties>
</file>