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78" r:id="rId4"/>
    <p:sldId id="259" r:id="rId5"/>
    <p:sldId id="275" r:id="rId6"/>
    <p:sldId id="264" r:id="rId7"/>
    <p:sldId id="273" r:id="rId8"/>
    <p:sldId id="277" r:id="rId9"/>
    <p:sldId id="262" r:id="rId10"/>
    <p:sldId id="260" r:id="rId11"/>
    <p:sldId id="272" r:id="rId12"/>
    <p:sldId id="276"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05306E-A0E8-33A2-90BA-730BAF0FD25C}" v="3349" dt="2024-01-16T20:52:02.033"/>
    <p1510:client id="{F58A247D-7F27-EB4B-A33E-ADD1D90C2141}" v="7312" dt="2024-01-16T20:59:41.8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ktoria Kuciarska (2307681)" userId="S::2307681@student.uwtsd.ac.uk::6ea43791-e27d-489a-b22e-b3964a9af5d4" providerId="AD" clId="Web-{D405306E-A0E8-33A2-90BA-730BAF0FD25C}"/>
    <pc:docChg chg="addSld delSld modSld sldOrd">
      <pc:chgData name="Wiktoria Kuciarska (2307681)" userId="S::2307681@student.uwtsd.ac.uk::6ea43791-e27d-489a-b22e-b3964a9af5d4" providerId="AD" clId="Web-{D405306E-A0E8-33A2-90BA-730BAF0FD25C}" dt="2024-01-16T20:52:02.033" v="3148"/>
      <pc:docMkLst>
        <pc:docMk/>
      </pc:docMkLst>
      <pc:sldChg chg="modSp addAnim modAnim">
        <pc:chgData name="Wiktoria Kuciarska (2307681)" userId="S::2307681@student.uwtsd.ac.uk::6ea43791-e27d-489a-b22e-b3964a9af5d4" providerId="AD" clId="Web-{D405306E-A0E8-33A2-90BA-730BAF0FD25C}" dt="2024-01-16T17:49:45.346" v="2387" actId="1076"/>
        <pc:sldMkLst>
          <pc:docMk/>
          <pc:sldMk cId="109857222" sldId="256"/>
        </pc:sldMkLst>
        <pc:spChg chg="mod">
          <ac:chgData name="Wiktoria Kuciarska (2307681)" userId="S::2307681@student.uwtsd.ac.uk::6ea43791-e27d-489a-b22e-b3964a9af5d4" providerId="AD" clId="Web-{D405306E-A0E8-33A2-90BA-730BAF0FD25C}" dt="2024-01-16T17:49:45.346" v="2387" actId="1076"/>
          <ac:spMkLst>
            <pc:docMk/>
            <pc:sldMk cId="109857222" sldId="256"/>
            <ac:spMk id="2" creationId="{00000000-0000-0000-0000-000000000000}"/>
          </ac:spMkLst>
        </pc:spChg>
      </pc:sldChg>
      <pc:sldChg chg="addSp delSp modSp addAnim delAnim modAnim">
        <pc:chgData name="Wiktoria Kuciarska (2307681)" userId="S::2307681@student.uwtsd.ac.uk::6ea43791-e27d-489a-b22e-b3964a9af5d4" providerId="AD" clId="Web-{D405306E-A0E8-33A2-90BA-730BAF0FD25C}" dt="2024-01-16T19:59:54.930" v="2839" actId="14100"/>
        <pc:sldMkLst>
          <pc:docMk/>
          <pc:sldMk cId="2805242418" sldId="258"/>
        </pc:sldMkLst>
        <pc:spChg chg="mod">
          <ac:chgData name="Wiktoria Kuciarska (2307681)" userId="S::2307681@student.uwtsd.ac.uk::6ea43791-e27d-489a-b22e-b3964a9af5d4" providerId="AD" clId="Web-{D405306E-A0E8-33A2-90BA-730BAF0FD25C}" dt="2024-01-16T17:50:10.925" v="2389"/>
          <ac:spMkLst>
            <pc:docMk/>
            <pc:sldMk cId="2805242418" sldId="258"/>
            <ac:spMk id="2" creationId="{44297FAE-73CE-12F6-0F0F-7F97F86022F7}"/>
          </ac:spMkLst>
        </pc:spChg>
        <pc:spChg chg="mod">
          <ac:chgData name="Wiktoria Kuciarska (2307681)" userId="S::2307681@student.uwtsd.ac.uk::6ea43791-e27d-489a-b22e-b3964a9af5d4" providerId="AD" clId="Web-{D405306E-A0E8-33A2-90BA-730BAF0FD25C}" dt="2024-01-16T17:50:15.472" v="2390" actId="1076"/>
          <ac:spMkLst>
            <pc:docMk/>
            <pc:sldMk cId="2805242418" sldId="258"/>
            <ac:spMk id="28" creationId="{A13F4EE0-521A-D082-A89B-30987027CFB0}"/>
          </ac:spMkLst>
        </pc:spChg>
        <pc:spChg chg="add del">
          <ac:chgData name="Wiktoria Kuciarska (2307681)" userId="S::2307681@student.uwtsd.ac.uk::6ea43791-e27d-489a-b22e-b3964a9af5d4" providerId="AD" clId="Web-{D405306E-A0E8-33A2-90BA-730BAF0FD25C}" dt="2024-01-16T17:50:10.925" v="2389"/>
          <ac:spMkLst>
            <pc:docMk/>
            <pc:sldMk cId="2805242418" sldId="258"/>
            <ac:spMk id="40" creationId="{04812C46-200A-4DEB-A05E-3ED6C68C2387}"/>
          </ac:spMkLst>
        </pc:spChg>
        <pc:spChg chg="add del">
          <ac:chgData name="Wiktoria Kuciarska (2307681)" userId="S::2307681@student.uwtsd.ac.uk::6ea43791-e27d-489a-b22e-b3964a9af5d4" providerId="AD" clId="Web-{D405306E-A0E8-33A2-90BA-730BAF0FD25C}" dt="2024-01-16T17:50:10.925" v="2389"/>
          <ac:spMkLst>
            <pc:docMk/>
            <pc:sldMk cId="2805242418" sldId="258"/>
            <ac:spMk id="42" creationId="{D1EA859B-E555-4109-94F3-6700E046E008}"/>
          </ac:spMkLst>
        </pc:spChg>
        <pc:spChg chg="add del">
          <ac:chgData name="Wiktoria Kuciarska (2307681)" userId="S::2307681@student.uwtsd.ac.uk::6ea43791-e27d-489a-b22e-b3964a9af5d4" providerId="AD" clId="Web-{D405306E-A0E8-33A2-90BA-730BAF0FD25C}" dt="2024-01-16T17:50:10.925" v="2389"/>
          <ac:spMkLst>
            <pc:docMk/>
            <pc:sldMk cId="2805242418" sldId="258"/>
            <ac:spMk id="47" creationId="{9F7D5CDA-D291-4307-BF55-1381FED29634}"/>
          </ac:spMkLst>
        </pc:spChg>
        <pc:picChg chg="mod ord">
          <ac:chgData name="Wiktoria Kuciarska (2307681)" userId="S::2307681@student.uwtsd.ac.uk::6ea43791-e27d-489a-b22e-b3964a9af5d4" providerId="AD" clId="Web-{D405306E-A0E8-33A2-90BA-730BAF0FD25C}" dt="2024-01-16T19:59:54.930" v="2839" actId="14100"/>
          <ac:picMkLst>
            <pc:docMk/>
            <pc:sldMk cId="2805242418" sldId="258"/>
            <ac:picMk id="10" creationId="{2687E2A9-8DA2-8497-1532-E4BCE43C6FFE}"/>
          </ac:picMkLst>
        </pc:picChg>
      </pc:sldChg>
      <pc:sldChg chg="addSp delSp modSp ord">
        <pc:chgData name="Wiktoria Kuciarska (2307681)" userId="S::2307681@student.uwtsd.ac.uk::6ea43791-e27d-489a-b22e-b3964a9af5d4" providerId="AD" clId="Web-{D405306E-A0E8-33A2-90BA-730BAF0FD25C}" dt="2024-01-16T20:46:30.650" v="3145"/>
        <pc:sldMkLst>
          <pc:docMk/>
          <pc:sldMk cId="3635709901" sldId="259"/>
        </pc:sldMkLst>
        <pc:spChg chg="mod">
          <ac:chgData name="Wiktoria Kuciarska (2307681)" userId="S::2307681@student.uwtsd.ac.uk::6ea43791-e27d-489a-b22e-b3964a9af5d4" providerId="AD" clId="Web-{D405306E-A0E8-33A2-90BA-730BAF0FD25C}" dt="2024-01-16T18:36:46.433" v="2400" actId="20577"/>
          <ac:spMkLst>
            <pc:docMk/>
            <pc:sldMk cId="3635709901" sldId="259"/>
            <ac:spMk id="2" creationId="{8CE368BB-F961-998B-B8DF-8B4BC09850D6}"/>
          </ac:spMkLst>
        </pc:spChg>
        <pc:spChg chg="mod">
          <ac:chgData name="Wiktoria Kuciarska (2307681)" userId="S::2307681@student.uwtsd.ac.uk::6ea43791-e27d-489a-b22e-b3964a9af5d4" providerId="AD" clId="Web-{D405306E-A0E8-33A2-90BA-730BAF0FD25C}" dt="2024-01-16T18:35:29.713" v="2393" actId="1076"/>
          <ac:spMkLst>
            <pc:docMk/>
            <pc:sldMk cId="3635709901" sldId="259"/>
            <ac:spMk id="3" creationId="{D7DF8EB2-CF4E-E1C5-0008-71A461FAA8DA}"/>
          </ac:spMkLst>
        </pc:spChg>
        <pc:spChg chg="add del">
          <ac:chgData name="Wiktoria Kuciarska (2307681)" userId="S::2307681@student.uwtsd.ac.uk::6ea43791-e27d-489a-b22e-b3964a9af5d4" providerId="AD" clId="Web-{D405306E-A0E8-33A2-90BA-730BAF0FD25C}" dt="2024-01-16T14:30:30.326" v="686"/>
          <ac:spMkLst>
            <pc:docMk/>
            <pc:sldMk cId="3635709901" sldId="259"/>
            <ac:spMk id="14" creationId="{09588DA8-065E-4F6F-8EFD-43104AB2E0CF}"/>
          </ac:spMkLst>
        </pc:spChg>
        <pc:spChg chg="add del">
          <ac:chgData name="Wiktoria Kuciarska (2307681)" userId="S::2307681@student.uwtsd.ac.uk::6ea43791-e27d-489a-b22e-b3964a9af5d4" providerId="AD" clId="Web-{D405306E-A0E8-33A2-90BA-730BAF0FD25C}" dt="2024-01-16T14:30:30.326" v="686"/>
          <ac:spMkLst>
            <pc:docMk/>
            <pc:sldMk cId="3635709901" sldId="259"/>
            <ac:spMk id="16" creationId="{C4285719-470E-454C-AF62-8323075F1F5B}"/>
          </ac:spMkLst>
        </pc:spChg>
        <pc:spChg chg="add del">
          <ac:chgData name="Wiktoria Kuciarska (2307681)" userId="S::2307681@student.uwtsd.ac.uk::6ea43791-e27d-489a-b22e-b3964a9af5d4" providerId="AD" clId="Web-{D405306E-A0E8-33A2-90BA-730BAF0FD25C}" dt="2024-01-16T14:30:30.326" v="686"/>
          <ac:spMkLst>
            <pc:docMk/>
            <pc:sldMk cId="3635709901" sldId="259"/>
            <ac:spMk id="18" creationId="{CD9FE4EF-C4D8-49A0-B2FF-81D8DB7D8A24}"/>
          </ac:spMkLst>
        </pc:spChg>
        <pc:spChg chg="add del">
          <ac:chgData name="Wiktoria Kuciarska (2307681)" userId="S::2307681@student.uwtsd.ac.uk::6ea43791-e27d-489a-b22e-b3964a9af5d4" providerId="AD" clId="Web-{D405306E-A0E8-33A2-90BA-730BAF0FD25C}" dt="2024-01-16T14:30:30.326" v="686"/>
          <ac:spMkLst>
            <pc:docMk/>
            <pc:sldMk cId="3635709901" sldId="259"/>
            <ac:spMk id="20" creationId="{4300840D-0A0B-4512-BACA-B439D5B9C57C}"/>
          </ac:spMkLst>
        </pc:spChg>
        <pc:spChg chg="add del">
          <ac:chgData name="Wiktoria Kuciarska (2307681)" userId="S::2307681@student.uwtsd.ac.uk::6ea43791-e27d-489a-b22e-b3964a9af5d4" providerId="AD" clId="Web-{D405306E-A0E8-33A2-90BA-730BAF0FD25C}" dt="2024-01-16T14:30:30.326" v="686"/>
          <ac:spMkLst>
            <pc:docMk/>
            <pc:sldMk cId="3635709901" sldId="259"/>
            <ac:spMk id="22" creationId="{D2B78728-A580-49A7-84F9-6EF6F583ADE0}"/>
          </ac:spMkLst>
        </pc:spChg>
        <pc:spChg chg="add del">
          <ac:chgData name="Wiktoria Kuciarska (2307681)" userId="S::2307681@student.uwtsd.ac.uk::6ea43791-e27d-489a-b22e-b3964a9af5d4" providerId="AD" clId="Web-{D405306E-A0E8-33A2-90BA-730BAF0FD25C}" dt="2024-01-16T14:30:30.326" v="686"/>
          <ac:spMkLst>
            <pc:docMk/>
            <pc:sldMk cId="3635709901" sldId="259"/>
            <ac:spMk id="24" creationId="{38FAA1A1-D861-433F-88FA-1E9D6FD31D11}"/>
          </ac:spMkLst>
        </pc:spChg>
        <pc:spChg chg="add del">
          <ac:chgData name="Wiktoria Kuciarska (2307681)" userId="S::2307681@student.uwtsd.ac.uk::6ea43791-e27d-489a-b22e-b3964a9af5d4" providerId="AD" clId="Web-{D405306E-A0E8-33A2-90BA-730BAF0FD25C}" dt="2024-01-16T14:30:30.326" v="686"/>
          <ac:spMkLst>
            <pc:docMk/>
            <pc:sldMk cId="3635709901" sldId="259"/>
            <ac:spMk id="26" creationId="{8D71EDA1-87BF-4D5D-AB79-F346FD19278A}"/>
          </ac:spMkLst>
        </pc:spChg>
        <pc:spChg chg="add">
          <ac:chgData name="Wiktoria Kuciarska (2307681)" userId="S::2307681@student.uwtsd.ac.uk::6ea43791-e27d-489a-b22e-b3964a9af5d4" providerId="AD" clId="Web-{D405306E-A0E8-33A2-90BA-730BAF0FD25C}" dt="2024-01-16T14:30:30.326" v="686"/>
          <ac:spMkLst>
            <pc:docMk/>
            <pc:sldMk cId="3635709901" sldId="259"/>
            <ac:spMk id="31" creationId="{D1D34770-47A8-402C-AF23-2B653F2D88C1}"/>
          </ac:spMkLst>
        </pc:spChg>
        <pc:spChg chg="del">
          <ac:chgData name="Wiktoria Kuciarska (2307681)" userId="S::2307681@student.uwtsd.ac.uk::6ea43791-e27d-489a-b22e-b3964a9af5d4" providerId="AD" clId="Web-{D405306E-A0E8-33A2-90BA-730BAF0FD25C}" dt="2024-01-16T14:36:34.787" v="688"/>
          <ac:spMkLst>
            <pc:docMk/>
            <pc:sldMk cId="3635709901" sldId="259"/>
            <ac:spMk id="37" creationId="{04812C46-200A-4DEB-A05E-3ED6C68C2387}"/>
          </ac:spMkLst>
        </pc:spChg>
        <pc:spChg chg="del">
          <ac:chgData name="Wiktoria Kuciarska (2307681)" userId="S::2307681@student.uwtsd.ac.uk::6ea43791-e27d-489a-b22e-b3964a9af5d4" providerId="AD" clId="Web-{D405306E-A0E8-33A2-90BA-730BAF0FD25C}" dt="2024-01-16T14:36:34.787" v="688"/>
          <ac:spMkLst>
            <pc:docMk/>
            <pc:sldMk cId="3635709901" sldId="259"/>
            <ac:spMk id="39" creationId="{D1EA859B-E555-4109-94F3-6700E046E008}"/>
          </ac:spMkLst>
        </pc:spChg>
        <pc:spChg chg="add del">
          <ac:chgData name="Wiktoria Kuciarska (2307681)" userId="S::2307681@student.uwtsd.ac.uk::6ea43791-e27d-489a-b22e-b3964a9af5d4" providerId="AD" clId="Web-{D405306E-A0E8-33A2-90BA-730BAF0FD25C}" dt="2024-01-16T17:42:49.914" v="2354"/>
          <ac:spMkLst>
            <pc:docMk/>
            <pc:sldMk cId="3635709901" sldId="259"/>
            <ac:spMk id="44" creationId="{081EA652-8C6A-4E69-BEB9-170809474553}"/>
          </ac:spMkLst>
        </pc:spChg>
        <pc:spChg chg="add del">
          <ac:chgData name="Wiktoria Kuciarska (2307681)" userId="S::2307681@student.uwtsd.ac.uk::6ea43791-e27d-489a-b22e-b3964a9af5d4" providerId="AD" clId="Web-{D405306E-A0E8-33A2-90BA-730BAF0FD25C}" dt="2024-01-16T17:42:49.914" v="2354"/>
          <ac:spMkLst>
            <pc:docMk/>
            <pc:sldMk cId="3635709901" sldId="259"/>
            <ac:spMk id="46" creationId="{A4026A73-1F7F-49F2-B319-8CA3B3D53269}"/>
          </ac:spMkLst>
        </pc:spChg>
        <pc:spChg chg="add del">
          <ac:chgData name="Wiktoria Kuciarska (2307681)" userId="S::2307681@student.uwtsd.ac.uk::6ea43791-e27d-489a-b22e-b3964a9af5d4" providerId="AD" clId="Web-{D405306E-A0E8-33A2-90BA-730BAF0FD25C}" dt="2024-01-16T17:42:49.914" v="2354"/>
          <ac:spMkLst>
            <pc:docMk/>
            <pc:sldMk cId="3635709901" sldId="259"/>
            <ac:spMk id="48" creationId="{5298780A-33B9-4EA2-8F67-DE68AD62841B}"/>
          </ac:spMkLst>
        </pc:spChg>
        <pc:spChg chg="add del">
          <ac:chgData name="Wiktoria Kuciarska (2307681)" userId="S::2307681@student.uwtsd.ac.uk::6ea43791-e27d-489a-b22e-b3964a9af5d4" providerId="AD" clId="Web-{D405306E-A0E8-33A2-90BA-730BAF0FD25C}" dt="2024-01-16T17:42:49.914" v="2354"/>
          <ac:spMkLst>
            <pc:docMk/>
            <pc:sldMk cId="3635709901" sldId="259"/>
            <ac:spMk id="50" creationId="{7F488E8B-4E1E-4402-8935-D4E6C02615C7}"/>
          </ac:spMkLst>
        </pc:spChg>
        <pc:spChg chg="add">
          <ac:chgData name="Wiktoria Kuciarska (2307681)" userId="S::2307681@student.uwtsd.ac.uk::6ea43791-e27d-489a-b22e-b3964a9af5d4" providerId="AD" clId="Web-{D405306E-A0E8-33A2-90BA-730BAF0FD25C}" dt="2024-01-16T17:47:13.405" v="2368"/>
          <ac:spMkLst>
            <pc:docMk/>
            <pc:sldMk cId="3635709901" sldId="259"/>
            <ac:spMk id="64" creationId="{AF6CB648-9554-488A-B457-99CAAD1DA528}"/>
          </ac:spMkLst>
        </pc:spChg>
        <pc:spChg chg="add">
          <ac:chgData name="Wiktoria Kuciarska (2307681)" userId="S::2307681@student.uwtsd.ac.uk::6ea43791-e27d-489a-b22e-b3964a9af5d4" providerId="AD" clId="Web-{D405306E-A0E8-33A2-90BA-730BAF0FD25C}" dt="2024-01-16T17:47:13.405" v="2368"/>
          <ac:spMkLst>
            <pc:docMk/>
            <pc:sldMk cId="3635709901" sldId="259"/>
            <ac:spMk id="66" creationId="{E3ADCBE7-9330-1CDA-00EB-CDD12DB722FF}"/>
          </ac:spMkLst>
        </pc:spChg>
        <pc:grpChg chg="add del">
          <ac:chgData name="Wiktoria Kuciarska (2307681)" userId="S::2307681@student.uwtsd.ac.uk::6ea43791-e27d-489a-b22e-b3964a9af5d4" providerId="AD" clId="Web-{D405306E-A0E8-33A2-90BA-730BAF0FD25C}" dt="2024-01-16T17:47:13.405" v="2368"/>
          <ac:grpSpMkLst>
            <pc:docMk/>
            <pc:sldMk cId="3635709901" sldId="259"/>
            <ac:grpSpMk id="57" creationId="{62EF589D-1946-AC37-0BAA-9A9E3E5E71A7}"/>
          </ac:grpSpMkLst>
        </pc:grpChg>
        <pc:picChg chg="add mod">
          <ac:chgData name="Wiktoria Kuciarska (2307681)" userId="S::2307681@student.uwtsd.ac.uk::6ea43791-e27d-489a-b22e-b3964a9af5d4" providerId="AD" clId="Web-{D405306E-A0E8-33A2-90BA-730BAF0FD25C}" dt="2024-01-16T18:35:41.197" v="2394" actId="1076"/>
          <ac:picMkLst>
            <pc:docMk/>
            <pc:sldMk cId="3635709901" sldId="259"/>
            <ac:picMk id="4" creationId="{B9CB46FA-E225-1412-263A-CE9E0D591328}"/>
          </ac:picMkLst>
        </pc:picChg>
        <pc:picChg chg="add del mod">
          <ac:chgData name="Wiktoria Kuciarska (2307681)" userId="S::2307681@student.uwtsd.ac.uk::6ea43791-e27d-489a-b22e-b3964a9af5d4" providerId="AD" clId="Web-{D405306E-A0E8-33A2-90BA-730BAF0FD25C}" dt="2024-01-16T14:30:48.218" v="687"/>
          <ac:picMkLst>
            <pc:docMk/>
            <pc:sldMk cId="3635709901" sldId="259"/>
            <ac:picMk id="4" creationId="{C4B9A047-61A6-032C-6956-D3344A721663}"/>
          </ac:picMkLst>
        </pc:picChg>
        <pc:cxnChg chg="del">
          <ac:chgData name="Wiktoria Kuciarska (2307681)" userId="S::2307681@student.uwtsd.ac.uk::6ea43791-e27d-489a-b22e-b3964a9af5d4" providerId="AD" clId="Web-{D405306E-A0E8-33A2-90BA-730BAF0FD25C}" dt="2024-01-16T14:17:02.588" v="666"/>
          <ac:cxnSpMkLst>
            <pc:docMk/>
            <pc:sldMk cId="3635709901" sldId="259"/>
            <ac:cxnSpMk id="9" creationId="{1503BFE4-729B-D9D0-C17B-501E6AF1127A}"/>
          </ac:cxnSpMkLst>
        </pc:cxnChg>
        <pc:cxnChg chg="add del">
          <ac:chgData name="Wiktoria Kuciarska (2307681)" userId="S::2307681@student.uwtsd.ac.uk::6ea43791-e27d-489a-b22e-b3964a9af5d4" providerId="AD" clId="Web-{D405306E-A0E8-33A2-90BA-730BAF0FD25C}" dt="2024-01-16T17:42:49.914" v="2354"/>
          <ac:cxnSpMkLst>
            <pc:docMk/>
            <pc:sldMk cId="3635709901" sldId="259"/>
            <ac:cxnSpMk id="52" creationId="{23AAC9B5-8015-485C-ACF9-A750390E9A56}"/>
          </ac:cxnSpMkLst>
        </pc:cxnChg>
      </pc:sldChg>
      <pc:sldChg chg="addSp delSp modSp add del mod setBg">
        <pc:chgData name="Wiktoria Kuciarska (2307681)" userId="S::2307681@student.uwtsd.ac.uk::6ea43791-e27d-489a-b22e-b3964a9af5d4" providerId="AD" clId="Web-{D405306E-A0E8-33A2-90BA-730BAF0FD25C}" dt="2024-01-16T20:03:34.873" v="2908" actId="1076"/>
        <pc:sldMkLst>
          <pc:docMk/>
          <pc:sldMk cId="4111576209" sldId="260"/>
        </pc:sldMkLst>
        <pc:spChg chg="mod">
          <ac:chgData name="Wiktoria Kuciarska (2307681)" userId="S::2307681@student.uwtsd.ac.uk::6ea43791-e27d-489a-b22e-b3964a9af5d4" providerId="AD" clId="Web-{D405306E-A0E8-33A2-90BA-730BAF0FD25C}" dt="2024-01-16T20:03:34.873" v="2908" actId="1076"/>
          <ac:spMkLst>
            <pc:docMk/>
            <pc:sldMk cId="4111576209" sldId="260"/>
            <ac:spMk id="2" creationId="{784FEAF9-0198-CD69-68C5-13953B9BED71}"/>
          </ac:spMkLst>
        </pc:spChg>
        <pc:spChg chg="add del mod">
          <ac:chgData name="Wiktoria Kuciarska (2307681)" userId="S::2307681@student.uwtsd.ac.uk::6ea43791-e27d-489a-b22e-b3964a9af5d4" providerId="AD" clId="Web-{D405306E-A0E8-33A2-90BA-730BAF0FD25C}" dt="2024-01-16T20:03:24.638" v="2907" actId="20577"/>
          <ac:spMkLst>
            <pc:docMk/>
            <pc:sldMk cId="4111576209" sldId="260"/>
            <ac:spMk id="3" creationId="{15D1CFAD-973F-C540-BD41-C1991F8ACB8D}"/>
          </ac:spMkLst>
        </pc:spChg>
        <pc:spChg chg="del mod">
          <ac:chgData name="Wiktoria Kuciarska (2307681)" userId="S::2307681@student.uwtsd.ac.uk::6ea43791-e27d-489a-b22e-b3964a9af5d4" providerId="AD" clId="Web-{D405306E-A0E8-33A2-90BA-730BAF0FD25C}" dt="2024-01-16T20:02:25.012" v="2877"/>
          <ac:spMkLst>
            <pc:docMk/>
            <pc:sldMk cId="4111576209" sldId="260"/>
            <ac:spMk id="5" creationId="{5A9BA5E4-5F66-4C04-2D92-0FADA60D36B5}"/>
          </ac:spMkLst>
        </pc:spChg>
        <pc:spChg chg="mod">
          <ac:chgData name="Wiktoria Kuciarska (2307681)" userId="S::2307681@student.uwtsd.ac.uk::6ea43791-e27d-489a-b22e-b3964a9af5d4" providerId="AD" clId="Web-{D405306E-A0E8-33A2-90BA-730BAF0FD25C}" dt="2024-01-16T14:43:43.610" v="808" actId="1076"/>
          <ac:spMkLst>
            <pc:docMk/>
            <pc:sldMk cId="4111576209" sldId="260"/>
            <ac:spMk id="6" creationId="{7F8964B7-DC0C-6CA7-D3CD-CF1B84BE48D1}"/>
          </ac:spMkLst>
        </pc:spChg>
        <pc:spChg chg="add del mod">
          <ac:chgData name="Wiktoria Kuciarska (2307681)" userId="S::2307681@student.uwtsd.ac.uk::6ea43791-e27d-489a-b22e-b3964a9af5d4" providerId="AD" clId="Web-{D405306E-A0E8-33A2-90BA-730BAF0FD25C}" dt="2024-01-16T20:02:56.137" v="2884"/>
          <ac:spMkLst>
            <pc:docMk/>
            <pc:sldMk cId="4111576209" sldId="260"/>
            <ac:spMk id="8" creationId="{0E9627E6-D352-9634-AC12-FD886FC0AD32}"/>
          </ac:spMkLst>
        </pc:spChg>
        <pc:grpChg chg="add">
          <ac:chgData name="Wiktoria Kuciarska (2307681)" userId="S::2307681@student.uwtsd.ac.uk::6ea43791-e27d-489a-b22e-b3964a9af5d4" providerId="AD" clId="Web-{D405306E-A0E8-33A2-90BA-730BAF0FD25C}" dt="2024-01-16T14:42:41.903" v="795"/>
          <ac:grpSpMkLst>
            <pc:docMk/>
            <pc:sldMk cId="4111576209" sldId="260"/>
            <ac:grpSpMk id="11" creationId="{1FD67D68-9B83-C338-8342-3348D8F22347}"/>
          </ac:grpSpMkLst>
        </pc:grpChg>
        <pc:picChg chg="mod">
          <ac:chgData name="Wiktoria Kuciarska (2307681)" userId="S::2307681@student.uwtsd.ac.uk::6ea43791-e27d-489a-b22e-b3964a9af5d4" providerId="AD" clId="Web-{D405306E-A0E8-33A2-90BA-730BAF0FD25C}" dt="2024-01-16T14:43:50.892" v="811" actId="1076"/>
          <ac:picMkLst>
            <pc:docMk/>
            <pc:sldMk cId="4111576209" sldId="260"/>
            <ac:picMk id="4" creationId="{1886EC9E-BD2E-E9BD-7FF0-C68FB7BF4800}"/>
          </ac:picMkLst>
        </pc:picChg>
      </pc:sldChg>
      <pc:sldChg chg="modSp del">
        <pc:chgData name="Wiktoria Kuciarska (2307681)" userId="S::2307681@student.uwtsd.ac.uk::6ea43791-e27d-489a-b22e-b3964a9af5d4" providerId="AD" clId="Web-{D405306E-A0E8-33A2-90BA-730BAF0FD25C}" dt="2024-01-16T16:09:32.778" v="1922"/>
        <pc:sldMkLst>
          <pc:docMk/>
          <pc:sldMk cId="3564527464" sldId="261"/>
        </pc:sldMkLst>
        <pc:graphicFrameChg chg="mod modGraphic">
          <ac:chgData name="Wiktoria Kuciarska (2307681)" userId="S::2307681@student.uwtsd.ac.uk::6ea43791-e27d-489a-b22e-b3964a9af5d4" providerId="AD" clId="Web-{D405306E-A0E8-33A2-90BA-730BAF0FD25C}" dt="2024-01-16T15:56:07.462" v="1260"/>
          <ac:graphicFrameMkLst>
            <pc:docMk/>
            <pc:sldMk cId="3564527464" sldId="261"/>
            <ac:graphicFrameMk id="4" creationId="{57CD07C8-C1F6-65A2-FB6F-46F2FAAE6F34}"/>
          </ac:graphicFrameMkLst>
        </pc:graphicFrameChg>
      </pc:sldChg>
      <pc:sldChg chg="addSp delSp modSp add del">
        <pc:chgData name="Wiktoria Kuciarska (2307681)" userId="S::2307681@student.uwtsd.ac.uk::6ea43791-e27d-489a-b22e-b3964a9af5d4" providerId="AD" clId="Web-{D405306E-A0E8-33A2-90BA-730BAF0FD25C}" dt="2024-01-16T18:37:56.232" v="2408" actId="20577"/>
        <pc:sldMkLst>
          <pc:docMk/>
          <pc:sldMk cId="1854290035" sldId="262"/>
        </pc:sldMkLst>
        <pc:spChg chg="mod">
          <ac:chgData name="Wiktoria Kuciarska (2307681)" userId="S::2307681@student.uwtsd.ac.uk::6ea43791-e27d-489a-b22e-b3964a9af5d4" providerId="AD" clId="Web-{D405306E-A0E8-33A2-90BA-730BAF0FD25C}" dt="2024-01-16T18:37:56.232" v="2408" actId="20577"/>
          <ac:spMkLst>
            <pc:docMk/>
            <pc:sldMk cId="1854290035" sldId="262"/>
            <ac:spMk id="2" creationId="{47448D1C-533D-47EA-2CD2-DE9231638860}"/>
          </ac:spMkLst>
        </pc:spChg>
        <pc:spChg chg="mod">
          <ac:chgData name="Wiktoria Kuciarska (2307681)" userId="S::2307681@student.uwtsd.ac.uk::6ea43791-e27d-489a-b22e-b3964a9af5d4" providerId="AD" clId="Web-{D405306E-A0E8-33A2-90BA-730BAF0FD25C}" dt="2024-01-16T17:39:13.613" v="2341"/>
          <ac:spMkLst>
            <pc:docMk/>
            <pc:sldMk cId="1854290035" sldId="262"/>
            <ac:spMk id="3" creationId="{56DFA627-F8B0-AD83-5837-6B4B4CE7413E}"/>
          </ac:spMkLst>
        </pc:spChg>
        <pc:spChg chg="add del">
          <ac:chgData name="Wiktoria Kuciarska (2307681)" userId="S::2307681@student.uwtsd.ac.uk::6ea43791-e27d-489a-b22e-b3964a9af5d4" providerId="AD" clId="Web-{D405306E-A0E8-33A2-90BA-730BAF0FD25C}" dt="2024-01-16T14:20:26.179" v="682"/>
          <ac:spMkLst>
            <pc:docMk/>
            <pc:sldMk cId="1854290035" sldId="262"/>
            <ac:spMk id="9" creationId="{C0763A76-9F1C-4FC5-82B7-DD475DA461B2}"/>
          </ac:spMkLst>
        </pc:spChg>
        <pc:spChg chg="add del">
          <ac:chgData name="Wiktoria Kuciarska (2307681)" userId="S::2307681@student.uwtsd.ac.uk::6ea43791-e27d-489a-b22e-b3964a9af5d4" providerId="AD" clId="Web-{D405306E-A0E8-33A2-90BA-730BAF0FD25C}" dt="2024-01-16T14:20:26.179" v="682"/>
          <ac:spMkLst>
            <pc:docMk/>
            <pc:sldMk cId="1854290035" sldId="262"/>
            <ac:spMk id="11" creationId="{E81BF4F6-F2CF-4984-9D14-D6966D92F99F}"/>
          </ac:spMkLst>
        </pc:spChg>
        <pc:spChg chg="add del">
          <ac:chgData name="Wiktoria Kuciarska (2307681)" userId="S::2307681@student.uwtsd.ac.uk::6ea43791-e27d-489a-b22e-b3964a9af5d4" providerId="AD" clId="Web-{D405306E-A0E8-33A2-90BA-730BAF0FD25C}" dt="2024-01-16T17:39:13.613" v="2341"/>
          <ac:spMkLst>
            <pc:docMk/>
            <pc:sldMk cId="1854290035" sldId="262"/>
            <ac:spMk id="14" creationId="{081EA652-8C6A-4E69-BEB9-170809474553}"/>
          </ac:spMkLst>
        </pc:spChg>
        <pc:spChg chg="add del">
          <ac:chgData name="Wiktoria Kuciarska (2307681)" userId="S::2307681@student.uwtsd.ac.uk::6ea43791-e27d-489a-b22e-b3964a9af5d4" providerId="AD" clId="Web-{D405306E-A0E8-33A2-90BA-730BAF0FD25C}" dt="2024-01-16T17:39:13.613" v="2341"/>
          <ac:spMkLst>
            <pc:docMk/>
            <pc:sldMk cId="1854290035" sldId="262"/>
            <ac:spMk id="15" creationId="{5298780A-33B9-4EA2-8F67-DE68AD62841B}"/>
          </ac:spMkLst>
        </pc:spChg>
        <pc:spChg chg="add del">
          <ac:chgData name="Wiktoria Kuciarska (2307681)" userId="S::2307681@student.uwtsd.ac.uk::6ea43791-e27d-489a-b22e-b3964a9af5d4" providerId="AD" clId="Web-{D405306E-A0E8-33A2-90BA-730BAF0FD25C}" dt="2024-01-16T14:19:45.739" v="681"/>
          <ac:spMkLst>
            <pc:docMk/>
            <pc:sldMk cId="1854290035" sldId="262"/>
            <ac:spMk id="16" creationId="{907EF6B7-1338-4443-8C46-6A318D952DFD}"/>
          </ac:spMkLst>
        </pc:spChg>
        <pc:spChg chg="add del">
          <ac:chgData name="Wiktoria Kuciarska (2307681)" userId="S::2307681@student.uwtsd.ac.uk::6ea43791-e27d-489a-b22e-b3964a9af5d4" providerId="AD" clId="Web-{D405306E-A0E8-33A2-90BA-730BAF0FD25C}" dt="2024-01-16T14:19:42.145" v="679"/>
          <ac:spMkLst>
            <pc:docMk/>
            <pc:sldMk cId="1854290035" sldId="262"/>
            <ac:spMk id="17" creationId="{2C61293E-6EBE-43EF-A52C-9BEBFD7679D4}"/>
          </ac:spMkLst>
        </pc:spChg>
        <pc:spChg chg="add del">
          <ac:chgData name="Wiktoria Kuciarska (2307681)" userId="S::2307681@student.uwtsd.ac.uk::6ea43791-e27d-489a-b22e-b3964a9af5d4" providerId="AD" clId="Web-{D405306E-A0E8-33A2-90BA-730BAF0FD25C}" dt="2024-01-16T14:19:45.739" v="681"/>
          <ac:spMkLst>
            <pc:docMk/>
            <pc:sldMk cId="1854290035" sldId="262"/>
            <ac:spMk id="18" creationId="{DAAE4CDD-124C-4DCF-9584-B6033B545DD5}"/>
          </ac:spMkLst>
        </pc:spChg>
        <pc:spChg chg="add del">
          <ac:chgData name="Wiktoria Kuciarska (2307681)" userId="S::2307681@student.uwtsd.ac.uk::6ea43791-e27d-489a-b22e-b3964a9af5d4" providerId="AD" clId="Web-{D405306E-A0E8-33A2-90BA-730BAF0FD25C}" dt="2024-01-16T14:19:42.145" v="679"/>
          <ac:spMkLst>
            <pc:docMk/>
            <pc:sldMk cId="1854290035" sldId="262"/>
            <ac:spMk id="19" creationId="{21540236-BFD5-4A9D-8840-4703E7F76825}"/>
          </ac:spMkLst>
        </pc:spChg>
        <pc:spChg chg="add del">
          <ac:chgData name="Wiktoria Kuciarska (2307681)" userId="S::2307681@student.uwtsd.ac.uk::6ea43791-e27d-489a-b22e-b3964a9af5d4" providerId="AD" clId="Web-{D405306E-A0E8-33A2-90BA-730BAF0FD25C}" dt="2024-01-16T14:19:45.739" v="681"/>
          <ac:spMkLst>
            <pc:docMk/>
            <pc:sldMk cId="1854290035" sldId="262"/>
            <ac:spMk id="20" creationId="{081E4A58-353D-44AE-B2FC-2A74E2E400F7}"/>
          </ac:spMkLst>
        </pc:spChg>
        <pc:spChg chg="add del">
          <ac:chgData name="Wiktoria Kuciarska (2307681)" userId="S::2307681@student.uwtsd.ac.uk::6ea43791-e27d-489a-b22e-b3964a9af5d4" providerId="AD" clId="Web-{D405306E-A0E8-33A2-90BA-730BAF0FD25C}" dt="2024-01-16T17:39:13.613" v="2341"/>
          <ac:spMkLst>
            <pc:docMk/>
            <pc:sldMk cId="1854290035" sldId="262"/>
            <ac:spMk id="21" creationId="{7F488E8B-4E1E-4402-8935-D4E6C02615C7}"/>
          </ac:spMkLst>
        </pc:spChg>
        <pc:spChg chg="add">
          <ac:chgData name="Wiktoria Kuciarska (2307681)" userId="S::2307681@student.uwtsd.ac.uk::6ea43791-e27d-489a-b22e-b3964a9af5d4" providerId="AD" clId="Web-{D405306E-A0E8-33A2-90BA-730BAF0FD25C}" dt="2024-01-16T17:39:13.613" v="2341"/>
          <ac:spMkLst>
            <pc:docMk/>
            <pc:sldMk cId="1854290035" sldId="262"/>
            <ac:spMk id="28" creationId="{3ECBE1F1-D69B-4AFA-ABD5-8E41720EF6DE}"/>
          </ac:spMkLst>
        </pc:spChg>
        <pc:spChg chg="add">
          <ac:chgData name="Wiktoria Kuciarska (2307681)" userId="S::2307681@student.uwtsd.ac.uk::6ea43791-e27d-489a-b22e-b3964a9af5d4" providerId="AD" clId="Web-{D405306E-A0E8-33A2-90BA-730BAF0FD25C}" dt="2024-01-16T17:39:13.613" v="2341"/>
          <ac:spMkLst>
            <pc:docMk/>
            <pc:sldMk cId="1854290035" sldId="262"/>
            <ac:spMk id="30" creationId="{603A6265-E10C-4B85-9C20-E75FCAF9CC63}"/>
          </ac:spMkLst>
        </pc:spChg>
        <pc:picChg chg="del mod">
          <ac:chgData name="Wiktoria Kuciarska (2307681)" userId="S::2307681@student.uwtsd.ac.uk::6ea43791-e27d-489a-b22e-b3964a9af5d4" providerId="AD" clId="Web-{D405306E-A0E8-33A2-90BA-730BAF0FD25C}" dt="2024-01-16T14:18:04.717" v="677"/>
          <ac:picMkLst>
            <pc:docMk/>
            <pc:sldMk cId="1854290035" sldId="262"/>
            <ac:picMk id="5" creationId="{54403083-0F00-E3E4-182C-7BEC06A1E8F7}"/>
          </ac:picMkLst>
        </pc:picChg>
        <pc:picChg chg="add del">
          <ac:chgData name="Wiktoria Kuciarska (2307681)" userId="S::2307681@student.uwtsd.ac.uk::6ea43791-e27d-489a-b22e-b3964a9af5d4" providerId="AD" clId="Web-{D405306E-A0E8-33A2-90BA-730BAF0FD25C}" dt="2024-01-16T14:19:42.145" v="679"/>
          <ac:picMkLst>
            <pc:docMk/>
            <pc:sldMk cId="1854290035" sldId="262"/>
            <ac:picMk id="13" creationId="{3F58ECB8-833D-5417-50B0-1E97C73ED49A}"/>
          </ac:picMkLst>
        </pc:picChg>
        <pc:picChg chg="add">
          <ac:chgData name="Wiktoria Kuciarska (2307681)" userId="S::2307681@student.uwtsd.ac.uk::6ea43791-e27d-489a-b22e-b3964a9af5d4" providerId="AD" clId="Web-{D405306E-A0E8-33A2-90BA-730BAF0FD25C}" dt="2024-01-16T17:39:13.613" v="2341"/>
          <ac:picMkLst>
            <pc:docMk/>
            <pc:sldMk cId="1854290035" sldId="262"/>
            <ac:picMk id="24" creationId="{BFDF8278-FF15-54CE-7386-91C81CE1DC53}"/>
          </ac:picMkLst>
        </pc:picChg>
        <pc:cxnChg chg="add del">
          <ac:chgData name="Wiktoria Kuciarska (2307681)" userId="S::2307681@student.uwtsd.ac.uk::6ea43791-e27d-489a-b22e-b3964a9af5d4" providerId="AD" clId="Web-{D405306E-A0E8-33A2-90BA-730BAF0FD25C}" dt="2024-01-16T17:39:13.613" v="2341"/>
          <ac:cxnSpMkLst>
            <pc:docMk/>
            <pc:sldMk cId="1854290035" sldId="262"/>
            <ac:cxnSpMk id="22" creationId="{23AAC9B5-8015-485C-ACF9-A750390E9A56}"/>
          </ac:cxnSpMkLst>
        </pc:cxnChg>
      </pc:sldChg>
      <pc:sldChg chg="modSp">
        <pc:chgData name="Wiktoria Kuciarska (2307681)" userId="S::2307681@student.uwtsd.ac.uk::6ea43791-e27d-489a-b22e-b3964a9af5d4" providerId="AD" clId="Web-{D405306E-A0E8-33A2-90BA-730BAF0FD25C}" dt="2024-01-16T13:56:17.885" v="202" actId="20577"/>
        <pc:sldMkLst>
          <pc:docMk/>
          <pc:sldMk cId="1271201631" sldId="263"/>
        </pc:sldMkLst>
        <pc:graphicFrameChg chg="modGraphic">
          <ac:chgData name="Wiktoria Kuciarska (2307681)" userId="S::2307681@student.uwtsd.ac.uk::6ea43791-e27d-489a-b22e-b3964a9af5d4" providerId="AD" clId="Web-{D405306E-A0E8-33A2-90BA-730BAF0FD25C}" dt="2024-01-16T13:56:17.885" v="202" actId="20577"/>
          <ac:graphicFrameMkLst>
            <pc:docMk/>
            <pc:sldMk cId="1271201631" sldId="263"/>
            <ac:graphicFrameMk id="19" creationId="{5EB6DC30-F727-2364-2030-B78FE83F2E46}"/>
          </ac:graphicFrameMkLst>
        </pc:graphicFrameChg>
      </pc:sldChg>
      <pc:sldChg chg="addSp modSp add del mod setBg">
        <pc:chgData name="Wiktoria Kuciarska (2307681)" userId="S::2307681@student.uwtsd.ac.uk::6ea43791-e27d-489a-b22e-b3964a9af5d4" providerId="AD" clId="Web-{D405306E-A0E8-33A2-90BA-730BAF0FD25C}" dt="2024-01-16T20:06:26.939" v="2944" actId="20577"/>
        <pc:sldMkLst>
          <pc:docMk/>
          <pc:sldMk cId="2397738382" sldId="264"/>
        </pc:sldMkLst>
        <pc:spChg chg="mod">
          <ac:chgData name="Wiktoria Kuciarska (2307681)" userId="S::2307681@student.uwtsd.ac.uk::6ea43791-e27d-489a-b22e-b3964a9af5d4" providerId="AD" clId="Web-{D405306E-A0E8-33A2-90BA-730BAF0FD25C}" dt="2024-01-16T18:36:58.090" v="2402" actId="20577"/>
          <ac:spMkLst>
            <pc:docMk/>
            <pc:sldMk cId="2397738382" sldId="264"/>
            <ac:spMk id="2" creationId="{2F7F57A9-F5DC-1154-C82B-8629DB0E7177}"/>
          </ac:spMkLst>
        </pc:spChg>
        <pc:spChg chg="mod">
          <ac:chgData name="Wiktoria Kuciarska (2307681)" userId="S::2307681@student.uwtsd.ac.uk::6ea43791-e27d-489a-b22e-b3964a9af5d4" providerId="AD" clId="Web-{D405306E-A0E8-33A2-90BA-730BAF0FD25C}" dt="2024-01-16T20:06:26.939" v="2944" actId="20577"/>
          <ac:spMkLst>
            <pc:docMk/>
            <pc:sldMk cId="2397738382" sldId="264"/>
            <ac:spMk id="3" creationId="{4A572EC3-159B-A5E9-89FB-FCC6158D0121}"/>
          </ac:spMkLst>
        </pc:spChg>
        <pc:spChg chg="add">
          <ac:chgData name="Wiktoria Kuciarska (2307681)" userId="S::2307681@student.uwtsd.ac.uk::6ea43791-e27d-489a-b22e-b3964a9af5d4" providerId="AD" clId="Web-{D405306E-A0E8-33A2-90BA-730BAF0FD25C}" dt="2024-01-16T14:28:40.538" v="684"/>
          <ac:spMkLst>
            <pc:docMk/>
            <pc:sldMk cId="2397738382" sldId="264"/>
            <ac:spMk id="9" creationId="{3ECBE1F1-D69B-4AFA-ABD5-8E41720EF6DE}"/>
          </ac:spMkLst>
        </pc:spChg>
        <pc:spChg chg="add">
          <ac:chgData name="Wiktoria Kuciarska (2307681)" userId="S::2307681@student.uwtsd.ac.uk::6ea43791-e27d-489a-b22e-b3964a9af5d4" providerId="AD" clId="Web-{D405306E-A0E8-33A2-90BA-730BAF0FD25C}" dt="2024-01-16T14:28:40.538" v="684"/>
          <ac:spMkLst>
            <pc:docMk/>
            <pc:sldMk cId="2397738382" sldId="264"/>
            <ac:spMk id="11" creationId="{603A6265-E10C-4B85-9C20-E75FCAF9CC63}"/>
          </ac:spMkLst>
        </pc:spChg>
        <pc:picChg chg="add mod ord">
          <ac:chgData name="Wiktoria Kuciarska (2307681)" userId="S::2307681@student.uwtsd.ac.uk::6ea43791-e27d-489a-b22e-b3964a9af5d4" providerId="AD" clId="Web-{D405306E-A0E8-33A2-90BA-730BAF0FD25C}" dt="2024-01-16T14:28:40.538" v="684"/>
          <ac:picMkLst>
            <pc:docMk/>
            <pc:sldMk cId="2397738382" sldId="264"/>
            <ac:picMk id="4" creationId="{6690AE2C-46C6-EC85-2D27-573EF46AA6DB}"/>
          </ac:picMkLst>
        </pc:picChg>
      </pc:sldChg>
      <pc:sldChg chg="modSp">
        <pc:chgData name="Wiktoria Kuciarska (2307681)" userId="S::2307681@student.uwtsd.ac.uk::6ea43791-e27d-489a-b22e-b3964a9af5d4" providerId="AD" clId="Web-{D405306E-A0E8-33A2-90BA-730BAF0FD25C}" dt="2024-01-16T16:25:23.025" v="1929" actId="20577"/>
        <pc:sldMkLst>
          <pc:docMk/>
          <pc:sldMk cId="433049597" sldId="265"/>
        </pc:sldMkLst>
        <pc:spChg chg="mod">
          <ac:chgData name="Wiktoria Kuciarska (2307681)" userId="S::2307681@student.uwtsd.ac.uk::6ea43791-e27d-489a-b22e-b3964a9af5d4" providerId="AD" clId="Web-{D405306E-A0E8-33A2-90BA-730BAF0FD25C}" dt="2024-01-16T16:25:23.025" v="1929" actId="20577"/>
          <ac:spMkLst>
            <pc:docMk/>
            <pc:sldMk cId="433049597" sldId="265"/>
            <ac:spMk id="2" creationId="{D92395A1-5A76-03EC-8AD4-0B66B201D22D}"/>
          </ac:spMkLst>
        </pc:spChg>
        <pc:spChg chg="mod">
          <ac:chgData name="Wiktoria Kuciarska (2307681)" userId="S::2307681@student.uwtsd.ac.uk::6ea43791-e27d-489a-b22e-b3964a9af5d4" providerId="AD" clId="Web-{D405306E-A0E8-33A2-90BA-730BAF0FD25C}" dt="2024-01-16T13:42:05.034" v="11" actId="20577"/>
          <ac:spMkLst>
            <pc:docMk/>
            <pc:sldMk cId="433049597" sldId="265"/>
            <ac:spMk id="3" creationId="{1A4E97DC-0A00-D395-217F-140175797A71}"/>
          </ac:spMkLst>
        </pc:spChg>
      </pc:sldChg>
      <pc:sldChg chg="delSp modSp">
        <pc:chgData name="Wiktoria Kuciarska (2307681)" userId="S::2307681@student.uwtsd.ac.uk::6ea43791-e27d-489a-b22e-b3964a9af5d4" providerId="AD" clId="Web-{D405306E-A0E8-33A2-90BA-730BAF0FD25C}" dt="2024-01-16T20:43:31.443" v="3142" actId="20577"/>
        <pc:sldMkLst>
          <pc:docMk/>
          <pc:sldMk cId="4098640704" sldId="268"/>
        </pc:sldMkLst>
        <pc:spChg chg="mod">
          <ac:chgData name="Wiktoria Kuciarska (2307681)" userId="S::2307681@student.uwtsd.ac.uk::6ea43791-e27d-489a-b22e-b3964a9af5d4" providerId="AD" clId="Web-{D405306E-A0E8-33A2-90BA-730BAF0FD25C}" dt="2024-01-16T19:56:04.237" v="2838" actId="20577"/>
          <ac:spMkLst>
            <pc:docMk/>
            <pc:sldMk cId="4098640704" sldId="268"/>
            <ac:spMk id="2" creationId="{CCE5FCF8-7B80-983F-EA17-AEE7552CA2E7}"/>
          </ac:spMkLst>
        </pc:spChg>
        <pc:spChg chg="mod">
          <ac:chgData name="Wiktoria Kuciarska (2307681)" userId="S::2307681@student.uwtsd.ac.uk::6ea43791-e27d-489a-b22e-b3964a9af5d4" providerId="AD" clId="Web-{D405306E-A0E8-33A2-90BA-730BAF0FD25C}" dt="2024-01-16T20:43:31.443" v="3142" actId="20577"/>
          <ac:spMkLst>
            <pc:docMk/>
            <pc:sldMk cId="4098640704" sldId="268"/>
            <ac:spMk id="3" creationId="{494F8260-BA29-BB63-9ABC-C657BF1DC1A1}"/>
          </ac:spMkLst>
        </pc:spChg>
        <pc:spChg chg="del mod">
          <ac:chgData name="Wiktoria Kuciarska (2307681)" userId="S::2307681@student.uwtsd.ac.uk::6ea43791-e27d-489a-b22e-b3964a9af5d4" providerId="AD" clId="Web-{D405306E-A0E8-33A2-90BA-730BAF0FD25C}" dt="2024-01-16T19:33:15.613" v="2556"/>
          <ac:spMkLst>
            <pc:docMk/>
            <pc:sldMk cId="4098640704" sldId="268"/>
            <ac:spMk id="4" creationId="{F69AF5A4-968E-E12C-3734-2E121877DDFB}"/>
          </ac:spMkLst>
        </pc:spChg>
      </pc:sldChg>
      <pc:sldChg chg="modSp del ord">
        <pc:chgData name="Wiktoria Kuciarska (2307681)" userId="S::2307681@student.uwtsd.ac.uk::6ea43791-e27d-489a-b22e-b3964a9af5d4" providerId="AD" clId="Web-{D405306E-A0E8-33A2-90BA-730BAF0FD25C}" dt="2024-01-16T14:51:32.281" v="929"/>
        <pc:sldMkLst>
          <pc:docMk/>
          <pc:sldMk cId="3054221379" sldId="269"/>
        </pc:sldMkLst>
        <pc:spChg chg="mod">
          <ac:chgData name="Wiktoria Kuciarska (2307681)" userId="S::2307681@student.uwtsd.ac.uk::6ea43791-e27d-489a-b22e-b3964a9af5d4" providerId="AD" clId="Web-{D405306E-A0E8-33A2-90BA-730BAF0FD25C}" dt="2024-01-16T14:51:15.592" v="925" actId="20577"/>
          <ac:spMkLst>
            <pc:docMk/>
            <pc:sldMk cId="3054221379" sldId="269"/>
            <ac:spMk id="3" creationId="{AC6F7C1F-17AC-82D2-5603-4DF191F70FC3}"/>
          </ac:spMkLst>
        </pc:spChg>
      </pc:sldChg>
      <pc:sldChg chg="addSp modSp del mod ord setBg">
        <pc:chgData name="Wiktoria Kuciarska (2307681)" userId="S::2307681@student.uwtsd.ac.uk::6ea43791-e27d-489a-b22e-b3964a9af5d4" providerId="AD" clId="Web-{D405306E-A0E8-33A2-90BA-730BAF0FD25C}" dt="2024-01-16T19:19:02.671" v="2531"/>
        <pc:sldMkLst>
          <pc:docMk/>
          <pc:sldMk cId="2423228466" sldId="271"/>
        </pc:sldMkLst>
        <pc:spChg chg="mod">
          <ac:chgData name="Wiktoria Kuciarska (2307681)" userId="S::2307681@student.uwtsd.ac.uk::6ea43791-e27d-489a-b22e-b3964a9af5d4" providerId="AD" clId="Web-{D405306E-A0E8-33A2-90BA-730BAF0FD25C}" dt="2024-01-16T15:10:51.275" v="1118"/>
          <ac:spMkLst>
            <pc:docMk/>
            <pc:sldMk cId="2423228466" sldId="271"/>
            <ac:spMk id="2" creationId="{37018047-C61C-6B25-DD69-AD31F89DBC71}"/>
          </ac:spMkLst>
        </pc:spChg>
        <pc:spChg chg="mod">
          <ac:chgData name="Wiktoria Kuciarska (2307681)" userId="S::2307681@student.uwtsd.ac.uk::6ea43791-e27d-489a-b22e-b3964a9af5d4" providerId="AD" clId="Web-{D405306E-A0E8-33A2-90BA-730BAF0FD25C}" dt="2024-01-16T15:13:39.458" v="1191" actId="20577"/>
          <ac:spMkLst>
            <pc:docMk/>
            <pc:sldMk cId="2423228466" sldId="271"/>
            <ac:spMk id="3" creationId="{4B62E8E0-23CA-7A00-BE0F-64D7ED73649B}"/>
          </ac:spMkLst>
        </pc:spChg>
        <pc:picChg chg="add">
          <ac:chgData name="Wiktoria Kuciarska (2307681)" userId="S::2307681@student.uwtsd.ac.uk::6ea43791-e27d-489a-b22e-b3964a9af5d4" providerId="AD" clId="Web-{D405306E-A0E8-33A2-90BA-730BAF0FD25C}" dt="2024-01-16T15:10:51.275" v="1118"/>
          <ac:picMkLst>
            <pc:docMk/>
            <pc:sldMk cId="2423228466" sldId="271"/>
            <ac:picMk id="5" creationId="{A0F30ACB-5903-13F0-8B67-B2BB70AA0411}"/>
          </ac:picMkLst>
        </pc:picChg>
        <pc:cxnChg chg="add">
          <ac:chgData name="Wiktoria Kuciarska (2307681)" userId="S::2307681@student.uwtsd.ac.uk::6ea43791-e27d-489a-b22e-b3964a9af5d4" providerId="AD" clId="Web-{D405306E-A0E8-33A2-90BA-730BAF0FD25C}" dt="2024-01-16T15:10:51.275" v="1118"/>
          <ac:cxnSpMkLst>
            <pc:docMk/>
            <pc:sldMk cId="2423228466" sldId="271"/>
            <ac:cxnSpMk id="9" creationId="{1503BFE4-729B-D9D0-C17B-501E6AF1127A}"/>
          </ac:cxnSpMkLst>
        </pc:cxnChg>
      </pc:sldChg>
      <pc:sldChg chg="addSp modSp">
        <pc:chgData name="Wiktoria Kuciarska (2307681)" userId="S::2307681@student.uwtsd.ac.uk::6ea43791-e27d-489a-b22e-b3964a9af5d4" providerId="AD" clId="Web-{D405306E-A0E8-33A2-90BA-730BAF0FD25C}" dt="2024-01-16T20:04:42.327" v="2938" actId="1076"/>
        <pc:sldMkLst>
          <pc:docMk/>
          <pc:sldMk cId="798777709" sldId="272"/>
        </pc:sldMkLst>
        <pc:spChg chg="add mod">
          <ac:chgData name="Wiktoria Kuciarska (2307681)" userId="S::2307681@student.uwtsd.ac.uk::6ea43791-e27d-489a-b22e-b3964a9af5d4" providerId="AD" clId="Web-{D405306E-A0E8-33A2-90BA-730BAF0FD25C}" dt="2024-01-16T20:04:42.327" v="2938" actId="1076"/>
          <ac:spMkLst>
            <pc:docMk/>
            <pc:sldMk cId="798777709" sldId="272"/>
            <ac:spMk id="2" creationId="{DD931A13-7654-8CAA-1512-3E675462EA22}"/>
          </ac:spMkLst>
        </pc:spChg>
        <pc:spChg chg="mod">
          <ac:chgData name="Wiktoria Kuciarska (2307681)" userId="S::2307681@student.uwtsd.ac.uk::6ea43791-e27d-489a-b22e-b3964a9af5d4" providerId="AD" clId="Web-{D405306E-A0E8-33A2-90BA-730BAF0FD25C}" dt="2024-01-16T20:04:05.639" v="2917" actId="20577"/>
          <ac:spMkLst>
            <pc:docMk/>
            <pc:sldMk cId="798777709" sldId="272"/>
            <ac:spMk id="3" creationId="{BAED962A-B55B-71F3-CF9B-3AF6C9683676}"/>
          </ac:spMkLst>
        </pc:spChg>
        <pc:picChg chg="mod">
          <ac:chgData name="Wiktoria Kuciarska (2307681)" userId="S::2307681@student.uwtsd.ac.uk::6ea43791-e27d-489a-b22e-b3964a9af5d4" providerId="AD" clId="Web-{D405306E-A0E8-33A2-90BA-730BAF0FD25C}" dt="2024-01-16T19:53:09.343" v="2700" actId="1076"/>
          <ac:picMkLst>
            <pc:docMk/>
            <pc:sldMk cId="798777709" sldId="272"/>
            <ac:picMk id="2050" creationId="{09CF38E5-C24E-9DF5-B83E-80C166B593D7}"/>
          </ac:picMkLst>
        </pc:picChg>
      </pc:sldChg>
      <pc:sldChg chg="addSp delSp modSp mod setBg">
        <pc:chgData name="Wiktoria Kuciarska (2307681)" userId="S::2307681@student.uwtsd.ac.uk::6ea43791-e27d-489a-b22e-b3964a9af5d4" providerId="AD" clId="Web-{D405306E-A0E8-33A2-90BA-730BAF0FD25C}" dt="2024-01-16T20:00:49.259" v="2846" actId="1076"/>
        <pc:sldMkLst>
          <pc:docMk/>
          <pc:sldMk cId="3978702904" sldId="273"/>
        </pc:sldMkLst>
        <pc:spChg chg="add mod">
          <ac:chgData name="Wiktoria Kuciarska (2307681)" userId="S::2307681@student.uwtsd.ac.uk::6ea43791-e27d-489a-b22e-b3964a9af5d4" providerId="AD" clId="Web-{D405306E-A0E8-33A2-90BA-730BAF0FD25C}" dt="2024-01-16T18:53:25.284" v="2526" actId="20577"/>
          <ac:spMkLst>
            <pc:docMk/>
            <pc:sldMk cId="3978702904" sldId="273"/>
            <ac:spMk id="2" creationId="{876BDCB3-8E1E-ACDF-B30D-9C3085198AA0}"/>
          </ac:spMkLst>
        </pc:spChg>
        <pc:spChg chg="add del">
          <ac:chgData name="Wiktoria Kuciarska (2307681)" userId="S::2307681@student.uwtsd.ac.uk::6ea43791-e27d-489a-b22e-b3964a9af5d4" providerId="AD" clId="Web-{D405306E-A0E8-33A2-90BA-730BAF0FD25C}" dt="2024-01-16T16:46:53.028" v="2227"/>
          <ac:spMkLst>
            <pc:docMk/>
            <pc:sldMk cId="3978702904" sldId="273"/>
            <ac:spMk id="3" creationId="{1BE97063-26D1-893F-2B9A-2C8BD83802C3}"/>
          </ac:spMkLst>
        </pc:spChg>
        <pc:spChg chg="add del">
          <ac:chgData name="Wiktoria Kuciarska (2307681)" userId="S::2307681@student.uwtsd.ac.uk::6ea43791-e27d-489a-b22e-b3964a9af5d4" providerId="AD" clId="Web-{D405306E-A0E8-33A2-90BA-730BAF0FD25C}" dt="2024-01-16T18:44:05.162" v="2413"/>
          <ac:spMkLst>
            <pc:docMk/>
            <pc:sldMk cId="3978702904" sldId="273"/>
            <ac:spMk id="3" creationId="{218A26A7-B5EF-0A86-CC60-6E6942712EB9}"/>
          </ac:spMkLst>
        </pc:spChg>
        <pc:spChg chg="add mod">
          <ac:chgData name="Wiktoria Kuciarska (2307681)" userId="S::2307681@student.uwtsd.ac.uk::6ea43791-e27d-489a-b22e-b3964a9af5d4" providerId="AD" clId="Web-{D405306E-A0E8-33A2-90BA-730BAF0FD25C}" dt="2024-01-16T20:00:43.119" v="2845" actId="1076"/>
          <ac:spMkLst>
            <pc:docMk/>
            <pc:sldMk cId="3978702904" sldId="273"/>
            <ac:spMk id="4" creationId="{30E9CCB8-1E06-3D46-3FD8-312EF35015FA}"/>
          </ac:spMkLst>
        </pc:spChg>
        <pc:spChg chg="add mod">
          <ac:chgData name="Wiktoria Kuciarska (2307681)" userId="S::2307681@student.uwtsd.ac.uk::6ea43791-e27d-489a-b22e-b3964a9af5d4" providerId="AD" clId="Web-{D405306E-A0E8-33A2-90BA-730BAF0FD25C}" dt="2024-01-16T20:00:49.259" v="2846" actId="1076"/>
          <ac:spMkLst>
            <pc:docMk/>
            <pc:sldMk cId="3978702904" sldId="273"/>
            <ac:spMk id="6" creationId="{44FA7012-A836-3AD5-45D5-560086B79748}"/>
          </ac:spMkLst>
        </pc:spChg>
        <pc:spChg chg="add mod">
          <ac:chgData name="Wiktoria Kuciarska (2307681)" userId="S::2307681@student.uwtsd.ac.uk::6ea43791-e27d-489a-b22e-b3964a9af5d4" providerId="AD" clId="Web-{D405306E-A0E8-33A2-90BA-730BAF0FD25C}" dt="2024-01-16T20:00:38.212" v="2844" actId="1076"/>
          <ac:spMkLst>
            <pc:docMk/>
            <pc:sldMk cId="3978702904" sldId="273"/>
            <ac:spMk id="7" creationId="{3558D7B8-59EC-7F3A-806E-257DE07C78DC}"/>
          </ac:spMkLst>
        </pc:spChg>
        <pc:picChg chg="mod modCrop">
          <ac:chgData name="Wiktoria Kuciarska (2307681)" userId="S::2307681@student.uwtsd.ac.uk::6ea43791-e27d-489a-b22e-b3964a9af5d4" providerId="AD" clId="Web-{D405306E-A0E8-33A2-90BA-730BAF0FD25C}" dt="2024-01-16T18:47:57.980" v="2502"/>
          <ac:picMkLst>
            <pc:docMk/>
            <pc:sldMk cId="3978702904" sldId="273"/>
            <ac:picMk id="5" creationId="{BA1EC501-D415-051C-A599-EC99B7C4996C}"/>
          </ac:picMkLst>
        </pc:picChg>
        <pc:picChg chg="mod">
          <ac:chgData name="Wiktoria Kuciarska (2307681)" userId="S::2307681@student.uwtsd.ac.uk::6ea43791-e27d-489a-b22e-b3964a9af5d4" providerId="AD" clId="Web-{D405306E-A0E8-33A2-90BA-730BAF0FD25C}" dt="2024-01-16T18:47:57.980" v="2502"/>
          <ac:picMkLst>
            <pc:docMk/>
            <pc:sldMk cId="3978702904" sldId="273"/>
            <ac:picMk id="8" creationId="{2ABDEE52-9F9F-B9DF-327A-246A8FA3707B}"/>
          </ac:picMkLst>
        </pc:picChg>
      </pc:sldChg>
      <pc:sldChg chg="addSp delSp modSp new">
        <pc:chgData name="Wiktoria Kuciarska (2307681)" userId="S::2307681@student.uwtsd.ac.uk::6ea43791-e27d-489a-b22e-b3964a9af5d4" providerId="AD" clId="Web-{D405306E-A0E8-33A2-90BA-730BAF0FD25C}" dt="2024-01-16T15:14:12.522" v="1197" actId="20577"/>
        <pc:sldMkLst>
          <pc:docMk/>
          <pc:sldMk cId="4101091926" sldId="274"/>
        </pc:sldMkLst>
        <pc:spChg chg="mod">
          <ac:chgData name="Wiktoria Kuciarska (2307681)" userId="S::2307681@student.uwtsd.ac.uk::6ea43791-e27d-489a-b22e-b3964a9af5d4" providerId="AD" clId="Web-{D405306E-A0E8-33A2-90BA-730BAF0FD25C}" dt="2024-01-16T15:13:58.990" v="1193" actId="1076"/>
          <ac:spMkLst>
            <pc:docMk/>
            <pc:sldMk cId="4101091926" sldId="274"/>
            <ac:spMk id="2" creationId="{D790C58D-2558-435B-6586-3D746044DB85}"/>
          </ac:spMkLst>
        </pc:spChg>
        <pc:spChg chg="mod">
          <ac:chgData name="Wiktoria Kuciarska (2307681)" userId="S::2307681@student.uwtsd.ac.uk::6ea43791-e27d-489a-b22e-b3964a9af5d4" providerId="AD" clId="Web-{D405306E-A0E8-33A2-90BA-730BAF0FD25C}" dt="2024-01-16T15:14:12.522" v="1197" actId="20577"/>
          <ac:spMkLst>
            <pc:docMk/>
            <pc:sldMk cId="4101091926" sldId="274"/>
            <ac:spMk id="3" creationId="{83DDB061-530B-164E-4492-D2F6590881E6}"/>
          </ac:spMkLst>
        </pc:spChg>
        <pc:spChg chg="add del mod">
          <ac:chgData name="Wiktoria Kuciarska (2307681)" userId="S::2307681@student.uwtsd.ac.uk::6ea43791-e27d-489a-b22e-b3964a9af5d4" providerId="AD" clId="Web-{D405306E-A0E8-33A2-90BA-730BAF0FD25C}" dt="2024-01-16T14:53:46.805" v="941"/>
          <ac:spMkLst>
            <pc:docMk/>
            <pc:sldMk cId="4101091926" sldId="274"/>
            <ac:spMk id="5" creationId="{BE58AC29-734E-9D87-7A5B-F016E6D86730}"/>
          </ac:spMkLst>
        </pc:spChg>
        <pc:picChg chg="add del mod">
          <ac:chgData name="Wiktoria Kuciarska (2307681)" userId="S::2307681@student.uwtsd.ac.uk::6ea43791-e27d-489a-b22e-b3964a9af5d4" providerId="AD" clId="Web-{D405306E-A0E8-33A2-90BA-730BAF0FD25C}" dt="2024-01-16T14:53:46.805" v="942"/>
          <ac:picMkLst>
            <pc:docMk/>
            <pc:sldMk cId="4101091926" sldId="274"/>
            <ac:picMk id="4" creationId="{90FE77E4-DBC3-5932-8001-B7E3F42FF273}"/>
          </ac:picMkLst>
        </pc:picChg>
        <pc:picChg chg="add del mod">
          <ac:chgData name="Wiktoria Kuciarska (2307681)" userId="S::2307681@student.uwtsd.ac.uk::6ea43791-e27d-489a-b22e-b3964a9af5d4" providerId="AD" clId="Web-{D405306E-A0E8-33A2-90BA-730BAF0FD25C}" dt="2024-01-16T14:54:06.837" v="944"/>
          <ac:picMkLst>
            <pc:docMk/>
            <pc:sldMk cId="4101091926" sldId="274"/>
            <ac:picMk id="7" creationId="{9D438FB7-7260-F6B7-6D79-9F1E862A4BD9}"/>
          </ac:picMkLst>
        </pc:picChg>
      </pc:sldChg>
      <pc:sldChg chg="addSp modSp mod setBg">
        <pc:chgData name="Wiktoria Kuciarska (2307681)" userId="S::2307681@student.uwtsd.ac.uk::6ea43791-e27d-489a-b22e-b3964a9af5d4" providerId="AD" clId="Web-{D405306E-A0E8-33A2-90BA-730BAF0FD25C}" dt="2024-01-16T20:06:06.860" v="2940" actId="1076"/>
        <pc:sldMkLst>
          <pc:docMk/>
          <pc:sldMk cId="1831317298" sldId="275"/>
        </pc:sldMkLst>
        <pc:spChg chg="mod">
          <ac:chgData name="Wiktoria Kuciarska (2307681)" userId="S::2307681@student.uwtsd.ac.uk::6ea43791-e27d-489a-b22e-b3964a9af5d4" providerId="AD" clId="Web-{D405306E-A0E8-33A2-90BA-730BAF0FD25C}" dt="2024-01-16T20:06:06.860" v="2940" actId="1076"/>
          <ac:spMkLst>
            <pc:docMk/>
            <pc:sldMk cId="1831317298" sldId="275"/>
            <ac:spMk id="2" creationId="{9B110E82-894F-705B-6449-A540B734E998}"/>
          </ac:spMkLst>
        </pc:spChg>
        <pc:spChg chg="mod">
          <ac:chgData name="Wiktoria Kuciarska (2307681)" userId="S::2307681@student.uwtsd.ac.uk::6ea43791-e27d-489a-b22e-b3964a9af5d4" providerId="AD" clId="Web-{D405306E-A0E8-33A2-90BA-730BAF0FD25C}" dt="2024-01-16T20:00:12.274" v="2842" actId="20577"/>
          <ac:spMkLst>
            <pc:docMk/>
            <pc:sldMk cId="1831317298" sldId="275"/>
            <ac:spMk id="3" creationId="{30100870-B295-FA95-F705-C8145B28BFF1}"/>
          </ac:spMkLst>
        </pc:spChg>
        <pc:spChg chg="add">
          <ac:chgData name="Wiktoria Kuciarska (2307681)" userId="S::2307681@student.uwtsd.ac.uk::6ea43791-e27d-489a-b22e-b3964a9af5d4" providerId="AD" clId="Web-{D405306E-A0E8-33A2-90BA-730BAF0FD25C}" dt="2024-01-16T17:48:38.782" v="2383"/>
          <ac:spMkLst>
            <pc:docMk/>
            <pc:sldMk cId="1831317298" sldId="275"/>
            <ac:spMk id="8" creationId="{081EA652-8C6A-4E69-BEB9-170809474553}"/>
          </ac:spMkLst>
        </pc:spChg>
        <pc:spChg chg="add">
          <ac:chgData name="Wiktoria Kuciarska (2307681)" userId="S::2307681@student.uwtsd.ac.uk::6ea43791-e27d-489a-b22e-b3964a9af5d4" providerId="AD" clId="Web-{D405306E-A0E8-33A2-90BA-730BAF0FD25C}" dt="2024-01-16T17:48:38.782" v="2383"/>
          <ac:spMkLst>
            <pc:docMk/>
            <pc:sldMk cId="1831317298" sldId="275"/>
            <ac:spMk id="10" creationId="{5298780A-33B9-4EA2-8F67-DE68AD62841B}"/>
          </ac:spMkLst>
        </pc:spChg>
        <pc:spChg chg="add">
          <ac:chgData name="Wiktoria Kuciarska (2307681)" userId="S::2307681@student.uwtsd.ac.uk::6ea43791-e27d-489a-b22e-b3964a9af5d4" providerId="AD" clId="Web-{D405306E-A0E8-33A2-90BA-730BAF0FD25C}" dt="2024-01-16T17:48:38.782" v="2383"/>
          <ac:spMkLst>
            <pc:docMk/>
            <pc:sldMk cId="1831317298" sldId="275"/>
            <ac:spMk id="12" creationId="{7F488E8B-4E1E-4402-8935-D4E6C02615C7}"/>
          </ac:spMkLst>
        </pc:spChg>
      </pc:sldChg>
      <pc:sldChg chg="addSp delSp modSp new mod setBg">
        <pc:chgData name="Wiktoria Kuciarska (2307681)" userId="S::2307681@student.uwtsd.ac.uk::6ea43791-e27d-489a-b22e-b3964a9af5d4" providerId="AD" clId="Web-{D405306E-A0E8-33A2-90BA-730BAF0FD25C}" dt="2024-01-16T18:39:39.422" v="2411"/>
        <pc:sldMkLst>
          <pc:docMk/>
          <pc:sldMk cId="1353356043" sldId="276"/>
        </pc:sldMkLst>
        <pc:spChg chg="del mod">
          <ac:chgData name="Wiktoria Kuciarska (2307681)" userId="S::2307681@student.uwtsd.ac.uk::6ea43791-e27d-489a-b22e-b3964a9af5d4" providerId="AD" clId="Web-{D405306E-A0E8-33A2-90BA-730BAF0FD25C}" dt="2024-01-16T16:26:00.121" v="1932"/>
          <ac:spMkLst>
            <pc:docMk/>
            <pc:sldMk cId="1353356043" sldId="276"/>
            <ac:spMk id="2" creationId="{A8D5CF11-4D1C-D5EC-5397-73A3963DCE91}"/>
          </ac:spMkLst>
        </pc:spChg>
        <pc:spChg chg="del">
          <ac:chgData name="Wiktoria Kuciarska (2307681)" userId="S::2307681@student.uwtsd.ac.uk::6ea43791-e27d-489a-b22e-b3964a9af5d4" providerId="AD" clId="Web-{D405306E-A0E8-33A2-90BA-730BAF0FD25C}" dt="2024-01-16T16:25:30.213" v="1930"/>
          <ac:spMkLst>
            <pc:docMk/>
            <pc:sldMk cId="1353356043" sldId="276"/>
            <ac:spMk id="3" creationId="{AFFCE0D7-A089-9E27-8CA4-8FC25C9DEE4B}"/>
          </ac:spMkLst>
        </pc:spChg>
        <pc:spChg chg="add mod">
          <ac:chgData name="Wiktoria Kuciarska (2307681)" userId="S::2307681@student.uwtsd.ac.uk::6ea43791-e27d-489a-b22e-b3964a9af5d4" providerId="AD" clId="Web-{D405306E-A0E8-33A2-90BA-730BAF0FD25C}" dt="2024-01-16T18:39:39.422" v="2411"/>
          <ac:spMkLst>
            <pc:docMk/>
            <pc:sldMk cId="1353356043" sldId="276"/>
            <ac:spMk id="10" creationId="{5F9CFCE6-877F-4858-B8BD-2C52CA8AFBC4}"/>
          </ac:spMkLst>
        </pc:spChg>
        <pc:spChg chg="add">
          <ac:chgData name="Wiktoria Kuciarska (2307681)" userId="S::2307681@student.uwtsd.ac.uk::6ea43791-e27d-489a-b22e-b3964a9af5d4" providerId="AD" clId="Web-{D405306E-A0E8-33A2-90BA-730BAF0FD25C}" dt="2024-01-16T16:26:44.218" v="1940"/>
          <ac:spMkLst>
            <pc:docMk/>
            <pc:sldMk cId="1353356043" sldId="276"/>
            <ac:spMk id="12" creationId="{8213F8A0-12AE-4514-8372-0DD766EC28EE}"/>
          </ac:spMkLst>
        </pc:spChg>
        <pc:spChg chg="add">
          <ac:chgData name="Wiktoria Kuciarska (2307681)" userId="S::2307681@student.uwtsd.ac.uk::6ea43791-e27d-489a-b22e-b3964a9af5d4" providerId="AD" clId="Web-{D405306E-A0E8-33A2-90BA-730BAF0FD25C}" dt="2024-01-16T16:26:44.218" v="1940"/>
          <ac:spMkLst>
            <pc:docMk/>
            <pc:sldMk cId="1353356043" sldId="276"/>
            <ac:spMk id="14" creationId="{9EFF17D4-9A8C-4CE5-B096-D8CCD4400437}"/>
          </ac:spMkLst>
        </pc:spChg>
        <pc:picChg chg="add mod ord">
          <ac:chgData name="Wiktoria Kuciarska (2307681)" userId="S::2307681@student.uwtsd.ac.uk::6ea43791-e27d-489a-b22e-b3964a9af5d4" providerId="AD" clId="Web-{D405306E-A0E8-33A2-90BA-730BAF0FD25C}" dt="2024-01-16T16:26:44.218" v="1940"/>
          <ac:picMkLst>
            <pc:docMk/>
            <pc:sldMk cId="1353356043" sldId="276"/>
            <ac:picMk id="4" creationId="{27FB2B1F-B579-AD9A-1558-7E25D138490E}"/>
          </ac:picMkLst>
        </pc:picChg>
        <pc:picChg chg="add mod">
          <ac:chgData name="Wiktoria Kuciarska (2307681)" userId="S::2307681@student.uwtsd.ac.uk::6ea43791-e27d-489a-b22e-b3964a9af5d4" providerId="AD" clId="Web-{D405306E-A0E8-33A2-90BA-730BAF0FD25C}" dt="2024-01-16T16:26:44.218" v="1940"/>
          <ac:picMkLst>
            <pc:docMk/>
            <pc:sldMk cId="1353356043" sldId="276"/>
            <ac:picMk id="5" creationId="{6EA4076C-7A48-86B1-FAB0-4E9C374CE3F5}"/>
          </ac:picMkLst>
        </pc:picChg>
      </pc:sldChg>
      <pc:sldChg chg="addSp modSp new mod setBg">
        <pc:chgData name="Wiktoria Kuciarska (2307681)" userId="S::2307681@student.uwtsd.ac.uk::6ea43791-e27d-489a-b22e-b3964a9af5d4" providerId="AD" clId="Web-{D405306E-A0E8-33A2-90BA-730BAF0FD25C}" dt="2024-01-16T18:37:08.074" v="2404" actId="20577"/>
        <pc:sldMkLst>
          <pc:docMk/>
          <pc:sldMk cId="3426356848" sldId="277"/>
        </pc:sldMkLst>
        <pc:spChg chg="mod">
          <ac:chgData name="Wiktoria Kuciarska (2307681)" userId="S::2307681@student.uwtsd.ac.uk::6ea43791-e27d-489a-b22e-b3964a9af5d4" providerId="AD" clId="Web-{D405306E-A0E8-33A2-90BA-730BAF0FD25C}" dt="2024-01-16T18:37:08.074" v="2404" actId="20577"/>
          <ac:spMkLst>
            <pc:docMk/>
            <pc:sldMk cId="3426356848" sldId="277"/>
            <ac:spMk id="2" creationId="{627AB37A-6E52-4DEE-86CA-4243EDD7AC56}"/>
          </ac:spMkLst>
        </pc:spChg>
        <pc:spChg chg="mod">
          <ac:chgData name="Wiktoria Kuciarska (2307681)" userId="S::2307681@student.uwtsd.ac.uk::6ea43791-e27d-489a-b22e-b3964a9af5d4" providerId="AD" clId="Web-{D405306E-A0E8-33A2-90BA-730BAF0FD25C}" dt="2024-01-16T16:09:21.824" v="1921" actId="20577"/>
          <ac:spMkLst>
            <pc:docMk/>
            <pc:sldMk cId="3426356848" sldId="277"/>
            <ac:spMk id="3" creationId="{7D862FC7-DB49-DE3E-03B6-5D76A72E74A3}"/>
          </ac:spMkLst>
        </pc:spChg>
        <pc:spChg chg="add">
          <ac:chgData name="Wiktoria Kuciarska (2307681)" userId="S::2307681@student.uwtsd.ac.uk::6ea43791-e27d-489a-b22e-b3964a9af5d4" providerId="AD" clId="Web-{D405306E-A0E8-33A2-90BA-730BAF0FD25C}" dt="2024-01-16T16:09:15.261" v="1920"/>
          <ac:spMkLst>
            <pc:docMk/>
            <pc:sldMk cId="3426356848" sldId="277"/>
            <ac:spMk id="8" creationId="{777A147A-9ED8-46B4-8660-1B3C2AA880B5}"/>
          </ac:spMkLst>
        </pc:spChg>
        <pc:spChg chg="add">
          <ac:chgData name="Wiktoria Kuciarska (2307681)" userId="S::2307681@student.uwtsd.ac.uk::6ea43791-e27d-489a-b22e-b3964a9af5d4" providerId="AD" clId="Web-{D405306E-A0E8-33A2-90BA-730BAF0FD25C}" dt="2024-01-16T16:09:15.261" v="1920"/>
          <ac:spMkLst>
            <pc:docMk/>
            <pc:sldMk cId="3426356848" sldId="277"/>
            <ac:spMk id="10" creationId="{5D6C15A0-C087-4593-8414-2B4EC1CDC3DE}"/>
          </ac:spMkLst>
        </pc:spChg>
      </pc:sldChg>
      <pc:sldChg chg="addSp modSp mod ord setBg">
        <pc:chgData name="Wiktoria Kuciarska (2307681)" userId="S::2307681@student.uwtsd.ac.uk::6ea43791-e27d-489a-b22e-b3964a9af5d4" providerId="AD" clId="Web-{D405306E-A0E8-33A2-90BA-730BAF0FD25C}" dt="2024-01-16T20:52:02.033" v="3148"/>
        <pc:sldMkLst>
          <pc:docMk/>
          <pc:sldMk cId="2847992218" sldId="278"/>
        </pc:sldMkLst>
        <pc:spChg chg="mod">
          <ac:chgData name="Wiktoria Kuciarska (2307681)" userId="S::2307681@student.uwtsd.ac.uk::6ea43791-e27d-489a-b22e-b3964a9af5d4" providerId="AD" clId="Web-{D405306E-A0E8-33A2-90BA-730BAF0FD25C}" dt="2024-01-16T20:37:10.794" v="3140" actId="20577"/>
          <ac:spMkLst>
            <pc:docMk/>
            <pc:sldMk cId="2847992218" sldId="278"/>
            <ac:spMk id="2" creationId="{316ABE58-E24B-733B-9111-279858B7765B}"/>
          </ac:spMkLst>
        </pc:spChg>
        <pc:spChg chg="mod">
          <ac:chgData name="Wiktoria Kuciarska (2307681)" userId="S::2307681@student.uwtsd.ac.uk::6ea43791-e27d-489a-b22e-b3964a9af5d4" providerId="AD" clId="Web-{D405306E-A0E8-33A2-90BA-730BAF0FD25C}" dt="2024-01-16T20:36:50.574" v="3138"/>
          <ac:spMkLst>
            <pc:docMk/>
            <pc:sldMk cId="2847992218" sldId="278"/>
            <ac:spMk id="3" creationId="{630B7252-12D8-3329-13F5-39F0A18E75CE}"/>
          </ac:spMkLst>
        </pc:spChg>
        <pc:spChg chg="add">
          <ac:chgData name="Wiktoria Kuciarska (2307681)" userId="S::2307681@student.uwtsd.ac.uk::6ea43791-e27d-489a-b22e-b3964a9af5d4" providerId="AD" clId="Web-{D405306E-A0E8-33A2-90BA-730BAF0FD25C}" dt="2024-01-16T20:36:50.574" v="3138"/>
          <ac:spMkLst>
            <pc:docMk/>
            <pc:sldMk cId="2847992218" sldId="278"/>
            <ac:spMk id="9" creationId="{F13C74B1-5B17-4795-BED0-7140497B445A}"/>
          </ac:spMkLst>
        </pc:spChg>
        <pc:spChg chg="add">
          <ac:chgData name="Wiktoria Kuciarska (2307681)" userId="S::2307681@student.uwtsd.ac.uk::6ea43791-e27d-489a-b22e-b3964a9af5d4" providerId="AD" clId="Web-{D405306E-A0E8-33A2-90BA-730BAF0FD25C}" dt="2024-01-16T20:36:50.574" v="3138"/>
          <ac:spMkLst>
            <pc:docMk/>
            <pc:sldMk cId="2847992218" sldId="278"/>
            <ac:spMk id="11" creationId="{D4974D33-8DC5-464E-8C6D-BE58F0669C17}"/>
          </ac:spMkLst>
        </pc:spChg>
        <pc:picChg chg="add mod">
          <ac:chgData name="Wiktoria Kuciarska (2307681)" userId="S::2307681@student.uwtsd.ac.uk::6ea43791-e27d-489a-b22e-b3964a9af5d4" providerId="AD" clId="Web-{D405306E-A0E8-33A2-90BA-730BAF0FD25C}" dt="2024-01-16T20:36:50.574" v="3138"/>
          <ac:picMkLst>
            <pc:docMk/>
            <pc:sldMk cId="2847992218" sldId="278"/>
            <ac:picMk id="4" creationId="{ECCB9CF3-D1AA-24AA-81FD-6539F6438319}"/>
          </ac:picMkLst>
        </pc:picChg>
      </pc:sldChg>
    </pc:docChg>
  </pc:docChgLst>
  <pc:docChgLst>
    <pc:chgData name="Tao Jones (2302087)" userId="S::2302087@student.uwtsd.ac.uk::afc19bdc-a09d-4e74-9f7f-bbea3de8af7b" providerId="AD" clId="Web-{47ED8661-CCB5-98A5-C4B8-02C0384B6B2D}"/>
    <pc:docChg chg="addSld delSld modSld">
      <pc:chgData name="Tao Jones (2302087)" userId="S::2302087@student.uwtsd.ac.uk::afc19bdc-a09d-4e74-9f7f-bbea3de8af7b" providerId="AD" clId="Web-{47ED8661-CCB5-98A5-C4B8-02C0384B6B2D}" dt="2024-01-12T16:36:42.034" v="658"/>
      <pc:docMkLst>
        <pc:docMk/>
      </pc:docMkLst>
      <pc:sldChg chg="modSp">
        <pc:chgData name="Tao Jones (2302087)" userId="S::2302087@student.uwtsd.ac.uk::afc19bdc-a09d-4e74-9f7f-bbea3de8af7b" providerId="AD" clId="Web-{47ED8661-CCB5-98A5-C4B8-02C0384B6B2D}" dt="2024-01-12T15:43:43.992" v="4" actId="20577"/>
        <pc:sldMkLst>
          <pc:docMk/>
          <pc:sldMk cId="109857222" sldId="256"/>
        </pc:sldMkLst>
        <pc:spChg chg="mod">
          <ac:chgData name="Tao Jones (2302087)" userId="S::2302087@student.uwtsd.ac.uk::afc19bdc-a09d-4e74-9f7f-bbea3de8af7b" providerId="AD" clId="Web-{47ED8661-CCB5-98A5-C4B8-02C0384B6B2D}" dt="2024-01-12T15:43:43.992" v="4" actId="20577"/>
          <ac:spMkLst>
            <pc:docMk/>
            <pc:sldMk cId="109857222" sldId="256"/>
            <ac:spMk id="3" creationId="{00000000-0000-0000-0000-000000000000}"/>
          </ac:spMkLst>
        </pc:spChg>
      </pc:sldChg>
      <pc:sldChg chg="addSp modSp mod setBg">
        <pc:chgData name="Tao Jones (2302087)" userId="S::2302087@student.uwtsd.ac.uk::afc19bdc-a09d-4e74-9f7f-bbea3de8af7b" providerId="AD" clId="Web-{47ED8661-CCB5-98A5-C4B8-02C0384B6B2D}" dt="2024-01-12T15:58:01.341" v="355"/>
        <pc:sldMkLst>
          <pc:docMk/>
          <pc:sldMk cId="2805242418" sldId="258"/>
        </pc:sldMkLst>
        <pc:spChg chg="mod">
          <ac:chgData name="Tao Jones (2302087)" userId="S::2302087@student.uwtsd.ac.uk::afc19bdc-a09d-4e74-9f7f-bbea3de8af7b" providerId="AD" clId="Web-{47ED8661-CCB5-98A5-C4B8-02C0384B6B2D}" dt="2024-01-12T15:58:01.341" v="355"/>
          <ac:spMkLst>
            <pc:docMk/>
            <pc:sldMk cId="2805242418" sldId="258"/>
            <ac:spMk id="2" creationId="{44297FAE-73CE-12F6-0F0F-7F97F86022F7}"/>
          </ac:spMkLst>
        </pc:spChg>
        <pc:spChg chg="mod">
          <ac:chgData name="Tao Jones (2302087)" userId="S::2302087@student.uwtsd.ac.uk::afc19bdc-a09d-4e74-9f7f-bbea3de8af7b" providerId="AD" clId="Web-{47ED8661-CCB5-98A5-C4B8-02C0384B6B2D}" dt="2024-01-12T15:58:01.341" v="355"/>
          <ac:spMkLst>
            <pc:docMk/>
            <pc:sldMk cId="2805242418" sldId="258"/>
            <ac:spMk id="3" creationId="{40915BA8-6BE8-57B4-34EF-4703221EA8B6}"/>
          </ac:spMkLst>
        </pc:spChg>
        <pc:spChg chg="add">
          <ac:chgData name="Tao Jones (2302087)" userId="S::2302087@student.uwtsd.ac.uk::afc19bdc-a09d-4e74-9f7f-bbea3de8af7b" providerId="AD" clId="Web-{47ED8661-CCB5-98A5-C4B8-02C0384B6B2D}" dt="2024-01-12T15:58:01.341" v="355"/>
          <ac:spMkLst>
            <pc:docMk/>
            <pc:sldMk cId="2805242418" sldId="258"/>
            <ac:spMk id="10" creationId="{C0763A76-9F1C-4FC5-82B7-DD475DA461B2}"/>
          </ac:spMkLst>
        </pc:spChg>
        <pc:spChg chg="add">
          <ac:chgData name="Tao Jones (2302087)" userId="S::2302087@student.uwtsd.ac.uk::afc19bdc-a09d-4e74-9f7f-bbea3de8af7b" providerId="AD" clId="Web-{47ED8661-CCB5-98A5-C4B8-02C0384B6B2D}" dt="2024-01-12T15:58:01.341" v="355"/>
          <ac:spMkLst>
            <pc:docMk/>
            <pc:sldMk cId="2805242418" sldId="258"/>
            <ac:spMk id="11" creationId="{E81BF4F6-F2CF-4984-9D14-D6966D92F99F}"/>
          </ac:spMkLst>
        </pc:spChg>
        <pc:picChg chg="add">
          <ac:chgData name="Tao Jones (2302087)" userId="S::2302087@student.uwtsd.ac.uk::afc19bdc-a09d-4e74-9f7f-bbea3de8af7b" providerId="AD" clId="Web-{47ED8661-CCB5-98A5-C4B8-02C0384B6B2D}" dt="2024-01-12T15:58:01.341" v="355"/>
          <ac:picMkLst>
            <pc:docMk/>
            <pc:sldMk cId="2805242418" sldId="258"/>
            <ac:picMk id="12" creationId="{115FDA6F-DD52-B97E-9169-6F84099A14AC}"/>
          </ac:picMkLst>
        </pc:picChg>
      </pc:sldChg>
      <pc:sldChg chg="addSp delSp modSp">
        <pc:chgData name="Tao Jones (2302087)" userId="S::2302087@student.uwtsd.ac.uk::afc19bdc-a09d-4e74-9f7f-bbea3de8af7b" providerId="AD" clId="Web-{47ED8661-CCB5-98A5-C4B8-02C0384B6B2D}" dt="2024-01-12T16:12:20.597" v="550" actId="20577"/>
        <pc:sldMkLst>
          <pc:docMk/>
          <pc:sldMk cId="4111576209" sldId="260"/>
        </pc:sldMkLst>
        <pc:spChg chg="mod">
          <ac:chgData name="Tao Jones (2302087)" userId="S::2302087@student.uwtsd.ac.uk::afc19bdc-a09d-4e74-9f7f-bbea3de8af7b" providerId="AD" clId="Web-{47ED8661-CCB5-98A5-C4B8-02C0384B6B2D}" dt="2024-01-12T15:58:55.750" v="373" actId="1076"/>
          <ac:spMkLst>
            <pc:docMk/>
            <pc:sldMk cId="4111576209" sldId="260"/>
            <ac:spMk id="2" creationId="{784FEAF9-0198-CD69-68C5-13953B9BED71}"/>
          </ac:spMkLst>
        </pc:spChg>
        <pc:spChg chg="mod">
          <ac:chgData name="Tao Jones (2302087)" userId="S::2302087@student.uwtsd.ac.uk::afc19bdc-a09d-4e74-9f7f-bbea3de8af7b" providerId="AD" clId="Web-{47ED8661-CCB5-98A5-C4B8-02C0384B6B2D}" dt="2024-01-12T16:05:18.735" v="473" actId="20577"/>
          <ac:spMkLst>
            <pc:docMk/>
            <pc:sldMk cId="4111576209" sldId="260"/>
            <ac:spMk id="3" creationId="{15D1CFAD-973F-C540-BD41-C1991F8ACB8D}"/>
          </ac:spMkLst>
        </pc:spChg>
        <pc:spChg chg="add del mod">
          <ac:chgData name="Tao Jones (2302087)" userId="S::2302087@student.uwtsd.ac.uk::afc19bdc-a09d-4e74-9f7f-bbea3de8af7b" providerId="AD" clId="Web-{47ED8661-CCB5-98A5-C4B8-02C0384B6B2D}" dt="2024-01-12T16:05:11.469" v="419"/>
          <ac:spMkLst>
            <pc:docMk/>
            <pc:sldMk cId="4111576209" sldId="260"/>
            <ac:spMk id="5" creationId="{1BD7FB8B-C286-BE5E-5BA4-4BEECAED6423}"/>
          </ac:spMkLst>
        </pc:spChg>
        <pc:spChg chg="add mod">
          <ac:chgData name="Tao Jones (2302087)" userId="S::2302087@student.uwtsd.ac.uk::afc19bdc-a09d-4e74-9f7f-bbea3de8af7b" providerId="AD" clId="Web-{47ED8661-CCB5-98A5-C4B8-02C0384B6B2D}" dt="2024-01-12T16:12:20.597" v="550" actId="20577"/>
          <ac:spMkLst>
            <pc:docMk/>
            <pc:sldMk cId="4111576209" sldId="260"/>
            <ac:spMk id="6" creationId="{7F8964B7-DC0C-6CA7-D3CD-CF1B84BE48D1}"/>
          </ac:spMkLst>
        </pc:spChg>
        <pc:picChg chg="add mod modCrop">
          <ac:chgData name="Tao Jones (2302087)" userId="S::2302087@student.uwtsd.ac.uk::afc19bdc-a09d-4e74-9f7f-bbea3de8af7b" providerId="AD" clId="Web-{47ED8661-CCB5-98A5-C4B8-02C0384B6B2D}" dt="2024-01-12T15:58:57.187" v="374" actId="1076"/>
          <ac:picMkLst>
            <pc:docMk/>
            <pc:sldMk cId="4111576209" sldId="260"/>
            <ac:picMk id="4" creationId="{1886EC9E-BD2E-E9BD-7FF0-C68FB7BF4800}"/>
          </ac:picMkLst>
        </pc:picChg>
      </pc:sldChg>
      <pc:sldChg chg="modSp">
        <pc:chgData name="Tao Jones (2302087)" userId="S::2302087@student.uwtsd.ac.uk::afc19bdc-a09d-4e74-9f7f-bbea3de8af7b" providerId="AD" clId="Web-{47ED8661-CCB5-98A5-C4B8-02C0384B6B2D}" dt="2024-01-12T16:15:24.089" v="567" actId="20577"/>
        <pc:sldMkLst>
          <pc:docMk/>
          <pc:sldMk cId="1271201631" sldId="263"/>
        </pc:sldMkLst>
        <pc:spChg chg="mod">
          <ac:chgData name="Tao Jones (2302087)" userId="S::2302087@student.uwtsd.ac.uk::afc19bdc-a09d-4e74-9f7f-bbea3de8af7b" providerId="AD" clId="Web-{47ED8661-CCB5-98A5-C4B8-02C0384B6B2D}" dt="2024-01-12T16:15:24.089" v="567" actId="20577"/>
          <ac:spMkLst>
            <pc:docMk/>
            <pc:sldMk cId="1271201631" sldId="263"/>
            <ac:spMk id="3" creationId="{10CB8D80-9ADC-EA85-8A97-A196A23CCB22}"/>
          </ac:spMkLst>
        </pc:spChg>
      </pc:sldChg>
      <pc:sldChg chg="addSp delSp modSp new del mod setBg">
        <pc:chgData name="Tao Jones (2302087)" userId="S::2302087@student.uwtsd.ac.uk::afc19bdc-a09d-4e74-9f7f-bbea3de8af7b" providerId="AD" clId="Web-{47ED8661-CCB5-98A5-C4B8-02C0384B6B2D}" dt="2024-01-12T15:58:35.108" v="364"/>
        <pc:sldMkLst>
          <pc:docMk/>
          <pc:sldMk cId="591978152" sldId="266"/>
        </pc:sldMkLst>
        <pc:spChg chg="del mod">
          <ac:chgData name="Tao Jones (2302087)" userId="S::2302087@student.uwtsd.ac.uk::afc19bdc-a09d-4e74-9f7f-bbea3de8af7b" providerId="AD" clId="Web-{47ED8661-CCB5-98A5-C4B8-02C0384B6B2D}" dt="2024-01-12T15:57:22.980" v="352"/>
          <ac:spMkLst>
            <pc:docMk/>
            <pc:sldMk cId="591978152" sldId="266"/>
            <ac:spMk id="2" creationId="{15186C68-A38F-51B4-C7E2-1637A39FF526}"/>
          </ac:spMkLst>
        </pc:spChg>
        <pc:spChg chg="mod">
          <ac:chgData name="Tao Jones (2302087)" userId="S::2302087@student.uwtsd.ac.uk::afc19bdc-a09d-4e74-9f7f-bbea3de8af7b" providerId="AD" clId="Web-{47ED8661-CCB5-98A5-C4B8-02C0384B6B2D}" dt="2024-01-12T15:58:28.671" v="361" actId="20577"/>
          <ac:spMkLst>
            <pc:docMk/>
            <pc:sldMk cId="591978152" sldId="266"/>
            <ac:spMk id="3" creationId="{69DD0DFF-76EA-67FB-7849-D295F0E79FF7}"/>
          </ac:spMkLst>
        </pc:spChg>
        <pc:spChg chg="add">
          <ac:chgData name="Tao Jones (2302087)" userId="S::2302087@student.uwtsd.ac.uk::afc19bdc-a09d-4e74-9f7f-bbea3de8af7b" providerId="AD" clId="Web-{47ED8661-CCB5-98A5-C4B8-02C0384B6B2D}" dt="2024-01-12T15:57:31.981" v="353"/>
          <ac:spMkLst>
            <pc:docMk/>
            <pc:sldMk cId="591978152" sldId="266"/>
            <ac:spMk id="9" creationId="{8181FC64-B306-4821-98E2-780662EFC486}"/>
          </ac:spMkLst>
        </pc:spChg>
        <pc:spChg chg="add">
          <ac:chgData name="Tao Jones (2302087)" userId="S::2302087@student.uwtsd.ac.uk::afc19bdc-a09d-4e74-9f7f-bbea3de8af7b" providerId="AD" clId="Web-{47ED8661-CCB5-98A5-C4B8-02C0384B6B2D}" dt="2024-01-12T15:57:31.981" v="353"/>
          <ac:spMkLst>
            <pc:docMk/>
            <pc:sldMk cId="591978152" sldId="266"/>
            <ac:spMk id="11" creationId="{5871FC61-DD4E-47D4-81FD-8A7E7D12B371}"/>
          </ac:spMkLst>
        </pc:spChg>
        <pc:spChg chg="add">
          <ac:chgData name="Tao Jones (2302087)" userId="S::2302087@student.uwtsd.ac.uk::afc19bdc-a09d-4e74-9f7f-bbea3de8af7b" providerId="AD" clId="Web-{47ED8661-CCB5-98A5-C4B8-02C0384B6B2D}" dt="2024-01-12T15:57:31.981" v="353"/>
          <ac:spMkLst>
            <pc:docMk/>
            <pc:sldMk cId="591978152" sldId="266"/>
            <ac:spMk id="13" creationId="{F9EC3F91-A75C-4F74-867E-E4C28C13546B}"/>
          </ac:spMkLst>
        </pc:spChg>
        <pc:spChg chg="add">
          <ac:chgData name="Tao Jones (2302087)" userId="S::2302087@student.uwtsd.ac.uk::afc19bdc-a09d-4e74-9f7f-bbea3de8af7b" providerId="AD" clId="Web-{47ED8661-CCB5-98A5-C4B8-02C0384B6B2D}" dt="2024-01-12T15:57:31.981" v="353"/>
          <ac:spMkLst>
            <pc:docMk/>
            <pc:sldMk cId="591978152" sldId="266"/>
            <ac:spMk id="15" creationId="{829A1E2C-5AC8-40FC-99E9-832069D39792}"/>
          </ac:spMkLst>
        </pc:spChg>
        <pc:picChg chg="add del">
          <ac:chgData name="Tao Jones (2302087)" userId="S::2302087@student.uwtsd.ac.uk::afc19bdc-a09d-4e74-9f7f-bbea3de8af7b" providerId="AD" clId="Web-{47ED8661-CCB5-98A5-C4B8-02C0384B6B2D}" dt="2024-01-12T15:57:53.685" v="354"/>
          <ac:picMkLst>
            <pc:docMk/>
            <pc:sldMk cId="591978152" sldId="266"/>
            <ac:picMk id="5" creationId="{F222B602-867D-1F4F-330F-AE4986C4DE9C}"/>
          </ac:picMkLst>
        </pc:picChg>
      </pc:sldChg>
      <pc:sldChg chg="delSp modSp new">
        <pc:chgData name="Tao Jones (2302087)" userId="S::2302087@student.uwtsd.ac.uk::afc19bdc-a09d-4e74-9f7f-bbea3de8af7b" providerId="AD" clId="Web-{47ED8661-CCB5-98A5-C4B8-02C0384B6B2D}" dt="2024-01-12T16:36:42.034" v="658"/>
        <pc:sldMkLst>
          <pc:docMk/>
          <pc:sldMk cId="3628114119" sldId="267"/>
        </pc:sldMkLst>
        <pc:spChg chg="del mod">
          <ac:chgData name="Tao Jones (2302087)" userId="S::2302087@student.uwtsd.ac.uk::afc19bdc-a09d-4e74-9f7f-bbea3de8af7b" providerId="AD" clId="Web-{47ED8661-CCB5-98A5-C4B8-02C0384B6B2D}" dt="2024-01-12T16:36:42.034" v="658"/>
          <ac:spMkLst>
            <pc:docMk/>
            <pc:sldMk cId="3628114119" sldId="267"/>
            <ac:spMk id="2" creationId="{58670C7F-41A6-BF59-4110-53A360E4B4AE}"/>
          </ac:spMkLst>
        </pc:spChg>
        <pc:spChg chg="mod">
          <ac:chgData name="Tao Jones (2302087)" userId="S::2302087@student.uwtsd.ac.uk::afc19bdc-a09d-4e74-9f7f-bbea3de8af7b" providerId="AD" clId="Web-{47ED8661-CCB5-98A5-C4B8-02C0384B6B2D}" dt="2024-01-12T16:36:39.878" v="656" actId="1076"/>
          <ac:spMkLst>
            <pc:docMk/>
            <pc:sldMk cId="3628114119" sldId="267"/>
            <ac:spMk id="3" creationId="{D22C9149-AD98-7720-E52E-DF6A9212C069}"/>
          </ac:spMkLst>
        </pc:spChg>
      </pc:sldChg>
      <pc:sldChg chg="addSp modSp new">
        <pc:chgData name="Tao Jones (2302087)" userId="S::2302087@student.uwtsd.ac.uk::afc19bdc-a09d-4e74-9f7f-bbea3de8af7b" providerId="AD" clId="Web-{47ED8661-CCB5-98A5-C4B8-02C0384B6B2D}" dt="2024-01-12T16:36:24.940" v="655" actId="20577"/>
        <pc:sldMkLst>
          <pc:docMk/>
          <pc:sldMk cId="4098640704" sldId="268"/>
        </pc:sldMkLst>
        <pc:spChg chg="mod">
          <ac:chgData name="Tao Jones (2302087)" userId="S::2302087@student.uwtsd.ac.uk::afc19bdc-a09d-4e74-9f7f-bbea3de8af7b" providerId="AD" clId="Web-{47ED8661-CCB5-98A5-C4B8-02C0384B6B2D}" dt="2024-01-12T16:18:18.284" v="583" actId="14100"/>
          <ac:spMkLst>
            <pc:docMk/>
            <pc:sldMk cId="4098640704" sldId="268"/>
            <ac:spMk id="2" creationId="{CCE5FCF8-7B80-983F-EA17-AEE7552CA2E7}"/>
          </ac:spMkLst>
        </pc:spChg>
        <pc:spChg chg="mod">
          <ac:chgData name="Tao Jones (2302087)" userId="S::2302087@student.uwtsd.ac.uk::afc19bdc-a09d-4e74-9f7f-bbea3de8af7b" providerId="AD" clId="Web-{47ED8661-CCB5-98A5-C4B8-02C0384B6B2D}" dt="2024-01-12T16:21:32.574" v="640" actId="20577"/>
          <ac:spMkLst>
            <pc:docMk/>
            <pc:sldMk cId="4098640704" sldId="268"/>
            <ac:spMk id="3" creationId="{494F8260-BA29-BB63-9ABC-C657BF1DC1A1}"/>
          </ac:spMkLst>
        </pc:spChg>
        <pc:spChg chg="add mod">
          <ac:chgData name="Tao Jones (2302087)" userId="S::2302087@student.uwtsd.ac.uk::afc19bdc-a09d-4e74-9f7f-bbea3de8af7b" providerId="AD" clId="Web-{47ED8661-CCB5-98A5-C4B8-02C0384B6B2D}" dt="2024-01-12T16:36:24.940" v="655" actId="20577"/>
          <ac:spMkLst>
            <pc:docMk/>
            <pc:sldMk cId="4098640704" sldId="268"/>
            <ac:spMk id="4" creationId="{F69AF5A4-968E-E12C-3734-2E121877DDFB}"/>
          </ac:spMkLst>
        </pc:spChg>
      </pc:sldChg>
    </pc:docChg>
  </pc:docChgLst>
  <pc:docChgLst>
    <pc:chgData name="Wiktoria Kuciarska (2307681)" userId="S::2307681@student.uwtsd.ac.uk::6ea43791-e27d-489a-b22e-b3964a9af5d4" providerId="AD" clId="Web-{00D227BA-39A3-DAB8-3C5B-C8392E8556D3}"/>
    <pc:docChg chg="addSld modSld">
      <pc:chgData name="Wiktoria Kuciarska (2307681)" userId="S::2307681@student.uwtsd.ac.uk::6ea43791-e27d-489a-b22e-b3964a9af5d4" providerId="AD" clId="Web-{00D227BA-39A3-DAB8-3C5B-C8392E8556D3}" dt="2024-01-12T16:15:34.911" v="1634" actId="20577"/>
      <pc:docMkLst>
        <pc:docMk/>
      </pc:docMkLst>
      <pc:sldChg chg="modSp">
        <pc:chgData name="Wiktoria Kuciarska (2307681)" userId="S::2307681@student.uwtsd.ac.uk::6ea43791-e27d-489a-b22e-b3964a9af5d4" providerId="AD" clId="Web-{00D227BA-39A3-DAB8-3C5B-C8392E8556D3}" dt="2024-01-12T15:36:48.253" v="514" actId="20577"/>
        <pc:sldMkLst>
          <pc:docMk/>
          <pc:sldMk cId="3635709901" sldId="259"/>
        </pc:sldMkLst>
        <pc:spChg chg="mod">
          <ac:chgData name="Wiktoria Kuciarska (2307681)" userId="S::2307681@student.uwtsd.ac.uk::6ea43791-e27d-489a-b22e-b3964a9af5d4" providerId="AD" clId="Web-{00D227BA-39A3-DAB8-3C5B-C8392E8556D3}" dt="2024-01-12T15:36:48.253" v="514" actId="20577"/>
          <ac:spMkLst>
            <pc:docMk/>
            <pc:sldMk cId="3635709901" sldId="259"/>
            <ac:spMk id="3" creationId="{D7DF8EB2-CF4E-E1C5-0008-71A461FAA8DA}"/>
          </ac:spMkLst>
        </pc:spChg>
      </pc:sldChg>
      <pc:sldChg chg="modSp new">
        <pc:chgData name="Wiktoria Kuciarska (2307681)" userId="S::2307681@student.uwtsd.ac.uk::6ea43791-e27d-489a-b22e-b3964a9af5d4" providerId="AD" clId="Web-{00D227BA-39A3-DAB8-3C5B-C8392E8556D3}" dt="2024-01-12T15:44:13.862" v="628" actId="20577"/>
        <pc:sldMkLst>
          <pc:docMk/>
          <pc:sldMk cId="4111576209" sldId="260"/>
        </pc:sldMkLst>
        <pc:spChg chg="mod">
          <ac:chgData name="Wiktoria Kuciarska (2307681)" userId="S::2307681@student.uwtsd.ac.uk::6ea43791-e27d-489a-b22e-b3964a9af5d4" providerId="AD" clId="Web-{00D227BA-39A3-DAB8-3C5B-C8392E8556D3}" dt="2024-01-12T15:04:01.091" v="12" actId="20577"/>
          <ac:spMkLst>
            <pc:docMk/>
            <pc:sldMk cId="4111576209" sldId="260"/>
            <ac:spMk id="2" creationId="{784FEAF9-0198-CD69-68C5-13953B9BED71}"/>
          </ac:spMkLst>
        </pc:spChg>
        <pc:spChg chg="mod">
          <ac:chgData name="Wiktoria Kuciarska (2307681)" userId="S::2307681@student.uwtsd.ac.uk::6ea43791-e27d-489a-b22e-b3964a9af5d4" providerId="AD" clId="Web-{00D227BA-39A3-DAB8-3C5B-C8392E8556D3}" dt="2024-01-12T15:44:13.862" v="628" actId="20577"/>
          <ac:spMkLst>
            <pc:docMk/>
            <pc:sldMk cId="4111576209" sldId="260"/>
            <ac:spMk id="3" creationId="{15D1CFAD-973F-C540-BD41-C1991F8ACB8D}"/>
          </ac:spMkLst>
        </pc:spChg>
      </pc:sldChg>
      <pc:sldChg chg="addSp delSp modSp new mod setBg">
        <pc:chgData name="Wiktoria Kuciarska (2307681)" userId="S::2307681@student.uwtsd.ac.uk::6ea43791-e27d-489a-b22e-b3964a9af5d4" providerId="AD" clId="Web-{00D227BA-39A3-DAB8-3C5B-C8392E8556D3}" dt="2024-01-12T15:58:15.812" v="1148" actId="1076"/>
        <pc:sldMkLst>
          <pc:docMk/>
          <pc:sldMk cId="3564527464" sldId="261"/>
        </pc:sldMkLst>
        <pc:spChg chg="mod">
          <ac:chgData name="Wiktoria Kuciarska (2307681)" userId="S::2307681@student.uwtsd.ac.uk::6ea43791-e27d-489a-b22e-b3964a9af5d4" providerId="AD" clId="Web-{00D227BA-39A3-DAB8-3C5B-C8392E8556D3}" dt="2024-01-12T15:09:17.930" v="75"/>
          <ac:spMkLst>
            <pc:docMk/>
            <pc:sldMk cId="3564527464" sldId="261"/>
            <ac:spMk id="2" creationId="{AD9F889C-35CB-BB49-9514-FB7A7EDB28F1}"/>
          </ac:spMkLst>
        </pc:spChg>
        <pc:spChg chg="del">
          <ac:chgData name="Wiktoria Kuciarska (2307681)" userId="S::2307681@student.uwtsd.ac.uk::6ea43791-e27d-489a-b22e-b3964a9af5d4" providerId="AD" clId="Web-{00D227BA-39A3-DAB8-3C5B-C8392E8556D3}" dt="2024-01-12T15:08:46.242" v="71"/>
          <ac:spMkLst>
            <pc:docMk/>
            <pc:sldMk cId="3564527464" sldId="261"/>
            <ac:spMk id="3" creationId="{B9B77E41-EB9D-206A-768F-0206C86B12C1}"/>
          </ac:spMkLst>
        </pc:spChg>
        <pc:spChg chg="add">
          <ac:chgData name="Wiktoria Kuciarska (2307681)" userId="S::2307681@student.uwtsd.ac.uk::6ea43791-e27d-489a-b22e-b3964a9af5d4" providerId="AD" clId="Web-{00D227BA-39A3-DAB8-3C5B-C8392E8556D3}" dt="2024-01-12T15:09:17.930" v="75"/>
          <ac:spMkLst>
            <pc:docMk/>
            <pc:sldMk cId="3564527464" sldId="261"/>
            <ac:spMk id="9" creationId="{BEBFA723-5A7B-472D-ABD7-1526B8D3A38B}"/>
          </ac:spMkLst>
        </pc:spChg>
        <pc:spChg chg="add">
          <ac:chgData name="Wiktoria Kuciarska (2307681)" userId="S::2307681@student.uwtsd.ac.uk::6ea43791-e27d-489a-b22e-b3964a9af5d4" providerId="AD" clId="Web-{00D227BA-39A3-DAB8-3C5B-C8392E8556D3}" dt="2024-01-12T15:09:17.930" v="75"/>
          <ac:spMkLst>
            <pc:docMk/>
            <pc:sldMk cId="3564527464" sldId="261"/>
            <ac:spMk id="11" creationId="{A6B27065-399A-4CF7-BF70-CF79B9848FC1}"/>
          </ac:spMkLst>
        </pc:spChg>
        <pc:grpChg chg="add">
          <ac:chgData name="Wiktoria Kuciarska (2307681)" userId="S::2307681@student.uwtsd.ac.uk::6ea43791-e27d-489a-b22e-b3964a9af5d4" providerId="AD" clId="Web-{00D227BA-39A3-DAB8-3C5B-C8392E8556D3}" dt="2024-01-12T15:09:17.930" v="75"/>
          <ac:grpSpMkLst>
            <pc:docMk/>
            <pc:sldMk cId="3564527464" sldId="261"/>
            <ac:grpSpMk id="13" creationId="{CF22986C-DDF7-4109-9D6A-006800D6B041}"/>
          </ac:grpSpMkLst>
        </pc:grpChg>
        <pc:graphicFrameChg chg="add mod modGraphic">
          <ac:chgData name="Wiktoria Kuciarska (2307681)" userId="S::2307681@student.uwtsd.ac.uk::6ea43791-e27d-489a-b22e-b3964a9af5d4" providerId="AD" clId="Web-{00D227BA-39A3-DAB8-3C5B-C8392E8556D3}" dt="2024-01-12T15:58:15.812" v="1148" actId="1076"/>
          <ac:graphicFrameMkLst>
            <pc:docMk/>
            <pc:sldMk cId="3564527464" sldId="261"/>
            <ac:graphicFrameMk id="4" creationId="{57CD07C8-C1F6-65A2-FB6F-46F2FAAE6F34}"/>
          </ac:graphicFrameMkLst>
        </pc:graphicFrameChg>
      </pc:sldChg>
      <pc:sldChg chg="modSp new">
        <pc:chgData name="Wiktoria Kuciarska (2307681)" userId="S::2307681@student.uwtsd.ac.uk::6ea43791-e27d-489a-b22e-b3964a9af5d4" providerId="AD" clId="Web-{00D227BA-39A3-DAB8-3C5B-C8392E8556D3}" dt="2024-01-12T15:14:47.082" v="313" actId="20577"/>
        <pc:sldMkLst>
          <pc:docMk/>
          <pc:sldMk cId="1854290035" sldId="262"/>
        </pc:sldMkLst>
        <pc:spChg chg="mod">
          <ac:chgData name="Wiktoria Kuciarska (2307681)" userId="S::2307681@student.uwtsd.ac.uk::6ea43791-e27d-489a-b22e-b3964a9af5d4" providerId="AD" clId="Web-{00D227BA-39A3-DAB8-3C5B-C8392E8556D3}" dt="2024-01-12T15:14:47.082" v="313" actId="20577"/>
          <ac:spMkLst>
            <pc:docMk/>
            <pc:sldMk cId="1854290035" sldId="262"/>
            <ac:spMk id="2" creationId="{47448D1C-533D-47EA-2CD2-DE9231638860}"/>
          </ac:spMkLst>
        </pc:spChg>
      </pc:sldChg>
      <pc:sldChg chg="modSp new">
        <pc:chgData name="Wiktoria Kuciarska (2307681)" userId="S::2307681@student.uwtsd.ac.uk::6ea43791-e27d-489a-b22e-b3964a9af5d4" providerId="AD" clId="Web-{00D227BA-39A3-DAB8-3C5B-C8392E8556D3}" dt="2024-01-12T16:14:54.519" v="1631" actId="20577"/>
        <pc:sldMkLst>
          <pc:docMk/>
          <pc:sldMk cId="1271201631" sldId="263"/>
        </pc:sldMkLst>
        <pc:spChg chg="mod">
          <ac:chgData name="Wiktoria Kuciarska (2307681)" userId="S::2307681@student.uwtsd.ac.uk::6ea43791-e27d-489a-b22e-b3964a9af5d4" providerId="AD" clId="Web-{00D227BA-39A3-DAB8-3C5B-C8392E8556D3}" dt="2024-01-12T15:15:02.317" v="322" actId="20577"/>
          <ac:spMkLst>
            <pc:docMk/>
            <pc:sldMk cId="1271201631" sldId="263"/>
            <ac:spMk id="2" creationId="{92C13480-A98F-EC39-EDF0-34354C5693D2}"/>
          </ac:spMkLst>
        </pc:spChg>
        <pc:spChg chg="mod">
          <ac:chgData name="Wiktoria Kuciarska (2307681)" userId="S::2307681@student.uwtsd.ac.uk::6ea43791-e27d-489a-b22e-b3964a9af5d4" providerId="AD" clId="Web-{00D227BA-39A3-DAB8-3C5B-C8392E8556D3}" dt="2024-01-12T16:14:54.519" v="1631" actId="20577"/>
          <ac:spMkLst>
            <pc:docMk/>
            <pc:sldMk cId="1271201631" sldId="263"/>
            <ac:spMk id="3" creationId="{10CB8D80-9ADC-EA85-8A97-A196A23CCB22}"/>
          </ac:spMkLst>
        </pc:spChg>
      </pc:sldChg>
      <pc:sldChg chg="modSp new">
        <pc:chgData name="Wiktoria Kuciarska (2307681)" userId="S::2307681@student.uwtsd.ac.uk::6ea43791-e27d-489a-b22e-b3964a9af5d4" providerId="AD" clId="Web-{00D227BA-39A3-DAB8-3C5B-C8392E8556D3}" dt="2024-01-12T15:22:01.831" v="331" actId="20577"/>
        <pc:sldMkLst>
          <pc:docMk/>
          <pc:sldMk cId="2397738382" sldId="264"/>
        </pc:sldMkLst>
        <pc:spChg chg="mod">
          <ac:chgData name="Wiktoria Kuciarska (2307681)" userId="S::2307681@student.uwtsd.ac.uk::6ea43791-e27d-489a-b22e-b3964a9af5d4" providerId="AD" clId="Web-{00D227BA-39A3-DAB8-3C5B-C8392E8556D3}" dt="2024-01-12T15:22:01.831" v="331" actId="20577"/>
          <ac:spMkLst>
            <pc:docMk/>
            <pc:sldMk cId="2397738382" sldId="264"/>
            <ac:spMk id="2" creationId="{2F7F57A9-F5DC-1154-C82B-8629DB0E7177}"/>
          </ac:spMkLst>
        </pc:spChg>
      </pc:sldChg>
      <pc:sldChg chg="addSp delSp modSp new">
        <pc:chgData name="Wiktoria Kuciarska (2307681)" userId="S::2307681@student.uwtsd.ac.uk::6ea43791-e27d-489a-b22e-b3964a9af5d4" providerId="AD" clId="Web-{00D227BA-39A3-DAB8-3C5B-C8392E8556D3}" dt="2024-01-12T15:27:45.078" v="349" actId="1076"/>
        <pc:sldMkLst>
          <pc:docMk/>
          <pc:sldMk cId="433049597" sldId="265"/>
        </pc:sldMkLst>
        <pc:spChg chg="mod">
          <ac:chgData name="Wiktoria Kuciarska (2307681)" userId="S::2307681@student.uwtsd.ac.uk::6ea43791-e27d-489a-b22e-b3964a9af5d4" providerId="AD" clId="Web-{00D227BA-39A3-DAB8-3C5B-C8392E8556D3}" dt="2024-01-12T15:26:02.871" v="334" actId="20577"/>
          <ac:spMkLst>
            <pc:docMk/>
            <pc:sldMk cId="433049597" sldId="265"/>
            <ac:spMk id="2" creationId="{D92395A1-5A76-03EC-8AD4-0B66B201D22D}"/>
          </ac:spMkLst>
        </pc:spChg>
        <pc:spChg chg="del">
          <ac:chgData name="Wiktoria Kuciarska (2307681)" userId="S::2307681@student.uwtsd.ac.uk::6ea43791-e27d-489a-b22e-b3964a9af5d4" providerId="AD" clId="Web-{00D227BA-39A3-DAB8-3C5B-C8392E8556D3}" dt="2024-01-12T15:26:04.777" v="335"/>
          <ac:spMkLst>
            <pc:docMk/>
            <pc:sldMk cId="433049597" sldId="265"/>
            <ac:spMk id="3" creationId="{AA26E77E-BC9D-0713-9910-47F87BE636B8}"/>
          </ac:spMkLst>
        </pc:spChg>
        <pc:spChg chg="add del mod">
          <ac:chgData name="Wiktoria Kuciarska (2307681)" userId="S::2307681@student.uwtsd.ac.uk::6ea43791-e27d-489a-b22e-b3964a9af5d4" providerId="AD" clId="Web-{00D227BA-39A3-DAB8-3C5B-C8392E8556D3}" dt="2024-01-12T15:27:42.593" v="348"/>
          <ac:spMkLst>
            <pc:docMk/>
            <pc:sldMk cId="433049597" sldId="265"/>
            <ac:spMk id="5" creationId="{E19A777B-213F-AF53-E6F9-5F667C9E878A}"/>
          </ac:spMkLst>
        </pc:spChg>
        <pc:picChg chg="add mod">
          <ac:chgData name="Wiktoria Kuciarska (2307681)" userId="S::2307681@student.uwtsd.ac.uk::6ea43791-e27d-489a-b22e-b3964a9af5d4" providerId="AD" clId="Web-{00D227BA-39A3-DAB8-3C5B-C8392E8556D3}" dt="2024-01-12T15:27:45.078" v="349" actId="1076"/>
          <ac:picMkLst>
            <pc:docMk/>
            <pc:sldMk cId="433049597" sldId="265"/>
            <ac:picMk id="4" creationId="{9EE2A2A1-FA4A-189B-1FB3-6F1C963C895D}"/>
          </ac:picMkLst>
        </pc:picChg>
      </pc:sldChg>
      <pc:sldChg chg="modSp">
        <pc:chgData name="Wiktoria Kuciarska (2307681)" userId="S::2307681@student.uwtsd.ac.uk::6ea43791-e27d-489a-b22e-b3964a9af5d4" providerId="AD" clId="Web-{00D227BA-39A3-DAB8-3C5B-C8392E8556D3}" dt="2024-01-12T16:15:34.911" v="1634" actId="20577"/>
        <pc:sldMkLst>
          <pc:docMk/>
          <pc:sldMk cId="4098640704" sldId="268"/>
        </pc:sldMkLst>
        <pc:spChg chg="mod">
          <ac:chgData name="Wiktoria Kuciarska (2307681)" userId="S::2307681@student.uwtsd.ac.uk::6ea43791-e27d-489a-b22e-b3964a9af5d4" providerId="AD" clId="Web-{00D227BA-39A3-DAB8-3C5B-C8392E8556D3}" dt="2024-01-12T16:15:34.911" v="1634" actId="20577"/>
          <ac:spMkLst>
            <pc:docMk/>
            <pc:sldMk cId="4098640704" sldId="268"/>
            <ac:spMk id="3" creationId="{494F8260-BA29-BB63-9ABC-C657BF1DC1A1}"/>
          </ac:spMkLst>
        </pc:spChg>
      </pc:sldChg>
    </pc:docChg>
  </pc:docChgLst>
  <pc:docChgLst>
    <pc:chgData name="Tao Jones (2302087)" userId="S::2302087@student.uwtsd.ac.uk::afc19bdc-a09d-4e74-9f7f-bbea3de8af7b" providerId="AD" clId="Web-{203FB313-7587-7B0B-BA95-D2B77617CF94}"/>
    <pc:docChg chg="modSld">
      <pc:chgData name="Tao Jones (2302087)" userId="S::2302087@student.uwtsd.ac.uk::afc19bdc-a09d-4e74-9f7f-bbea3de8af7b" providerId="AD" clId="Web-{203FB313-7587-7B0B-BA95-D2B77617CF94}" dt="2024-01-12T18:21:04.951" v="198" actId="20577"/>
      <pc:docMkLst>
        <pc:docMk/>
      </pc:docMkLst>
      <pc:sldChg chg="delSp modSp">
        <pc:chgData name="Tao Jones (2302087)" userId="S::2302087@student.uwtsd.ac.uk::afc19bdc-a09d-4e74-9f7f-bbea3de8af7b" providerId="AD" clId="Web-{203FB313-7587-7B0B-BA95-D2B77617CF94}" dt="2024-01-12T17:19:41.575" v="175" actId="20577"/>
        <pc:sldMkLst>
          <pc:docMk/>
          <pc:sldMk cId="2805242418" sldId="258"/>
        </pc:sldMkLst>
        <pc:spChg chg="mod">
          <ac:chgData name="Tao Jones (2302087)" userId="S::2302087@student.uwtsd.ac.uk::afc19bdc-a09d-4e74-9f7f-bbea3de8af7b" providerId="AD" clId="Web-{203FB313-7587-7B0B-BA95-D2B77617CF94}" dt="2024-01-12T17:19:41.575" v="175" actId="20577"/>
          <ac:spMkLst>
            <pc:docMk/>
            <pc:sldMk cId="2805242418" sldId="258"/>
            <ac:spMk id="3" creationId="{40915BA8-6BE8-57B4-34EF-4703221EA8B6}"/>
          </ac:spMkLst>
        </pc:spChg>
        <pc:picChg chg="del">
          <ac:chgData name="Tao Jones (2302087)" userId="S::2302087@student.uwtsd.ac.uk::afc19bdc-a09d-4e74-9f7f-bbea3de8af7b" providerId="AD" clId="Web-{203FB313-7587-7B0B-BA95-D2B77617CF94}" dt="2024-01-12T17:04:33.699" v="0"/>
          <ac:picMkLst>
            <pc:docMk/>
            <pc:sldMk cId="2805242418" sldId="258"/>
            <ac:picMk id="12" creationId="{115FDA6F-DD52-B97E-9169-6F84099A14AC}"/>
          </ac:picMkLst>
        </pc:picChg>
      </pc:sldChg>
      <pc:sldChg chg="modSp">
        <pc:chgData name="Tao Jones (2302087)" userId="S::2302087@student.uwtsd.ac.uk::afc19bdc-a09d-4e74-9f7f-bbea3de8af7b" providerId="AD" clId="Web-{203FB313-7587-7B0B-BA95-D2B77617CF94}" dt="2024-01-12T17:10:44.847" v="113" actId="20577"/>
        <pc:sldMkLst>
          <pc:docMk/>
          <pc:sldMk cId="3635709901" sldId="259"/>
        </pc:sldMkLst>
        <pc:spChg chg="mod">
          <ac:chgData name="Tao Jones (2302087)" userId="S::2302087@student.uwtsd.ac.uk::afc19bdc-a09d-4e74-9f7f-bbea3de8af7b" providerId="AD" clId="Web-{203FB313-7587-7B0B-BA95-D2B77617CF94}" dt="2024-01-12T17:10:44.847" v="113" actId="20577"/>
          <ac:spMkLst>
            <pc:docMk/>
            <pc:sldMk cId="3635709901" sldId="259"/>
            <ac:spMk id="3" creationId="{D7DF8EB2-CF4E-E1C5-0008-71A461FAA8DA}"/>
          </ac:spMkLst>
        </pc:spChg>
      </pc:sldChg>
      <pc:sldChg chg="modSp">
        <pc:chgData name="Tao Jones (2302087)" userId="S::2302087@student.uwtsd.ac.uk::afc19bdc-a09d-4e74-9f7f-bbea3de8af7b" providerId="AD" clId="Web-{203FB313-7587-7B0B-BA95-D2B77617CF94}" dt="2024-01-12T17:07:06.811" v="68" actId="1076"/>
        <pc:sldMkLst>
          <pc:docMk/>
          <pc:sldMk cId="4111576209" sldId="260"/>
        </pc:sldMkLst>
        <pc:spChg chg="mod">
          <ac:chgData name="Tao Jones (2302087)" userId="S::2302087@student.uwtsd.ac.uk::afc19bdc-a09d-4e74-9f7f-bbea3de8af7b" providerId="AD" clId="Web-{203FB313-7587-7B0B-BA95-D2B77617CF94}" dt="2024-01-12T17:07:05.389" v="67" actId="1076"/>
          <ac:spMkLst>
            <pc:docMk/>
            <pc:sldMk cId="4111576209" sldId="260"/>
            <ac:spMk id="3" creationId="{15D1CFAD-973F-C540-BD41-C1991F8ACB8D}"/>
          </ac:spMkLst>
        </pc:spChg>
        <pc:picChg chg="mod">
          <ac:chgData name="Tao Jones (2302087)" userId="S::2302087@student.uwtsd.ac.uk::afc19bdc-a09d-4e74-9f7f-bbea3de8af7b" providerId="AD" clId="Web-{203FB313-7587-7B0B-BA95-D2B77617CF94}" dt="2024-01-12T17:07:06.811" v="68" actId="1076"/>
          <ac:picMkLst>
            <pc:docMk/>
            <pc:sldMk cId="4111576209" sldId="260"/>
            <ac:picMk id="4" creationId="{1886EC9E-BD2E-E9BD-7FF0-C68FB7BF4800}"/>
          </ac:picMkLst>
        </pc:picChg>
      </pc:sldChg>
      <pc:sldChg chg="modSp">
        <pc:chgData name="Tao Jones (2302087)" userId="S::2302087@student.uwtsd.ac.uk::afc19bdc-a09d-4e74-9f7f-bbea3de8af7b" providerId="AD" clId="Web-{203FB313-7587-7B0B-BA95-D2B77617CF94}" dt="2024-01-12T18:21:04.951" v="198" actId="20577"/>
        <pc:sldMkLst>
          <pc:docMk/>
          <pc:sldMk cId="1854290035" sldId="262"/>
        </pc:sldMkLst>
        <pc:spChg chg="mod">
          <ac:chgData name="Tao Jones (2302087)" userId="S::2302087@student.uwtsd.ac.uk::afc19bdc-a09d-4e74-9f7f-bbea3de8af7b" providerId="AD" clId="Web-{203FB313-7587-7B0B-BA95-D2B77617CF94}" dt="2024-01-12T18:21:04.951" v="198" actId="20577"/>
          <ac:spMkLst>
            <pc:docMk/>
            <pc:sldMk cId="1854290035" sldId="262"/>
            <ac:spMk id="3" creationId="{56DFA627-F8B0-AD83-5837-6B4B4CE7413E}"/>
          </ac:spMkLst>
        </pc:spChg>
      </pc:sldChg>
      <pc:sldChg chg="modSp">
        <pc:chgData name="Tao Jones (2302087)" userId="S::2302087@student.uwtsd.ac.uk::afc19bdc-a09d-4e74-9f7f-bbea3de8af7b" providerId="AD" clId="Web-{203FB313-7587-7B0B-BA95-D2B77617CF94}" dt="2024-01-12T18:19:01.417" v="176" actId="1076"/>
        <pc:sldMkLst>
          <pc:docMk/>
          <pc:sldMk cId="3054221379" sldId="269"/>
        </pc:sldMkLst>
        <pc:spChg chg="mod">
          <ac:chgData name="Tao Jones (2302087)" userId="S::2302087@student.uwtsd.ac.uk::afc19bdc-a09d-4e74-9f7f-bbea3de8af7b" providerId="AD" clId="Web-{203FB313-7587-7B0B-BA95-D2B77617CF94}" dt="2024-01-12T17:14:11.210" v="165" actId="20577"/>
          <ac:spMkLst>
            <pc:docMk/>
            <pc:sldMk cId="3054221379" sldId="269"/>
            <ac:spMk id="3" creationId="{AC6F7C1F-17AC-82D2-5603-4DF191F70FC3}"/>
          </ac:spMkLst>
        </pc:spChg>
        <pc:picChg chg="mod">
          <ac:chgData name="Tao Jones (2302087)" userId="S::2302087@student.uwtsd.ac.uk::afc19bdc-a09d-4e74-9f7f-bbea3de8af7b" providerId="AD" clId="Web-{203FB313-7587-7B0B-BA95-D2B77617CF94}" dt="2024-01-12T18:19:01.417" v="176" actId="1076"/>
          <ac:picMkLst>
            <pc:docMk/>
            <pc:sldMk cId="3054221379" sldId="269"/>
            <ac:picMk id="5" creationId="{D558FFE7-141F-4FDE-475A-9101FBA58BDD}"/>
          </ac:picMkLst>
        </pc:picChg>
      </pc:sldChg>
    </pc:docChg>
  </pc:docChgLst>
  <pc:docChgLst>
    <pc:chgData name="Tao Jones (2302087)" userId="afc19bdc-a09d-4e74-9f7f-bbea3de8af7b" providerId="ADAL" clId="{F58A247D-7F27-EB4B-A33E-ADD1D90C2141}"/>
    <pc:docChg chg="undo redo custSel addSld delSld modSld sldOrd">
      <pc:chgData name="Tao Jones (2302087)" userId="afc19bdc-a09d-4e74-9f7f-bbea3de8af7b" providerId="ADAL" clId="{F58A247D-7F27-EB4B-A33E-ADD1D90C2141}" dt="2024-01-16T20:59:41.811" v="7366" actId="313"/>
      <pc:docMkLst>
        <pc:docMk/>
      </pc:docMkLst>
      <pc:sldChg chg="modSp mod">
        <pc:chgData name="Tao Jones (2302087)" userId="afc19bdc-a09d-4e74-9f7f-bbea3de8af7b" providerId="ADAL" clId="{F58A247D-7F27-EB4B-A33E-ADD1D90C2141}" dt="2024-01-16T15:06:19.093" v="1515" actId="20577"/>
        <pc:sldMkLst>
          <pc:docMk/>
          <pc:sldMk cId="109857222" sldId="256"/>
        </pc:sldMkLst>
        <pc:spChg chg="mod">
          <ac:chgData name="Tao Jones (2302087)" userId="afc19bdc-a09d-4e74-9f7f-bbea3de8af7b" providerId="ADAL" clId="{F58A247D-7F27-EB4B-A33E-ADD1D90C2141}" dt="2024-01-16T15:06:19.093" v="1515" actId="20577"/>
          <ac:spMkLst>
            <pc:docMk/>
            <pc:sldMk cId="109857222" sldId="256"/>
            <ac:spMk id="2" creationId="{00000000-0000-0000-0000-000000000000}"/>
          </ac:spMkLst>
        </pc:spChg>
        <pc:spChg chg="mod">
          <ac:chgData name="Tao Jones (2302087)" userId="afc19bdc-a09d-4e74-9f7f-bbea3de8af7b" providerId="ADAL" clId="{F58A247D-7F27-EB4B-A33E-ADD1D90C2141}" dt="2024-01-16T15:06:06.965" v="1514" actId="2711"/>
          <ac:spMkLst>
            <pc:docMk/>
            <pc:sldMk cId="109857222" sldId="256"/>
            <ac:spMk id="3" creationId="{00000000-0000-0000-0000-000000000000}"/>
          </ac:spMkLst>
        </pc:spChg>
      </pc:sldChg>
      <pc:sldChg chg="addSp delSp modSp mod setBg setClrOvrMap">
        <pc:chgData name="Tao Jones (2302087)" userId="afc19bdc-a09d-4e74-9f7f-bbea3de8af7b" providerId="ADAL" clId="{F58A247D-7F27-EB4B-A33E-ADD1D90C2141}" dt="2024-01-16T19:16:37.613" v="4333" actId="14100"/>
        <pc:sldMkLst>
          <pc:docMk/>
          <pc:sldMk cId="2805242418" sldId="258"/>
        </pc:sldMkLst>
        <pc:spChg chg="mod">
          <ac:chgData name="Tao Jones (2302087)" userId="afc19bdc-a09d-4e74-9f7f-bbea3de8af7b" providerId="ADAL" clId="{F58A247D-7F27-EB4B-A33E-ADD1D90C2141}" dt="2024-01-16T15:04:58.303" v="1511" actId="2711"/>
          <ac:spMkLst>
            <pc:docMk/>
            <pc:sldMk cId="2805242418" sldId="258"/>
            <ac:spMk id="2" creationId="{44297FAE-73CE-12F6-0F0F-7F97F86022F7}"/>
          </ac:spMkLst>
        </pc:spChg>
        <pc:spChg chg="del mod">
          <ac:chgData name="Tao Jones (2302087)" userId="afc19bdc-a09d-4e74-9f7f-bbea3de8af7b" providerId="ADAL" clId="{F58A247D-7F27-EB4B-A33E-ADD1D90C2141}" dt="2024-01-16T14:13:12.744" v="757" actId="478"/>
          <ac:spMkLst>
            <pc:docMk/>
            <pc:sldMk cId="2805242418" sldId="258"/>
            <ac:spMk id="3" creationId="{40915BA8-6BE8-57B4-34EF-4703221EA8B6}"/>
          </ac:spMkLst>
        </pc:spChg>
        <pc:spChg chg="add del mod">
          <ac:chgData name="Tao Jones (2302087)" userId="afc19bdc-a09d-4e74-9f7f-bbea3de8af7b" providerId="ADAL" clId="{F58A247D-7F27-EB4B-A33E-ADD1D90C2141}" dt="2024-01-16T14:16:03.179" v="775"/>
          <ac:spMkLst>
            <pc:docMk/>
            <pc:sldMk cId="2805242418" sldId="258"/>
            <ac:spMk id="5" creationId="{E210E45B-0C88-CE6B-76F7-A72D390C3C26}"/>
          </ac:spMkLst>
        </pc:spChg>
        <pc:spChg chg="add del mod">
          <ac:chgData name="Tao Jones (2302087)" userId="afc19bdc-a09d-4e74-9f7f-bbea3de8af7b" providerId="ADAL" clId="{F58A247D-7F27-EB4B-A33E-ADD1D90C2141}" dt="2024-01-16T14:13:14.039" v="759"/>
          <ac:spMkLst>
            <pc:docMk/>
            <pc:sldMk cId="2805242418" sldId="258"/>
            <ac:spMk id="6" creationId="{4032AEBD-D948-8E83-726A-34D9EE67DFBE}"/>
          </ac:spMkLst>
        </pc:spChg>
        <pc:spChg chg="add del mod">
          <ac:chgData name="Tao Jones (2302087)" userId="afc19bdc-a09d-4e74-9f7f-bbea3de8af7b" providerId="ADAL" clId="{F58A247D-7F27-EB4B-A33E-ADD1D90C2141}" dt="2024-01-16T14:24:16.617" v="788" actId="26606"/>
          <ac:spMkLst>
            <pc:docMk/>
            <pc:sldMk cId="2805242418" sldId="258"/>
            <ac:spMk id="7" creationId="{A13F4EE0-521A-D082-A89B-30987027CFB0}"/>
          </ac:spMkLst>
        </pc:spChg>
        <pc:spChg chg="add del mod">
          <ac:chgData name="Tao Jones (2302087)" userId="afc19bdc-a09d-4e74-9f7f-bbea3de8af7b" providerId="ADAL" clId="{F58A247D-7F27-EB4B-A33E-ADD1D90C2141}" dt="2024-01-16T14:13:15.686" v="761" actId="478"/>
          <ac:spMkLst>
            <pc:docMk/>
            <pc:sldMk cId="2805242418" sldId="258"/>
            <ac:spMk id="9" creationId="{0CDF8C88-F882-B2BE-3340-C5C29C6032EF}"/>
          </ac:spMkLst>
        </pc:spChg>
        <pc:spChg chg="add del">
          <ac:chgData name="Tao Jones (2302087)" userId="afc19bdc-a09d-4e74-9f7f-bbea3de8af7b" providerId="ADAL" clId="{F58A247D-7F27-EB4B-A33E-ADD1D90C2141}" dt="2024-01-16T14:24:16.617" v="788" actId="26606"/>
          <ac:spMkLst>
            <pc:docMk/>
            <pc:sldMk cId="2805242418" sldId="258"/>
            <ac:spMk id="17" creationId="{04812C46-200A-4DEB-A05E-3ED6C68C2387}"/>
          </ac:spMkLst>
        </pc:spChg>
        <pc:spChg chg="add del">
          <ac:chgData name="Tao Jones (2302087)" userId="afc19bdc-a09d-4e74-9f7f-bbea3de8af7b" providerId="ADAL" clId="{F58A247D-7F27-EB4B-A33E-ADD1D90C2141}" dt="2024-01-16T14:24:16.617" v="788" actId="26606"/>
          <ac:spMkLst>
            <pc:docMk/>
            <pc:sldMk cId="2805242418" sldId="258"/>
            <ac:spMk id="19" creationId="{D1EA859B-E555-4109-94F3-6700E046E008}"/>
          </ac:spMkLst>
        </pc:spChg>
        <pc:spChg chg="add mod">
          <ac:chgData name="Tao Jones (2302087)" userId="afc19bdc-a09d-4e74-9f7f-bbea3de8af7b" providerId="ADAL" clId="{F58A247D-7F27-EB4B-A33E-ADD1D90C2141}" dt="2024-01-16T19:16:37.613" v="4333" actId="14100"/>
          <ac:spMkLst>
            <pc:docMk/>
            <pc:sldMk cId="2805242418" sldId="258"/>
            <ac:spMk id="28" creationId="{A13F4EE0-521A-D082-A89B-30987027CFB0}"/>
          </ac:spMkLst>
        </pc:spChg>
        <pc:spChg chg="add del">
          <ac:chgData name="Tao Jones (2302087)" userId="afc19bdc-a09d-4e74-9f7f-bbea3de8af7b" providerId="ADAL" clId="{F58A247D-7F27-EB4B-A33E-ADD1D90C2141}" dt="2024-01-16T14:35:07.729" v="918" actId="26606"/>
          <ac:spMkLst>
            <pc:docMk/>
            <pc:sldMk cId="2805242418" sldId="258"/>
            <ac:spMk id="33" creationId="{04812C46-200A-4DEB-A05E-3ED6C68C2387}"/>
          </ac:spMkLst>
        </pc:spChg>
        <pc:spChg chg="add del">
          <ac:chgData name="Tao Jones (2302087)" userId="afc19bdc-a09d-4e74-9f7f-bbea3de8af7b" providerId="ADAL" clId="{F58A247D-7F27-EB4B-A33E-ADD1D90C2141}" dt="2024-01-16T14:35:07.729" v="918" actId="26606"/>
          <ac:spMkLst>
            <pc:docMk/>
            <pc:sldMk cId="2805242418" sldId="258"/>
            <ac:spMk id="35" creationId="{D1EA859B-E555-4109-94F3-6700E046E008}"/>
          </ac:spMkLst>
        </pc:spChg>
        <pc:spChg chg="add">
          <ac:chgData name="Tao Jones (2302087)" userId="afc19bdc-a09d-4e74-9f7f-bbea3de8af7b" providerId="ADAL" clId="{F58A247D-7F27-EB4B-A33E-ADD1D90C2141}" dt="2024-01-16T14:35:07.729" v="918" actId="26606"/>
          <ac:spMkLst>
            <pc:docMk/>
            <pc:sldMk cId="2805242418" sldId="258"/>
            <ac:spMk id="40" creationId="{04812C46-200A-4DEB-A05E-3ED6C68C2387}"/>
          </ac:spMkLst>
        </pc:spChg>
        <pc:spChg chg="add">
          <ac:chgData name="Tao Jones (2302087)" userId="afc19bdc-a09d-4e74-9f7f-bbea3de8af7b" providerId="ADAL" clId="{F58A247D-7F27-EB4B-A33E-ADD1D90C2141}" dt="2024-01-16T14:35:07.729" v="918" actId="26606"/>
          <ac:spMkLst>
            <pc:docMk/>
            <pc:sldMk cId="2805242418" sldId="258"/>
            <ac:spMk id="42" creationId="{D1EA859B-E555-4109-94F3-6700E046E008}"/>
          </ac:spMkLst>
        </pc:spChg>
        <pc:graphicFrameChg chg="add del">
          <ac:chgData name="Tao Jones (2302087)" userId="afc19bdc-a09d-4e74-9f7f-bbea3de8af7b" providerId="ADAL" clId="{F58A247D-7F27-EB4B-A33E-ADD1D90C2141}" dt="2024-01-16T14:20:51.735" v="783" actId="26606"/>
          <ac:graphicFrameMkLst>
            <pc:docMk/>
            <pc:sldMk cId="2805242418" sldId="258"/>
            <ac:graphicFrameMk id="21" creationId="{AD29DC8E-570F-FE86-54BD-902C333EDF5B}"/>
          </ac:graphicFrameMkLst>
        </pc:graphicFrameChg>
        <pc:graphicFrameChg chg="add del">
          <ac:chgData name="Tao Jones (2302087)" userId="afc19bdc-a09d-4e74-9f7f-bbea3de8af7b" providerId="ADAL" clId="{F58A247D-7F27-EB4B-A33E-ADD1D90C2141}" dt="2024-01-16T14:24:16.592" v="787" actId="26606"/>
          <ac:graphicFrameMkLst>
            <pc:docMk/>
            <pc:sldMk cId="2805242418" sldId="258"/>
            <ac:graphicFrameMk id="25" creationId="{46A4CE9C-4C58-B45C-B2A7-0696C6787DB0}"/>
          </ac:graphicFrameMkLst>
        </pc:graphicFrameChg>
        <pc:picChg chg="add mod ord modCrop">
          <ac:chgData name="Tao Jones (2302087)" userId="afc19bdc-a09d-4e74-9f7f-bbea3de8af7b" providerId="ADAL" clId="{F58A247D-7F27-EB4B-A33E-ADD1D90C2141}" dt="2024-01-16T14:37:50.171" v="935" actId="14100"/>
          <ac:picMkLst>
            <pc:docMk/>
            <pc:sldMk cId="2805242418" sldId="258"/>
            <ac:picMk id="10" creationId="{2687E2A9-8DA2-8497-1532-E4BCE43C6FFE}"/>
          </ac:picMkLst>
        </pc:picChg>
        <pc:picChg chg="del mod">
          <ac:chgData name="Tao Jones (2302087)" userId="afc19bdc-a09d-4e74-9f7f-bbea3de8af7b" providerId="ADAL" clId="{F58A247D-7F27-EB4B-A33E-ADD1D90C2141}" dt="2024-01-16T12:45:05.444" v="128" actId="478"/>
          <ac:picMkLst>
            <pc:docMk/>
            <pc:sldMk cId="2805242418" sldId="258"/>
            <ac:picMk id="13" creationId="{4104E6CF-90E8-5380-B977-E861EC5AA6F4}"/>
          </ac:picMkLst>
        </pc:picChg>
        <pc:picChg chg="add del">
          <ac:chgData name="Tao Jones (2302087)" userId="afc19bdc-a09d-4e74-9f7f-bbea3de8af7b" providerId="ADAL" clId="{F58A247D-7F27-EB4B-A33E-ADD1D90C2141}" dt="2024-01-16T14:24:16.037" v="785" actId="26606"/>
          <ac:picMkLst>
            <pc:docMk/>
            <pc:sldMk cId="2805242418" sldId="258"/>
            <ac:picMk id="22" creationId="{C124154F-79BF-13E2-A299-8EF3A0AD5C72}"/>
          </ac:picMkLst>
        </pc:picChg>
        <pc:picChg chg="add del">
          <ac:chgData name="Tao Jones (2302087)" userId="afc19bdc-a09d-4e74-9f7f-bbea3de8af7b" providerId="ADAL" clId="{F58A247D-7F27-EB4B-A33E-ADD1D90C2141}" dt="2024-01-16T14:24:16.592" v="787" actId="26606"/>
          <ac:picMkLst>
            <pc:docMk/>
            <pc:sldMk cId="2805242418" sldId="258"/>
            <ac:picMk id="24" creationId="{D8601E22-4E7D-E02A-628D-9957FDF4B96A}"/>
          </ac:picMkLst>
        </pc:picChg>
        <pc:picChg chg="add del mod">
          <ac:chgData name="Tao Jones (2302087)" userId="afc19bdc-a09d-4e74-9f7f-bbea3de8af7b" providerId="ADAL" clId="{F58A247D-7F27-EB4B-A33E-ADD1D90C2141}" dt="2024-01-16T14:33:47.296" v="916" actId="478"/>
          <ac:picMkLst>
            <pc:docMk/>
            <pc:sldMk cId="2805242418" sldId="258"/>
            <ac:picMk id="27" creationId="{C124154F-79BF-13E2-A299-8EF3A0AD5C72}"/>
          </ac:picMkLst>
        </pc:picChg>
      </pc:sldChg>
      <pc:sldChg chg="addSp delSp modSp mod ord">
        <pc:chgData name="Tao Jones (2302087)" userId="afc19bdc-a09d-4e74-9f7f-bbea3de8af7b" providerId="ADAL" clId="{F58A247D-7F27-EB4B-A33E-ADD1D90C2141}" dt="2024-01-16T19:20:21.566" v="4411" actId="5793"/>
        <pc:sldMkLst>
          <pc:docMk/>
          <pc:sldMk cId="3635709901" sldId="259"/>
        </pc:sldMkLst>
        <pc:spChg chg="mod">
          <ac:chgData name="Tao Jones (2302087)" userId="afc19bdc-a09d-4e74-9f7f-bbea3de8af7b" providerId="ADAL" clId="{F58A247D-7F27-EB4B-A33E-ADD1D90C2141}" dt="2024-01-16T14:46:59.734" v="1055" actId="122"/>
          <ac:spMkLst>
            <pc:docMk/>
            <pc:sldMk cId="3635709901" sldId="259"/>
            <ac:spMk id="2" creationId="{8CE368BB-F961-998B-B8DF-8B4BC09850D6}"/>
          </ac:spMkLst>
        </pc:spChg>
        <pc:spChg chg="mod">
          <ac:chgData name="Tao Jones (2302087)" userId="afc19bdc-a09d-4e74-9f7f-bbea3de8af7b" providerId="ADAL" clId="{F58A247D-7F27-EB4B-A33E-ADD1D90C2141}" dt="2024-01-16T19:20:21.566" v="4411" actId="5793"/>
          <ac:spMkLst>
            <pc:docMk/>
            <pc:sldMk cId="3635709901" sldId="259"/>
            <ac:spMk id="3" creationId="{D7DF8EB2-CF4E-E1C5-0008-71A461FAA8DA}"/>
          </ac:spMkLst>
        </pc:spChg>
        <pc:spChg chg="del">
          <ac:chgData name="Tao Jones (2302087)" userId="afc19bdc-a09d-4e74-9f7f-bbea3de8af7b" providerId="ADAL" clId="{F58A247D-7F27-EB4B-A33E-ADD1D90C2141}" dt="2024-01-16T14:31:24.487" v="807" actId="26606"/>
          <ac:spMkLst>
            <pc:docMk/>
            <pc:sldMk cId="3635709901" sldId="259"/>
            <ac:spMk id="31" creationId="{D1D34770-47A8-402C-AF23-2B653F2D88C1}"/>
          </ac:spMkLst>
        </pc:spChg>
        <pc:spChg chg="add">
          <ac:chgData name="Tao Jones (2302087)" userId="afc19bdc-a09d-4e74-9f7f-bbea3de8af7b" providerId="ADAL" clId="{F58A247D-7F27-EB4B-A33E-ADD1D90C2141}" dt="2024-01-16T14:31:24.487" v="807" actId="26606"/>
          <ac:spMkLst>
            <pc:docMk/>
            <pc:sldMk cId="3635709901" sldId="259"/>
            <ac:spMk id="37" creationId="{04812C46-200A-4DEB-A05E-3ED6C68C2387}"/>
          </ac:spMkLst>
        </pc:spChg>
        <pc:spChg chg="add">
          <ac:chgData name="Tao Jones (2302087)" userId="afc19bdc-a09d-4e74-9f7f-bbea3de8af7b" providerId="ADAL" clId="{F58A247D-7F27-EB4B-A33E-ADD1D90C2141}" dt="2024-01-16T14:31:24.487" v="807" actId="26606"/>
          <ac:spMkLst>
            <pc:docMk/>
            <pc:sldMk cId="3635709901" sldId="259"/>
            <ac:spMk id="39" creationId="{D1EA859B-E555-4109-94F3-6700E046E008}"/>
          </ac:spMkLst>
        </pc:spChg>
        <pc:picChg chg="add del mod">
          <ac:chgData name="Tao Jones (2302087)" userId="afc19bdc-a09d-4e74-9f7f-bbea3de8af7b" providerId="ADAL" clId="{F58A247D-7F27-EB4B-A33E-ADD1D90C2141}" dt="2024-01-16T12:44:07.706" v="126" actId="478"/>
          <ac:picMkLst>
            <pc:docMk/>
            <pc:sldMk cId="3635709901" sldId="259"/>
            <ac:picMk id="5" creationId="{B8291BD3-9DAE-720E-C0A2-2D2205E10B0C}"/>
          </ac:picMkLst>
        </pc:picChg>
        <pc:picChg chg="add del mod">
          <ac:chgData name="Tao Jones (2302087)" userId="afc19bdc-a09d-4e74-9f7f-bbea3de8af7b" providerId="ADAL" clId="{F58A247D-7F27-EB4B-A33E-ADD1D90C2141}" dt="2024-01-16T14:31:21.325" v="806" actId="478"/>
          <ac:picMkLst>
            <pc:docMk/>
            <pc:sldMk cId="3635709901" sldId="259"/>
            <ac:picMk id="6" creationId="{CC46A8F6-5EA9-A160-24D8-FD7043D9BC8D}"/>
          </ac:picMkLst>
        </pc:picChg>
        <pc:picChg chg="add del">
          <ac:chgData name="Tao Jones (2302087)" userId="afc19bdc-a09d-4e74-9f7f-bbea3de8af7b" providerId="ADAL" clId="{F58A247D-7F27-EB4B-A33E-ADD1D90C2141}" dt="2024-01-16T14:31:31.591" v="808" actId="478"/>
          <ac:picMkLst>
            <pc:docMk/>
            <pc:sldMk cId="3635709901" sldId="259"/>
            <ac:picMk id="33" creationId="{568961B4-042F-D080-29A8-D47A7B20580B}"/>
          </ac:picMkLst>
        </pc:picChg>
      </pc:sldChg>
      <pc:sldChg chg="addSp modSp mod">
        <pc:chgData name="Tao Jones (2302087)" userId="afc19bdc-a09d-4e74-9f7f-bbea3de8af7b" providerId="ADAL" clId="{F58A247D-7F27-EB4B-A33E-ADD1D90C2141}" dt="2024-01-16T20:16:10.194" v="5625" actId="20577"/>
        <pc:sldMkLst>
          <pc:docMk/>
          <pc:sldMk cId="4111576209" sldId="260"/>
        </pc:sldMkLst>
        <pc:spChg chg="mod">
          <ac:chgData name="Tao Jones (2302087)" userId="afc19bdc-a09d-4e74-9f7f-bbea3de8af7b" providerId="ADAL" clId="{F58A247D-7F27-EB4B-A33E-ADD1D90C2141}" dt="2024-01-16T16:51:18.003" v="3559" actId="27636"/>
          <ac:spMkLst>
            <pc:docMk/>
            <pc:sldMk cId="4111576209" sldId="260"/>
            <ac:spMk id="2" creationId="{784FEAF9-0198-CD69-68C5-13953B9BED71}"/>
          </ac:spMkLst>
        </pc:spChg>
        <pc:spChg chg="mod">
          <ac:chgData name="Tao Jones (2302087)" userId="afc19bdc-a09d-4e74-9f7f-bbea3de8af7b" providerId="ADAL" clId="{F58A247D-7F27-EB4B-A33E-ADD1D90C2141}" dt="2024-01-16T20:16:10.194" v="5625" actId="20577"/>
          <ac:spMkLst>
            <pc:docMk/>
            <pc:sldMk cId="4111576209" sldId="260"/>
            <ac:spMk id="3" creationId="{15D1CFAD-973F-C540-BD41-C1991F8ACB8D}"/>
          </ac:spMkLst>
        </pc:spChg>
        <pc:spChg chg="add mod">
          <ac:chgData name="Tao Jones (2302087)" userId="afc19bdc-a09d-4e74-9f7f-bbea3de8af7b" providerId="ADAL" clId="{F58A247D-7F27-EB4B-A33E-ADD1D90C2141}" dt="2024-01-16T16:51:40.301" v="3567" actId="1076"/>
          <ac:spMkLst>
            <pc:docMk/>
            <pc:sldMk cId="4111576209" sldId="260"/>
            <ac:spMk id="5" creationId="{5A9BA5E4-5F66-4C04-2D92-0FADA60D36B5}"/>
          </ac:spMkLst>
        </pc:spChg>
        <pc:spChg chg="mod">
          <ac:chgData name="Tao Jones (2302087)" userId="afc19bdc-a09d-4e74-9f7f-bbea3de8af7b" providerId="ADAL" clId="{F58A247D-7F27-EB4B-A33E-ADD1D90C2141}" dt="2024-01-16T15:40:20.669" v="2549" actId="1076"/>
          <ac:spMkLst>
            <pc:docMk/>
            <pc:sldMk cId="4111576209" sldId="260"/>
            <ac:spMk id="6" creationId="{7F8964B7-DC0C-6CA7-D3CD-CF1B84BE48D1}"/>
          </ac:spMkLst>
        </pc:spChg>
      </pc:sldChg>
      <pc:sldChg chg="addSp delSp modSp mod">
        <pc:chgData name="Tao Jones (2302087)" userId="afc19bdc-a09d-4e74-9f7f-bbea3de8af7b" providerId="ADAL" clId="{F58A247D-7F27-EB4B-A33E-ADD1D90C2141}" dt="2024-01-16T12:59:40.810" v="136" actId="478"/>
        <pc:sldMkLst>
          <pc:docMk/>
          <pc:sldMk cId="3564527464" sldId="261"/>
        </pc:sldMkLst>
        <pc:spChg chg="del">
          <ac:chgData name="Tao Jones (2302087)" userId="afc19bdc-a09d-4e74-9f7f-bbea3de8af7b" providerId="ADAL" clId="{F58A247D-7F27-EB4B-A33E-ADD1D90C2141}" dt="2024-01-16T12:59:08.461" v="133" actId="478"/>
          <ac:spMkLst>
            <pc:docMk/>
            <pc:sldMk cId="3564527464" sldId="261"/>
            <ac:spMk id="2" creationId="{AD9F889C-35CB-BB49-9514-FB7A7EDB28F1}"/>
          </ac:spMkLst>
        </pc:spChg>
        <pc:spChg chg="add del mod">
          <ac:chgData name="Tao Jones (2302087)" userId="afc19bdc-a09d-4e74-9f7f-bbea3de8af7b" providerId="ADAL" clId="{F58A247D-7F27-EB4B-A33E-ADD1D90C2141}" dt="2024-01-16T12:59:40.810" v="136" actId="478"/>
          <ac:spMkLst>
            <pc:docMk/>
            <pc:sldMk cId="3564527464" sldId="261"/>
            <ac:spMk id="5" creationId="{CD077124-B553-23FD-95A5-F3EFAE859767}"/>
          </ac:spMkLst>
        </pc:spChg>
        <pc:graphicFrameChg chg="modGraphic">
          <ac:chgData name="Tao Jones (2302087)" userId="afc19bdc-a09d-4e74-9f7f-bbea3de8af7b" providerId="ADAL" clId="{F58A247D-7F27-EB4B-A33E-ADD1D90C2141}" dt="2024-01-16T12:59:30.659" v="134" actId="20577"/>
          <ac:graphicFrameMkLst>
            <pc:docMk/>
            <pc:sldMk cId="3564527464" sldId="261"/>
            <ac:graphicFrameMk id="4" creationId="{57CD07C8-C1F6-65A2-FB6F-46F2FAAE6F34}"/>
          </ac:graphicFrameMkLst>
        </pc:graphicFrameChg>
      </pc:sldChg>
      <pc:sldChg chg="modSp mod ord">
        <pc:chgData name="Tao Jones (2302087)" userId="afc19bdc-a09d-4e74-9f7f-bbea3de8af7b" providerId="ADAL" clId="{F58A247D-7F27-EB4B-A33E-ADD1D90C2141}" dt="2024-01-16T20:17:11.522" v="5664" actId="27636"/>
        <pc:sldMkLst>
          <pc:docMk/>
          <pc:sldMk cId="1854290035" sldId="262"/>
        </pc:sldMkLst>
        <pc:spChg chg="mod">
          <ac:chgData name="Tao Jones (2302087)" userId="afc19bdc-a09d-4e74-9f7f-bbea3de8af7b" providerId="ADAL" clId="{F58A247D-7F27-EB4B-A33E-ADD1D90C2141}" dt="2024-01-16T20:17:11.522" v="5664" actId="27636"/>
          <ac:spMkLst>
            <pc:docMk/>
            <pc:sldMk cId="1854290035" sldId="262"/>
            <ac:spMk id="3" creationId="{56DFA627-F8B0-AD83-5837-6B4B4CE7413E}"/>
          </ac:spMkLst>
        </pc:spChg>
      </pc:sldChg>
      <pc:sldChg chg="addSp delSp modSp del mod ord setBg setClrOvrMap delDesignElem chgLayout">
        <pc:chgData name="Tao Jones (2302087)" userId="afc19bdc-a09d-4e74-9f7f-bbea3de8af7b" providerId="ADAL" clId="{F58A247D-7F27-EB4B-A33E-ADD1D90C2141}" dt="2024-01-16T15:21:34.526" v="2141" actId="2696"/>
        <pc:sldMkLst>
          <pc:docMk/>
          <pc:sldMk cId="1271201631" sldId="263"/>
        </pc:sldMkLst>
        <pc:spChg chg="mod ord">
          <ac:chgData name="Tao Jones (2302087)" userId="afc19bdc-a09d-4e74-9f7f-bbea3de8af7b" providerId="ADAL" clId="{F58A247D-7F27-EB4B-A33E-ADD1D90C2141}" dt="2024-01-16T14:48:02.488" v="1083" actId="6264"/>
          <ac:spMkLst>
            <pc:docMk/>
            <pc:sldMk cId="1271201631" sldId="263"/>
            <ac:spMk id="2" creationId="{92C13480-A98F-EC39-EDF0-34354C5693D2}"/>
          </ac:spMkLst>
        </pc:spChg>
        <pc:spChg chg="add del mod">
          <ac:chgData name="Tao Jones (2302087)" userId="afc19bdc-a09d-4e74-9f7f-bbea3de8af7b" providerId="ADAL" clId="{F58A247D-7F27-EB4B-A33E-ADD1D90C2141}" dt="2024-01-16T14:19:48.463" v="777" actId="6264"/>
          <ac:spMkLst>
            <pc:docMk/>
            <pc:sldMk cId="1271201631" sldId="263"/>
            <ac:spMk id="3" creationId="{B17171BC-7F0C-8E77-7548-4C6DB6A95785}"/>
          </ac:spMkLst>
        </pc:spChg>
        <pc:spChg chg="add del mod">
          <ac:chgData name="Tao Jones (2302087)" userId="afc19bdc-a09d-4e74-9f7f-bbea3de8af7b" providerId="ADAL" clId="{F58A247D-7F27-EB4B-A33E-ADD1D90C2141}" dt="2024-01-16T14:19:48.463" v="777" actId="6264"/>
          <ac:spMkLst>
            <pc:docMk/>
            <pc:sldMk cId="1271201631" sldId="263"/>
            <ac:spMk id="4" creationId="{4C270100-DFA0-DBD1-0E31-216AD20AD68A}"/>
          </ac:spMkLst>
        </pc:spChg>
        <pc:spChg chg="add del mod">
          <ac:chgData name="Tao Jones (2302087)" userId="afc19bdc-a09d-4e74-9f7f-bbea3de8af7b" providerId="ADAL" clId="{F58A247D-7F27-EB4B-A33E-ADD1D90C2141}" dt="2024-01-16T14:29:17.253" v="799" actId="6264"/>
          <ac:spMkLst>
            <pc:docMk/>
            <pc:sldMk cId="1271201631" sldId="263"/>
            <ac:spMk id="5" creationId="{50041981-D60D-7187-9AB7-37AB0F4AB20F}"/>
          </ac:spMkLst>
        </pc:spChg>
        <pc:spChg chg="add del mod">
          <ac:chgData name="Tao Jones (2302087)" userId="afc19bdc-a09d-4e74-9f7f-bbea3de8af7b" providerId="ADAL" clId="{F58A247D-7F27-EB4B-A33E-ADD1D90C2141}" dt="2024-01-16T14:29:17.253" v="799" actId="6264"/>
          <ac:spMkLst>
            <pc:docMk/>
            <pc:sldMk cId="1271201631" sldId="263"/>
            <ac:spMk id="6" creationId="{FD095D63-B0CE-E6F6-ACB0-1FC0107870E1}"/>
          </ac:spMkLst>
        </pc:spChg>
        <pc:spChg chg="add del mod">
          <ac:chgData name="Tao Jones (2302087)" userId="afc19bdc-a09d-4e74-9f7f-bbea3de8af7b" providerId="ADAL" clId="{F58A247D-7F27-EB4B-A33E-ADD1D90C2141}" dt="2024-01-16T14:29:16.836" v="798" actId="6264"/>
          <ac:spMkLst>
            <pc:docMk/>
            <pc:sldMk cId="1271201631" sldId="263"/>
            <ac:spMk id="8" creationId="{9342E445-BD51-40BE-856B-A61E84FD6376}"/>
          </ac:spMkLst>
        </pc:spChg>
        <pc:spChg chg="add del mod">
          <ac:chgData name="Tao Jones (2302087)" userId="afc19bdc-a09d-4e74-9f7f-bbea3de8af7b" providerId="ADAL" clId="{F58A247D-7F27-EB4B-A33E-ADD1D90C2141}" dt="2024-01-16T14:29:16.836" v="798" actId="6264"/>
          <ac:spMkLst>
            <pc:docMk/>
            <pc:sldMk cId="1271201631" sldId="263"/>
            <ac:spMk id="9" creationId="{DA0E1BC5-E426-FCA9-AE2D-845D02538934}"/>
          </ac:spMkLst>
        </pc:spChg>
        <pc:spChg chg="del">
          <ac:chgData name="Tao Jones (2302087)" userId="afc19bdc-a09d-4e74-9f7f-bbea3de8af7b" providerId="ADAL" clId="{F58A247D-7F27-EB4B-A33E-ADD1D90C2141}" dt="2024-01-16T14:19:48.463" v="777" actId="6264"/>
          <ac:spMkLst>
            <pc:docMk/>
            <pc:sldMk cId="1271201631" sldId="263"/>
            <ac:spMk id="10" creationId="{245A9F99-D9B1-4094-A2E2-B90AC1DB7B9C}"/>
          </ac:spMkLst>
        </pc:spChg>
        <pc:spChg chg="add del mod">
          <ac:chgData name="Tao Jones (2302087)" userId="afc19bdc-a09d-4e74-9f7f-bbea3de8af7b" providerId="ADAL" clId="{F58A247D-7F27-EB4B-A33E-ADD1D90C2141}" dt="2024-01-16T14:47:58.447" v="1076" actId="6264"/>
          <ac:spMkLst>
            <pc:docMk/>
            <pc:sldMk cId="1271201631" sldId="263"/>
            <ac:spMk id="11" creationId="{CDE480B9-E83B-3723-6D86-0DE832595567}"/>
          </ac:spMkLst>
        </pc:spChg>
        <pc:spChg chg="del">
          <ac:chgData name="Tao Jones (2302087)" userId="afc19bdc-a09d-4e74-9f7f-bbea3de8af7b" providerId="ADAL" clId="{F58A247D-7F27-EB4B-A33E-ADD1D90C2141}" dt="2024-01-16T14:19:48.463" v="777" actId="6264"/>
          <ac:spMkLst>
            <pc:docMk/>
            <pc:sldMk cId="1271201631" sldId="263"/>
            <ac:spMk id="12" creationId="{B7FAF607-473A-4A43-A23D-BBFF5C4117BB}"/>
          </ac:spMkLst>
        </pc:spChg>
        <pc:spChg chg="add del mod">
          <ac:chgData name="Tao Jones (2302087)" userId="afc19bdc-a09d-4e74-9f7f-bbea3de8af7b" providerId="ADAL" clId="{F58A247D-7F27-EB4B-A33E-ADD1D90C2141}" dt="2024-01-16T14:47:58.447" v="1076" actId="6264"/>
          <ac:spMkLst>
            <pc:docMk/>
            <pc:sldMk cId="1271201631" sldId="263"/>
            <ac:spMk id="13" creationId="{856BEC59-3F40-0A1F-8D79-2B0211800993}"/>
          </ac:spMkLst>
        </pc:spChg>
        <pc:spChg chg="add del mod">
          <ac:chgData name="Tao Jones (2302087)" userId="afc19bdc-a09d-4e74-9f7f-bbea3de8af7b" providerId="ADAL" clId="{F58A247D-7F27-EB4B-A33E-ADD1D90C2141}" dt="2024-01-16T14:47:59.183" v="1077" actId="6264"/>
          <ac:spMkLst>
            <pc:docMk/>
            <pc:sldMk cId="1271201631" sldId="263"/>
            <ac:spMk id="18" creationId="{0737A123-DC0A-E534-F959-7CB8DBA10C90}"/>
          </ac:spMkLst>
        </pc:spChg>
        <pc:spChg chg="add del mod">
          <ac:chgData name="Tao Jones (2302087)" userId="afc19bdc-a09d-4e74-9f7f-bbea3de8af7b" providerId="ADAL" clId="{F58A247D-7F27-EB4B-A33E-ADD1D90C2141}" dt="2024-01-16T14:47:59.183" v="1077" actId="6264"/>
          <ac:spMkLst>
            <pc:docMk/>
            <pc:sldMk cId="1271201631" sldId="263"/>
            <ac:spMk id="20" creationId="{6D5C758B-C748-6C83-5E37-1567FA15E1F9}"/>
          </ac:spMkLst>
        </pc:spChg>
        <pc:spChg chg="add del mod">
          <ac:chgData name="Tao Jones (2302087)" userId="afc19bdc-a09d-4e74-9f7f-bbea3de8af7b" providerId="ADAL" clId="{F58A247D-7F27-EB4B-A33E-ADD1D90C2141}" dt="2024-01-16T14:47:59.511" v="1078" actId="6264"/>
          <ac:spMkLst>
            <pc:docMk/>
            <pc:sldMk cId="1271201631" sldId="263"/>
            <ac:spMk id="22" creationId="{4067DEFE-AD43-D512-17B1-B7FDE219C36D}"/>
          </ac:spMkLst>
        </pc:spChg>
        <pc:spChg chg="add del mod">
          <ac:chgData name="Tao Jones (2302087)" userId="afc19bdc-a09d-4e74-9f7f-bbea3de8af7b" providerId="ADAL" clId="{F58A247D-7F27-EB4B-A33E-ADD1D90C2141}" dt="2024-01-16T14:47:59.511" v="1078" actId="6264"/>
          <ac:spMkLst>
            <pc:docMk/>
            <pc:sldMk cId="1271201631" sldId="263"/>
            <ac:spMk id="23" creationId="{33AA5B27-FE84-2C5D-A149-C57E1BF16832}"/>
          </ac:spMkLst>
        </pc:spChg>
        <pc:spChg chg="add del mod">
          <ac:chgData name="Tao Jones (2302087)" userId="afc19bdc-a09d-4e74-9f7f-bbea3de8af7b" providerId="ADAL" clId="{F58A247D-7F27-EB4B-A33E-ADD1D90C2141}" dt="2024-01-16T14:47:59.630" v="1079" actId="6264"/>
          <ac:spMkLst>
            <pc:docMk/>
            <pc:sldMk cId="1271201631" sldId="263"/>
            <ac:spMk id="24" creationId="{FBA25F5F-3442-8E32-8470-CED2819187EF}"/>
          </ac:spMkLst>
        </pc:spChg>
        <pc:spChg chg="add del">
          <ac:chgData name="Tao Jones (2302087)" userId="afc19bdc-a09d-4e74-9f7f-bbea3de8af7b" providerId="ADAL" clId="{F58A247D-7F27-EB4B-A33E-ADD1D90C2141}" dt="2024-01-16T14:20:15.771" v="781" actId="26606"/>
          <ac:spMkLst>
            <pc:docMk/>
            <pc:sldMk cId="1271201631" sldId="263"/>
            <ac:spMk id="25" creationId="{9228552E-C8B1-4A80-8448-0787CE0FC704}"/>
          </ac:spMkLst>
        </pc:spChg>
        <pc:spChg chg="add del">
          <ac:chgData name="Tao Jones (2302087)" userId="afc19bdc-a09d-4e74-9f7f-bbea3de8af7b" providerId="ADAL" clId="{F58A247D-7F27-EB4B-A33E-ADD1D90C2141}" dt="2024-01-16T14:29:17.590" v="800" actId="26606"/>
          <ac:spMkLst>
            <pc:docMk/>
            <pc:sldMk cId="1271201631" sldId="263"/>
            <ac:spMk id="26" creationId="{B50AB553-2A96-4A92-96F2-93548E096954}"/>
          </ac:spMkLst>
        </pc:spChg>
        <pc:spChg chg="add del mod">
          <ac:chgData name="Tao Jones (2302087)" userId="afc19bdc-a09d-4e74-9f7f-bbea3de8af7b" providerId="ADAL" clId="{F58A247D-7F27-EB4B-A33E-ADD1D90C2141}" dt="2024-01-16T14:47:59.630" v="1079" actId="6264"/>
          <ac:spMkLst>
            <pc:docMk/>
            <pc:sldMk cId="1271201631" sldId="263"/>
            <ac:spMk id="27" creationId="{DAC63591-483B-7A35-9F1F-A62A04893CC1}"/>
          </ac:spMkLst>
        </pc:spChg>
        <pc:spChg chg="add del mod">
          <ac:chgData name="Tao Jones (2302087)" userId="afc19bdc-a09d-4e74-9f7f-bbea3de8af7b" providerId="ADAL" clId="{F58A247D-7F27-EB4B-A33E-ADD1D90C2141}" dt="2024-01-16T14:48:02.077" v="1081" actId="6264"/>
          <ac:spMkLst>
            <pc:docMk/>
            <pc:sldMk cId="1271201631" sldId="263"/>
            <ac:spMk id="28" creationId="{5A8A4631-1FA0-1B1D-FDFA-166C6D88D2A6}"/>
          </ac:spMkLst>
        </pc:spChg>
        <pc:spChg chg="add del mod">
          <ac:chgData name="Tao Jones (2302087)" userId="afc19bdc-a09d-4e74-9f7f-bbea3de8af7b" providerId="ADAL" clId="{F58A247D-7F27-EB4B-A33E-ADD1D90C2141}" dt="2024-01-16T14:48:02.077" v="1081" actId="6264"/>
          <ac:spMkLst>
            <pc:docMk/>
            <pc:sldMk cId="1271201631" sldId="263"/>
            <ac:spMk id="29" creationId="{336659F3-E70F-9741-5162-39DCCB83F032}"/>
          </ac:spMkLst>
        </pc:spChg>
        <pc:spChg chg="add del mod">
          <ac:chgData name="Tao Jones (2302087)" userId="afc19bdc-a09d-4e74-9f7f-bbea3de8af7b" providerId="ADAL" clId="{F58A247D-7F27-EB4B-A33E-ADD1D90C2141}" dt="2024-01-16T14:48:02.268" v="1082" actId="6264"/>
          <ac:spMkLst>
            <pc:docMk/>
            <pc:sldMk cId="1271201631" sldId="263"/>
            <ac:spMk id="30" creationId="{02611872-3B6D-2B90-F49D-C6C933AA5949}"/>
          </ac:spMkLst>
        </pc:spChg>
        <pc:spChg chg="add del mod">
          <ac:chgData name="Tao Jones (2302087)" userId="afc19bdc-a09d-4e74-9f7f-bbea3de8af7b" providerId="ADAL" clId="{F58A247D-7F27-EB4B-A33E-ADD1D90C2141}" dt="2024-01-16T14:48:02.268" v="1082" actId="6264"/>
          <ac:spMkLst>
            <pc:docMk/>
            <pc:sldMk cId="1271201631" sldId="263"/>
            <ac:spMk id="31" creationId="{5EEDCA39-401B-930F-D276-26E9897BC9CC}"/>
          </ac:spMkLst>
        </pc:spChg>
        <pc:spChg chg="add del mod">
          <ac:chgData name="Tao Jones (2302087)" userId="afc19bdc-a09d-4e74-9f7f-bbea3de8af7b" providerId="ADAL" clId="{F58A247D-7F27-EB4B-A33E-ADD1D90C2141}" dt="2024-01-16T14:48:02.488" v="1083" actId="6264"/>
          <ac:spMkLst>
            <pc:docMk/>
            <pc:sldMk cId="1271201631" sldId="263"/>
            <ac:spMk id="32" creationId="{F97066DB-C7D9-45C6-FD1B-881501D758C8}"/>
          </ac:spMkLst>
        </pc:spChg>
        <pc:spChg chg="add del mod">
          <ac:chgData name="Tao Jones (2302087)" userId="afc19bdc-a09d-4e74-9f7f-bbea3de8af7b" providerId="ADAL" clId="{F58A247D-7F27-EB4B-A33E-ADD1D90C2141}" dt="2024-01-16T14:48:02.488" v="1083" actId="6264"/>
          <ac:spMkLst>
            <pc:docMk/>
            <pc:sldMk cId="1271201631" sldId="263"/>
            <ac:spMk id="33" creationId="{FBBA2EBE-2DD6-D9E6-7286-E28DB6B4EAD8}"/>
          </ac:spMkLst>
        </pc:spChg>
        <pc:spChg chg="add del mod">
          <ac:chgData name="Tao Jones (2302087)" userId="afc19bdc-a09d-4e74-9f7f-bbea3de8af7b" providerId="ADAL" clId="{F58A247D-7F27-EB4B-A33E-ADD1D90C2141}" dt="2024-01-16T15:19:41.962" v="2076" actId="478"/>
          <ac:spMkLst>
            <pc:docMk/>
            <pc:sldMk cId="1271201631" sldId="263"/>
            <ac:spMk id="35" creationId="{294FB499-C318-0D41-760D-E7E0707B5BBD}"/>
          </ac:spMkLst>
        </pc:spChg>
        <pc:grpChg chg="del">
          <ac:chgData name="Tao Jones (2302087)" userId="afc19bdc-a09d-4e74-9f7f-bbea3de8af7b" providerId="ADAL" clId="{F58A247D-7F27-EB4B-A33E-ADD1D90C2141}" dt="2024-01-16T14:19:48.463" v="777" actId="6264"/>
          <ac:grpSpMkLst>
            <pc:docMk/>
            <pc:sldMk cId="1271201631" sldId="263"/>
            <ac:grpSpMk id="14" creationId="{C5F6476F-D303-44D3-B30F-1BA348F0F64A}"/>
          </ac:grpSpMkLst>
        </pc:grpChg>
        <pc:graphicFrameChg chg="add del mod ord modGraphic">
          <ac:chgData name="Tao Jones (2302087)" userId="afc19bdc-a09d-4e74-9f7f-bbea3de8af7b" providerId="ADAL" clId="{F58A247D-7F27-EB4B-A33E-ADD1D90C2141}" dt="2024-01-16T15:19:41.962" v="2076" actId="478"/>
          <ac:graphicFrameMkLst>
            <pc:docMk/>
            <pc:sldMk cId="1271201631" sldId="263"/>
            <ac:graphicFrameMk id="19" creationId="{5EB6DC30-F727-2364-2030-B78FE83F2E46}"/>
          </ac:graphicFrameMkLst>
        </pc:graphicFrameChg>
        <pc:picChg chg="del">
          <ac:chgData name="Tao Jones (2302087)" userId="afc19bdc-a09d-4e74-9f7f-bbea3de8af7b" providerId="ADAL" clId="{F58A247D-7F27-EB4B-A33E-ADD1D90C2141}" dt="2024-01-16T14:19:46.045" v="776" actId="478"/>
          <ac:picMkLst>
            <pc:docMk/>
            <pc:sldMk cId="1271201631" sldId="263"/>
            <ac:picMk id="7" creationId="{4FF6D133-8544-A0A5-79F8-E4A43F19D65E}"/>
          </ac:picMkLst>
        </pc:picChg>
        <pc:picChg chg="add del mod">
          <ac:chgData name="Tao Jones (2302087)" userId="afc19bdc-a09d-4e74-9f7f-bbea3de8af7b" providerId="ADAL" clId="{F58A247D-7F27-EB4B-A33E-ADD1D90C2141}" dt="2024-01-16T14:48:00.391" v="1080" actId="478"/>
          <ac:picMkLst>
            <pc:docMk/>
            <pc:sldMk cId="1271201631" sldId="263"/>
            <ac:picMk id="21" creationId="{91B03F2B-C13F-23B0-2B68-BFCCF069D19A}"/>
          </ac:picMkLst>
        </pc:picChg>
      </pc:sldChg>
      <pc:sldChg chg="addSp modSp mod ord">
        <pc:chgData name="Tao Jones (2302087)" userId="afc19bdc-a09d-4e74-9f7f-bbea3de8af7b" providerId="ADAL" clId="{F58A247D-7F27-EB4B-A33E-ADD1D90C2141}" dt="2024-01-16T20:58:48.563" v="7364" actId="20577"/>
        <pc:sldMkLst>
          <pc:docMk/>
          <pc:sldMk cId="2397738382" sldId="264"/>
        </pc:sldMkLst>
        <pc:spChg chg="mod">
          <ac:chgData name="Tao Jones (2302087)" userId="afc19bdc-a09d-4e74-9f7f-bbea3de8af7b" providerId="ADAL" clId="{F58A247D-7F27-EB4B-A33E-ADD1D90C2141}" dt="2024-01-16T16:41:45.463" v="3409" actId="20577"/>
          <ac:spMkLst>
            <pc:docMk/>
            <pc:sldMk cId="2397738382" sldId="264"/>
            <ac:spMk id="2" creationId="{2F7F57A9-F5DC-1154-C82B-8629DB0E7177}"/>
          </ac:spMkLst>
        </pc:spChg>
        <pc:spChg chg="mod">
          <ac:chgData name="Tao Jones (2302087)" userId="afc19bdc-a09d-4e74-9f7f-bbea3de8af7b" providerId="ADAL" clId="{F58A247D-7F27-EB4B-A33E-ADD1D90C2141}" dt="2024-01-16T20:02:35.863" v="5452" actId="2711"/>
          <ac:spMkLst>
            <pc:docMk/>
            <pc:sldMk cId="2397738382" sldId="264"/>
            <ac:spMk id="3" creationId="{4A572EC3-159B-A5E9-89FB-FCC6158D0121}"/>
          </ac:spMkLst>
        </pc:spChg>
        <pc:spChg chg="add mod">
          <ac:chgData name="Tao Jones (2302087)" userId="afc19bdc-a09d-4e74-9f7f-bbea3de8af7b" providerId="ADAL" clId="{F58A247D-7F27-EB4B-A33E-ADD1D90C2141}" dt="2024-01-16T19:33:45.161" v="4689" actId="2711"/>
          <ac:spMkLst>
            <pc:docMk/>
            <pc:sldMk cId="2397738382" sldId="264"/>
            <ac:spMk id="5" creationId="{65A20D52-4770-F279-01FB-DBA79B348AEA}"/>
          </ac:spMkLst>
        </pc:spChg>
        <pc:spChg chg="add mod">
          <ac:chgData name="Tao Jones (2302087)" userId="afc19bdc-a09d-4e74-9f7f-bbea3de8af7b" providerId="ADAL" clId="{F58A247D-7F27-EB4B-A33E-ADD1D90C2141}" dt="2024-01-16T20:58:48.563" v="7364" actId="20577"/>
          <ac:spMkLst>
            <pc:docMk/>
            <pc:sldMk cId="2397738382" sldId="264"/>
            <ac:spMk id="6" creationId="{4CA27E8B-350D-EBB9-9112-8C0AE582F3DD}"/>
          </ac:spMkLst>
        </pc:spChg>
        <pc:spChg chg="add mod">
          <ac:chgData name="Tao Jones (2302087)" userId="afc19bdc-a09d-4e74-9f7f-bbea3de8af7b" providerId="ADAL" clId="{F58A247D-7F27-EB4B-A33E-ADD1D90C2141}" dt="2024-01-16T19:36:34.093" v="4717" actId="1076"/>
          <ac:spMkLst>
            <pc:docMk/>
            <pc:sldMk cId="2397738382" sldId="264"/>
            <ac:spMk id="8" creationId="{C95AA288-6B21-3B62-8DB9-C7C4F4DE50CD}"/>
          </ac:spMkLst>
        </pc:spChg>
        <pc:spChg chg="add mod">
          <ac:chgData name="Tao Jones (2302087)" userId="afc19bdc-a09d-4e74-9f7f-bbea3de8af7b" providerId="ADAL" clId="{F58A247D-7F27-EB4B-A33E-ADD1D90C2141}" dt="2024-01-16T19:56:08.442" v="5218" actId="1076"/>
          <ac:spMkLst>
            <pc:docMk/>
            <pc:sldMk cId="2397738382" sldId="264"/>
            <ac:spMk id="13" creationId="{C26FF0C7-A2DE-C2DD-5484-13B3D8A4F530}"/>
          </ac:spMkLst>
        </pc:spChg>
        <pc:spChg chg="add mod">
          <ac:chgData name="Tao Jones (2302087)" userId="afc19bdc-a09d-4e74-9f7f-bbea3de8af7b" providerId="ADAL" clId="{F58A247D-7F27-EB4B-A33E-ADD1D90C2141}" dt="2024-01-16T20:00:00.456" v="5288" actId="14100"/>
          <ac:spMkLst>
            <pc:docMk/>
            <pc:sldMk cId="2397738382" sldId="264"/>
            <ac:spMk id="16" creationId="{1560E82B-EE24-3F47-09BF-DA6019B88C6C}"/>
          </ac:spMkLst>
        </pc:spChg>
        <pc:spChg chg="add mod">
          <ac:chgData name="Tao Jones (2302087)" userId="afc19bdc-a09d-4e74-9f7f-bbea3de8af7b" providerId="ADAL" clId="{F58A247D-7F27-EB4B-A33E-ADD1D90C2141}" dt="2024-01-16T20:01:03.058" v="5307" actId="14100"/>
          <ac:spMkLst>
            <pc:docMk/>
            <pc:sldMk cId="2397738382" sldId="264"/>
            <ac:spMk id="24" creationId="{CFC16F35-713E-C15F-EB6B-B3C841DD9E1D}"/>
          </ac:spMkLst>
        </pc:spChg>
        <pc:spChg chg="add mod">
          <ac:chgData name="Tao Jones (2302087)" userId="afc19bdc-a09d-4e74-9f7f-bbea3de8af7b" providerId="ADAL" clId="{F58A247D-7F27-EB4B-A33E-ADD1D90C2141}" dt="2024-01-16T19:34:11.048" v="4692" actId="2711"/>
          <ac:spMkLst>
            <pc:docMk/>
            <pc:sldMk cId="2397738382" sldId="264"/>
            <ac:spMk id="25" creationId="{03F6B387-B862-430E-6DA3-A806C346A7DE}"/>
          </ac:spMkLst>
        </pc:spChg>
        <pc:spChg chg="add mod">
          <ac:chgData name="Tao Jones (2302087)" userId="afc19bdc-a09d-4e74-9f7f-bbea3de8af7b" providerId="ADAL" clId="{F58A247D-7F27-EB4B-A33E-ADD1D90C2141}" dt="2024-01-16T19:52:52.458" v="5206" actId="1076"/>
          <ac:spMkLst>
            <pc:docMk/>
            <pc:sldMk cId="2397738382" sldId="264"/>
            <ac:spMk id="32" creationId="{5B2BA0F3-5E92-3D6B-86F0-89DB4554CB03}"/>
          </ac:spMkLst>
        </pc:spChg>
        <pc:picChg chg="mod">
          <ac:chgData name="Tao Jones (2302087)" userId="afc19bdc-a09d-4e74-9f7f-bbea3de8af7b" providerId="ADAL" clId="{F58A247D-7F27-EB4B-A33E-ADD1D90C2141}" dt="2024-01-16T19:56:24.558" v="5225" actId="1076"/>
          <ac:picMkLst>
            <pc:docMk/>
            <pc:sldMk cId="2397738382" sldId="264"/>
            <ac:picMk id="4" creationId="{6690AE2C-46C6-EC85-2D27-573EF46AA6DB}"/>
          </ac:picMkLst>
        </pc:picChg>
        <pc:picChg chg="add mod">
          <ac:chgData name="Tao Jones (2302087)" userId="afc19bdc-a09d-4e74-9f7f-bbea3de8af7b" providerId="ADAL" clId="{F58A247D-7F27-EB4B-A33E-ADD1D90C2141}" dt="2024-01-16T19:59:51.389" v="5286" actId="14100"/>
          <ac:picMkLst>
            <pc:docMk/>
            <pc:sldMk cId="2397738382" sldId="264"/>
            <ac:picMk id="3074" creationId="{CC532C23-73F1-7B57-144C-FE52B06DA96C}"/>
          </ac:picMkLst>
        </pc:picChg>
        <pc:cxnChg chg="add mod">
          <ac:chgData name="Tao Jones (2302087)" userId="afc19bdc-a09d-4e74-9f7f-bbea3de8af7b" providerId="ADAL" clId="{F58A247D-7F27-EB4B-A33E-ADD1D90C2141}" dt="2024-01-16T19:34:36.763" v="4701" actId="14100"/>
          <ac:cxnSpMkLst>
            <pc:docMk/>
            <pc:sldMk cId="2397738382" sldId="264"/>
            <ac:cxnSpMk id="7" creationId="{4E7BA5BE-03E2-6E0B-D106-1774ABCFDE45}"/>
          </ac:cxnSpMkLst>
        </pc:cxnChg>
        <pc:cxnChg chg="add mod">
          <ac:chgData name="Tao Jones (2302087)" userId="afc19bdc-a09d-4e74-9f7f-bbea3de8af7b" providerId="ADAL" clId="{F58A247D-7F27-EB4B-A33E-ADD1D90C2141}" dt="2024-01-16T19:27:54.795" v="4595" actId="1076"/>
          <ac:cxnSpMkLst>
            <pc:docMk/>
            <pc:sldMk cId="2397738382" sldId="264"/>
            <ac:cxnSpMk id="10" creationId="{2B0A1AD0-292F-9BD4-16F2-4D87C5C52253}"/>
          </ac:cxnSpMkLst>
        </pc:cxnChg>
        <pc:cxnChg chg="add mod">
          <ac:chgData name="Tao Jones (2302087)" userId="afc19bdc-a09d-4e74-9f7f-bbea3de8af7b" providerId="ADAL" clId="{F58A247D-7F27-EB4B-A33E-ADD1D90C2141}" dt="2024-01-16T19:28:06.312" v="4599" actId="1076"/>
          <ac:cxnSpMkLst>
            <pc:docMk/>
            <pc:sldMk cId="2397738382" sldId="264"/>
            <ac:cxnSpMk id="14" creationId="{7339CC53-7BE7-11FC-DAF8-1E77389C5D9B}"/>
          </ac:cxnSpMkLst>
        </pc:cxnChg>
        <pc:cxnChg chg="add mod">
          <ac:chgData name="Tao Jones (2302087)" userId="afc19bdc-a09d-4e74-9f7f-bbea3de8af7b" providerId="ADAL" clId="{F58A247D-7F27-EB4B-A33E-ADD1D90C2141}" dt="2024-01-16T19:28:45.527" v="4635" actId="1076"/>
          <ac:cxnSpMkLst>
            <pc:docMk/>
            <pc:sldMk cId="2397738382" sldId="264"/>
            <ac:cxnSpMk id="17" creationId="{2BC95651-F267-D7B3-9C3E-2837A48C16D1}"/>
          </ac:cxnSpMkLst>
        </pc:cxnChg>
        <pc:cxnChg chg="add mod">
          <ac:chgData name="Tao Jones (2302087)" userId="afc19bdc-a09d-4e74-9f7f-bbea3de8af7b" providerId="ADAL" clId="{F58A247D-7F27-EB4B-A33E-ADD1D90C2141}" dt="2024-01-16T19:31:18.727" v="4670" actId="14100"/>
          <ac:cxnSpMkLst>
            <pc:docMk/>
            <pc:sldMk cId="2397738382" sldId="264"/>
            <ac:cxnSpMk id="21" creationId="{EAD0FD75-F2B1-7067-0840-793FC5B24483}"/>
          </ac:cxnSpMkLst>
        </pc:cxnChg>
        <pc:cxnChg chg="add mod">
          <ac:chgData name="Tao Jones (2302087)" userId="afc19bdc-a09d-4e74-9f7f-bbea3de8af7b" providerId="ADAL" clId="{F58A247D-7F27-EB4B-A33E-ADD1D90C2141}" dt="2024-01-16T19:34:54.226" v="4707" actId="1076"/>
          <ac:cxnSpMkLst>
            <pc:docMk/>
            <pc:sldMk cId="2397738382" sldId="264"/>
            <ac:cxnSpMk id="28" creationId="{ACE80922-FC3B-B2EC-991F-090861ECF6DE}"/>
          </ac:cxnSpMkLst>
        </pc:cxnChg>
      </pc:sldChg>
      <pc:sldChg chg="delSp modSp del mod ord">
        <pc:chgData name="Tao Jones (2302087)" userId="afc19bdc-a09d-4e74-9f7f-bbea3de8af7b" providerId="ADAL" clId="{F58A247D-7F27-EB4B-A33E-ADD1D90C2141}" dt="2024-01-16T18:49:06.634" v="3695" actId="2696"/>
        <pc:sldMkLst>
          <pc:docMk/>
          <pc:sldMk cId="433049597" sldId="265"/>
        </pc:sldMkLst>
        <pc:spChg chg="mod">
          <ac:chgData name="Tao Jones (2302087)" userId="afc19bdc-a09d-4e74-9f7f-bbea3de8af7b" providerId="ADAL" clId="{F58A247D-7F27-EB4B-A33E-ADD1D90C2141}" dt="2024-01-16T18:48:04.630" v="3694" actId="255"/>
          <ac:spMkLst>
            <pc:docMk/>
            <pc:sldMk cId="433049597" sldId="265"/>
            <ac:spMk id="2" creationId="{D92395A1-5A76-03EC-8AD4-0B66B201D22D}"/>
          </ac:spMkLst>
        </pc:spChg>
        <pc:spChg chg="mod">
          <ac:chgData name="Tao Jones (2302087)" userId="afc19bdc-a09d-4e74-9f7f-bbea3de8af7b" providerId="ADAL" clId="{F58A247D-7F27-EB4B-A33E-ADD1D90C2141}" dt="2024-01-16T16:49:40.557" v="3486" actId="20577"/>
          <ac:spMkLst>
            <pc:docMk/>
            <pc:sldMk cId="433049597" sldId="265"/>
            <ac:spMk id="3" creationId="{1A4E97DC-0A00-D395-217F-140175797A71}"/>
          </ac:spMkLst>
        </pc:spChg>
        <pc:picChg chg="del">
          <ac:chgData name="Tao Jones (2302087)" userId="afc19bdc-a09d-4e74-9f7f-bbea3de8af7b" providerId="ADAL" clId="{F58A247D-7F27-EB4B-A33E-ADD1D90C2141}" dt="2024-01-16T18:45:38.464" v="3673" actId="478"/>
          <ac:picMkLst>
            <pc:docMk/>
            <pc:sldMk cId="433049597" sldId="265"/>
            <ac:picMk id="4" creationId="{9EE2A2A1-FA4A-189B-1FB3-6F1C963C895D}"/>
          </ac:picMkLst>
        </pc:picChg>
      </pc:sldChg>
      <pc:sldChg chg="modSp mod">
        <pc:chgData name="Tao Jones (2302087)" userId="afc19bdc-a09d-4e74-9f7f-bbea3de8af7b" providerId="ADAL" clId="{F58A247D-7F27-EB4B-A33E-ADD1D90C2141}" dt="2024-01-16T20:58:22.366" v="7325" actId="1076"/>
        <pc:sldMkLst>
          <pc:docMk/>
          <pc:sldMk cId="4098640704" sldId="268"/>
        </pc:sldMkLst>
        <pc:spChg chg="mod">
          <ac:chgData name="Tao Jones (2302087)" userId="afc19bdc-a09d-4e74-9f7f-bbea3de8af7b" providerId="ADAL" clId="{F58A247D-7F27-EB4B-A33E-ADD1D90C2141}" dt="2024-01-16T20:58:22.366" v="7325" actId="1076"/>
          <ac:spMkLst>
            <pc:docMk/>
            <pc:sldMk cId="4098640704" sldId="268"/>
            <ac:spMk id="3" creationId="{494F8260-BA29-BB63-9ABC-C657BF1DC1A1}"/>
          </ac:spMkLst>
        </pc:spChg>
        <pc:spChg chg="mod">
          <ac:chgData name="Tao Jones (2302087)" userId="afc19bdc-a09d-4e74-9f7f-bbea3de8af7b" providerId="ADAL" clId="{F58A247D-7F27-EB4B-A33E-ADD1D90C2141}" dt="2024-01-16T15:16:11.941" v="1861" actId="20577"/>
          <ac:spMkLst>
            <pc:docMk/>
            <pc:sldMk cId="4098640704" sldId="268"/>
            <ac:spMk id="4" creationId="{F69AF5A4-968E-E12C-3734-2E121877DDFB}"/>
          </ac:spMkLst>
        </pc:spChg>
      </pc:sldChg>
      <pc:sldChg chg="del">
        <pc:chgData name="Tao Jones (2302087)" userId="afc19bdc-a09d-4e74-9f7f-bbea3de8af7b" providerId="ADAL" clId="{F58A247D-7F27-EB4B-A33E-ADD1D90C2141}" dt="2024-01-16T12:28:51.840" v="109" actId="2696"/>
        <pc:sldMkLst>
          <pc:docMk/>
          <pc:sldMk cId="1646652633" sldId="270"/>
        </pc:sldMkLst>
      </pc:sldChg>
      <pc:sldChg chg="modSp new mod">
        <pc:chgData name="Tao Jones (2302087)" userId="afc19bdc-a09d-4e74-9f7f-bbea3de8af7b" providerId="ADAL" clId="{F58A247D-7F27-EB4B-A33E-ADD1D90C2141}" dt="2024-01-16T15:48:01.894" v="2571" actId="20577"/>
        <pc:sldMkLst>
          <pc:docMk/>
          <pc:sldMk cId="2423228466" sldId="271"/>
        </pc:sldMkLst>
        <pc:spChg chg="mod">
          <ac:chgData name="Tao Jones (2302087)" userId="afc19bdc-a09d-4e74-9f7f-bbea3de8af7b" providerId="ADAL" clId="{F58A247D-7F27-EB4B-A33E-ADD1D90C2141}" dt="2024-01-16T12:18:22.944" v="60" actId="20577"/>
          <ac:spMkLst>
            <pc:docMk/>
            <pc:sldMk cId="2423228466" sldId="271"/>
            <ac:spMk id="2" creationId="{37018047-C61C-6B25-DD69-AD31F89DBC71}"/>
          </ac:spMkLst>
        </pc:spChg>
        <pc:spChg chg="mod">
          <ac:chgData name="Tao Jones (2302087)" userId="afc19bdc-a09d-4e74-9f7f-bbea3de8af7b" providerId="ADAL" clId="{F58A247D-7F27-EB4B-A33E-ADD1D90C2141}" dt="2024-01-16T15:48:01.894" v="2571" actId="20577"/>
          <ac:spMkLst>
            <pc:docMk/>
            <pc:sldMk cId="2423228466" sldId="271"/>
            <ac:spMk id="3" creationId="{4B62E8E0-23CA-7A00-BE0F-64D7ED73649B}"/>
          </ac:spMkLst>
        </pc:spChg>
      </pc:sldChg>
      <pc:sldChg chg="addSp delSp modSp new mod">
        <pc:chgData name="Tao Jones (2302087)" userId="afc19bdc-a09d-4e74-9f7f-bbea3de8af7b" providerId="ADAL" clId="{F58A247D-7F27-EB4B-A33E-ADD1D90C2141}" dt="2024-01-16T20:59:41.811" v="7366" actId="313"/>
        <pc:sldMkLst>
          <pc:docMk/>
          <pc:sldMk cId="798777709" sldId="272"/>
        </pc:sldMkLst>
        <pc:spChg chg="del mod">
          <ac:chgData name="Tao Jones (2302087)" userId="afc19bdc-a09d-4e74-9f7f-bbea3de8af7b" providerId="ADAL" clId="{F58A247D-7F27-EB4B-A33E-ADD1D90C2141}" dt="2024-01-16T15:38:15.215" v="2415" actId="478"/>
          <ac:spMkLst>
            <pc:docMk/>
            <pc:sldMk cId="798777709" sldId="272"/>
            <ac:spMk id="2" creationId="{6CD0BEFC-4826-2907-4A05-1A1F3249E47E}"/>
          </ac:spMkLst>
        </pc:spChg>
        <pc:spChg chg="mod">
          <ac:chgData name="Tao Jones (2302087)" userId="afc19bdc-a09d-4e74-9f7f-bbea3de8af7b" providerId="ADAL" clId="{F58A247D-7F27-EB4B-A33E-ADD1D90C2141}" dt="2024-01-16T20:41:32.351" v="6977" actId="1076"/>
          <ac:spMkLst>
            <pc:docMk/>
            <pc:sldMk cId="798777709" sldId="272"/>
            <ac:spMk id="2" creationId="{DD931A13-7654-8CAA-1512-3E675462EA22}"/>
          </ac:spMkLst>
        </pc:spChg>
        <pc:spChg chg="mod">
          <ac:chgData name="Tao Jones (2302087)" userId="afc19bdc-a09d-4e74-9f7f-bbea3de8af7b" providerId="ADAL" clId="{F58A247D-7F27-EB4B-A33E-ADD1D90C2141}" dt="2024-01-16T20:40:38.823" v="6940" actId="20577"/>
          <ac:spMkLst>
            <pc:docMk/>
            <pc:sldMk cId="798777709" sldId="272"/>
            <ac:spMk id="3" creationId="{BAED962A-B55B-71F3-CF9B-3AF6C9683676}"/>
          </ac:spMkLst>
        </pc:spChg>
        <pc:spChg chg="add mod">
          <ac:chgData name="Tao Jones (2302087)" userId="afc19bdc-a09d-4e74-9f7f-bbea3de8af7b" providerId="ADAL" clId="{F58A247D-7F27-EB4B-A33E-ADD1D90C2141}" dt="2024-01-16T20:59:41.811" v="7366" actId="313"/>
          <ac:spMkLst>
            <pc:docMk/>
            <pc:sldMk cId="798777709" sldId="272"/>
            <ac:spMk id="4" creationId="{173BDE91-F8DF-A301-EAB7-E4E3CB4FF1AD}"/>
          </ac:spMkLst>
        </pc:spChg>
        <pc:spChg chg="add mod">
          <ac:chgData name="Tao Jones (2302087)" userId="afc19bdc-a09d-4e74-9f7f-bbea3de8af7b" providerId="ADAL" clId="{F58A247D-7F27-EB4B-A33E-ADD1D90C2141}" dt="2024-01-16T20:55:07.222" v="7269" actId="5793"/>
          <ac:spMkLst>
            <pc:docMk/>
            <pc:sldMk cId="798777709" sldId="272"/>
            <ac:spMk id="5" creationId="{62509934-7D7E-FB24-14DB-AFB69C807C74}"/>
          </ac:spMkLst>
        </pc:spChg>
        <pc:picChg chg="add mod">
          <ac:chgData name="Tao Jones (2302087)" userId="afc19bdc-a09d-4e74-9f7f-bbea3de8af7b" providerId="ADAL" clId="{F58A247D-7F27-EB4B-A33E-ADD1D90C2141}" dt="2024-01-16T20:41:06.567" v="6945" actId="1076"/>
          <ac:picMkLst>
            <pc:docMk/>
            <pc:sldMk cId="798777709" sldId="272"/>
            <ac:picMk id="2050" creationId="{09CF38E5-C24E-9DF5-B83E-80C166B593D7}"/>
          </ac:picMkLst>
        </pc:picChg>
      </pc:sldChg>
      <pc:sldChg chg="addSp delSp modSp new mod ord">
        <pc:chgData name="Tao Jones (2302087)" userId="afc19bdc-a09d-4e74-9f7f-bbea3de8af7b" providerId="ADAL" clId="{F58A247D-7F27-EB4B-A33E-ADD1D90C2141}" dt="2024-01-16T19:54:28.174" v="5217" actId="20577"/>
        <pc:sldMkLst>
          <pc:docMk/>
          <pc:sldMk cId="3978702904" sldId="273"/>
        </pc:sldMkLst>
        <pc:spChg chg="mod">
          <ac:chgData name="Tao Jones (2302087)" userId="afc19bdc-a09d-4e74-9f7f-bbea3de8af7b" providerId="ADAL" clId="{F58A247D-7F27-EB4B-A33E-ADD1D90C2141}" dt="2024-01-16T19:54:28.174" v="5217" actId="20577"/>
          <ac:spMkLst>
            <pc:docMk/>
            <pc:sldMk cId="3978702904" sldId="273"/>
            <ac:spMk id="2" creationId="{876BDCB3-8E1E-ACDF-B30D-9C3085198AA0}"/>
          </ac:spMkLst>
        </pc:spChg>
        <pc:spChg chg="del">
          <ac:chgData name="Tao Jones (2302087)" userId="afc19bdc-a09d-4e74-9f7f-bbea3de8af7b" providerId="ADAL" clId="{F58A247D-7F27-EB4B-A33E-ADD1D90C2141}" dt="2024-01-16T13:03:28.560" v="146" actId="478"/>
          <ac:spMkLst>
            <pc:docMk/>
            <pc:sldMk cId="3978702904" sldId="273"/>
            <ac:spMk id="2" creationId="{93074A63-25D0-CA21-497A-803F61947863}"/>
          </ac:spMkLst>
        </pc:spChg>
        <pc:spChg chg="del">
          <ac:chgData name="Tao Jones (2302087)" userId="afc19bdc-a09d-4e74-9f7f-bbea3de8af7b" providerId="ADAL" clId="{F58A247D-7F27-EB4B-A33E-ADD1D90C2141}" dt="2024-01-16T13:03:15.906" v="138"/>
          <ac:spMkLst>
            <pc:docMk/>
            <pc:sldMk cId="3978702904" sldId="273"/>
            <ac:spMk id="3" creationId="{D8933978-EBB8-F794-5810-925D8E3A0DA8}"/>
          </ac:spMkLst>
        </pc:spChg>
        <pc:spChg chg="mod">
          <ac:chgData name="Tao Jones (2302087)" userId="afc19bdc-a09d-4e74-9f7f-bbea3de8af7b" providerId="ADAL" clId="{F58A247D-7F27-EB4B-A33E-ADD1D90C2141}" dt="2024-01-16T19:21:18.193" v="4421" actId="20577"/>
          <ac:spMkLst>
            <pc:docMk/>
            <pc:sldMk cId="3978702904" sldId="273"/>
            <ac:spMk id="4" creationId="{30E9CCB8-1E06-3D46-3FD8-312EF35015FA}"/>
          </ac:spMkLst>
        </pc:spChg>
        <pc:spChg chg="add del mod">
          <ac:chgData name="Tao Jones (2302087)" userId="afc19bdc-a09d-4e74-9f7f-bbea3de8af7b" providerId="ADAL" clId="{F58A247D-7F27-EB4B-A33E-ADD1D90C2141}" dt="2024-01-16T16:45:16.111" v="3457" actId="478"/>
          <ac:spMkLst>
            <pc:docMk/>
            <pc:sldMk cId="3978702904" sldId="273"/>
            <ac:spMk id="6" creationId="{78BE07EA-446E-74B3-9BC6-05C05BFBFEE5}"/>
          </ac:spMkLst>
        </pc:spChg>
        <pc:spChg chg="mod">
          <ac:chgData name="Tao Jones (2302087)" userId="afc19bdc-a09d-4e74-9f7f-bbea3de8af7b" providerId="ADAL" clId="{F58A247D-7F27-EB4B-A33E-ADD1D90C2141}" dt="2024-01-16T18:57:04.473" v="3959" actId="1076"/>
          <ac:spMkLst>
            <pc:docMk/>
            <pc:sldMk cId="3978702904" sldId="273"/>
            <ac:spMk id="7" creationId="{3558D7B8-59EC-7F3A-806E-257DE07C78DC}"/>
          </ac:spMkLst>
        </pc:spChg>
        <pc:spChg chg="add del mod">
          <ac:chgData name="Tao Jones (2302087)" userId="afc19bdc-a09d-4e74-9f7f-bbea3de8af7b" providerId="ADAL" clId="{F58A247D-7F27-EB4B-A33E-ADD1D90C2141}" dt="2024-01-16T16:48:36.475" v="3470" actId="478"/>
          <ac:spMkLst>
            <pc:docMk/>
            <pc:sldMk cId="3978702904" sldId="273"/>
            <ac:spMk id="10" creationId="{2054E524-384C-FE52-C81A-A8F40A03EE6E}"/>
          </ac:spMkLst>
        </pc:spChg>
        <pc:picChg chg="add mod modCrop">
          <ac:chgData name="Tao Jones (2302087)" userId="afc19bdc-a09d-4e74-9f7f-bbea3de8af7b" providerId="ADAL" clId="{F58A247D-7F27-EB4B-A33E-ADD1D90C2141}" dt="2024-01-16T18:52:48.254" v="3854" actId="14100"/>
          <ac:picMkLst>
            <pc:docMk/>
            <pc:sldMk cId="3978702904" sldId="273"/>
            <ac:picMk id="5" creationId="{BA1EC501-D415-051C-A599-EC99B7C4996C}"/>
          </ac:picMkLst>
        </pc:picChg>
        <pc:picChg chg="add mod modCrop">
          <ac:chgData name="Tao Jones (2302087)" userId="afc19bdc-a09d-4e74-9f7f-bbea3de8af7b" providerId="ADAL" clId="{F58A247D-7F27-EB4B-A33E-ADD1D90C2141}" dt="2024-01-16T18:52:45.705" v="3853" actId="14100"/>
          <ac:picMkLst>
            <pc:docMk/>
            <pc:sldMk cId="3978702904" sldId="273"/>
            <ac:picMk id="8" creationId="{2ABDEE52-9F9F-B9DF-327A-246A8FA3707B}"/>
          </ac:picMkLst>
        </pc:picChg>
      </pc:sldChg>
      <pc:sldChg chg="addSp delSp modSp del mod">
        <pc:chgData name="Tao Jones (2302087)" userId="afc19bdc-a09d-4e74-9f7f-bbea3de8af7b" providerId="ADAL" clId="{F58A247D-7F27-EB4B-A33E-ADD1D90C2141}" dt="2024-01-16T15:37:58.049" v="2409" actId="2696"/>
        <pc:sldMkLst>
          <pc:docMk/>
          <pc:sldMk cId="4101091926" sldId="274"/>
        </pc:sldMkLst>
        <pc:spChg chg="del mod">
          <ac:chgData name="Tao Jones (2302087)" userId="afc19bdc-a09d-4e74-9f7f-bbea3de8af7b" providerId="ADAL" clId="{F58A247D-7F27-EB4B-A33E-ADD1D90C2141}" dt="2024-01-16T15:36:59.188" v="2363" actId="478"/>
          <ac:spMkLst>
            <pc:docMk/>
            <pc:sldMk cId="4101091926" sldId="274"/>
            <ac:spMk id="2" creationId="{D790C58D-2558-435B-6586-3D746044DB85}"/>
          </ac:spMkLst>
        </pc:spChg>
        <pc:spChg chg="mod">
          <ac:chgData name="Tao Jones (2302087)" userId="afc19bdc-a09d-4e74-9f7f-bbea3de8af7b" providerId="ADAL" clId="{F58A247D-7F27-EB4B-A33E-ADD1D90C2141}" dt="2024-01-16T15:37:52.487" v="2408" actId="20577"/>
          <ac:spMkLst>
            <pc:docMk/>
            <pc:sldMk cId="4101091926" sldId="274"/>
            <ac:spMk id="3" creationId="{83DDB061-530B-164E-4492-D2F6590881E6}"/>
          </ac:spMkLst>
        </pc:spChg>
        <pc:picChg chg="add del mod">
          <ac:chgData name="Tao Jones (2302087)" userId="afc19bdc-a09d-4e74-9f7f-bbea3de8af7b" providerId="ADAL" clId="{F58A247D-7F27-EB4B-A33E-ADD1D90C2141}" dt="2024-01-16T15:36:55.746" v="2360" actId="478"/>
          <ac:picMkLst>
            <pc:docMk/>
            <pc:sldMk cId="4101091926" sldId="274"/>
            <ac:picMk id="1026" creationId="{151462AA-73EC-B647-36FD-BA1078A4FBB3}"/>
          </ac:picMkLst>
        </pc:picChg>
      </pc:sldChg>
      <pc:sldChg chg="modSp new mod ord">
        <pc:chgData name="Tao Jones (2302087)" userId="afc19bdc-a09d-4e74-9f7f-bbea3de8af7b" providerId="ADAL" clId="{F58A247D-7F27-EB4B-A33E-ADD1D90C2141}" dt="2024-01-16T20:40:56.639" v="6944" actId="20577"/>
        <pc:sldMkLst>
          <pc:docMk/>
          <pc:sldMk cId="1831317298" sldId="275"/>
        </pc:sldMkLst>
        <pc:spChg chg="mod">
          <ac:chgData name="Tao Jones (2302087)" userId="afc19bdc-a09d-4e74-9f7f-bbea3de8af7b" providerId="ADAL" clId="{F58A247D-7F27-EB4B-A33E-ADD1D90C2141}" dt="2024-01-16T15:04:03.047" v="1464" actId="20577"/>
          <ac:spMkLst>
            <pc:docMk/>
            <pc:sldMk cId="1831317298" sldId="275"/>
            <ac:spMk id="2" creationId="{9B110E82-894F-705B-6449-A540B734E998}"/>
          </ac:spMkLst>
        </pc:spChg>
        <pc:spChg chg="mod">
          <ac:chgData name="Tao Jones (2302087)" userId="afc19bdc-a09d-4e74-9f7f-bbea3de8af7b" providerId="ADAL" clId="{F58A247D-7F27-EB4B-A33E-ADD1D90C2141}" dt="2024-01-16T20:40:56.639" v="6944" actId="20577"/>
          <ac:spMkLst>
            <pc:docMk/>
            <pc:sldMk cId="1831317298" sldId="275"/>
            <ac:spMk id="3" creationId="{30100870-B295-FA95-F705-C8145B28BFF1}"/>
          </ac:spMkLst>
        </pc:spChg>
      </pc:sldChg>
      <pc:sldChg chg="ord">
        <pc:chgData name="Tao Jones (2302087)" userId="afc19bdc-a09d-4e74-9f7f-bbea3de8af7b" providerId="ADAL" clId="{F58A247D-7F27-EB4B-A33E-ADD1D90C2141}" dt="2024-01-16T19:16:20.606" v="4332" actId="20578"/>
        <pc:sldMkLst>
          <pc:docMk/>
          <pc:sldMk cId="1353356043" sldId="276"/>
        </pc:sldMkLst>
      </pc:sldChg>
      <pc:sldChg chg="new del">
        <pc:chgData name="Tao Jones (2302087)" userId="afc19bdc-a09d-4e74-9f7f-bbea3de8af7b" providerId="ADAL" clId="{F58A247D-7F27-EB4B-A33E-ADD1D90C2141}" dt="2024-01-16T15:03:58.903" v="1458" actId="2696"/>
        <pc:sldMkLst>
          <pc:docMk/>
          <pc:sldMk cId="2357642936" sldId="276"/>
        </pc:sldMkLst>
      </pc:sldChg>
      <pc:sldChg chg="modSp mod ord">
        <pc:chgData name="Tao Jones (2302087)" userId="afc19bdc-a09d-4e74-9f7f-bbea3de8af7b" providerId="ADAL" clId="{F58A247D-7F27-EB4B-A33E-ADD1D90C2141}" dt="2024-01-16T18:59:26.089" v="3985" actId="14100"/>
        <pc:sldMkLst>
          <pc:docMk/>
          <pc:sldMk cId="3426356848" sldId="277"/>
        </pc:sldMkLst>
        <pc:spChg chg="mod">
          <ac:chgData name="Tao Jones (2302087)" userId="afc19bdc-a09d-4e74-9f7f-bbea3de8af7b" providerId="ADAL" clId="{F58A247D-7F27-EB4B-A33E-ADD1D90C2141}" dt="2024-01-16T18:59:26.089" v="3985" actId="14100"/>
          <ac:spMkLst>
            <pc:docMk/>
            <pc:sldMk cId="3426356848" sldId="277"/>
            <ac:spMk id="3" creationId="{7D862FC7-DB49-DE3E-03B6-5D76A72E74A3}"/>
          </ac:spMkLst>
        </pc:spChg>
      </pc:sldChg>
      <pc:sldChg chg="modSp new mod ord">
        <pc:chgData name="Tao Jones (2302087)" userId="afc19bdc-a09d-4e74-9f7f-bbea3de8af7b" providerId="ADAL" clId="{F58A247D-7F27-EB4B-A33E-ADD1D90C2141}" dt="2024-01-16T20:48:54.771" v="7172" actId="20578"/>
        <pc:sldMkLst>
          <pc:docMk/>
          <pc:sldMk cId="2847992218" sldId="278"/>
        </pc:sldMkLst>
        <pc:spChg chg="mod">
          <ac:chgData name="Tao Jones (2302087)" userId="afc19bdc-a09d-4e74-9f7f-bbea3de8af7b" providerId="ADAL" clId="{F58A247D-7F27-EB4B-A33E-ADD1D90C2141}" dt="2024-01-16T20:20:05.199" v="5805" actId="20577"/>
          <ac:spMkLst>
            <pc:docMk/>
            <pc:sldMk cId="2847992218" sldId="278"/>
            <ac:spMk id="2" creationId="{316ABE58-E24B-733B-9111-279858B7765B}"/>
          </ac:spMkLst>
        </pc:spChg>
        <pc:spChg chg="mod">
          <ac:chgData name="Tao Jones (2302087)" userId="afc19bdc-a09d-4e74-9f7f-bbea3de8af7b" providerId="ADAL" clId="{F58A247D-7F27-EB4B-A33E-ADD1D90C2141}" dt="2024-01-16T20:20:19.373" v="5862" actId="20577"/>
          <ac:spMkLst>
            <pc:docMk/>
            <pc:sldMk cId="2847992218" sldId="278"/>
            <ac:spMk id="3" creationId="{630B7252-12D8-3329-13F5-39F0A18E75CE}"/>
          </ac:spMkLst>
        </pc:spChg>
      </pc:sldChg>
      <pc:sldChg chg="modSp new del mod">
        <pc:chgData name="Tao Jones (2302087)" userId="afc19bdc-a09d-4e74-9f7f-bbea3de8af7b" providerId="ADAL" clId="{F58A247D-7F27-EB4B-A33E-ADD1D90C2141}" dt="2024-01-16T20:28:24.782" v="6207" actId="2696"/>
        <pc:sldMkLst>
          <pc:docMk/>
          <pc:sldMk cId="2235734762" sldId="279"/>
        </pc:sldMkLst>
        <pc:spChg chg="mod">
          <ac:chgData name="Tao Jones (2302087)" userId="afc19bdc-a09d-4e74-9f7f-bbea3de8af7b" providerId="ADAL" clId="{F58A247D-7F27-EB4B-A33E-ADD1D90C2141}" dt="2024-01-16T20:27:29.096" v="6203" actId="20577"/>
          <ac:spMkLst>
            <pc:docMk/>
            <pc:sldMk cId="2235734762" sldId="279"/>
            <ac:spMk id="2" creationId="{0CA3F8B4-1985-666C-BAB2-3F8AE23E51C3}"/>
          </ac:spMkLst>
        </pc:spChg>
        <pc:spChg chg="mod">
          <ac:chgData name="Tao Jones (2302087)" userId="afc19bdc-a09d-4e74-9f7f-bbea3de8af7b" providerId="ADAL" clId="{F58A247D-7F27-EB4B-A33E-ADD1D90C2141}" dt="2024-01-16T20:28:22.997" v="6206" actId="5793"/>
          <ac:spMkLst>
            <pc:docMk/>
            <pc:sldMk cId="2235734762" sldId="279"/>
            <ac:spMk id="3" creationId="{9B5083F1-37F9-53D5-0A29-5A1C1675D1A7}"/>
          </ac:spMkLst>
        </pc:spChg>
      </pc:sldChg>
    </pc:docChg>
  </pc:docChgLst>
  <pc:docChgLst>
    <pc:chgData name="Wiktoria Kuciarska (2307681)" userId="S::2307681@student.uwtsd.ac.uk::6ea43791-e27d-489a-b22e-b3964a9af5d4" providerId="AD" clId="Web-{7DEA6DAC-4EB7-4F9A-B8C4-F82D0391D888}"/>
    <pc:docChg chg="addSld delSld modSld modMainMaster">
      <pc:chgData name="Wiktoria Kuciarska (2307681)" userId="S::2307681@student.uwtsd.ac.uk::6ea43791-e27d-489a-b22e-b3964a9af5d4" providerId="AD" clId="Web-{7DEA6DAC-4EB7-4F9A-B8C4-F82D0391D888}" dt="2024-01-12T14:26:38.184" v="596" actId="1076"/>
      <pc:docMkLst>
        <pc:docMk/>
      </pc:docMkLst>
      <pc:sldChg chg="addSp delSp modSp mod setBg">
        <pc:chgData name="Wiktoria Kuciarska (2307681)" userId="S::2307681@student.uwtsd.ac.uk::6ea43791-e27d-489a-b22e-b3964a9af5d4" providerId="AD" clId="Web-{7DEA6DAC-4EB7-4F9A-B8C4-F82D0391D888}" dt="2024-01-12T14:14:05.676" v="227" actId="20577"/>
        <pc:sldMkLst>
          <pc:docMk/>
          <pc:sldMk cId="109857222" sldId="256"/>
        </pc:sldMkLst>
        <pc:spChg chg="mod ord">
          <ac:chgData name="Wiktoria Kuciarska (2307681)" userId="S::2307681@student.uwtsd.ac.uk::6ea43791-e27d-489a-b22e-b3964a9af5d4" providerId="AD" clId="Web-{7DEA6DAC-4EB7-4F9A-B8C4-F82D0391D888}" dt="2024-01-12T14:13:50.956" v="225" actId="20577"/>
          <ac:spMkLst>
            <pc:docMk/>
            <pc:sldMk cId="109857222" sldId="256"/>
            <ac:spMk id="2" creationId="{00000000-0000-0000-0000-000000000000}"/>
          </ac:spMkLst>
        </pc:spChg>
        <pc:spChg chg="mod ord">
          <ac:chgData name="Wiktoria Kuciarska (2307681)" userId="S::2307681@student.uwtsd.ac.uk::6ea43791-e27d-489a-b22e-b3964a9af5d4" providerId="AD" clId="Web-{7DEA6DAC-4EB7-4F9A-B8C4-F82D0391D888}" dt="2024-01-12T14:14:05.676" v="227" actId="20577"/>
          <ac:spMkLst>
            <pc:docMk/>
            <pc:sldMk cId="109857222" sldId="256"/>
            <ac:spMk id="3" creationId="{00000000-0000-0000-0000-000000000000}"/>
          </ac:spMkLst>
        </pc:spChg>
        <pc:spChg chg="add del">
          <ac:chgData name="Wiktoria Kuciarska (2307681)" userId="S::2307681@student.uwtsd.ac.uk::6ea43791-e27d-489a-b22e-b3964a9af5d4" providerId="AD" clId="Web-{7DEA6DAC-4EB7-4F9A-B8C4-F82D0391D888}" dt="2024-01-12T13:48:34.970" v="17"/>
          <ac:spMkLst>
            <pc:docMk/>
            <pc:sldMk cId="109857222" sldId="256"/>
            <ac:spMk id="10" creationId="{197C305C-0E98-44D5-A930-21F23CC52F93}"/>
          </ac:spMkLst>
        </pc:spChg>
        <pc:spChg chg="add del">
          <ac:chgData name="Wiktoria Kuciarska (2307681)" userId="S::2307681@student.uwtsd.ac.uk::6ea43791-e27d-489a-b22e-b3964a9af5d4" providerId="AD" clId="Web-{7DEA6DAC-4EB7-4F9A-B8C4-F82D0391D888}" dt="2024-01-12T13:48:34.970" v="17"/>
          <ac:spMkLst>
            <pc:docMk/>
            <pc:sldMk cId="109857222" sldId="256"/>
            <ac:spMk id="12" creationId="{A3473CF9-37EB-43E7-89EF-D2D1C53D1DAC}"/>
          </ac:spMkLst>
        </pc:spChg>
        <pc:spChg chg="add del">
          <ac:chgData name="Wiktoria Kuciarska (2307681)" userId="S::2307681@student.uwtsd.ac.uk::6ea43791-e27d-489a-b22e-b3964a9af5d4" providerId="AD" clId="Web-{7DEA6DAC-4EB7-4F9A-B8C4-F82D0391D888}" dt="2024-01-12T13:48:34.970" v="17"/>
          <ac:spMkLst>
            <pc:docMk/>
            <pc:sldMk cId="109857222" sldId="256"/>
            <ac:spMk id="14" creationId="{586B4EF9-43BA-4655-A6FF-1D8E21574C95}"/>
          </ac:spMkLst>
        </pc:spChg>
        <pc:spChg chg="add del">
          <ac:chgData name="Wiktoria Kuciarska (2307681)" userId="S::2307681@student.uwtsd.ac.uk::6ea43791-e27d-489a-b22e-b3964a9af5d4" providerId="AD" clId="Web-{7DEA6DAC-4EB7-4F9A-B8C4-F82D0391D888}" dt="2024-01-12T13:48:59.175" v="19"/>
          <ac:spMkLst>
            <pc:docMk/>
            <pc:sldMk cId="109857222" sldId="256"/>
            <ac:spMk id="16" creationId="{3A930249-8242-4E2B-AF17-C01826488321}"/>
          </ac:spMkLst>
        </pc:spChg>
        <pc:spChg chg="add del">
          <ac:chgData name="Wiktoria Kuciarska (2307681)" userId="S::2307681@student.uwtsd.ac.uk::6ea43791-e27d-489a-b22e-b3964a9af5d4" providerId="AD" clId="Web-{7DEA6DAC-4EB7-4F9A-B8C4-F82D0391D888}" dt="2024-01-12T13:48:59.175" v="19"/>
          <ac:spMkLst>
            <pc:docMk/>
            <pc:sldMk cId="109857222" sldId="256"/>
            <ac:spMk id="17" creationId="{A5BDD999-C5E1-4B3E-A710-768673819165}"/>
          </ac:spMkLst>
        </pc:spChg>
        <pc:spChg chg="add">
          <ac:chgData name="Wiktoria Kuciarska (2307681)" userId="S::2307681@student.uwtsd.ac.uk::6ea43791-e27d-489a-b22e-b3964a9af5d4" providerId="AD" clId="Web-{7DEA6DAC-4EB7-4F9A-B8C4-F82D0391D888}" dt="2024-01-12T13:48:59.175" v="20"/>
          <ac:spMkLst>
            <pc:docMk/>
            <pc:sldMk cId="109857222" sldId="256"/>
            <ac:spMk id="19" creationId="{AC8EEB0F-BA72-49AC-956F-331B60FDE79E}"/>
          </ac:spMkLst>
        </pc:spChg>
        <pc:spChg chg="add">
          <ac:chgData name="Wiktoria Kuciarska (2307681)" userId="S::2307681@student.uwtsd.ac.uk::6ea43791-e27d-489a-b22e-b3964a9af5d4" providerId="AD" clId="Web-{7DEA6DAC-4EB7-4F9A-B8C4-F82D0391D888}" dt="2024-01-12T13:48:59.175" v="20"/>
          <ac:spMkLst>
            <pc:docMk/>
            <pc:sldMk cId="109857222" sldId="256"/>
            <ac:spMk id="20" creationId="{8CC700D5-9809-43F4-89D5-7DBBCB0DCC10}"/>
          </ac:spMkLst>
        </pc:spChg>
        <pc:spChg chg="add">
          <ac:chgData name="Wiktoria Kuciarska (2307681)" userId="S::2307681@student.uwtsd.ac.uk::6ea43791-e27d-489a-b22e-b3964a9af5d4" providerId="AD" clId="Web-{7DEA6DAC-4EB7-4F9A-B8C4-F82D0391D888}" dt="2024-01-12T13:48:59.175" v="20"/>
          <ac:spMkLst>
            <pc:docMk/>
            <pc:sldMk cId="109857222" sldId="256"/>
            <ac:spMk id="21" creationId="{C7163242-6303-46DC-BAC1-2A204F061321}"/>
          </ac:spMkLst>
        </pc:spChg>
        <pc:spChg chg="add">
          <ac:chgData name="Wiktoria Kuciarska (2307681)" userId="S::2307681@student.uwtsd.ac.uk::6ea43791-e27d-489a-b22e-b3964a9af5d4" providerId="AD" clId="Web-{7DEA6DAC-4EB7-4F9A-B8C4-F82D0391D888}" dt="2024-01-12T13:48:59.175" v="20"/>
          <ac:spMkLst>
            <pc:docMk/>
            <pc:sldMk cId="109857222" sldId="256"/>
            <ac:spMk id="22" creationId="{805C4C40-D70E-4C4F-B228-98A0A6132603}"/>
          </ac:spMkLst>
        </pc:spChg>
        <pc:picChg chg="add mod ord">
          <ac:chgData name="Wiktoria Kuciarska (2307681)" userId="S::2307681@student.uwtsd.ac.uk::6ea43791-e27d-489a-b22e-b3964a9af5d4" providerId="AD" clId="Web-{7DEA6DAC-4EB7-4F9A-B8C4-F82D0391D888}" dt="2024-01-12T14:12:47.311" v="198" actId="1076"/>
          <ac:picMkLst>
            <pc:docMk/>
            <pc:sldMk cId="109857222" sldId="256"/>
            <ac:picMk id="4" creationId="{5E18C444-26B1-2C00-14AB-1B994AF53374}"/>
          </ac:picMkLst>
        </pc:picChg>
        <pc:picChg chg="add mod ord">
          <ac:chgData name="Wiktoria Kuciarska (2307681)" userId="S::2307681@student.uwtsd.ac.uk::6ea43791-e27d-489a-b22e-b3964a9af5d4" providerId="AD" clId="Web-{7DEA6DAC-4EB7-4F9A-B8C4-F82D0391D888}" dt="2024-01-12T13:48:59.175" v="20"/>
          <ac:picMkLst>
            <pc:docMk/>
            <pc:sldMk cId="109857222" sldId="256"/>
            <ac:picMk id="5" creationId="{FE418041-0AFC-8BC3-10F6-EF75D68D05A4}"/>
          </ac:picMkLst>
        </pc:picChg>
      </pc:sldChg>
      <pc:sldChg chg="addSp delSp modSp new del mod setBg">
        <pc:chgData name="Wiktoria Kuciarska (2307681)" userId="S::2307681@student.uwtsd.ac.uk::6ea43791-e27d-489a-b22e-b3964a9af5d4" providerId="AD" clId="Web-{7DEA6DAC-4EB7-4F9A-B8C4-F82D0391D888}" dt="2024-01-12T14:02:55.314" v="116"/>
        <pc:sldMkLst>
          <pc:docMk/>
          <pc:sldMk cId="1102721193" sldId="257"/>
        </pc:sldMkLst>
        <pc:spChg chg="mod">
          <ac:chgData name="Wiktoria Kuciarska (2307681)" userId="S::2307681@student.uwtsd.ac.uk::6ea43791-e27d-489a-b22e-b3964a9af5d4" providerId="AD" clId="Web-{7DEA6DAC-4EB7-4F9A-B8C4-F82D0391D888}" dt="2024-01-12T13:59:38.628" v="105" actId="1076"/>
          <ac:spMkLst>
            <pc:docMk/>
            <pc:sldMk cId="1102721193" sldId="257"/>
            <ac:spMk id="2" creationId="{54A2CAC3-B31A-8A4C-AF6A-D2A50D42F559}"/>
          </ac:spMkLst>
        </pc:spChg>
        <pc:spChg chg="mod">
          <ac:chgData name="Wiktoria Kuciarska (2307681)" userId="S::2307681@student.uwtsd.ac.uk::6ea43791-e27d-489a-b22e-b3964a9af5d4" providerId="AD" clId="Web-{7DEA6DAC-4EB7-4F9A-B8C4-F82D0391D888}" dt="2024-01-12T14:02:36.532" v="112" actId="20577"/>
          <ac:spMkLst>
            <pc:docMk/>
            <pc:sldMk cId="1102721193" sldId="257"/>
            <ac:spMk id="3" creationId="{75014B6D-0AFE-06EF-196F-65F330196410}"/>
          </ac:spMkLst>
        </pc:spChg>
        <pc:spChg chg="add">
          <ac:chgData name="Wiktoria Kuciarska (2307681)" userId="S::2307681@student.uwtsd.ac.uk::6ea43791-e27d-489a-b22e-b3964a9af5d4" providerId="AD" clId="Web-{7DEA6DAC-4EB7-4F9A-B8C4-F82D0391D888}" dt="2024-01-12T13:59:19.095" v="101"/>
          <ac:spMkLst>
            <pc:docMk/>
            <pc:sldMk cId="1102721193" sldId="257"/>
            <ac:spMk id="9" creationId="{AE3A741D-C19B-960A-5803-1C5887147820}"/>
          </ac:spMkLst>
        </pc:spChg>
        <pc:spChg chg="add">
          <ac:chgData name="Wiktoria Kuciarska (2307681)" userId="S::2307681@student.uwtsd.ac.uk::6ea43791-e27d-489a-b22e-b3964a9af5d4" providerId="AD" clId="Web-{7DEA6DAC-4EB7-4F9A-B8C4-F82D0391D888}" dt="2024-01-12T13:59:19.095" v="101"/>
          <ac:spMkLst>
            <pc:docMk/>
            <pc:sldMk cId="1102721193" sldId="257"/>
            <ac:spMk id="11" creationId="{9C3A50E9-9119-7BC3-083B-2D84CCC78E47}"/>
          </ac:spMkLst>
        </pc:spChg>
        <pc:spChg chg="add">
          <ac:chgData name="Wiktoria Kuciarska (2307681)" userId="S::2307681@student.uwtsd.ac.uk::6ea43791-e27d-489a-b22e-b3964a9af5d4" providerId="AD" clId="Web-{7DEA6DAC-4EB7-4F9A-B8C4-F82D0391D888}" dt="2024-01-12T13:59:19.095" v="101"/>
          <ac:spMkLst>
            <pc:docMk/>
            <pc:sldMk cId="1102721193" sldId="257"/>
            <ac:spMk id="13" creationId="{DC39DE25-0E4E-0AA7-0932-1D78C2372786}"/>
          </ac:spMkLst>
        </pc:spChg>
        <pc:spChg chg="add">
          <ac:chgData name="Wiktoria Kuciarska (2307681)" userId="S::2307681@student.uwtsd.ac.uk::6ea43791-e27d-489a-b22e-b3964a9af5d4" providerId="AD" clId="Web-{7DEA6DAC-4EB7-4F9A-B8C4-F82D0391D888}" dt="2024-01-12T13:59:19.095" v="101"/>
          <ac:spMkLst>
            <pc:docMk/>
            <pc:sldMk cId="1102721193" sldId="257"/>
            <ac:spMk id="15" creationId="{8D6EA299-0840-6DEA-E670-C49AEBC87E89}"/>
          </ac:spMkLst>
        </pc:spChg>
        <pc:picChg chg="add del mod">
          <ac:chgData name="Wiktoria Kuciarska (2307681)" userId="S::2307681@student.uwtsd.ac.uk::6ea43791-e27d-489a-b22e-b3964a9af5d4" providerId="AD" clId="Web-{7DEA6DAC-4EB7-4F9A-B8C4-F82D0391D888}" dt="2024-01-12T14:02:26.031" v="110"/>
          <ac:picMkLst>
            <pc:docMk/>
            <pc:sldMk cId="1102721193" sldId="257"/>
            <ac:picMk id="4" creationId="{4FBA31DC-A78E-429E-B4B9-022BBCACABB6}"/>
          </ac:picMkLst>
        </pc:picChg>
      </pc:sldChg>
      <pc:sldChg chg="addSp delSp modSp new add del mod setBg">
        <pc:chgData name="Wiktoria Kuciarska (2307681)" userId="S::2307681@student.uwtsd.ac.uk::6ea43791-e27d-489a-b22e-b3964a9af5d4" providerId="AD" clId="Web-{7DEA6DAC-4EB7-4F9A-B8C4-F82D0391D888}" dt="2024-01-12T14:09:38.766" v="160" actId="1076"/>
        <pc:sldMkLst>
          <pc:docMk/>
          <pc:sldMk cId="2805242418" sldId="258"/>
        </pc:sldMkLst>
        <pc:spChg chg="mod">
          <ac:chgData name="Wiktoria Kuciarska (2307681)" userId="S::2307681@student.uwtsd.ac.uk::6ea43791-e27d-489a-b22e-b3964a9af5d4" providerId="AD" clId="Web-{7DEA6DAC-4EB7-4F9A-B8C4-F82D0391D888}" dt="2024-01-12T14:09:36.281" v="159" actId="1076"/>
          <ac:spMkLst>
            <pc:docMk/>
            <pc:sldMk cId="2805242418" sldId="258"/>
            <ac:spMk id="2" creationId="{44297FAE-73CE-12F6-0F0F-7F97F86022F7}"/>
          </ac:spMkLst>
        </pc:spChg>
        <pc:spChg chg="mod">
          <ac:chgData name="Wiktoria Kuciarska (2307681)" userId="S::2307681@student.uwtsd.ac.uk::6ea43791-e27d-489a-b22e-b3964a9af5d4" providerId="AD" clId="Web-{7DEA6DAC-4EB7-4F9A-B8C4-F82D0391D888}" dt="2024-01-12T14:09:38.766" v="160" actId="1076"/>
          <ac:spMkLst>
            <pc:docMk/>
            <pc:sldMk cId="2805242418" sldId="258"/>
            <ac:spMk id="3" creationId="{40915BA8-6BE8-57B4-34EF-4703221EA8B6}"/>
          </ac:spMkLst>
        </pc:spChg>
        <pc:picChg chg="add del mod">
          <ac:chgData name="Wiktoria Kuciarska (2307681)" userId="S::2307681@student.uwtsd.ac.uk::6ea43791-e27d-489a-b22e-b3964a9af5d4" providerId="AD" clId="Web-{7DEA6DAC-4EB7-4F9A-B8C4-F82D0391D888}" dt="2024-01-12T14:05:28.966" v="132"/>
          <ac:picMkLst>
            <pc:docMk/>
            <pc:sldMk cId="2805242418" sldId="258"/>
            <ac:picMk id="4" creationId="{BB7D95D4-21EB-EFAD-8A05-626720389766}"/>
          </ac:picMkLst>
        </pc:picChg>
        <pc:picChg chg="add del mod">
          <ac:chgData name="Wiktoria Kuciarska (2307681)" userId="S::2307681@student.uwtsd.ac.uk::6ea43791-e27d-489a-b22e-b3964a9af5d4" providerId="AD" clId="Web-{7DEA6DAC-4EB7-4F9A-B8C4-F82D0391D888}" dt="2024-01-12T14:05:35.201" v="134"/>
          <ac:picMkLst>
            <pc:docMk/>
            <pc:sldMk cId="2805242418" sldId="258"/>
            <ac:picMk id="5" creationId="{D683F4EE-5385-37D0-3C74-DB902BBF09F2}"/>
          </ac:picMkLst>
        </pc:picChg>
        <pc:picChg chg="add del mod">
          <ac:chgData name="Wiktoria Kuciarska (2307681)" userId="S::2307681@student.uwtsd.ac.uk::6ea43791-e27d-489a-b22e-b3964a9af5d4" providerId="AD" clId="Web-{7DEA6DAC-4EB7-4F9A-B8C4-F82D0391D888}" dt="2024-01-12T14:05:48.968" v="136"/>
          <ac:picMkLst>
            <pc:docMk/>
            <pc:sldMk cId="2805242418" sldId="258"/>
            <ac:picMk id="6" creationId="{8364D7F5-F0D9-99E0-C698-3FE24C2EE35A}"/>
          </ac:picMkLst>
        </pc:picChg>
        <pc:picChg chg="add del mod">
          <ac:chgData name="Wiktoria Kuciarska (2307681)" userId="S::2307681@student.uwtsd.ac.uk::6ea43791-e27d-489a-b22e-b3964a9af5d4" providerId="AD" clId="Web-{7DEA6DAC-4EB7-4F9A-B8C4-F82D0391D888}" dt="2024-01-12T14:06:02.422" v="138"/>
          <ac:picMkLst>
            <pc:docMk/>
            <pc:sldMk cId="2805242418" sldId="258"/>
            <ac:picMk id="7" creationId="{ED07E672-4251-B46C-FB06-2DC7A7DCDA7B}"/>
          </ac:picMkLst>
        </pc:picChg>
        <pc:picChg chg="add del mod">
          <ac:chgData name="Wiktoria Kuciarska (2307681)" userId="S::2307681@student.uwtsd.ac.uk::6ea43791-e27d-489a-b22e-b3964a9af5d4" providerId="AD" clId="Web-{7DEA6DAC-4EB7-4F9A-B8C4-F82D0391D888}" dt="2024-01-12T14:07:23.365" v="140"/>
          <ac:picMkLst>
            <pc:docMk/>
            <pc:sldMk cId="2805242418" sldId="258"/>
            <ac:picMk id="8" creationId="{D1E6BABE-BC80-A6C4-8BE2-1A86D1B3C6B7}"/>
          </ac:picMkLst>
        </pc:picChg>
        <pc:picChg chg="add del mod">
          <ac:chgData name="Wiktoria Kuciarska (2307681)" userId="S::2307681@student.uwtsd.ac.uk::6ea43791-e27d-489a-b22e-b3964a9af5d4" providerId="AD" clId="Web-{7DEA6DAC-4EB7-4F9A-B8C4-F82D0391D888}" dt="2024-01-12T14:09:25.483" v="158"/>
          <ac:picMkLst>
            <pc:docMk/>
            <pc:sldMk cId="2805242418" sldId="258"/>
            <ac:picMk id="9" creationId="{CA0CB235-F812-AB90-B3CB-C67002578FB9}"/>
          </ac:picMkLst>
        </pc:picChg>
      </pc:sldChg>
      <pc:sldChg chg="new add del">
        <pc:chgData name="Wiktoria Kuciarska (2307681)" userId="S::2307681@student.uwtsd.ac.uk::6ea43791-e27d-489a-b22e-b3964a9af5d4" providerId="AD" clId="Web-{7DEA6DAC-4EB7-4F9A-B8C4-F82D0391D888}" dt="2024-01-12T14:04:57.245" v="123"/>
        <pc:sldMkLst>
          <pc:docMk/>
          <pc:sldMk cId="1070932062" sldId="259"/>
        </pc:sldMkLst>
      </pc:sldChg>
      <pc:sldChg chg="modSp new">
        <pc:chgData name="Wiktoria Kuciarska (2307681)" userId="S::2307681@student.uwtsd.ac.uk::6ea43791-e27d-489a-b22e-b3964a9af5d4" providerId="AD" clId="Web-{7DEA6DAC-4EB7-4F9A-B8C4-F82D0391D888}" dt="2024-01-12T14:26:38.184" v="596" actId="1076"/>
        <pc:sldMkLst>
          <pc:docMk/>
          <pc:sldMk cId="3635709901" sldId="259"/>
        </pc:sldMkLst>
        <pc:spChg chg="mod">
          <ac:chgData name="Wiktoria Kuciarska (2307681)" userId="S::2307681@student.uwtsd.ac.uk::6ea43791-e27d-489a-b22e-b3964a9af5d4" providerId="AD" clId="Web-{7DEA6DAC-4EB7-4F9A-B8C4-F82D0391D888}" dt="2024-01-12T14:26:38.184" v="596" actId="1076"/>
          <ac:spMkLst>
            <pc:docMk/>
            <pc:sldMk cId="3635709901" sldId="259"/>
            <ac:spMk id="2" creationId="{8CE368BB-F961-998B-B8DF-8B4BC09850D6}"/>
          </ac:spMkLst>
        </pc:spChg>
        <pc:spChg chg="mod">
          <ac:chgData name="Wiktoria Kuciarska (2307681)" userId="S::2307681@student.uwtsd.ac.uk::6ea43791-e27d-489a-b22e-b3964a9af5d4" providerId="AD" clId="Web-{7DEA6DAC-4EB7-4F9A-B8C4-F82D0391D888}" dt="2024-01-12T14:26:32.449" v="594" actId="20577"/>
          <ac:spMkLst>
            <pc:docMk/>
            <pc:sldMk cId="3635709901" sldId="259"/>
            <ac:spMk id="3" creationId="{D7DF8EB2-CF4E-E1C5-0008-71A461FAA8DA}"/>
          </ac:spMkLst>
        </pc:spChg>
      </pc:sldChg>
      <pc:sldMasterChg chg="mod setBg modSldLayout">
        <pc:chgData name="Wiktoria Kuciarska (2307681)" userId="S::2307681@student.uwtsd.ac.uk::6ea43791-e27d-489a-b22e-b3964a9af5d4" providerId="AD" clId="Web-{7DEA6DAC-4EB7-4F9A-B8C4-F82D0391D888}" dt="2024-01-12T14:04:58.698" v="124"/>
        <pc:sldMasterMkLst>
          <pc:docMk/>
          <pc:sldMasterMk cId="2460954070" sldId="2147483660"/>
        </pc:sldMasterMkLst>
        <pc:sldLayoutChg chg="mod">
          <pc:chgData name="Wiktoria Kuciarska (2307681)" userId="S::2307681@student.uwtsd.ac.uk::6ea43791-e27d-489a-b22e-b3964a9af5d4" providerId="AD" clId="Web-{7DEA6DAC-4EB7-4F9A-B8C4-F82D0391D888}" dt="2024-01-12T14:04:58.698" v="124"/>
          <pc:sldLayoutMkLst>
            <pc:docMk/>
            <pc:sldMasterMk cId="2460954070" sldId="2147483660"/>
            <pc:sldLayoutMk cId="2385387890" sldId="2147483661"/>
          </pc:sldLayoutMkLst>
        </pc:sldLayoutChg>
        <pc:sldLayoutChg chg="mod">
          <pc:chgData name="Wiktoria Kuciarska (2307681)" userId="S::2307681@student.uwtsd.ac.uk::6ea43791-e27d-489a-b22e-b3964a9af5d4" providerId="AD" clId="Web-{7DEA6DAC-4EB7-4F9A-B8C4-F82D0391D888}" dt="2024-01-12T14:04:58.698" v="124"/>
          <pc:sldLayoutMkLst>
            <pc:docMk/>
            <pc:sldMasterMk cId="2460954070" sldId="2147483660"/>
            <pc:sldLayoutMk cId="949138452" sldId="2147483662"/>
          </pc:sldLayoutMkLst>
        </pc:sldLayoutChg>
        <pc:sldLayoutChg chg="mod">
          <pc:chgData name="Wiktoria Kuciarska (2307681)" userId="S::2307681@student.uwtsd.ac.uk::6ea43791-e27d-489a-b22e-b3964a9af5d4" providerId="AD" clId="Web-{7DEA6DAC-4EB7-4F9A-B8C4-F82D0391D888}" dt="2024-01-12T14:04:58.698" v="124"/>
          <pc:sldLayoutMkLst>
            <pc:docMk/>
            <pc:sldMasterMk cId="2460954070" sldId="2147483660"/>
            <pc:sldLayoutMk cId="2591524520" sldId="2147483663"/>
          </pc:sldLayoutMkLst>
        </pc:sldLayoutChg>
        <pc:sldLayoutChg chg="mod">
          <pc:chgData name="Wiktoria Kuciarska (2307681)" userId="S::2307681@student.uwtsd.ac.uk::6ea43791-e27d-489a-b22e-b3964a9af5d4" providerId="AD" clId="Web-{7DEA6DAC-4EB7-4F9A-B8C4-F82D0391D888}" dt="2024-01-12T14:04:58.698" v="124"/>
          <pc:sldLayoutMkLst>
            <pc:docMk/>
            <pc:sldMasterMk cId="2460954070" sldId="2147483660"/>
            <pc:sldLayoutMk cId="1203092039" sldId="2147483664"/>
          </pc:sldLayoutMkLst>
        </pc:sldLayoutChg>
        <pc:sldLayoutChg chg="mod">
          <pc:chgData name="Wiktoria Kuciarska (2307681)" userId="S::2307681@student.uwtsd.ac.uk::6ea43791-e27d-489a-b22e-b3964a9af5d4" providerId="AD" clId="Web-{7DEA6DAC-4EB7-4F9A-B8C4-F82D0391D888}" dt="2024-01-12T14:04:58.698" v="124"/>
          <pc:sldLayoutMkLst>
            <pc:docMk/>
            <pc:sldMasterMk cId="2460954070" sldId="2147483660"/>
            <pc:sldLayoutMk cId="3733172339" sldId="2147483665"/>
          </pc:sldLayoutMkLst>
        </pc:sldLayoutChg>
        <pc:sldLayoutChg chg="mod">
          <pc:chgData name="Wiktoria Kuciarska (2307681)" userId="S::2307681@student.uwtsd.ac.uk::6ea43791-e27d-489a-b22e-b3964a9af5d4" providerId="AD" clId="Web-{7DEA6DAC-4EB7-4F9A-B8C4-F82D0391D888}" dt="2024-01-12T14:04:58.698" v="124"/>
          <pc:sldLayoutMkLst>
            <pc:docMk/>
            <pc:sldMasterMk cId="2460954070" sldId="2147483660"/>
            <pc:sldLayoutMk cId="3210312558" sldId="2147483666"/>
          </pc:sldLayoutMkLst>
        </pc:sldLayoutChg>
        <pc:sldLayoutChg chg="mod">
          <pc:chgData name="Wiktoria Kuciarska (2307681)" userId="S::2307681@student.uwtsd.ac.uk::6ea43791-e27d-489a-b22e-b3964a9af5d4" providerId="AD" clId="Web-{7DEA6DAC-4EB7-4F9A-B8C4-F82D0391D888}" dt="2024-01-12T14:04:58.698" v="124"/>
          <pc:sldLayoutMkLst>
            <pc:docMk/>
            <pc:sldMasterMk cId="2460954070" sldId="2147483660"/>
            <pc:sldLayoutMk cId="3146388984" sldId="2147483667"/>
          </pc:sldLayoutMkLst>
        </pc:sldLayoutChg>
        <pc:sldLayoutChg chg="mod">
          <pc:chgData name="Wiktoria Kuciarska (2307681)" userId="S::2307681@student.uwtsd.ac.uk::6ea43791-e27d-489a-b22e-b3964a9af5d4" providerId="AD" clId="Web-{7DEA6DAC-4EB7-4F9A-B8C4-F82D0391D888}" dt="2024-01-12T14:04:58.698" v="124"/>
          <pc:sldLayoutMkLst>
            <pc:docMk/>
            <pc:sldMasterMk cId="2460954070" sldId="2147483660"/>
            <pc:sldLayoutMk cId="3171841454" sldId="2147483668"/>
          </pc:sldLayoutMkLst>
        </pc:sldLayoutChg>
        <pc:sldLayoutChg chg="mod">
          <pc:chgData name="Wiktoria Kuciarska (2307681)" userId="S::2307681@student.uwtsd.ac.uk::6ea43791-e27d-489a-b22e-b3964a9af5d4" providerId="AD" clId="Web-{7DEA6DAC-4EB7-4F9A-B8C4-F82D0391D888}" dt="2024-01-12T14:04:58.698" v="124"/>
          <pc:sldLayoutMkLst>
            <pc:docMk/>
            <pc:sldMasterMk cId="2460954070" sldId="2147483660"/>
            <pc:sldLayoutMk cId="1718958274" sldId="2147483669"/>
          </pc:sldLayoutMkLst>
        </pc:sldLayoutChg>
        <pc:sldLayoutChg chg="mod">
          <pc:chgData name="Wiktoria Kuciarska (2307681)" userId="S::2307681@student.uwtsd.ac.uk::6ea43791-e27d-489a-b22e-b3964a9af5d4" providerId="AD" clId="Web-{7DEA6DAC-4EB7-4F9A-B8C4-F82D0391D888}" dt="2024-01-12T14:04:58.698" v="124"/>
          <pc:sldLayoutMkLst>
            <pc:docMk/>
            <pc:sldMasterMk cId="2460954070" sldId="2147483660"/>
            <pc:sldLayoutMk cId="2202905451" sldId="2147483670"/>
          </pc:sldLayoutMkLst>
        </pc:sldLayoutChg>
        <pc:sldLayoutChg chg="mod">
          <pc:chgData name="Wiktoria Kuciarska (2307681)" userId="S::2307681@student.uwtsd.ac.uk::6ea43791-e27d-489a-b22e-b3964a9af5d4" providerId="AD" clId="Web-{7DEA6DAC-4EB7-4F9A-B8C4-F82D0391D888}" dt="2024-01-12T14:04:58.698" v="124"/>
          <pc:sldLayoutMkLst>
            <pc:docMk/>
            <pc:sldMasterMk cId="2460954070" sldId="2147483660"/>
            <pc:sldLayoutMk cId="3479445657" sldId="2147483671"/>
          </pc:sldLayoutMkLst>
        </pc:sldLayoutChg>
      </pc:sldMasterChg>
    </pc:docChg>
  </pc:docChgLst>
  <pc:docChgLst>
    <pc:chgData name="Wiktoria Kuciarska (2307681)" userId="S::2307681@student.uwtsd.ac.uk::6ea43791-e27d-489a-b22e-b3964a9af5d4" providerId="AD" clId="Web-{10B600A6-E69D-56FC-3D5C-E436992A9486}"/>
    <pc:docChg chg="addSld delSld modSld sldOrd">
      <pc:chgData name="Wiktoria Kuciarska (2307681)" userId="S::2307681@student.uwtsd.ac.uk::6ea43791-e27d-489a-b22e-b3964a9af5d4" providerId="AD" clId="Web-{10B600A6-E69D-56FC-3D5C-E436992A9486}" dt="2024-01-12T18:30:04.062" v="751"/>
      <pc:docMkLst>
        <pc:docMk/>
      </pc:docMkLst>
      <pc:sldChg chg="addSp delSp modSp">
        <pc:chgData name="Wiktoria Kuciarska (2307681)" userId="S::2307681@student.uwtsd.ac.uk::6ea43791-e27d-489a-b22e-b3964a9af5d4" providerId="AD" clId="Web-{10B600A6-E69D-56FC-3D5C-E436992A9486}" dt="2024-01-12T17:19:18.870" v="483" actId="20577"/>
        <pc:sldMkLst>
          <pc:docMk/>
          <pc:sldMk cId="2805242418" sldId="258"/>
        </pc:sldMkLst>
        <pc:spChg chg="mod">
          <ac:chgData name="Wiktoria Kuciarska (2307681)" userId="S::2307681@student.uwtsd.ac.uk::6ea43791-e27d-489a-b22e-b3964a9af5d4" providerId="AD" clId="Web-{10B600A6-E69D-56FC-3D5C-E436992A9486}" dt="2024-01-12T17:18:06.400" v="464" actId="1076"/>
          <ac:spMkLst>
            <pc:docMk/>
            <pc:sldMk cId="2805242418" sldId="258"/>
            <ac:spMk id="2" creationId="{44297FAE-73CE-12F6-0F0F-7F97F86022F7}"/>
          </ac:spMkLst>
        </pc:spChg>
        <pc:spChg chg="mod">
          <ac:chgData name="Wiktoria Kuciarska (2307681)" userId="S::2307681@student.uwtsd.ac.uk::6ea43791-e27d-489a-b22e-b3964a9af5d4" providerId="AD" clId="Web-{10B600A6-E69D-56FC-3D5C-E436992A9486}" dt="2024-01-12T17:19:18.870" v="483" actId="20577"/>
          <ac:spMkLst>
            <pc:docMk/>
            <pc:sldMk cId="2805242418" sldId="258"/>
            <ac:spMk id="3" creationId="{40915BA8-6BE8-57B4-34EF-4703221EA8B6}"/>
          </ac:spMkLst>
        </pc:spChg>
        <pc:spChg chg="del">
          <ac:chgData name="Wiktoria Kuciarska (2307681)" userId="S::2307681@student.uwtsd.ac.uk::6ea43791-e27d-489a-b22e-b3964a9af5d4" providerId="AD" clId="Web-{10B600A6-E69D-56FC-3D5C-E436992A9486}" dt="2024-01-12T17:09:35.730" v="421"/>
          <ac:spMkLst>
            <pc:docMk/>
            <pc:sldMk cId="2805242418" sldId="258"/>
            <ac:spMk id="10" creationId="{C0763A76-9F1C-4FC5-82B7-DD475DA461B2}"/>
          </ac:spMkLst>
        </pc:spChg>
        <pc:spChg chg="del">
          <ac:chgData name="Wiktoria Kuciarska (2307681)" userId="S::2307681@student.uwtsd.ac.uk::6ea43791-e27d-489a-b22e-b3964a9af5d4" providerId="AD" clId="Web-{10B600A6-E69D-56FC-3D5C-E436992A9486}" dt="2024-01-12T17:09:35.730" v="421"/>
          <ac:spMkLst>
            <pc:docMk/>
            <pc:sldMk cId="2805242418" sldId="258"/>
            <ac:spMk id="11" creationId="{E81BF4F6-F2CF-4984-9D14-D6966D92F99F}"/>
          </ac:spMkLst>
        </pc:spChg>
        <pc:spChg chg="add">
          <ac:chgData name="Wiktoria Kuciarska (2307681)" userId="S::2307681@student.uwtsd.ac.uk::6ea43791-e27d-489a-b22e-b3964a9af5d4" providerId="AD" clId="Web-{10B600A6-E69D-56FC-3D5C-E436992A9486}" dt="2024-01-12T17:09:35.730" v="421"/>
          <ac:spMkLst>
            <pc:docMk/>
            <pc:sldMk cId="2805242418" sldId="258"/>
            <ac:spMk id="17" creationId="{04812C46-200A-4DEB-A05E-3ED6C68C2387}"/>
          </ac:spMkLst>
        </pc:spChg>
        <pc:spChg chg="add">
          <ac:chgData name="Wiktoria Kuciarska (2307681)" userId="S::2307681@student.uwtsd.ac.uk::6ea43791-e27d-489a-b22e-b3964a9af5d4" providerId="AD" clId="Web-{10B600A6-E69D-56FC-3D5C-E436992A9486}" dt="2024-01-12T17:09:35.730" v="421"/>
          <ac:spMkLst>
            <pc:docMk/>
            <pc:sldMk cId="2805242418" sldId="258"/>
            <ac:spMk id="19" creationId="{D1EA859B-E555-4109-94F3-6700E046E008}"/>
          </ac:spMkLst>
        </pc:spChg>
        <pc:picChg chg="add">
          <ac:chgData name="Wiktoria Kuciarska (2307681)" userId="S::2307681@student.uwtsd.ac.uk::6ea43791-e27d-489a-b22e-b3964a9af5d4" providerId="AD" clId="Web-{10B600A6-E69D-56FC-3D5C-E436992A9486}" dt="2024-01-12T17:09:35.730" v="421"/>
          <ac:picMkLst>
            <pc:docMk/>
            <pc:sldMk cId="2805242418" sldId="258"/>
            <ac:picMk id="13" creationId="{4104E6CF-90E8-5380-B977-E861EC5AA6F4}"/>
          </ac:picMkLst>
        </pc:picChg>
      </pc:sldChg>
      <pc:sldChg chg="addSp modSp mod setBg">
        <pc:chgData name="Wiktoria Kuciarska (2307681)" userId="S::2307681@student.uwtsd.ac.uk::6ea43791-e27d-489a-b22e-b3964a9af5d4" providerId="AD" clId="Web-{10B600A6-E69D-56FC-3D5C-E436992A9486}" dt="2024-01-12T17:12:10.047" v="445" actId="20577"/>
        <pc:sldMkLst>
          <pc:docMk/>
          <pc:sldMk cId="3635709901" sldId="259"/>
        </pc:sldMkLst>
        <pc:spChg chg="mod">
          <ac:chgData name="Wiktoria Kuciarska (2307681)" userId="S::2307681@student.uwtsd.ac.uk::6ea43791-e27d-489a-b22e-b3964a9af5d4" providerId="AD" clId="Web-{10B600A6-E69D-56FC-3D5C-E436992A9486}" dt="2024-01-12T17:11:43.374" v="440" actId="1076"/>
          <ac:spMkLst>
            <pc:docMk/>
            <pc:sldMk cId="3635709901" sldId="259"/>
            <ac:spMk id="2" creationId="{8CE368BB-F961-998B-B8DF-8B4BC09850D6}"/>
          </ac:spMkLst>
        </pc:spChg>
        <pc:spChg chg="mod">
          <ac:chgData name="Wiktoria Kuciarska (2307681)" userId="S::2307681@student.uwtsd.ac.uk::6ea43791-e27d-489a-b22e-b3964a9af5d4" providerId="AD" clId="Web-{10B600A6-E69D-56FC-3D5C-E436992A9486}" dt="2024-01-12T17:12:10.047" v="445" actId="20577"/>
          <ac:spMkLst>
            <pc:docMk/>
            <pc:sldMk cId="3635709901" sldId="259"/>
            <ac:spMk id="3" creationId="{D7DF8EB2-CF4E-E1C5-0008-71A461FAA8DA}"/>
          </ac:spMkLst>
        </pc:spChg>
        <pc:picChg chg="add">
          <ac:chgData name="Wiktoria Kuciarska (2307681)" userId="S::2307681@student.uwtsd.ac.uk::6ea43791-e27d-489a-b22e-b3964a9af5d4" providerId="AD" clId="Web-{10B600A6-E69D-56FC-3D5C-E436992A9486}" dt="2024-01-12T17:11:26.233" v="438"/>
          <ac:picMkLst>
            <pc:docMk/>
            <pc:sldMk cId="3635709901" sldId="259"/>
            <ac:picMk id="5" creationId="{B8291BD3-9DAE-720E-C0A2-2D2205E10B0C}"/>
          </ac:picMkLst>
        </pc:picChg>
        <pc:cxnChg chg="add">
          <ac:chgData name="Wiktoria Kuciarska (2307681)" userId="S::2307681@student.uwtsd.ac.uk::6ea43791-e27d-489a-b22e-b3964a9af5d4" providerId="AD" clId="Web-{10B600A6-E69D-56FC-3D5C-E436992A9486}" dt="2024-01-12T17:11:26.233" v="438"/>
          <ac:cxnSpMkLst>
            <pc:docMk/>
            <pc:sldMk cId="3635709901" sldId="259"/>
            <ac:cxnSpMk id="9" creationId="{1503BFE4-729B-D9D0-C17B-501E6AF1127A}"/>
          </ac:cxnSpMkLst>
        </pc:cxnChg>
      </pc:sldChg>
      <pc:sldChg chg="addSp delSp modSp ord">
        <pc:chgData name="Wiktoria Kuciarska (2307681)" userId="S::2307681@student.uwtsd.ac.uk::6ea43791-e27d-489a-b22e-b3964a9af5d4" providerId="AD" clId="Web-{10B600A6-E69D-56FC-3D5C-E436992A9486}" dt="2024-01-12T18:09:22.858" v="627"/>
        <pc:sldMkLst>
          <pc:docMk/>
          <pc:sldMk cId="3564527464" sldId="261"/>
        </pc:sldMkLst>
        <pc:spChg chg="mod">
          <ac:chgData name="Wiktoria Kuciarska (2307681)" userId="S::2307681@student.uwtsd.ac.uk::6ea43791-e27d-489a-b22e-b3964a9af5d4" providerId="AD" clId="Web-{10B600A6-E69D-56FC-3D5C-E436992A9486}" dt="2024-01-12T17:12:53.688" v="448"/>
          <ac:spMkLst>
            <pc:docMk/>
            <pc:sldMk cId="3564527464" sldId="261"/>
            <ac:spMk id="2" creationId="{AD9F889C-35CB-BB49-9514-FB7A7EDB28F1}"/>
          </ac:spMkLst>
        </pc:spChg>
        <pc:spChg chg="add del">
          <ac:chgData name="Wiktoria Kuciarska (2307681)" userId="S::2307681@student.uwtsd.ac.uk::6ea43791-e27d-489a-b22e-b3964a9af5d4" providerId="AD" clId="Web-{10B600A6-E69D-56FC-3D5C-E436992A9486}" dt="2024-01-12T17:12:53.688" v="448"/>
          <ac:spMkLst>
            <pc:docMk/>
            <pc:sldMk cId="3564527464" sldId="261"/>
            <ac:spMk id="9" creationId="{BEBFA723-5A7B-472D-ABD7-1526B8D3A38B}"/>
          </ac:spMkLst>
        </pc:spChg>
        <pc:spChg chg="add del">
          <ac:chgData name="Wiktoria Kuciarska (2307681)" userId="S::2307681@student.uwtsd.ac.uk::6ea43791-e27d-489a-b22e-b3964a9af5d4" providerId="AD" clId="Web-{10B600A6-E69D-56FC-3D5C-E436992A9486}" dt="2024-01-12T17:12:53.688" v="448"/>
          <ac:spMkLst>
            <pc:docMk/>
            <pc:sldMk cId="3564527464" sldId="261"/>
            <ac:spMk id="11" creationId="{A6B27065-399A-4CF7-BF70-CF79B9848FC1}"/>
          </ac:spMkLst>
        </pc:spChg>
        <pc:spChg chg="add del">
          <ac:chgData name="Wiktoria Kuciarska (2307681)" userId="S::2307681@student.uwtsd.ac.uk::6ea43791-e27d-489a-b22e-b3964a9af5d4" providerId="AD" clId="Web-{10B600A6-E69D-56FC-3D5C-E436992A9486}" dt="2024-01-12T17:12:53.657" v="447"/>
          <ac:spMkLst>
            <pc:docMk/>
            <pc:sldMk cId="3564527464" sldId="261"/>
            <ac:spMk id="21" creationId="{53F29798-D584-4792-9B62-3F5F5C36D619}"/>
          </ac:spMkLst>
        </pc:spChg>
        <pc:spChg chg="add">
          <ac:chgData name="Wiktoria Kuciarska (2307681)" userId="S::2307681@student.uwtsd.ac.uk::6ea43791-e27d-489a-b22e-b3964a9af5d4" providerId="AD" clId="Web-{10B600A6-E69D-56FC-3D5C-E436992A9486}" dt="2024-01-12T17:12:53.688" v="448"/>
          <ac:spMkLst>
            <pc:docMk/>
            <pc:sldMk cId="3564527464" sldId="261"/>
            <ac:spMk id="23" creationId="{047C8CCB-F95D-4249-92DD-651249D3535A}"/>
          </ac:spMkLst>
        </pc:spChg>
        <pc:spChg chg="add">
          <ac:chgData name="Wiktoria Kuciarska (2307681)" userId="S::2307681@student.uwtsd.ac.uk::6ea43791-e27d-489a-b22e-b3964a9af5d4" providerId="AD" clId="Web-{10B600A6-E69D-56FC-3D5C-E436992A9486}" dt="2024-01-12T17:12:53.688" v="448"/>
          <ac:spMkLst>
            <pc:docMk/>
            <pc:sldMk cId="3564527464" sldId="261"/>
            <ac:spMk id="24" creationId="{6753252F-4873-4F63-801D-CC719279A7D5}"/>
          </ac:spMkLst>
        </pc:spChg>
        <pc:grpChg chg="add del">
          <ac:chgData name="Wiktoria Kuciarska (2307681)" userId="S::2307681@student.uwtsd.ac.uk::6ea43791-e27d-489a-b22e-b3964a9af5d4" providerId="AD" clId="Web-{10B600A6-E69D-56FC-3D5C-E436992A9486}" dt="2024-01-12T17:12:53.688" v="448"/>
          <ac:grpSpMkLst>
            <pc:docMk/>
            <pc:sldMk cId="3564527464" sldId="261"/>
            <ac:grpSpMk id="13" creationId="{CF22986C-DDF7-4109-9D6A-006800D6B041}"/>
          </ac:grpSpMkLst>
        </pc:grpChg>
        <pc:graphicFrameChg chg="mod modGraphic">
          <ac:chgData name="Wiktoria Kuciarska (2307681)" userId="S::2307681@student.uwtsd.ac.uk::6ea43791-e27d-489a-b22e-b3964a9af5d4" providerId="AD" clId="Web-{10B600A6-E69D-56FC-3D5C-E436992A9486}" dt="2024-01-12T17:12:53.688" v="448"/>
          <ac:graphicFrameMkLst>
            <pc:docMk/>
            <pc:sldMk cId="3564527464" sldId="261"/>
            <ac:graphicFrameMk id="4" creationId="{57CD07C8-C1F6-65A2-FB6F-46F2FAAE6F34}"/>
          </ac:graphicFrameMkLst>
        </pc:graphicFrameChg>
      </pc:sldChg>
      <pc:sldChg chg="addSp modSp mod setBg">
        <pc:chgData name="Wiktoria Kuciarska (2307681)" userId="S::2307681@student.uwtsd.ac.uk::6ea43791-e27d-489a-b22e-b3964a9af5d4" providerId="AD" clId="Web-{10B600A6-E69D-56FC-3D5C-E436992A9486}" dt="2024-01-12T18:19:57.343" v="652" actId="20577"/>
        <pc:sldMkLst>
          <pc:docMk/>
          <pc:sldMk cId="1854290035" sldId="262"/>
        </pc:sldMkLst>
        <pc:spChg chg="mod">
          <ac:chgData name="Wiktoria Kuciarska (2307681)" userId="S::2307681@student.uwtsd.ac.uk::6ea43791-e27d-489a-b22e-b3964a9af5d4" providerId="AD" clId="Web-{10B600A6-E69D-56FC-3D5C-E436992A9486}" dt="2024-01-12T17:42:27.925" v="582" actId="20577"/>
          <ac:spMkLst>
            <pc:docMk/>
            <pc:sldMk cId="1854290035" sldId="262"/>
            <ac:spMk id="2" creationId="{47448D1C-533D-47EA-2CD2-DE9231638860}"/>
          </ac:spMkLst>
        </pc:spChg>
        <pc:spChg chg="mod">
          <ac:chgData name="Wiktoria Kuciarska (2307681)" userId="S::2307681@student.uwtsd.ac.uk::6ea43791-e27d-489a-b22e-b3964a9af5d4" providerId="AD" clId="Web-{10B600A6-E69D-56FC-3D5C-E436992A9486}" dt="2024-01-12T18:19:57.343" v="652" actId="20577"/>
          <ac:spMkLst>
            <pc:docMk/>
            <pc:sldMk cId="1854290035" sldId="262"/>
            <ac:spMk id="3" creationId="{56DFA627-F8B0-AD83-5837-6B4B4CE7413E}"/>
          </ac:spMkLst>
        </pc:spChg>
        <pc:spChg chg="add">
          <ac:chgData name="Wiktoria Kuciarska (2307681)" userId="S::2307681@student.uwtsd.ac.uk::6ea43791-e27d-489a-b22e-b3964a9af5d4" providerId="AD" clId="Web-{10B600A6-E69D-56FC-3D5C-E436992A9486}" dt="2024-01-12T17:42:09.081" v="579"/>
          <ac:spMkLst>
            <pc:docMk/>
            <pc:sldMk cId="1854290035" sldId="262"/>
            <ac:spMk id="9" creationId="{C0763A76-9F1C-4FC5-82B7-DD475DA461B2}"/>
          </ac:spMkLst>
        </pc:spChg>
        <pc:spChg chg="add">
          <ac:chgData name="Wiktoria Kuciarska (2307681)" userId="S::2307681@student.uwtsd.ac.uk::6ea43791-e27d-489a-b22e-b3964a9af5d4" providerId="AD" clId="Web-{10B600A6-E69D-56FC-3D5C-E436992A9486}" dt="2024-01-12T17:42:09.081" v="579"/>
          <ac:spMkLst>
            <pc:docMk/>
            <pc:sldMk cId="1854290035" sldId="262"/>
            <ac:spMk id="11" creationId="{E81BF4F6-F2CF-4984-9D14-D6966D92F99F}"/>
          </ac:spMkLst>
        </pc:spChg>
        <pc:picChg chg="add">
          <ac:chgData name="Wiktoria Kuciarska (2307681)" userId="S::2307681@student.uwtsd.ac.uk::6ea43791-e27d-489a-b22e-b3964a9af5d4" providerId="AD" clId="Web-{10B600A6-E69D-56FC-3D5C-E436992A9486}" dt="2024-01-12T17:42:09.081" v="579"/>
          <ac:picMkLst>
            <pc:docMk/>
            <pc:sldMk cId="1854290035" sldId="262"/>
            <ac:picMk id="5" creationId="{54403083-0F00-E3E4-182C-7BEC06A1E8F7}"/>
          </ac:picMkLst>
        </pc:picChg>
      </pc:sldChg>
      <pc:sldChg chg="addSp delSp modSp mod setBg">
        <pc:chgData name="Wiktoria Kuciarska (2307681)" userId="S::2307681@student.uwtsd.ac.uk::6ea43791-e27d-489a-b22e-b3964a9af5d4" providerId="AD" clId="Web-{10B600A6-E69D-56FC-3D5C-E436992A9486}" dt="2024-01-12T17:06:56.085" v="411" actId="1076"/>
        <pc:sldMkLst>
          <pc:docMk/>
          <pc:sldMk cId="1271201631" sldId="263"/>
        </pc:sldMkLst>
        <pc:spChg chg="mod">
          <ac:chgData name="Wiktoria Kuciarska (2307681)" userId="S::2307681@student.uwtsd.ac.uk::6ea43791-e27d-489a-b22e-b3964a9af5d4" providerId="AD" clId="Web-{10B600A6-E69D-56FC-3D5C-E436992A9486}" dt="2024-01-12T17:06:56.085" v="411" actId="1076"/>
          <ac:spMkLst>
            <pc:docMk/>
            <pc:sldMk cId="1271201631" sldId="263"/>
            <ac:spMk id="2" creationId="{92C13480-A98F-EC39-EDF0-34354C5693D2}"/>
          </ac:spMkLst>
        </pc:spChg>
        <pc:spChg chg="del mod">
          <ac:chgData name="Wiktoria Kuciarska (2307681)" userId="S::2307681@student.uwtsd.ac.uk::6ea43791-e27d-489a-b22e-b3964a9af5d4" providerId="AD" clId="Web-{10B600A6-E69D-56FC-3D5C-E436992A9486}" dt="2024-01-12T17:06:07.990" v="406"/>
          <ac:spMkLst>
            <pc:docMk/>
            <pc:sldMk cId="1271201631" sldId="263"/>
            <ac:spMk id="3" creationId="{10CB8D80-9ADC-EA85-8A97-A196A23CCB22}"/>
          </ac:spMkLst>
        </pc:spChg>
        <pc:spChg chg="add">
          <ac:chgData name="Wiktoria Kuciarska (2307681)" userId="S::2307681@student.uwtsd.ac.uk::6ea43791-e27d-489a-b22e-b3964a9af5d4" providerId="AD" clId="Web-{10B600A6-E69D-56FC-3D5C-E436992A9486}" dt="2024-01-12T17:05:37.708" v="403"/>
          <ac:spMkLst>
            <pc:docMk/>
            <pc:sldMk cId="1271201631" sldId="263"/>
            <ac:spMk id="10" creationId="{245A9F99-D9B1-4094-A2E2-B90AC1DB7B9C}"/>
          </ac:spMkLst>
        </pc:spChg>
        <pc:spChg chg="add">
          <ac:chgData name="Wiktoria Kuciarska (2307681)" userId="S::2307681@student.uwtsd.ac.uk::6ea43791-e27d-489a-b22e-b3964a9af5d4" providerId="AD" clId="Web-{10B600A6-E69D-56FC-3D5C-E436992A9486}" dt="2024-01-12T17:05:37.708" v="403"/>
          <ac:spMkLst>
            <pc:docMk/>
            <pc:sldMk cId="1271201631" sldId="263"/>
            <ac:spMk id="12" creationId="{B7FAF607-473A-4A43-A23D-BBFF5C4117BB}"/>
          </ac:spMkLst>
        </pc:spChg>
        <pc:grpChg chg="add">
          <ac:chgData name="Wiktoria Kuciarska (2307681)" userId="S::2307681@student.uwtsd.ac.uk::6ea43791-e27d-489a-b22e-b3964a9af5d4" providerId="AD" clId="Web-{10B600A6-E69D-56FC-3D5C-E436992A9486}" dt="2024-01-12T17:05:37.708" v="403"/>
          <ac:grpSpMkLst>
            <pc:docMk/>
            <pc:sldMk cId="1271201631" sldId="263"/>
            <ac:grpSpMk id="14" creationId="{C5F6476F-D303-44D3-B30F-1BA348F0F64A}"/>
          </ac:grpSpMkLst>
        </pc:grpChg>
        <pc:graphicFrameChg chg="add">
          <ac:chgData name="Wiktoria Kuciarska (2307681)" userId="S::2307681@student.uwtsd.ac.uk::6ea43791-e27d-489a-b22e-b3964a9af5d4" providerId="AD" clId="Web-{10B600A6-E69D-56FC-3D5C-E436992A9486}" dt="2024-01-12T17:06:07.990" v="406"/>
          <ac:graphicFrameMkLst>
            <pc:docMk/>
            <pc:sldMk cId="1271201631" sldId="263"/>
            <ac:graphicFrameMk id="19" creationId="{5EB6DC30-F727-2364-2030-B78FE83F2E46}"/>
          </ac:graphicFrameMkLst>
        </pc:graphicFrameChg>
        <pc:picChg chg="add">
          <ac:chgData name="Wiktoria Kuciarska (2307681)" userId="S::2307681@student.uwtsd.ac.uk::6ea43791-e27d-489a-b22e-b3964a9af5d4" providerId="AD" clId="Web-{10B600A6-E69D-56FC-3D5C-E436992A9486}" dt="2024-01-12T17:05:37.708" v="403"/>
          <ac:picMkLst>
            <pc:docMk/>
            <pc:sldMk cId="1271201631" sldId="263"/>
            <ac:picMk id="7" creationId="{4FF6D133-8544-A0A5-79F8-E4A43F19D65E}"/>
          </ac:picMkLst>
        </pc:picChg>
      </pc:sldChg>
      <pc:sldChg chg="modSp ord">
        <pc:chgData name="Wiktoria Kuciarska (2307681)" userId="S::2307681@student.uwtsd.ac.uk::6ea43791-e27d-489a-b22e-b3964a9af5d4" providerId="AD" clId="Web-{10B600A6-E69D-56FC-3D5C-E436992A9486}" dt="2024-01-12T18:30:04.062" v="751"/>
        <pc:sldMkLst>
          <pc:docMk/>
          <pc:sldMk cId="2397738382" sldId="264"/>
        </pc:sldMkLst>
        <pc:spChg chg="mod">
          <ac:chgData name="Wiktoria Kuciarska (2307681)" userId="S::2307681@student.uwtsd.ac.uk::6ea43791-e27d-489a-b22e-b3964a9af5d4" providerId="AD" clId="Web-{10B600A6-E69D-56FC-3D5C-E436992A9486}" dt="2024-01-12T18:08:23.465" v="625" actId="20577"/>
          <ac:spMkLst>
            <pc:docMk/>
            <pc:sldMk cId="2397738382" sldId="264"/>
            <ac:spMk id="2" creationId="{2F7F57A9-F5DC-1154-C82B-8629DB0E7177}"/>
          </ac:spMkLst>
        </pc:spChg>
        <pc:spChg chg="mod">
          <ac:chgData name="Wiktoria Kuciarska (2307681)" userId="S::2307681@student.uwtsd.ac.uk::6ea43791-e27d-489a-b22e-b3964a9af5d4" providerId="AD" clId="Web-{10B600A6-E69D-56FC-3D5C-E436992A9486}" dt="2024-01-12T18:29:57.937" v="749" actId="20577"/>
          <ac:spMkLst>
            <pc:docMk/>
            <pc:sldMk cId="2397738382" sldId="264"/>
            <ac:spMk id="3" creationId="{4A572EC3-159B-A5E9-89FB-FCC6158D0121}"/>
          </ac:spMkLst>
        </pc:spChg>
      </pc:sldChg>
      <pc:sldChg chg="addSp delSp modSp mod setBg">
        <pc:chgData name="Wiktoria Kuciarska (2307681)" userId="S::2307681@student.uwtsd.ac.uk::6ea43791-e27d-489a-b22e-b3964a9af5d4" providerId="AD" clId="Web-{10B600A6-E69D-56FC-3D5C-E436992A9486}" dt="2024-01-12T18:01:48.033" v="622" actId="20577"/>
        <pc:sldMkLst>
          <pc:docMk/>
          <pc:sldMk cId="433049597" sldId="265"/>
        </pc:sldMkLst>
        <pc:spChg chg="mod">
          <ac:chgData name="Wiktoria Kuciarska (2307681)" userId="S::2307681@student.uwtsd.ac.uk::6ea43791-e27d-489a-b22e-b3964a9af5d4" providerId="AD" clId="Web-{10B600A6-E69D-56FC-3D5C-E436992A9486}" dt="2024-01-12T18:00:59.188" v="607" actId="20577"/>
          <ac:spMkLst>
            <pc:docMk/>
            <pc:sldMk cId="433049597" sldId="265"/>
            <ac:spMk id="2" creationId="{D92395A1-5A76-03EC-8AD4-0B66B201D22D}"/>
          </ac:spMkLst>
        </pc:spChg>
        <pc:spChg chg="add mod">
          <ac:chgData name="Wiktoria Kuciarska (2307681)" userId="S::2307681@student.uwtsd.ac.uk::6ea43791-e27d-489a-b22e-b3964a9af5d4" providerId="AD" clId="Web-{10B600A6-E69D-56FC-3D5C-E436992A9486}" dt="2024-01-12T18:00:51.532" v="606"/>
          <ac:spMkLst>
            <pc:docMk/>
            <pc:sldMk cId="433049597" sldId="265"/>
            <ac:spMk id="3" creationId="{1A4E97DC-0A00-D395-217F-140175797A71}"/>
          </ac:spMkLst>
        </pc:spChg>
        <pc:spChg chg="add mod">
          <ac:chgData name="Wiktoria Kuciarska (2307681)" userId="S::2307681@student.uwtsd.ac.uk::6ea43791-e27d-489a-b22e-b3964a9af5d4" providerId="AD" clId="Web-{10B600A6-E69D-56FC-3D5C-E436992A9486}" dt="2024-01-12T17:09:16.823" v="418"/>
          <ac:spMkLst>
            <pc:docMk/>
            <pc:sldMk cId="433049597" sldId="265"/>
            <ac:spMk id="5" creationId="{A311A608-2FE0-D80B-E875-2978ED7B8CDF}"/>
          </ac:spMkLst>
        </pc:spChg>
        <pc:spChg chg="add mod">
          <ac:chgData name="Wiktoria Kuciarska (2307681)" userId="S::2307681@student.uwtsd.ac.uk::6ea43791-e27d-489a-b22e-b3964a9af5d4" providerId="AD" clId="Web-{10B600A6-E69D-56FC-3D5C-E436992A9486}" dt="2024-01-12T18:01:48.033" v="622" actId="20577"/>
          <ac:spMkLst>
            <pc:docMk/>
            <pc:sldMk cId="433049597" sldId="265"/>
            <ac:spMk id="6" creationId="{014B4B79-C206-F6CF-99C2-406D924820FC}"/>
          </ac:spMkLst>
        </pc:spChg>
        <pc:spChg chg="add del">
          <ac:chgData name="Wiktoria Kuciarska (2307681)" userId="S::2307681@student.uwtsd.ac.uk::6ea43791-e27d-489a-b22e-b3964a9af5d4" providerId="AD" clId="Web-{10B600A6-E69D-56FC-3D5C-E436992A9486}" dt="2024-01-12T17:08:49.401" v="415"/>
          <ac:spMkLst>
            <pc:docMk/>
            <pc:sldMk cId="433049597" sldId="265"/>
            <ac:spMk id="11" creationId="{70DFC902-7D23-471A-B557-B6B6917D7A0D}"/>
          </ac:spMkLst>
        </pc:spChg>
        <pc:spChg chg="add del">
          <ac:chgData name="Wiktoria Kuciarska (2307681)" userId="S::2307681@student.uwtsd.ac.uk::6ea43791-e27d-489a-b22e-b3964a9af5d4" providerId="AD" clId="Web-{10B600A6-E69D-56FC-3D5C-E436992A9486}" dt="2024-01-12T17:08:49.401" v="415"/>
          <ac:spMkLst>
            <pc:docMk/>
            <pc:sldMk cId="433049597" sldId="265"/>
            <ac:spMk id="13" creationId="{A55D5633-D557-4DCA-982C-FF36EB7A1C00}"/>
          </ac:spMkLst>
        </pc:spChg>
        <pc:spChg chg="add del">
          <ac:chgData name="Wiktoria Kuciarska (2307681)" userId="S::2307681@student.uwtsd.ac.uk::6ea43791-e27d-489a-b22e-b3964a9af5d4" providerId="AD" clId="Web-{10B600A6-E69D-56FC-3D5C-E436992A9486}" dt="2024-01-12T17:09:16.808" v="417"/>
          <ac:spMkLst>
            <pc:docMk/>
            <pc:sldMk cId="433049597" sldId="265"/>
            <ac:spMk id="15" creationId="{955A2079-FA98-4876-80F0-72364A7D2EA4}"/>
          </ac:spMkLst>
        </pc:spChg>
        <pc:spChg chg="add del">
          <ac:chgData name="Wiktoria Kuciarska (2307681)" userId="S::2307681@student.uwtsd.ac.uk::6ea43791-e27d-489a-b22e-b3964a9af5d4" providerId="AD" clId="Web-{10B600A6-E69D-56FC-3D5C-E436992A9486}" dt="2024-01-12T18:00:51.532" v="606"/>
          <ac:spMkLst>
            <pc:docMk/>
            <pc:sldMk cId="433049597" sldId="265"/>
            <ac:spMk id="17" creationId="{6D1A2CED-DA9B-4CCF-8215-CFC65FE71603}"/>
          </ac:spMkLst>
        </pc:spChg>
        <pc:spChg chg="add del">
          <ac:chgData name="Wiktoria Kuciarska (2307681)" userId="S::2307681@student.uwtsd.ac.uk::6ea43791-e27d-489a-b22e-b3964a9af5d4" providerId="AD" clId="Web-{10B600A6-E69D-56FC-3D5C-E436992A9486}" dt="2024-01-12T18:00:51.532" v="606"/>
          <ac:spMkLst>
            <pc:docMk/>
            <pc:sldMk cId="433049597" sldId="265"/>
            <ac:spMk id="18" creationId="{562DFC44-A40C-4573-9230-B3EDB3EC8EEB}"/>
          </ac:spMkLst>
        </pc:spChg>
        <pc:spChg chg="add del">
          <ac:chgData name="Wiktoria Kuciarska (2307681)" userId="S::2307681@student.uwtsd.ac.uk::6ea43791-e27d-489a-b22e-b3964a9af5d4" providerId="AD" clId="Web-{10B600A6-E69D-56FC-3D5C-E436992A9486}" dt="2024-01-12T18:00:51.532" v="606"/>
          <ac:spMkLst>
            <pc:docMk/>
            <pc:sldMk cId="433049597" sldId="265"/>
            <ac:spMk id="19" creationId="{15589D35-CF9F-4DE9-A792-8571A09E9BC9}"/>
          </ac:spMkLst>
        </pc:spChg>
        <pc:spChg chg="add">
          <ac:chgData name="Wiktoria Kuciarska (2307681)" userId="S::2307681@student.uwtsd.ac.uk::6ea43791-e27d-489a-b22e-b3964a9af5d4" providerId="AD" clId="Web-{10B600A6-E69D-56FC-3D5C-E436992A9486}" dt="2024-01-12T18:00:51.532" v="606"/>
          <ac:spMkLst>
            <pc:docMk/>
            <pc:sldMk cId="433049597" sldId="265"/>
            <ac:spMk id="24" creationId="{F821940F-7A1D-4ACC-85B4-A932898ABB37}"/>
          </ac:spMkLst>
        </pc:spChg>
        <pc:spChg chg="add">
          <ac:chgData name="Wiktoria Kuciarska (2307681)" userId="S::2307681@student.uwtsd.ac.uk::6ea43791-e27d-489a-b22e-b3964a9af5d4" providerId="AD" clId="Web-{10B600A6-E69D-56FC-3D5C-E436992A9486}" dt="2024-01-12T18:00:51.532" v="606"/>
          <ac:spMkLst>
            <pc:docMk/>
            <pc:sldMk cId="433049597" sldId="265"/>
            <ac:spMk id="26" creationId="{16674508-81D3-48CF-96BF-7FC60EAA572A}"/>
          </ac:spMkLst>
        </pc:spChg>
        <pc:picChg chg="mod ord">
          <ac:chgData name="Wiktoria Kuciarska (2307681)" userId="S::2307681@student.uwtsd.ac.uk::6ea43791-e27d-489a-b22e-b3964a9af5d4" providerId="AD" clId="Web-{10B600A6-E69D-56FC-3D5C-E436992A9486}" dt="2024-01-12T18:00:51.532" v="606"/>
          <ac:picMkLst>
            <pc:docMk/>
            <pc:sldMk cId="433049597" sldId="265"/>
            <ac:picMk id="4" creationId="{9EE2A2A1-FA4A-189B-1FB3-6F1C963C895D}"/>
          </ac:picMkLst>
        </pc:picChg>
      </pc:sldChg>
      <pc:sldChg chg="modSp del">
        <pc:chgData name="Wiktoria Kuciarska (2307681)" userId="S::2307681@student.uwtsd.ac.uk::6ea43791-e27d-489a-b22e-b3964a9af5d4" providerId="AD" clId="Web-{10B600A6-E69D-56FC-3D5C-E436992A9486}" dt="2024-01-12T16:53:28.736" v="216"/>
        <pc:sldMkLst>
          <pc:docMk/>
          <pc:sldMk cId="3628114119" sldId="267"/>
        </pc:sldMkLst>
        <pc:spChg chg="mod">
          <ac:chgData name="Wiktoria Kuciarska (2307681)" userId="S::2307681@student.uwtsd.ac.uk::6ea43791-e27d-489a-b22e-b3964a9af5d4" providerId="AD" clId="Web-{10B600A6-E69D-56FC-3D5C-E436992A9486}" dt="2024-01-12T16:53:25.095" v="215" actId="20577"/>
          <ac:spMkLst>
            <pc:docMk/>
            <pc:sldMk cId="3628114119" sldId="267"/>
            <ac:spMk id="3" creationId="{D22C9149-AD98-7720-E52E-DF6A9212C069}"/>
          </ac:spMkLst>
        </pc:spChg>
      </pc:sldChg>
      <pc:sldChg chg="modSp">
        <pc:chgData name="Wiktoria Kuciarska (2307681)" userId="S::2307681@student.uwtsd.ac.uk::6ea43791-e27d-489a-b22e-b3964a9af5d4" providerId="AD" clId="Web-{10B600A6-E69D-56FC-3D5C-E436992A9486}" dt="2024-01-12T17:17:22.680" v="462" actId="20577"/>
        <pc:sldMkLst>
          <pc:docMk/>
          <pc:sldMk cId="4098640704" sldId="268"/>
        </pc:sldMkLst>
        <pc:spChg chg="mod">
          <ac:chgData name="Wiktoria Kuciarska (2307681)" userId="S::2307681@student.uwtsd.ac.uk::6ea43791-e27d-489a-b22e-b3964a9af5d4" providerId="AD" clId="Web-{10B600A6-E69D-56FC-3D5C-E436992A9486}" dt="2024-01-12T17:17:22.680" v="462" actId="20577"/>
          <ac:spMkLst>
            <pc:docMk/>
            <pc:sldMk cId="4098640704" sldId="268"/>
            <ac:spMk id="3" creationId="{494F8260-BA29-BB63-9ABC-C657BF1DC1A1}"/>
          </ac:spMkLst>
        </pc:spChg>
      </pc:sldChg>
      <pc:sldChg chg="addSp modSp new mod setBg">
        <pc:chgData name="Wiktoria Kuciarska (2307681)" userId="S::2307681@student.uwtsd.ac.uk::6ea43791-e27d-489a-b22e-b3964a9af5d4" providerId="AD" clId="Web-{10B600A6-E69D-56FC-3D5C-E436992A9486}" dt="2024-01-12T17:40:24.560" v="574" actId="20577"/>
        <pc:sldMkLst>
          <pc:docMk/>
          <pc:sldMk cId="3054221379" sldId="269"/>
        </pc:sldMkLst>
        <pc:spChg chg="mod">
          <ac:chgData name="Wiktoria Kuciarska (2307681)" userId="S::2307681@student.uwtsd.ac.uk::6ea43791-e27d-489a-b22e-b3964a9af5d4" providerId="AD" clId="Web-{10B600A6-E69D-56FC-3D5C-E436992A9486}" dt="2024-01-12T17:08:04.321" v="412" actId="20577"/>
          <ac:spMkLst>
            <pc:docMk/>
            <pc:sldMk cId="3054221379" sldId="269"/>
            <ac:spMk id="2" creationId="{0DD0C675-1265-535D-B8FF-B0C7AAB86ACB}"/>
          </ac:spMkLst>
        </pc:spChg>
        <pc:spChg chg="mod">
          <ac:chgData name="Wiktoria Kuciarska (2307681)" userId="S::2307681@student.uwtsd.ac.uk::6ea43791-e27d-489a-b22e-b3964a9af5d4" providerId="AD" clId="Web-{10B600A6-E69D-56FC-3D5C-E436992A9486}" dt="2024-01-12T17:40:24.560" v="574" actId="20577"/>
          <ac:spMkLst>
            <pc:docMk/>
            <pc:sldMk cId="3054221379" sldId="269"/>
            <ac:spMk id="3" creationId="{AC6F7C1F-17AC-82D2-5603-4DF191F70FC3}"/>
          </ac:spMkLst>
        </pc:spChg>
        <pc:spChg chg="add">
          <ac:chgData name="Wiktoria Kuciarska (2307681)" userId="S::2307681@student.uwtsd.ac.uk::6ea43791-e27d-489a-b22e-b3964a9af5d4" providerId="AD" clId="Web-{10B600A6-E69D-56FC-3D5C-E436992A9486}" dt="2024-01-12T16:55:59.162" v="239"/>
          <ac:spMkLst>
            <pc:docMk/>
            <pc:sldMk cId="3054221379" sldId="269"/>
            <ac:spMk id="9" creationId="{04C21BAE-6866-4C7A-A7EC-C1B2E572D5BE}"/>
          </ac:spMkLst>
        </pc:spChg>
        <pc:spChg chg="add">
          <ac:chgData name="Wiktoria Kuciarska (2307681)" userId="S::2307681@student.uwtsd.ac.uk::6ea43791-e27d-489a-b22e-b3964a9af5d4" providerId="AD" clId="Web-{10B600A6-E69D-56FC-3D5C-E436992A9486}" dt="2024-01-12T16:55:59.162" v="239"/>
          <ac:spMkLst>
            <pc:docMk/>
            <pc:sldMk cId="3054221379" sldId="269"/>
            <ac:spMk id="11" creationId="{7E7D0C94-08B4-48AE-8813-CC4D60294F42}"/>
          </ac:spMkLst>
        </pc:spChg>
        <pc:spChg chg="add">
          <ac:chgData name="Wiktoria Kuciarska (2307681)" userId="S::2307681@student.uwtsd.ac.uk::6ea43791-e27d-489a-b22e-b3964a9af5d4" providerId="AD" clId="Web-{10B600A6-E69D-56FC-3D5C-E436992A9486}" dt="2024-01-12T16:55:59.162" v="239"/>
          <ac:spMkLst>
            <pc:docMk/>
            <pc:sldMk cId="3054221379" sldId="269"/>
            <ac:spMk id="13" creationId="{F0C518C2-0AA4-470C-87B9-9CBF428FBA25}"/>
          </ac:spMkLst>
        </pc:spChg>
        <pc:picChg chg="add mod">
          <ac:chgData name="Wiktoria Kuciarska (2307681)" userId="S::2307681@student.uwtsd.ac.uk::6ea43791-e27d-489a-b22e-b3964a9af5d4" providerId="AD" clId="Web-{10B600A6-E69D-56FC-3D5C-E436992A9486}" dt="2024-01-12T17:03:49.924" v="356" actId="1076"/>
          <ac:picMkLst>
            <pc:docMk/>
            <pc:sldMk cId="3054221379" sldId="269"/>
            <ac:picMk id="5" creationId="{D558FFE7-141F-4FDE-475A-9101FBA58BDD}"/>
          </ac:picMkLst>
        </pc:picChg>
      </pc:sldChg>
      <pc:sldChg chg="modSp new">
        <pc:chgData name="Wiktoria Kuciarska (2307681)" userId="S::2307681@student.uwtsd.ac.uk::6ea43791-e27d-489a-b22e-b3964a9af5d4" providerId="AD" clId="Web-{10B600A6-E69D-56FC-3D5C-E436992A9486}" dt="2024-01-12T18:12:40.269" v="644" actId="1076"/>
        <pc:sldMkLst>
          <pc:docMk/>
          <pc:sldMk cId="1646652633" sldId="270"/>
        </pc:sldMkLst>
        <pc:spChg chg="mod">
          <ac:chgData name="Wiktoria Kuciarska (2307681)" userId="S::2307681@student.uwtsd.ac.uk::6ea43791-e27d-489a-b22e-b3964a9af5d4" providerId="AD" clId="Web-{10B600A6-E69D-56FC-3D5C-E436992A9486}" dt="2024-01-12T18:12:40.269" v="644" actId="1076"/>
          <ac:spMkLst>
            <pc:docMk/>
            <pc:sldMk cId="1646652633" sldId="270"/>
            <ac:spMk id="2" creationId="{F39F55BE-781A-2899-C42D-A4D87517CB0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1/16/2024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statista.com/statistics/503789/activities-planned-christmas-great-britain/" TargetMode="External"/><Relationship Id="rId2" Type="http://schemas.openxmlformats.org/officeDocument/2006/relationships/hyperlink" Target="https://www.swansea.gov.uk/article/18953/Swanseas-Waterfront-Winterland-Returns-to-Museum-Park-for-2022#:~:text=%22It%27s%20great%20to%20welcome%20back,the%20cost%20of%20living%20crisis%22.&amp;text=Accessible%20sessions%20for%20skating%20will,of%20skate%20sessions%20every%20Tuesday." TargetMode="External"/><Relationship Id="rId1" Type="http://schemas.openxmlformats.org/officeDocument/2006/relationships/slideLayout" Target="../slideLayouts/slideLayout2.xml"/><Relationship Id="rId6" Type="http://schemas.openxmlformats.org/officeDocument/2006/relationships/hyperlink" Target="https://www.visitswanseabay.com/swansea-christmas/waterfront-winterland/" TargetMode="External"/><Relationship Id="rId5" Type="http://schemas.openxmlformats.org/officeDocument/2006/relationships/hyperlink" Target="https://swanseawaterfrontwinterland.cymru/" TargetMode="External"/><Relationship Id="rId4" Type="http://schemas.openxmlformats.org/officeDocument/2006/relationships/hyperlink" Target="https://www.smartsurvey.co.uk/net-promoter-score/benefi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A large archway with a ferris wheel in the background&#10;&#10;Description automatically generated">
            <a:extLst>
              <a:ext uri="{FF2B5EF4-FFF2-40B4-BE49-F238E27FC236}">
                <a16:creationId xmlns:a16="http://schemas.microsoft.com/office/drawing/2014/main" id="{FE418041-0AFC-8BC3-10F6-EF75D68D05A4}"/>
              </a:ext>
            </a:extLst>
          </p:cNvPr>
          <p:cNvPicPr>
            <a:picLocks noChangeAspect="1"/>
          </p:cNvPicPr>
          <p:nvPr/>
        </p:nvPicPr>
        <p:blipFill rotWithShape="1">
          <a:blip r:embed="rId2"/>
          <a:srcRect r="15625"/>
          <a:stretch/>
        </p:blipFill>
        <p:spPr>
          <a:xfrm rot="5400000">
            <a:off x="-380999" y="380999"/>
            <a:ext cx="6858000" cy="6096001"/>
          </a:xfrm>
          <a:prstGeom prst="rect">
            <a:avLst/>
          </a:prstGeom>
        </p:spPr>
      </p:pic>
      <p:pic>
        <p:nvPicPr>
          <p:cNvPr id="4" name="Picture 3">
            <a:extLst>
              <a:ext uri="{FF2B5EF4-FFF2-40B4-BE49-F238E27FC236}">
                <a16:creationId xmlns:a16="http://schemas.microsoft.com/office/drawing/2014/main" id="{5E18C444-26B1-2C00-14AB-1B994AF53374}"/>
              </a:ext>
            </a:extLst>
          </p:cNvPr>
          <p:cNvPicPr>
            <a:picLocks noChangeAspect="1"/>
          </p:cNvPicPr>
          <p:nvPr/>
        </p:nvPicPr>
        <p:blipFill rotWithShape="1">
          <a:blip r:embed="rId3"/>
          <a:srcRect r="15031" b="1"/>
          <a:stretch/>
        </p:blipFill>
        <p:spPr>
          <a:xfrm rot="5400000">
            <a:off x="5686854" y="402336"/>
            <a:ext cx="6858000" cy="6053328"/>
          </a:xfrm>
          <a:prstGeom prst="rect">
            <a:avLst/>
          </a:prstGeom>
        </p:spPr>
      </p:pic>
      <p:sp>
        <p:nvSpPr>
          <p:cNvPr id="20" name="Freeform: Shape 19">
            <a:extLst>
              <a:ext uri="{FF2B5EF4-FFF2-40B4-BE49-F238E27FC236}">
                <a16:creationId xmlns:a16="http://schemas.microsoft.com/office/drawing/2014/main" id="{8CC700D5-9809-43F4-89D5-7DBBCB0DC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36629" y="1625591"/>
            <a:ext cx="4580108" cy="426216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C7163242-6303-46DC-BAC1-2A204F061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32319" y="1727900"/>
            <a:ext cx="4328799" cy="4017054"/>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solidFill>
                <a:prstClr val="white"/>
              </a:solidFill>
              <a:latin typeface="Meiryo"/>
            </a:endParaRPr>
          </a:p>
        </p:txBody>
      </p:sp>
      <p:sp>
        <p:nvSpPr>
          <p:cNvPr id="22" name="Freeform: Shape 21">
            <a:extLst>
              <a:ext uri="{FF2B5EF4-FFF2-40B4-BE49-F238E27FC236}">
                <a16:creationId xmlns:a16="http://schemas.microsoft.com/office/drawing/2014/main" id="{805C4C40-D70E-4C4F-B228-98A0A6132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00000" flipH="1">
            <a:off x="6892268" y="1497535"/>
            <a:ext cx="4908132" cy="461391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7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7460413" y="2564280"/>
            <a:ext cx="3536800" cy="1249249"/>
          </a:xfrm>
        </p:spPr>
        <p:txBody>
          <a:bodyPr anchor="b">
            <a:normAutofit fontScale="90000"/>
          </a:bodyPr>
          <a:lstStyle/>
          <a:p>
            <a:r>
              <a:rPr lang="en-US" sz="3600" b="1">
                <a:solidFill>
                  <a:schemeClr val="tx1">
                    <a:lumMod val="75000"/>
                    <a:lumOff val="25000"/>
                  </a:schemeClr>
                </a:solidFill>
                <a:latin typeface="Sitka Text"/>
                <a:cs typeface="Calibri Light"/>
              </a:rPr>
              <a:t>Winter Wonder-land</a:t>
            </a:r>
            <a:br>
              <a:rPr lang="en-US" sz="3600" b="1">
                <a:solidFill>
                  <a:schemeClr val="tx1">
                    <a:lumMod val="75000"/>
                    <a:lumOff val="25000"/>
                  </a:schemeClr>
                </a:solidFill>
                <a:latin typeface="Sitka Text"/>
                <a:cs typeface="Calibri Light"/>
              </a:rPr>
            </a:br>
            <a:endParaRPr lang="en-US" sz="3600" b="1">
              <a:solidFill>
                <a:schemeClr val="tx1">
                  <a:lumMod val="75000"/>
                  <a:lumOff val="25000"/>
                </a:schemeClr>
              </a:solidFill>
              <a:latin typeface="Sitka Text"/>
            </a:endParaRPr>
          </a:p>
        </p:txBody>
      </p:sp>
      <p:sp>
        <p:nvSpPr>
          <p:cNvPr id="3" name="Subtitle 2"/>
          <p:cNvSpPr>
            <a:spLocks noGrp="1"/>
          </p:cNvSpPr>
          <p:nvPr>
            <p:ph type="subTitle" idx="1"/>
          </p:nvPr>
        </p:nvSpPr>
        <p:spPr>
          <a:xfrm>
            <a:off x="7764110" y="3233964"/>
            <a:ext cx="2929408" cy="738822"/>
          </a:xfrm>
        </p:spPr>
        <p:txBody>
          <a:bodyPr vert="horz" lIns="91440" tIns="45720" rIns="91440" bIns="45720" rtlCol="0" anchor="t">
            <a:noAutofit/>
          </a:bodyPr>
          <a:lstStyle/>
          <a:p>
            <a:r>
              <a:rPr lang="en-US" b="1">
                <a:solidFill>
                  <a:schemeClr val="tx1">
                    <a:lumMod val="75000"/>
                    <a:lumOff val="25000"/>
                  </a:schemeClr>
                </a:solidFill>
                <a:latin typeface="BIG CASLON MEDIUM" panose="02000603090000020003" pitchFamily="2" charset="-79"/>
                <a:cs typeface="BIG CASLON MEDIUM" panose="02000603090000020003" pitchFamily="2" charset="-79"/>
              </a:rPr>
              <a:t>Christmas event</a:t>
            </a:r>
          </a:p>
          <a:p>
            <a:r>
              <a:rPr lang="en-US">
                <a:solidFill>
                  <a:schemeClr val="tx1">
                    <a:lumMod val="75000"/>
                    <a:lumOff val="25000"/>
                  </a:schemeClr>
                </a:solidFill>
                <a:latin typeface="Big Caslon Medium" panose="02000603090000020003" pitchFamily="2" charset="-79"/>
                <a:cs typeface="Big Caslon Medium" panose="02000603090000020003" pitchFamily="2" charset="-79"/>
              </a:rPr>
              <a:t>By:</a:t>
            </a:r>
          </a:p>
          <a:p>
            <a:r>
              <a:rPr lang="en-US" err="1">
                <a:solidFill>
                  <a:schemeClr val="tx1">
                    <a:lumMod val="75000"/>
                    <a:lumOff val="25000"/>
                  </a:schemeClr>
                </a:solidFill>
                <a:latin typeface="Big Caslon Medium" panose="02000603090000020003" pitchFamily="2" charset="-79"/>
                <a:cs typeface="Big Caslon Medium" panose="02000603090000020003" pitchFamily="2" charset="-79"/>
              </a:rPr>
              <a:t>Wiktoria</a:t>
            </a:r>
            <a:r>
              <a:rPr lang="en-US">
                <a:solidFill>
                  <a:schemeClr val="tx1">
                    <a:lumMod val="75000"/>
                    <a:lumOff val="25000"/>
                  </a:schemeClr>
                </a:solidFill>
                <a:latin typeface="Big Caslon Medium" panose="02000603090000020003" pitchFamily="2" charset="-79"/>
                <a:cs typeface="Big Caslon Medium" panose="02000603090000020003" pitchFamily="2" charset="-79"/>
              </a:rPr>
              <a:t> </a:t>
            </a:r>
            <a:r>
              <a:rPr lang="en-US" err="1">
                <a:solidFill>
                  <a:schemeClr val="tx1">
                    <a:lumMod val="75000"/>
                    <a:lumOff val="25000"/>
                  </a:schemeClr>
                </a:solidFill>
                <a:latin typeface="Big Caslon Medium" panose="02000603090000020003" pitchFamily="2" charset="-79"/>
                <a:cs typeface="Big Caslon Medium" panose="02000603090000020003" pitchFamily="2" charset="-79"/>
              </a:rPr>
              <a:t>Kuciarska</a:t>
            </a:r>
            <a:r>
              <a:rPr lang="en-US">
                <a:solidFill>
                  <a:schemeClr val="tx1">
                    <a:lumMod val="75000"/>
                    <a:lumOff val="25000"/>
                  </a:schemeClr>
                </a:solidFill>
                <a:latin typeface="Big Caslon Medium" panose="02000603090000020003" pitchFamily="2" charset="-79"/>
                <a:cs typeface="Big Caslon Medium" panose="02000603090000020003" pitchFamily="2" charset="-79"/>
              </a:rPr>
              <a:t> </a:t>
            </a:r>
          </a:p>
          <a:p>
            <a:r>
              <a:rPr lang="en-US">
                <a:solidFill>
                  <a:schemeClr val="tx1">
                    <a:lumMod val="75000"/>
                    <a:lumOff val="25000"/>
                  </a:schemeClr>
                </a:solidFill>
                <a:latin typeface="Big Caslon Medium" panose="02000603090000020003" pitchFamily="2" charset="-79"/>
                <a:cs typeface="Big Caslon Medium" panose="02000603090000020003" pitchFamily="2" charset="-79"/>
              </a:rPr>
              <a:t>Tao Jones</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87E2A9-8DA2-8497-1532-E4BCE43C6FFE}"/>
              </a:ext>
            </a:extLst>
          </p:cNvPr>
          <p:cNvPicPr>
            <a:picLocks noChangeAspect="1"/>
          </p:cNvPicPr>
          <p:nvPr/>
        </p:nvPicPr>
        <p:blipFill rotWithShape="1">
          <a:blip r:embed="rId2"/>
          <a:srcRect l="35827" t="5324" r="2346"/>
          <a:stretch/>
        </p:blipFill>
        <p:spPr>
          <a:xfrm>
            <a:off x="-99628" y="-4185"/>
            <a:ext cx="6667639" cy="6901791"/>
          </a:xfrm>
          <a:prstGeom prst="rect">
            <a:avLst/>
          </a:prstGeom>
        </p:spPr>
      </p:pic>
      <p:sp>
        <p:nvSpPr>
          <p:cNvPr id="42" name="Rectangle 4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297FAE-73CE-12F6-0F0F-7F97F86022F7}"/>
              </a:ext>
            </a:extLst>
          </p:cNvPr>
          <p:cNvSpPr>
            <a:spLocks noGrp="1"/>
          </p:cNvSpPr>
          <p:nvPr>
            <p:ph type="title"/>
          </p:nvPr>
        </p:nvSpPr>
        <p:spPr>
          <a:xfrm>
            <a:off x="7121705" y="116237"/>
            <a:ext cx="4804207" cy="2847679"/>
          </a:xfrm>
        </p:spPr>
        <p:txBody>
          <a:bodyPr vert="horz" lIns="91440" tIns="45720" rIns="91440" bIns="45720" rtlCol="0" anchor="ctr">
            <a:normAutofit/>
          </a:bodyPr>
          <a:lstStyle/>
          <a:p>
            <a:r>
              <a:rPr lang="en-US" sz="5400" b="1">
                <a:latin typeface="BIG CASLON MEDIUM" panose="02000603090000020003" pitchFamily="2" charset="-79"/>
                <a:cs typeface="BIG CASLON MEDIUM"/>
              </a:rPr>
              <a:t>Type of event </a:t>
            </a:r>
            <a:br>
              <a:rPr lang="en-US" sz="4000"/>
            </a:br>
            <a:endParaRPr lang="en-US" sz="4000"/>
          </a:p>
        </p:txBody>
      </p:sp>
      <p:sp>
        <p:nvSpPr>
          <p:cNvPr id="28" name="TextBox 27">
            <a:extLst>
              <a:ext uri="{FF2B5EF4-FFF2-40B4-BE49-F238E27FC236}">
                <a16:creationId xmlns:a16="http://schemas.microsoft.com/office/drawing/2014/main" id="{A13F4EE0-521A-D082-A89B-30987027CFB0}"/>
              </a:ext>
            </a:extLst>
          </p:cNvPr>
          <p:cNvSpPr txBox="1"/>
          <p:nvPr/>
        </p:nvSpPr>
        <p:spPr>
          <a:xfrm>
            <a:off x="6841475" y="2201612"/>
            <a:ext cx="5174758" cy="3889369"/>
          </a:xfrm>
          <a:prstGeom prst="rect">
            <a:avLst/>
          </a:prstGeom>
        </p:spPr>
        <p:txBody>
          <a:bodyPr vert="horz" lIns="91440" tIns="45720" rIns="91440" bIns="45720" rtlCol="0">
            <a:normAutofit fontScale="92500" lnSpcReduction="10000"/>
          </a:bodyPr>
          <a:lstStyle/>
          <a:p>
            <a:pPr marL="285750" indent="-228600">
              <a:lnSpc>
                <a:spcPct val="90000"/>
              </a:lnSpc>
              <a:spcAft>
                <a:spcPts val="600"/>
              </a:spcAft>
              <a:buFont typeface="Arial" panose="020B0604020202020204" pitchFamily="34" charset="0"/>
              <a:buChar char="•"/>
            </a:pPr>
            <a:r>
              <a:rPr lang="en-US" sz="2400"/>
              <a:t>Winter Wonderland refers to being an annual Christmas event which take place in Swansea. </a:t>
            </a:r>
          </a:p>
          <a:p>
            <a:pPr marL="285750" indent="-228600">
              <a:lnSpc>
                <a:spcPct val="90000"/>
              </a:lnSpc>
              <a:spcAft>
                <a:spcPts val="600"/>
              </a:spcAft>
              <a:buFont typeface="Arial" panose="020B0604020202020204" pitchFamily="34" charset="0"/>
              <a:buChar char="•"/>
            </a:pPr>
            <a:endParaRPr lang="en-US" sz="2400"/>
          </a:p>
          <a:p>
            <a:pPr marL="285750" indent="-228600">
              <a:lnSpc>
                <a:spcPct val="90000"/>
              </a:lnSpc>
              <a:spcAft>
                <a:spcPts val="600"/>
              </a:spcAft>
              <a:buFont typeface="Arial" panose="020B0604020202020204" pitchFamily="34" charset="0"/>
              <a:buChar char="•"/>
            </a:pPr>
            <a:r>
              <a:rPr lang="en-US" sz="2400"/>
              <a:t>It hosted throughout November to the start of January.  </a:t>
            </a:r>
          </a:p>
          <a:p>
            <a:pPr marL="285750" indent="-228600">
              <a:lnSpc>
                <a:spcPct val="90000"/>
              </a:lnSpc>
              <a:spcAft>
                <a:spcPts val="600"/>
              </a:spcAft>
              <a:buFont typeface="Arial" panose="020B0604020202020204" pitchFamily="34" charset="0"/>
              <a:buChar char="•"/>
            </a:pPr>
            <a:endParaRPr lang="en-US" sz="2400"/>
          </a:p>
          <a:p>
            <a:pPr marL="285750" indent="-228600">
              <a:lnSpc>
                <a:spcPct val="90000"/>
              </a:lnSpc>
              <a:spcAft>
                <a:spcPts val="600"/>
              </a:spcAft>
              <a:buFont typeface="Arial" panose="020B0604020202020204" pitchFamily="34" charset="0"/>
              <a:buChar char="•"/>
            </a:pPr>
            <a:r>
              <a:rPr lang="en-US" sz="2400"/>
              <a:t>It is run by local expertise  Norman Sayers, and in partnership with Swansea Council. </a:t>
            </a:r>
          </a:p>
          <a:p>
            <a:pPr marL="285750" indent="-228600">
              <a:lnSpc>
                <a:spcPct val="90000"/>
              </a:lnSpc>
              <a:spcAft>
                <a:spcPts val="600"/>
              </a:spcAft>
              <a:buFont typeface="Arial" panose="020B0604020202020204" pitchFamily="34" charset="0"/>
              <a:buChar char="•"/>
            </a:pPr>
            <a:endParaRPr lang="en-US" sz="2400"/>
          </a:p>
          <a:p>
            <a:pPr marL="57150">
              <a:lnSpc>
                <a:spcPct val="90000"/>
              </a:lnSpc>
              <a:spcAft>
                <a:spcPts val="600"/>
              </a:spcAft>
            </a:pPr>
            <a:r>
              <a:rPr lang="en-US" sz="2400"/>
              <a:t>Swansea Council (2022). </a:t>
            </a:r>
          </a:p>
        </p:txBody>
      </p:sp>
    </p:spTree>
    <p:extLst>
      <p:ext uri="{BB962C8B-B14F-4D97-AF65-F5344CB8AC3E}">
        <p14:creationId xmlns:p14="http://schemas.microsoft.com/office/powerpoint/2010/main" val="28052424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6ABE58-E24B-733B-9111-279858B7765B}"/>
              </a:ext>
            </a:extLst>
          </p:cNvPr>
          <p:cNvSpPr>
            <a:spLocks noGrp="1"/>
          </p:cNvSpPr>
          <p:nvPr>
            <p:ph type="title"/>
          </p:nvPr>
        </p:nvSpPr>
        <p:spPr>
          <a:xfrm>
            <a:off x="640080" y="325369"/>
            <a:ext cx="4368602" cy="1956841"/>
          </a:xfrm>
        </p:spPr>
        <p:txBody>
          <a:bodyPr anchor="b">
            <a:normAutofit/>
          </a:bodyPr>
          <a:lstStyle/>
          <a:p>
            <a:r>
              <a:rPr lang="en-US" sz="4800">
                <a:latin typeface="Big Caslon Medium"/>
              </a:rPr>
              <a:t>The Unique selling point</a:t>
            </a:r>
            <a:r>
              <a:rPr lang="en-US" sz="5400"/>
              <a:t>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0B7252-12D8-3329-13F5-39F0A18E75CE}"/>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t>The unique selling point for this event is that it is seasonal for Christmas period in which makes people want to come and experience it.</a:t>
            </a:r>
          </a:p>
          <a:p>
            <a:r>
              <a:rPr lang="en-US" sz="2200">
                <a:cs typeface="Calibri"/>
              </a:rPr>
              <a:t>They get to enjoy these different full of joy activities which they get to see only once a year. </a:t>
            </a:r>
          </a:p>
        </p:txBody>
      </p:sp>
      <p:pic>
        <p:nvPicPr>
          <p:cNvPr id="4" name="Picture 3" descr="7 Ways To Create Your Unique Selling Point - Seed Formations">
            <a:extLst>
              <a:ext uri="{FF2B5EF4-FFF2-40B4-BE49-F238E27FC236}">
                <a16:creationId xmlns:a16="http://schemas.microsoft.com/office/drawing/2014/main" id="{ECCB9CF3-D1AA-24AA-81FD-6539F6438319}"/>
              </a:ext>
            </a:extLst>
          </p:cNvPr>
          <p:cNvPicPr>
            <a:picLocks noChangeAspect="1"/>
          </p:cNvPicPr>
          <p:nvPr/>
        </p:nvPicPr>
        <p:blipFill rotWithShape="1">
          <a:blip r:embed="rId2"/>
          <a:srcRect l="8282" r="2479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479922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6" name="Rectangle 65">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E368BB-F961-998B-B8DF-8B4BC09850D6}"/>
              </a:ext>
            </a:extLst>
          </p:cNvPr>
          <p:cNvSpPr>
            <a:spLocks noGrp="1"/>
          </p:cNvSpPr>
          <p:nvPr>
            <p:ph type="title"/>
          </p:nvPr>
        </p:nvSpPr>
        <p:spPr>
          <a:xfrm>
            <a:off x="761802" y="240241"/>
            <a:ext cx="10760054" cy="1228299"/>
          </a:xfrm>
        </p:spPr>
        <p:txBody>
          <a:bodyPr>
            <a:normAutofit/>
          </a:bodyPr>
          <a:lstStyle/>
          <a:p>
            <a:r>
              <a:rPr lang="en-US" sz="4000" b="1">
                <a:latin typeface="BIG CASLON MEDIUM"/>
                <a:cs typeface="Calibri Light"/>
              </a:rPr>
              <a:t>This event is aimed at:</a:t>
            </a:r>
          </a:p>
        </p:txBody>
      </p:sp>
      <p:sp>
        <p:nvSpPr>
          <p:cNvPr id="3" name="Content Placeholder 2">
            <a:extLst>
              <a:ext uri="{FF2B5EF4-FFF2-40B4-BE49-F238E27FC236}">
                <a16:creationId xmlns:a16="http://schemas.microsoft.com/office/drawing/2014/main" id="{D7DF8EB2-CF4E-E1C5-0008-71A461FAA8DA}"/>
              </a:ext>
            </a:extLst>
          </p:cNvPr>
          <p:cNvSpPr>
            <a:spLocks noGrp="1"/>
          </p:cNvSpPr>
          <p:nvPr>
            <p:ph idx="1"/>
          </p:nvPr>
        </p:nvSpPr>
        <p:spPr>
          <a:xfrm>
            <a:off x="291785" y="2020658"/>
            <a:ext cx="8186602" cy="4132754"/>
          </a:xfrm>
        </p:spPr>
        <p:txBody>
          <a:bodyPr vert="horz" lIns="91440" tIns="45720" rIns="91440" bIns="45720" rtlCol="0" anchor="ctr">
            <a:noAutofit/>
          </a:bodyPr>
          <a:lstStyle/>
          <a:p>
            <a:pPr marL="0" indent="0">
              <a:buNone/>
            </a:pPr>
            <a:endParaRPr lang="en-US" sz="1800">
              <a:cs typeface="Calibri" panose="020F0502020204030204"/>
            </a:endParaRPr>
          </a:p>
          <a:p>
            <a:pPr marL="0" indent="0">
              <a:buNone/>
            </a:pPr>
            <a:r>
              <a:rPr lang="en-US" sz="1600">
                <a:cs typeface="Calibri" panose="020F0502020204030204"/>
              </a:rPr>
              <a:t>In the marketing aspect of this it is important to know these different types of typologies for the event organizer to promote it.</a:t>
            </a:r>
          </a:p>
          <a:p>
            <a:pPr marL="0" indent="0">
              <a:buNone/>
            </a:pPr>
            <a:endParaRPr lang="en-US" sz="1600">
              <a:cs typeface="Calibri" panose="020F0502020204030204"/>
            </a:endParaRPr>
          </a:p>
          <a:p>
            <a:pPr marL="0" indent="0">
              <a:buNone/>
            </a:pPr>
            <a:r>
              <a:rPr lang="en-US" sz="1600">
                <a:ea typeface="+mn-lt"/>
                <a:cs typeface="+mn-lt"/>
              </a:rPr>
              <a:t>Different typologies:</a:t>
            </a:r>
          </a:p>
          <a:p>
            <a:pPr marL="0" indent="0">
              <a:buNone/>
            </a:pPr>
            <a:endParaRPr lang="en-US" sz="1600">
              <a:cs typeface="Calibri" panose="020F0502020204030204"/>
            </a:endParaRPr>
          </a:p>
          <a:p>
            <a:r>
              <a:rPr lang="en-US" sz="1600">
                <a:cs typeface="Calibri" panose="020F0502020204030204"/>
              </a:rPr>
              <a:t>Students-offers opportunities for students to socialize with their peers and create lifelong memories</a:t>
            </a:r>
          </a:p>
          <a:p>
            <a:endParaRPr lang="en-US" sz="1600">
              <a:cs typeface="Calibri" panose="020F0502020204030204"/>
            </a:endParaRPr>
          </a:p>
          <a:p>
            <a:r>
              <a:rPr lang="en-US" sz="1600">
                <a:cs typeface="Calibri" panose="020F0502020204030204"/>
              </a:rPr>
              <a:t>Families- for children to experience the attractions and for families to spend quality time. </a:t>
            </a:r>
          </a:p>
          <a:p>
            <a:pPr marL="0" indent="0">
              <a:buNone/>
            </a:pPr>
            <a:r>
              <a:rPr lang="en-US" sz="1600">
                <a:cs typeface="Calibri" panose="020F0502020204030204"/>
              </a:rPr>
              <a:t>(Plays huge bringing role in bringing </a:t>
            </a:r>
          </a:p>
          <a:p>
            <a:endParaRPr lang="en-US" sz="1600">
              <a:cs typeface="Calibri" panose="020F0502020204030204"/>
            </a:endParaRPr>
          </a:p>
          <a:p>
            <a:r>
              <a:rPr lang="en-US" sz="1600">
                <a:cs typeface="Calibri" panose="020F0502020204030204"/>
              </a:rPr>
              <a:t>Couples- To create wholesome memories with their partner</a:t>
            </a:r>
          </a:p>
          <a:p>
            <a:endParaRPr lang="en-US" sz="1600">
              <a:cs typeface="Calibri" panose="020F0502020204030204"/>
            </a:endParaRPr>
          </a:p>
          <a:p>
            <a:r>
              <a:rPr lang="en-US" sz="1600">
                <a:cs typeface="Calibri" panose="020F0502020204030204"/>
              </a:rPr>
              <a:t>Friends &amp; Groups-  it is something they can do as a group/ friends to enjoy their time. For instance, they can participate In Ice skating because it can be thrilling.</a:t>
            </a:r>
          </a:p>
        </p:txBody>
      </p:sp>
      <p:pic>
        <p:nvPicPr>
          <p:cNvPr id="4" name="Picture 3" descr="A ferris wheel and a street light&#10;&#10;Description automatically generated">
            <a:extLst>
              <a:ext uri="{FF2B5EF4-FFF2-40B4-BE49-F238E27FC236}">
                <a16:creationId xmlns:a16="http://schemas.microsoft.com/office/drawing/2014/main" id="{B9CB46FA-E225-1412-263A-CE9E0D591328}"/>
              </a:ext>
            </a:extLst>
          </p:cNvPr>
          <p:cNvPicPr>
            <a:picLocks noChangeAspect="1"/>
          </p:cNvPicPr>
          <p:nvPr/>
        </p:nvPicPr>
        <p:blipFill>
          <a:blip r:embed="rId2"/>
          <a:stretch>
            <a:fillRect/>
          </a:stretch>
        </p:blipFill>
        <p:spPr>
          <a:xfrm>
            <a:off x="8801266" y="1669117"/>
            <a:ext cx="3113621" cy="4827065"/>
          </a:xfrm>
          <a:prstGeom prst="rect">
            <a:avLst/>
          </a:prstGeom>
        </p:spPr>
      </p:pic>
    </p:spTree>
    <p:extLst>
      <p:ext uri="{BB962C8B-B14F-4D97-AF65-F5344CB8AC3E}">
        <p14:creationId xmlns:p14="http://schemas.microsoft.com/office/powerpoint/2010/main" val="3635709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110E82-894F-705B-6449-A540B734E998}"/>
              </a:ext>
            </a:extLst>
          </p:cNvPr>
          <p:cNvSpPr>
            <a:spLocks noGrp="1"/>
          </p:cNvSpPr>
          <p:nvPr>
            <p:ph type="title"/>
          </p:nvPr>
        </p:nvSpPr>
        <p:spPr>
          <a:xfrm>
            <a:off x="4289384" y="776494"/>
            <a:ext cx="2954614" cy="1212820"/>
          </a:xfrm>
        </p:spPr>
        <p:txBody>
          <a:bodyPr anchor="ctr">
            <a:normAutofit/>
          </a:bodyPr>
          <a:lstStyle/>
          <a:p>
            <a:r>
              <a:rPr lang="en-US" sz="7200" b="1">
                <a:latin typeface="BIG CASLON MEDIUM"/>
              </a:rPr>
              <a:t>Costs</a:t>
            </a:r>
            <a:r>
              <a:rPr lang="en-US" sz="7200"/>
              <a:t> </a:t>
            </a:r>
          </a:p>
        </p:txBody>
      </p:sp>
      <p:sp>
        <p:nvSpPr>
          <p:cNvPr id="3" name="Content Placeholder 2">
            <a:extLst>
              <a:ext uri="{FF2B5EF4-FFF2-40B4-BE49-F238E27FC236}">
                <a16:creationId xmlns:a16="http://schemas.microsoft.com/office/drawing/2014/main" id="{30100870-B295-FA95-F705-C8145B28BFF1}"/>
              </a:ext>
            </a:extLst>
          </p:cNvPr>
          <p:cNvSpPr>
            <a:spLocks noGrp="1"/>
          </p:cNvSpPr>
          <p:nvPr>
            <p:ph idx="1"/>
          </p:nvPr>
        </p:nvSpPr>
        <p:spPr>
          <a:xfrm>
            <a:off x="1285240" y="2669084"/>
            <a:ext cx="8074815" cy="2800395"/>
          </a:xfrm>
        </p:spPr>
        <p:txBody>
          <a:bodyPr vert="horz" lIns="91440" tIns="45720" rIns="91440" bIns="45720" rtlCol="0" anchor="t">
            <a:normAutofit/>
          </a:bodyPr>
          <a:lstStyle/>
          <a:p>
            <a:r>
              <a:rPr lang="en-US" sz="1700"/>
              <a:t>Linking to typology of students,  Winter wonderland offers on Wednesdays ‘Skate and Sip’ where tickets for ice skating is at a discounted price. </a:t>
            </a:r>
          </a:p>
          <a:p>
            <a:pPr marL="0" indent="0">
              <a:buNone/>
            </a:pPr>
            <a:endParaRPr lang="en-US" sz="1700"/>
          </a:p>
          <a:p>
            <a:r>
              <a:rPr lang="en-US" sz="1700"/>
              <a:t>Furthermore, relating to families the cost of the attraction itself considered  affordable compared to other attractions. No cost ,  entry admission and can budget.  economic  factor this can relate the  cost -of living crisis..</a:t>
            </a:r>
          </a:p>
          <a:p>
            <a:pPr marL="0" indent="0">
              <a:buNone/>
            </a:pPr>
            <a:endParaRPr lang="en-US" sz="1700">
              <a:cs typeface="Calibri"/>
            </a:endParaRPr>
          </a:p>
          <a:p>
            <a:r>
              <a:rPr lang="en-US" sz="1700">
                <a:cs typeface="Calibri"/>
              </a:rPr>
              <a:t>Recommendation of ours would offering off-peak promotions for example ice skating discounted tickets and potential free drink.</a:t>
            </a:r>
          </a:p>
        </p:txBody>
      </p:sp>
    </p:spTree>
    <p:extLst>
      <p:ext uri="{BB962C8B-B14F-4D97-AF65-F5344CB8AC3E}">
        <p14:creationId xmlns:p14="http://schemas.microsoft.com/office/powerpoint/2010/main" val="1831317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690AE2C-46C6-EC85-2D27-573EF46AA6DB}"/>
              </a:ext>
            </a:extLst>
          </p:cNvPr>
          <p:cNvPicPr>
            <a:picLocks noChangeAspect="1"/>
          </p:cNvPicPr>
          <p:nvPr/>
        </p:nvPicPr>
        <p:blipFill rotWithShape="1">
          <a:blip r:embed="rId2"/>
          <a:srcRect r="4930"/>
          <a:stretch/>
        </p:blipFill>
        <p:spPr>
          <a:xfrm rot="5400000">
            <a:off x="404342" y="636155"/>
            <a:ext cx="3305526" cy="26076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F57A9-F5DC-1154-C82B-8629DB0E7177}"/>
              </a:ext>
            </a:extLst>
          </p:cNvPr>
          <p:cNvSpPr>
            <a:spLocks noGrp="1"/>
          </p:cNvSpPr>
          <p:nvPr>
            <p:ph type="title"/>
          </p:nvPr>
        </p:nvSpPr>
        <p:spPr>
          <a:xfrm>
            <a:off x="6115317" y="405685"/>
            <a:ext cx="5464968" cy="1559301"/>
          </a:xfrm>
        </p:spPr>
        <p:txBody>
          <a:bodyPr>
            <a:normAutofit/>
          </a:bodyPr>
          <a:lstStyle/>
          <a:p>
            <a:r>
              <a:rPr lang="en-US" sz="3400" b="1">
                <a:latin typeface="BIG CASLON MEDIUM"/>
                <a:cs typeface="Calibri Light"/>
              </a:rPr>
              <a:t>Entertainment Value </a:t>
            </a:r>
            <a:r>
              <a:rPr lang="en-US" sz="3400">
                <a:latin typeface="Sitka Text"/>
                <a:cs typeface="Calibri Light"/>
              </a:rPr>
              <a:t>  </a:t>
            </a:r>
            <a:endParaRPr lang="en-US" sz="3400">
              <a:latin typeface="Sitka Text"/>
            </a:endParaRPr>
          </a:p>
        </p:txBody>
      </p:sp>
      <p:sp>
        <p:nvSpPr>
          <p:cNvPr id="3" name="Content Placeholder 2">
            <a:extLst>
              <a:ext uri="{FF2B5EF4-FFF2-40B4-BE49-F238E27FC236}">
                <a16:creationId xmlns:a16="http://schemas.microsoft.com/office/drawing/2014/main" id="{4A572EC3-159B-A5E9-89FB-FCC6158D0121}"/>
              </a:ext>
            </a:extLst>
          </p:cNvPr>
          <p:cNvSpPr>
            <a:spLocks noGrp="1"/>
          </p:cNvSpPr>
          <p:nvPr>
            <p:ph idx="1"/>
          </p:nvPr>
        </p:nvSpPr>
        <p:spPr>
          <a:xfrm>
            <a:off x="4474078" y="5465110"/>
            <a:ext cx="4722096" cy="646331"/>
          </a:xfrm>
        </p:spPr>
        <p:txBody>
          <a:bodyPr vert="horz" lIns="91440" tIns="45720" rIns="91440" bIns="45720" rtlCol="0" anchor="ctr">
            <a:normAutofit fontScale="47500" lnSpcReduction="20000"/>
          </a:bodyPr>
          <a:lstStyle/>
          <a:p>
            <a:pPr marL="0" indent="0">
              <a:buNone/>
            </a:pPr>
            <a:endParaRPr lang="en-US">
              <a:cs typeface="Calibri"/>
            </a:endParaRPr>
          </a:p>
          <a:p>
            <a:pPr marL="0" indent="0">
              <a:buNone/>
            </a:pPr>
            <a:r>
              <a:rPr lang="en-US">
                <a:latin typeface="Big Caslon Medium" panose="02000603090000020003" pitchFamily="2" charset="-79"/>
                <a:cs typeface="Big Caslon Medium"/>
              </a:rPr>
              <a:t>Recommendation:  more entertainment throughout the evening could be live performances.  </a:t>
            </a:r>
            <a:endParaRPr lang="en-US">
              <a:latin typeface="Big Caslon Medium" panose="02000603090000020003" pitchFamily="2" charset="-79"/>
              <a:cs typeface="Big Caslon Medium" panose="02000603090000020003" pitchFamily="2" charset="-79"/>
            </a:endParaRPr>
          </a:p>
          <a:p>
            <a:endParaRPr lang="en-US" sz="2000">
              <a:cs typeface="Calibri"/>
            </a:endParaRPr>
          </a:p>
        </p:txBody>
      </p:sp>
      <p:sp>
        <p:nvSpPr>
          <p:cNvPr id="5" name="Oval 4">
            <a:extLst>
              <a:ext uri="{FF2B5EF4-FFF2-40B4-BE49-F238E27FC236}">
                <a16:creationId xmlns:a16="http://schemas.microsoft.com/office/drawing/2014/main" id="{65A20D52-4770-F279-01FB-DBA79B348AEA}"/>
              </a:ext>
            </a:extLst>
          </p:cNvPr>
          <p:cNvSpPr/>
          <p:nvPr/>
        </p:nvSpPr>
        <p:spPr>
          <a:xfrm>
            <a:off x="6872623" y="2429834"/>
            <a:ext cx="2833237" cy="1998332"/>
          </a:xfrm>
          <a:prstGeom prst="ellipse">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ENTERTAINMENT  VALUE</a:t>
            </a:r>
          </a:p>
        </p:txBody>
      </p:sp>
      <p:cxnSp>
        <p:nvCxnSpPr>
          <p:cNvPr id="7" name="Straight Arrow Connector 6">
            <a:extLst>
              <a:ext uri="{FF2B5EF4-FFF2-40B4-BE49-F238E27FC236}">
                <a16:creationId xmlns:a16="http://schemas.microsoft.com/office/drawing/2014/main" id="{4E7BA5BE-03E2-6E0B-D106-1774ABCFDE45}"/>
              </a:ext>
            </a:extLst>
          </p:cNvPr>
          <p:cNvCxnSpPr>
            <a:cxnSpLocks/>
          </p:cNvCxnSpPr>
          <p:nvPr/>
        </p:nvCxnSpPr>
        <p:spPr>
          <a:xfrm flipH="1" flipV="1">
            <a:off x="6096000" y="2285124"/>
            <a:ext cx="1040136" cy="61449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8" name="TextBox 7">
            <a:extLst>
              <a:ext uri="{FF2B5EF4-FFF2-40B4-BE49-F238E27FC236}">
                <a16:creationId xmlns:a16="http://schemas.microsoft.com/office/drawing/2014/main" id="{C95AA288-6B21-3B62-8DB9-C7C4F4DE50CD}"/>
              </a:ext>
            </a:extLst>
          </p:cNvPr>
          <p:cNvSpPr txBox="1"/>
          <p:nvPr/>
        </p:nvSpPr>
        <p:spPr>
          <a:xfrm flipH="1">
            <a:off x="5043449" y="2015414"/>
            <a:ext cx="1045649" cy="461665"/>
          </a:xfrm>
          <a:prstGeom prst="rect">
            <a:avLst/>
          </a:prstGeom>
          <a:noFill/>
        </p:spPr>
        <p:txBody>
          <a:bodyPr wrap="square" rtlCol="0">
            <a:spAutoFit/>
          </a:bodyPr>
          <a:lstStyle/>
          <a:p>
            <a:r>
              <a:rPr lang="en-US" sz="2400">
                <a:latin typeface="Big Caslon Medium" panose="02000603090000020003" pitchFamily="2" charset="-79"/>
                <a:cs typeface="Big Caslon Medium" panose="02000603090000020003" pitchFamily="2" charset="-79"/>
              </a:rPr>
              <a:t>Music </a:t>
            </a:r>
          </a:p>
        </p:txBody>
      </p:sp>
      <p:cxnSp>
        <p:nvCxnSpPr>
          <p:cNvPr id="10" name="Straight Arrow Connector 9">
            <a:extLst>
              <a:ext uri="{FF2B5EF4-FFF2-40B4-BE49-F238E27FC236}">
                <a16:creationId xmlns:a16="http://schemas.microsoft.com/office/drawing/2014/main" id="{2B0A1AD0-292F-9BD4-16F2-4D87C5C52253}"/>
              </a:ext>
            </a:extLst>
          </p:cNvPr>
          <p:cNvCxnSpPr>
            <a:cxnSpLocks/>
          </p:cNvCxnSpPr>
          <p:nvPr/>
        </p:nvCxnSpPr>
        <p:spPr>
          <a:xfrm flipH="1" flipV="1">
            <a:off x="5981886" y="3366945"/>
            <a:ext cx="959414" cy="2669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3" name="TextBox 12">
            <a:extLst>
              <a:ext uri="{FF2B5EF4-FFF2-40B4-BE49-F238E27FC236}">
                <a16:creationId xmlns:a16="http://schemas.microsoft.com/office/drawing/2014/main" id="{C26FF0C7-A2DE-C2DD-5484-13B3D8A4F530}"/>
              </a:ext>
            </a:extLst>
          </p:cNvPr>
          <p:cNvSpPr txBox="1"/>
          <p:nvPr/>
        </p:nvSpPr>
        <p:spPr>
          <a:xfrm>
            <a:off x="4474078" y="3152049"/>
            <a:ext cx="1690599" cy="400110"/>
          </a:xfrm>
          <a:prstGeom prst="rect">
            <a:avLst/>
          </a:prstGeom>
          <a:noFill/>
        </p:spPr>
        <p:txBody>
          <a:bodyPr wrap="square" rtlCol="0">
            <a:spAutoFit/>
          </a:bodyPr>
          <a:lstStyle/>
          <a:p>
            <a:r>
              <a:rPr lang="en-US" sz="2000">
                <a:latin typeface="Big Caslon Medium" panose="02000603090000020003" pitchFamily="2" charset="-79"/>
                <a:cs typeface="Big Caslon Medium" panose="02000603090000020003" pitchFamily="2" charset="-79"/>
              </a:rPr>
              <a:t>Bright lights  </a:t>
            </a:r>
          </a:p>
        </p:txBody>
      </p:sp>
      <p:cxnSp>
        <p:nvCxnSpPr>
          <p:cNvPr id="14" name="Straight Arrow Connector 13">
            <a:extLst>
              <a:ext uri="{FF2B5EF4-FFF2-40B4-BE49-F238E27FC236}">
                <a16:creationId xmlns:a16="http://schemas.microsoft.com/office/drawing/2014/main" id="{7339CC53-7BE7-11FC-DAF8-1E77389C5D9B}"/>
              </a:ext>
            </a:extLst>
          </p:cNvPr>
          <p:cNvCxnSpPr>
            <a:cxnSpLocks/>
          </p:cNvCxnSpPr>
          <p:nvPr/>
        </p:nvCxnSpPr>
        <p:spPr>
          <a:xfrm flipH="1">
            <a:off x="6115317" y="4088653"/>
            <a:ext cx="1129231" cy="31287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6" name="TextBox 15">
            <a:extLst>
              <a:ext uri="{FF2B5EF4-FFF2-40B4-BE49-F238E27FC236}">
                <a16:creationId xmlns:a16="http://schemas.microsoft.com/office/drawing/2014/main" id="{1560E82B-EE24-3F47-09BF-DA6019B88C6C}"/>
              </a:ext>
            </a:extLst>
          </p:cNvPr>
          <p:cNvSpPr txBox="1"/>
          <p:nvPr/>
        </p:nvSpPr>
        <p:spPr>
          <a:xfrm>
            <a:off x="4593298" y="4213038"/>
            <a:ext cx="1694380" cy="646331"/>
          </a:xfrm>
          <a:prstGeom prst="rect">
            <a:avLst/>
          </a:prstGeom>
          <a:noFill/>
        </p:spPr>
        <p:txBody>
          <a:bodyPr wrap="square" rtlCol="0">
            <a:spAutoFit/>
          </a:bodyPr>
          <a:lstStyle/>
          <a:p>
            <a:r>
              <a:rPr lang="en-US">
                <a:latin typeface="Big Caslon Medium" panose="02000603090000020003" pitchFamily="2" charset="-79"/>
                <a:cs typeface="Big Caslon Medium" panose="02000603090000020003" pitchFamily="2" charset="-79"/>
              </a:rPr>
              <a:t>Food and beverage  </a:t>
            </a:r>
          </a:p>
        </p:txBody>
      </p:sp>
      <p:cxnSp>
        <p:nvCxnSpPr>
          <p:cNvPr id="17" name="Straight Arrow Connector 16">
            <a:extLst>
              <a:ext uri="{FF2B5EF4-FFF2-40B4-BE49-F238E27FC236}">
                <a16:creationId xmlns:a16="http://schemas.microsoft.com/office/drawing/2014/main" id="{2BC95651-F267-D7B3-9C3E-2837A48C16D1}"/>
              </a:ext>
            </a:extLst>
          </p:cNvPr>
          <p:cNvCxnSpPr>
            <a:cxnSpLocks/>
          </p:cNvCxnSpPr>
          <p:nvPr/>
        </p:nvCxnSpPr>
        <p:spPr>
          <a:xfrm flipV="1">
            <a:off x="9505723" y="2370671"/>
            <a:ext cx="1059453" cy="51599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EAD0FD75-F2B1-7067-0840-793FC5B24483}"/>
              </a:ext>
            </a:extLst>
          </p:cNvPr>
          <p:cNvCxnSpPr>
            <a:cxnSpLocks/>
          </p:cNvCxnSpPr>
          <p:nvPr/>
        </p:nvCxnSpPr>
        <p:spPr>
          <a:xfrm>
            <a:off x="9705860" y="3436637"/>
            <a:ext cx="936434" cy="1070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CFC16F35-713E-C15F-EB6B-B3C841DD9E1D}"/>
              </a:ext>
            </a:extLst>
          </p:cNvPr>
          <p:cNvSpPr txBox="1"/>
          <p:nvPr/>
        </p:nvSpPr>
        <p:spPr>
          <a:xfrm>
            <a:off x="10565176" y="2165255"/>
            <a:ext cx="1626823" cy="646331"/>
          </a:xfrm>
          <a:prstGeom prst="rect">
            <a:avLst/>
          </a:prstGeom>
          <a:noFill/>
        </p:spPr>
        <p:txBody>
          <a:bodyPr wrap="square" rtlCol="0">
            <a:spAutoFit/>
          </a:bodyPr>
          <a:lstStyle/>
          <a:p>
            <a:r>
              <a:rPr lang="en-US">
                <a:latin typeface="Big Caslon Medium" panose="02000603090000020003" pitchFamily="2" charset="-79"/>
                <a:cs typeface="Big Caslon Medium" panose="02000603090000020003" pitchFamily="2" charset="-79"/>
              </a:rPr>
              <a:t>Rides </a:t>
            </a:r>
            <a:r>
              <a:rPr lang="en-US" err="1">
                <a:latin typeface="Big Caslon Medium" panose="02000603090000020003" pitchFamily="2" charset="-79"/>
                <a:cs typeface="Big Caslon Medium" panose="02000603090000020003" pitchFamily="2" charset="-79"/>
              </a:rPr>
              <a:t>eg.</a:t>
            </a:r>
            <a:r>
              <a:rPr lang="en-US">
                <a:latin typeface="Big Caslon Medium" panose="02000603090000020003" pitchFamily="2" charset="-79"/>
                <a:cs typeface="Big Caslon Medium" panose="02000603090000020003" pitchFamily="2" charset="-79"/>
              </a:rPr>
              <a:t> Giant wheel</a:t>
            </a:r>
            <a:r>
              <a:rPr lang="en-US"/>
              <a:t> </a:t>
            </a:r>
          </a:p>
        </p:txBody>
      </p:sp>
      <p:sp>
        <p:nvSpPr>
          <p:cNvPr id="25" name="TextBox 24">
            <a:extLst>
              <a:ext uri="{FF2B5EF4-FFF2-40B4-BE49-F238E27FC236}">
                <a16:creationId xmlns:a16="http://schemas.microsoft.com/office/drawing/2014/main" id="{03F6B387-B862-430E-6DA3-A806C346A7DE}"/>
              </a:ext>
            </a:extLst>
          </p:cNvPr>
          <p:cNvSpPr txBox="1"/>
          <p:nvPr/>
        </p:nvSpPr>
        <p:spPr>
          <a:xfrm>
            <a:off x="10642294" y="3240545"/>
            <a:ext cx="1305165" cy="369332"/>
          </a:xfrm>
          <a:prstGeom prst="rect">
            <a:avLst/>
          </a:prstGeom>
          <a:noFill/>
        </p:spPr>
        <p:txBody>
          <a:bodyPr wrap="none" rtlCol="0">
            <a:spAutoFit/>
          </a:bodyPr>
          <a:lstStyle/>
          <a:p>
            <a:r>
              <a:rPr lang="en-US">
                <a:latin typeface="Big Caslon Medium" panose="02000603090000020003" pitchFamily="2" charset="-79"/>
                <a:cs typeface="Big Caslon Medium" panose="02000603090000020003" pitchFamily="2" charset="-79"/>
              </a:rPr>
              <a:t>Ice Skating </a:t>
            </a:r>
          </a:p>
        </p:txBody>
      </p:sp>
      <p:cxnSp>
        <p:nvCxnSpPr>
          <p:cNvPr id="28" name="Straight Arrow Connector 27">
            <a:extLst>
              <a:ext uri="{FF2B5EF4-FFF2-40B4-BE49-F238E27FC236}">
                <a16:creationId xmlns:a16="http://schemas.microsoft.com/office/drawing/2014/main" id="{ACE80922-FC3B-B2EC-991F-090861ECF6DE}"/>
              </a:ext>
            </a:extLst>
          </p:cNvPr>
          <p:cNvCxnSpPr>
            <a:cxnSpLocks/>
          </p:cNvCxnSpPr>
          <p:nvPr/>
        </p:nvCxnSpPr>
        <p:spPr>
          <a:xfrm>
            <a:off x="9523873" y="3869293"/>
            <a:ext cx="1023151" cy="58031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2" name="TextBox 31">
            <a:extLst>
              <a:ext uri="{FF2B5EF4-FFF2-40B4-BE49-F238E27FC236}">
                <a16:creationId xmlns:a16="http://schemas.microsoft.com/office/drawing/2014/main" id="{5B2BA0F3-5E92-3D6B-86F0-89DB4554CB03}"/>
              </a:ext>
            </a:extLst>
          </p:cNvPr>
          <p:cNvSpPr txBox="1"/>
          <p:nvPr/>
        </p:nvSpPr>
        <p:spPr>
          <a:xfrm>
            <a:off x="10481987" y="4428166"/>
            <a:ext cx="3050704" cy="369332"/>
          </a:xfrm>
          <a:prstGeom prst="rect">
            <a:avLst/>
          </a:prstGeom>
          <a:noFill/>
        </p:spPr>
        <p:txBody>
          <a:bodyPr wrap="square">
            <a:spAutoFit/>
          </a:bodyPr>
          <a:lstStyle/>
          <a:p>
            <a:r>
              <a:rPr lang="en-US">
                <a:latin typeface="Big Caslon Medium" panose="02000603090000020003" pitchFamily="2" charset="-79"/>
                <a:cs typeface="Big Caslon Medium" panose="02000603090000020003" pitchFamily="2" charset="-79"/>
              </a:rPr>
              <a:t>Santa grotto</a:t>
            </a:r>
          </a:p>
        </p:txBody>
      </p:sp>
      <p:pic>
        <p:nvPicPr>
          <p:cNvPr id="3074" name="Picture 2" descr="Forms response chart. Question title: what apsects of the attraction did you like? eg. rides, ice skating, stalls, food etc. . Number of responses: 9 responses.">
            <a:extLst>
              <a:ext uri="{FF2B5EF4-FFF2-40B4-BE49-F238E27FC236}">
                <a16:creationId xmlns:a16="http://schemas.microsoft.com/office/drawing/2014/main" id="{CC532C23-73F1-7B57-144C-FE52B06DA9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56" y="4159450"/>
            <a:ext cx="4359690" cy="249541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CA27E8B-350D-EBB9-9112-8C0AE582F3DD}"/>
              </a:ext>
            </a:extLst>
          </p:cNvPr>
          <p:cNvSpPr txBox="1"/>
          <p:nvPr/>
        </p:nvSpPr>
        <p:spPr>
          <a:xfrm>
            <a:off x="8539089" y="6414868"/>
            <a:ext cx="2506648" cy="369332"/>
          </a:xfrm>
          <a:prstGeom prst="rect">
            <a:avLst/>
          </a:prstGeom>
          <a:noFill/>
        </p:spPr>
        <p:txBody>
          <a:bodyPr wrap="none" rtlCol="0">
            <a:spAutoFit/>
          </a:bodyPr>
          <a:lstStyle/>
          <a:p>
            <a:r>
              <a:rPr lang="en-US"/>
              <a:t>(Visit Swansea Bay 2023)</a:t>
            </a:r>
          </a:p>
        </p:txBody>
      </p:sp>
    </p:spTree>
    <p:extLst>
      <p:ext uri="{BB962C8B-B14F-4D97-AF65-F5344CB8AC3E}">
        <p14:creationId xmlns:p14="http://schemas.microsoft.com/office/powerpoint/2010/main" val="2397738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BA1EC501-D415-051C-A599-EC99B7C4996C}"/>
              </a:ext>
            </a:extLst>
          </p:cNvPr>
          <p:cNvPicPr>
            <a:picLocks noChangeAspect="1"/>
          </p:cNvPicPr>
          <p:nvPr/>
        </p:nvPicPr>
        <p:blipFill rotWithShape="1">
          <a:blip r:embed="rId2">
            <a:extLst>
              <a:ext uri="{28A0092B-C50C-407E-A947-70E740481C1C}">
                <a14:useLocalDpi xmlns:a14="http://schemas.microsoft.com/office/drawing/2010/main" val="0"/>
              </a:ext>
            </a:extLst>
          </a:blip>
          <a:srcRect l="9884" t="54379" r="32095" b="4190"/>
          <a:stretch/>
        </p:blipFill>
        <p:spPr>
          <a:xfrm>
            <a:off x="948654" y="3065423"/>
            <a:ext cx="5749601" cy="2566001"/>
          </a:xfrm>
          <a:prstGeom prst="rect">
            <a:avLst/>
          </a:prstGeom>
        </p:spPr>
      </p:pic>
      <p:sp>
        <p:nvSpPr>
          <p:cNvPr id="2" name="TextBox 1">
            <a:extLst>
              <a:ext uri="{FF2B5EF4-FFF2-40B4-BE49-F238E27FC236}">
                <a16:creationId xmlns:a16="http://schemas.microsoft.com/office/drawing/2014/main" id="{876BDCB3-8E1E-ACDF-B30D-9C3085198AA0}"/>
              </a:ext>
            </a:extLst>
          </p:cNvPr>
          <p:cNvSpPr txBox="1"/>
          <p:nvPr/>
        </p:nvSpPr>
        <p:spPr>
          <a:xfrm>
            <a:off x="7892674" y="2558954"/>
            <a:ext cx="3987473" cy="4308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59536">
              <a:spcAft>
                <a:spcPts val="600"/>
              </a:spcAft>
            </a:pPr>
            <a:r>
              <a:rPr lang="en-US" sz="1650" kern="1200">
                <a:latin typeface="+mn-lt"/>
                <a:ea typeface="+mn-ea"/>
                <a:cs typeface="Calibri"/>
              </a:rPr>
              <a:t>As u can see from the recent  data from </a:t>
            </a:r>
            <a:r>
              <a:rPr lang="en-US" sz="1650" kern="1200" err="1">
                <a:latin typeface="+mn-lt"/>
                <a:ea typeface="+mn-ea"/>
                <a:cs typeface="Calibri"/>
              </a:rPr>
              <a:t>Statista.com</a:t>
            </a:r>
            <a:r>
              <a:rPr lang="en-US" sz="1650" kern="1200">
                <a:latin typeface="+mn-lt"/>
                <a:ea typeface="+mn-ea"/>
                <a:cs typeface="Calibri"/>
              </a:rPr>
              <a:t> shows that in 2019  21% of people go out for other Christmas activities such as ice skating which this can be linked to the social needs of Maslow's theory because they would spend their free time  </a:t>
            </a:r>
            <a:r>
              <a:rPr lang="en-US" sz="1650">
                <a:cs typeface="Calibri"/>
              </a:rPr>
              <a:t>socializing</a:t>
            </a:r>
            <a:r>
              <a:rPr lang="en-US" sz="1650" kern="1200">
                <a:latin typeface="+mn-lt"/>
                <a:ea typeface="+mn-ea"/>
                <a:cs typeface="Calibri"/>
              </a:rPr>
              <a:t> with their families and friends. </a:t>
            </a:r>
          </a:p>
          <a:p>
            <a:pPr defTabSz="859536">
              <a:spcAft>
                <a:spcPts val="600"/>
              </a:spcAft>
            </a:pPr>
            <a:r>
              <a:rPr lang="en-US" sz="1650" kern="1200">
                <a:latin typeface="+mn-lt"/>
                <a:ea typeface="+mn-lt"/>
                <a:cs typeface="+mn-lt"/>
              </a:rPr>
              <a:t>Maslow, (1943)</a:t>
            </a:r>
          </a:p>
          <a:p>
            <a:pPr defTabSz="859536">
              <a:spcAft>
                <a:spcPts val="600"/>
              </a:spcAft>
            </a:pPr>
            <a:endParaRPr lang="en-US" sz="1650">
              <a:cs typeface="Calibri"/>
            </a:endParaRPr>
          </a:p>
          <a:p>
            <a:pPr defTabSz="859536">
              <a:spcAft>
                <a:spcPts val="600"/>
              </a:spcAft>
            </a:pPr>
            <a:r>
              <a:rPr lang="en-US" sz="1650">
                <a:cs typeface="Calibri"/>
              </a:rPr>
              <a:t>Also in the Maslow theory, people have the needs to feel safe and protection from harm. (</a:t>
            </a:r>
            <a:r>
              <a:rPr lang="en-US" sz="1650" err="1">
                <a:cs typeface="Calibri"/>
              </a:rPr>
              <a:t>wwl</a:t>
            </a:r>
            <a:r>
              <a:rPr lang="en-US" sz="1650">
                <a:cs typeface="Calibri"/>
              </a:rPr>
              <a:t> considered to be safe)</a:t>
            </a:r>
          </a:p>
          <a:p>
            <a:pPr defTabSz="859536">
              <a:spcAft>
                <a:spcPts val="600"/>
              </a:spcAft>
            </a:pPr>
            <a:endParaRPr lang="en-US" sz="1650" kern="1200">
              <a:latin typeface="+mn-lt"/>
              <a:ea typeface="+mn-lt"/>
              <a:cs typeface="Calibri"/>
            </a:endParaRPr>
          </a:p>
          <a:p>
            <a:pPr>
              <a:spcAft>
                <a:spcPts val="600"/>
              </a:spcAft>
            </a:pPr>
            <a:endParaRPr lang="en-US">
              <a:cs typeface="Calibri"/>
            </a:endParaRPr>
          </a:p>
        </p:txBody>
      </p:sp>
      <p:pic>
        <p:nvPicPr>
          <p:cNvPr id="8" name="Picture 7" descr="A screenshot of a computer&#10;&#10;Description automatically generated">
            <a:extLst>
              <a:ext uri="{FF2B5EF4-FFF2-40B4-BE49-F238E27FC236}">
                <a16:creationId xmlns:a16="http://schemas.microsoft.com/office/drawing/2014/main" id="{2ABDEE52-9F9F-B9DF-327A-246A8FA3707B}"/>
              </a:ext>
            </a:extLst>
          </p:cNvPr>
          <p:cNvPicPr>
            <a:picLocks noChangeAspect="1"/>
          </p:cNvPicPr>
          <p:nvPr/>
        </p:nvPicPr>
        <p:blipFill rotWithShape="1">
          <a:blip r:embed="rId2">
            <a:extLst>
              <a:ext uri="{28A0092B-C50C-407E-A947-70E740481C1C}">
                <a14:useLocalDpi xmlns:a14="http://schemas.microsoft.com/office/drawing/2010/main" val="0"/>
              </a:ext>
            </a:extLst>
          </a:blip>
          <a:srcRect l="4422" t="13688" r="6809" b="74161"/>
          <a:stretch/>
        </p:blipFill>
        <p:spPr>
          <a:xfrm>
            <a:off x="730494" y="2786701"/>
            <a:ext cx="5967761" cy="479076"/>
          </a:xfrm>
          <a:prstGeom prst="rect">
            <a:avLst/>
          </a:prstGeom>
        </p:spPr>
      </p:pic>
      <p:sp>
        <p:nvSpPr>
          <p:cNvPr id="4" name="TextBox 3">
            <a:extLst>
              <a:ext uri="{FF2B5EF4-FFF2-40B4-BE49-F238E27FC236}">
                <a16:creationId xmlns:a16="http://schemas.microsoft.com/office/drawing/2014/main" id="{30E9CCB8-1E06-3D46-3FD8-312EF35015FA}"/>
              </a:ext>
            </a:extLst>
          </p:cNvPr>
          <p:cNvSpPr txBox="1"/>
          <p:nvPr/>
        </p:nvSpPr>
        <p:spPr>
          <a:xfrm>
            <a:off x="5920576" y="1093278"/>
            <a:ext cx="584230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59536">
              <a:spcAft>
                <a:spcPts val="600"/>
              </a:spcAft>
            </a:pPr>
            <a:r>
              <a:rPr lang="en-US" kern="1200">
                <a:latin typeface="+mn-lt"/>
                <a:ea typeface="+mn-lt"/>
                <a:cs typeface="+mn-lt"/>
              </a:rPr>
              <a:t>The motive behind attending events  Relating back to typologies,  People and us as students go to events like Winter wonderland to take action to </a:t>
            </a:r>
            <a:r>
              <a:rPr lang="en-US">
                <a:ea typeface="+mn-lt"/>
                <a:cs typeface="+mn-lt"/>
              </a:rPr>
              <a:t>fulfill  </a:t>
            </a:r>
            <a:r>
              <a:rPr lang="en-US" kern="1200">
                <a:latin typeface="+mn-lt"/>
                <a:ea typeface="+mn-lt"/>
                <a:cs typeface="+mn-lt"/>
              </a:rPr>
              <a:t>our needs.</a:t>
            </a:r>
            <a:r>
              <a:rPr lang="en-US">
                <a:ea typeface="+mn-lt"/>
                <a:cs typeface="+mn-lt"/>
              </a:rPr>
              <a:t> </a:t>
            </a:r>
            <a:endParaRPr lang="en-US"/>
          </a:p>
        </p:txBody>
      </p:sp>
      <p:sp>
        <p:nvSpPr>
          <p:cNvPr id="6" name="TextBox 5">
            <a:extLst>
              <a:ext uri="{FF2B5EF4-FFF2-40B4-BE49-F238E27FC236}">
                <a16:creationId xmlns:a16="http://schemas.microsoft.com/office/drawing/2014/main" id="{44FA7012-A836-3AD5-45D5-560086B79748}"/>
              </a:ext>
            </a:extLst>
          </p:cNvPr>
          <p:cNvSpPr txBox="1"/>
          <p:nvPr/>
        </p:nvSpPr>
        <p:spPr>
          <a:xfrm>
            <a:off x="3567758" y="171055"/>
            <a:ext cx="4549184" cy="5539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59536">
              <a:spcAft>
                <a:spcPts val="600"/>
              </a:spcAft>
            </a:pPr>
            <a:r>
              <a:rPr lang="en-US" sz="3008" kern="1200">
                <a:solidFill>
                  <a:schemeClr val="tx1"/>
                </a:solidFill>
                <a:latin typeface="Big Caslon Medium"/>
                <a:ea typeface="+mn-ea"/>
                <a:cs typeface="Calibri"/>
              </a:rPr>
              <a:t>Motivations and needs</a:t>
            </a:r>
            <a:endParaRPr lang="en-US" sz="3200">
              <a:latin typeface="Big Caslon Medium"/>
            </a:endParaRPr>
          </a:p>
        </p:txBody>
      </p:sp>
      <p:sp>
        <p:nvSpPr>
          <p:cNvPr id="7" name="TextBox 6">
            <a:extLst>
              <a:ext uri="{FF2B5EF4-FFF2-40B4-BE49-F238E27FC236}">
                <a16:creationId xmlns:a16="http://schemas.microsoft.com/office/drawing/2014/main" id="{3558D7B8-59EC-7F3A-806E-257DE07C78DC}"/>
              </a:ext>
            </a:extLst>
          </p:cNvPr>
          <p:cNvSpPr txBox="1"/>
          <p:nvPr/>
        </p:nvSpPr>
        <p:spPr>
          <a:xfrm>
            <a:off x="1339304" y="1090701"/>
            <a:ext cx="3767609" cy="12495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59536">
              <a:spcAft>
                <a:spcPts val="600"/>
              </a:spcAft>
            </a:pPr>
            <a:r>
              <a:rPr lang="en-US" sz="1880" kern="1200">
                <a:solidFill>
                  <a:schemeClr val="tx1"/>
                </a:solidFill>
                <a:latin typeface="+mn-lt"/>
                <a:ea typeface="+mn-lt"/>
                <a:cs typeface="+mn-lt"/>
              </a:rPr>
              <a:t>'' Motivations are inner drives that causes people to take action to satisfy their needs'' Hudson and Hudson, (2017)</a:t>
            </a:r>
            <a:endParaRPr lang="en-US"/>
          </a:p>
        </p:txBody>
      </p:sp>
    </p:spTree>
    <p:extLst>
      <p:ext uri="{BB962C8B-B14F-4D97-AF65-F5344CB8AC3E}">
        <p14:creationId xmlns:p14="http://schemas.microsoft.com/office/powerpoint/2010/main" val="3978702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7AB37A-6E52-4DEE-86CA-4243EDD7AC56}"/>
              </a:ext>
            </a:extLst>
          </p:cNvPr>
          <p:cNvSpPr>
            <a:spLocks noGrp="1"/>
          </p:cNvSpPr>
          <p:nvPr>
            <p:ph type="title"/>
          </p:nvPr>
        </p:nvSpPr>
        <p:spPr>
          <a:xfrm>
            <a:off x="841248" y="548640"/>
            <a:ext cx="3600860" cy="5431536"/>
          </a:xfrm>
        </p:spPr>
        <p:txBody>
          <a:bodyPr>
            <a:normAutofit/>
          </a:bodyPr>
          <a:lstStyle/>
          <a:p>
            <a:r>
              <a:rPr lang="en-US" sz="4200" b="1">
                <a:latin typeface="BIG CASLON MEDIUM"/>
                <a:cs typeface="Calibri Light"/>
              </a:rPr>
              <a:t>Advantages and Disadvantages</a:t>
            </a:r>
            <a:r>
              <a:rPr lang="en-US" sz="4200">
                <a:cs typeface="Calibri Light"/>
              </a:rPr>
              <a:t> </a:t>
            </a:r>
            <a:endParaRPr lang="en-US" sz="42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862FC7-DB49-DE3E-03B6-5D76A72E74A3}"/>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US" sz="2400">
                <a:cs typeface="Calibri" panose="020F0502020204030204"/>
              </a:rPr>
              <a:t>There is an advantage on the local economy because this can boost tourism, for instance the local restaurants would benefit from having these tourists coming to WWL.</a:t>
            </a:r>
          </a:p>
          <a:p>
            <a:r>
              <a:rPr lang="en-US" sz="2400">
                <a:cs typeface="Calibri" panose="020F0502020204030204"/>
              </a:rPr>
              <a:t>It is open all day which can bring day tourists, therefore it is important to market these typologies who have free time in the day, for instance families with young kids with no school or students with no lectures.</a:t>
            </a:r>
          </a:p>
          <a:p>
            <a:r>
              <a:rPr lang="en-US" sz="2400">
                <a:cs typeface="Calibri" panose="020F0502020204030204"/>
              </a:rPr>
              <a:t>However, it can be an disadvantage because even if its not busy it's an add up costs for the employers.</a:t>
            </a:r>
          </a:p>
          <a:p>
            <a:pPr marL="0" indent="0">
              <a:buNone/>
            </a:pPr>
            <a:endParaRPr lang="en-US" sz="2200">
              <a:cs typeface="Calibri" panose="020F0502020204030204"/>
            </a:endParaRPr>
          </a:p>
        </p:txBody>
      </p:sp>
    </p:spTree>
    <p:extLst>
      <p:ext uri="{BB962C8B-B14F-4D97-AF65-F5344CB8AC3E}">
        <p14:creationId xmlns:p14="http://schemas.microsoft.com/office/powerpoint/2010/main" val="3426356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View of motion blurred underground railway">
            <a:extLst>
              <a:ext uri="{FF2B5EF4-FFF2-40B4-BE49-F238E27FC236}">
                <a16:creationId xmlns:a16="http://schemas.microsoft.com/office/drawing/2014/main" id="{BFDF8278-FF15-54CE-7386-91C81CE1DC53}"/>
              </a:ext>
            </a:extLst>
          </p:cNvPr>
          <p:cNvPicPr>
            <a:picLocks noChangeAspect="1"/>
          </p:cNvPicPr>
          <p:nvPr/>
        </p:nvPicPr>
        <p:blipFill rotWithShape="1">
          <a:blip r:embed="rId2"/>
          <a:srcRect l="39801" r="7544" b="3"/>
          <a:stretch/>
        </p:blipFill>
        <p:spPr>
          <a:xfrm>
            <a:off x="-1" y="-2"/>
            <a:ext cx="5410198" cy="6858002"/>
          </a:xfrm>
          <a:prstGeom prst="rect">
            <a:avLst/>
          </a:prstGeom>
        </p:spPr>
      </p:pic>
      <p:sp useBgFill="1">
        <p:nvSpPr>
          <p:cNvPr id="30" name="Rectangle 29">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448D1C-533D-47EA-2CD2-DE9231638860}"/>
              </a:ext>
            </a:extLst>
          </p:cNvPr>
          <p:cNvSpPr>
            <a:spLocks noGrp="1"/>
          </p:cNvSpPr>
          <p:nvPr>
            <p:ph type="title"/>
          </p:nvPr>
        </p:nvSpPr>
        <p:spPr>
          <a:xfrm>
            <a:off x="6115317" y="405685"/>
            <a:ext cx="5464968" cy="1559301"/>
          </a:xfrm>
        </p:spPr>
        <p:txBody>
          <a:bodyPr>
            <a:normAutofit/>
          </a:bodyPr>
          <a:lstStyle/>
          <a:p>
            <a:r>
              <a:rPr lang="en-US" sz="4000">
                <a:latin typeface="Big Caslon Medium"/>
                <a:cs typeface="Calibri Light"/>
              </a:rPr>
              <a:t>Access &amp; Transport </a:t>
            </a:r>
            <a:endParaRPr lang="en-US" sz="4000">
              <a:latin typeface="Big Caslon Medium"/>
            </a:endParaRPr>
          </a:p>
        </p:txBody>
      </p:sp>
      <p:sp>
        <p:nvSpPr>
          <p:cNvPr id="3" name="Content Placeholder 2">
            <a:extLst>
              <a:ext uri="{FF2B5EF4-FFF2-40B4-BE49-F238E27FC236}">
                <a16:creationId xmlns:a16="http://schemas.microsoft.com/office/drawing/2014/main" id="{56DFA627-F8B0-AD83-5837-6B4B4CE7413E}"/>
              </a:ext>
            </a:extLst>
          </p:cNvPr>
          <p:cNvSpPr>
            <a:spLocks noGrp="1"/>
          </p:cNvSpPr>
          <p:nvPr>
            <p:ph idx="1"/>
          </p:nvPr>
        </p:nvSpPr>
        <p:spPr>
          <a:xfrm>
            <a:off x="6115317" y="2743200"/>
            <a:ext cx="5247340" cy="3496878"/>
          </a:xfrm>
        </p:spPr>
        <p:txBody>
          <a:bodyPr vert="horz" lIns="91440" tIns="45720" rIns="91440" bIns="45720" rtlCol="0" anchor="ctr">
            <a:normAutofit/>
          </a:bodyPr>
          <a:lstStyle/>
          <a:p>
            <a:pPr marL="0" indent="0">
              <a:buNone/>
            </a:pPr>
            <a:r>
              <a:rPr lang="en-US" sz="1700">
                <a:cs typeface="Calibri" panose="020F0502020204030204"/>
              </a:rPr>
              <a:t>Accessibility:</a:t>
            </a:r>
          </a:p>
          <a:p>
            <a:pPr marL="0" indent="0">
              <a:buNone/>
            </a:pPr>
            <a:r>
              <a:rPr lang="en-US" sz="1700">
                <a:ea typeface="+mn-lt"/>
                <a:cs typeface="+mn-lt"/>
              </a:rPr>
              <a:t>''The Ice Rink and Walk are accessible to everyone! We welcome all abilities and access requirements.'' Swansea Waterfront Winter wonderland (2023)</a:t>
            </a:r>
          </a:p>
          <a:p>
            <a:pPr marL="0" indent="0">
              <a:buNone/>
            </a:pPr>
            <a:r>
              <a:rPr lang="en-US" sz="1700">
                <a:cs typeface="Calibri"/>
              </a:rPr>
              <a:t>It is easily located because the event is situated at Museum Park </a:t>
            </a:r>
          </a:p>
          <a:p>
            <a:r>
              <a:rPr lang="en-US" sz="1700">
                <a:cs typeface="Calibri"/>
              </a:rPr>
              <a:t>People can travel by bus </a:t>
            </a:r>
          </a:p>
          <a:p>
            <a:r>
              <a:rPr lang="en-US" sz="1700">
                <a:cs typeface="Calibri"/>
              </a:rPr>
              <a:t>By foot</a:t>
            </a:r>
          </a:p>
          <a:p>
            <a:r>
              <a:rPr lang="en-US" sz="1700">
                <a:cs typeface="Calibri"/>
              </a:rPr>
              <a:t>By train </a:t>
            </a:r>
          </a:p>
          <a:p>
            <a:r>
              <a:rPr lang="en-US" sz="1700">
                <a:cs typeface="Calibri"/>
              </a:rPr>
              <a:t>By car</a:t>
            </a:r>
          </a:p>
          <a:p>
            <a:pPr marL="0" indent="0">
              <a:buNone/>
            </a:pPr>
            <a:endParaRPr lang="en-US" sz="1700">
              <a:cs typeface="Calibri"/>
            </a:endParaRPr>
          </a:p>
          <a:p>
            <a:pPr marL="0" indent="0">
              <a:buNone/>
            </a:pPr>
            <a:endParaRPr lang="en-US" sz="1700">
              <a:cs typeface="Calibri"/>
            </a:endParaRPr>
          </a:p>
          <a:p>
            <a:pPr marL="0" indent="0">
              <a:buNone/>
            </a:pPr>
            <a:endParaRPr lang="en-US" sz="1700">
              <a:cs typeface="Calibri"/>
            </a:endParaRPr>
          </a:p>
          <a:p>
            <a:pPr marL="0" indent="0">
              <a:buNone/>
            </a:pPr>
            <a:endParaRPr lang="en-US" sz="1700">
              <a:cs typeface="Calibri"/>
            </a:endParaRPr>
          </a:p>
        </p:txBody>
      </p:sp>
    </p:spTree>
    <p:extLst>
      <p:ext uri="{BB962C8B-B14F-4D97-AF65-F5344CB8AC3E}">
        <p14:creationId xmlns:p14="http://schemas.microsoft.com/office/powerpoint/2010/main" val="1854290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FEAF9-0198-CD69-68C5-13953B9BED71}"/>
              </a:ext>
            </a:extLst>
          </p:cNvPr>
          <p:cNvSpPr>
            <a:spLocks noGrp="1"/>
          </p:cNvSpPr>
          <p:nvPr>
            <p:ph type="title"/>
          </p:nvPr>
        </p:nvSpPr>
        <p:spPr>
          <a:xfrm>
            <a:off x="322690" y="156944"/>
            <a:ext cx="3907794" cy="2184812"/>
          </a:xfrm>
        </p:spPr>
        <p:txBody>
          <a:bodyPr anchor="b">
            <a:normAutofit/>
          </a:bodyPr>
          <a:lstStyle/>
          <a:p>
            <a:r>
              <a:rPr lang="en-US" sz="3200" b="1">
                <a:latin typeface="BIG CASLON MEDIUM"/>
                <a:cs typeface="Calibri Light"/>
              </a:rPr>
              <a:t>Customer engagement and satisfaction. </a:t>
            </a:r>
            <a:br>
              <a:rPr lang="en-US" sz="3200">
                <a:latin typeface="Sitka Text"/>
                <a:cs typeface="Calibri Light"/>
              </a:rPr>
            </a:br>
            <a:endParaRPr lang="en-US" sz="3200">
              <a:latin typeface="Sitka Text"/>
            </a:endParaRPr>
          </a:p>
        </p:txBody>
      </p:sp>
      <p:sp>
        <p:nvSpPr>
          <p:cNvPr id="3" name="Content Placeholder 2">
            <a:extLst>
              <a:ext uri="{FF2B5EF4-FFF2-40B4-BE49-F238E27FC236}">
                <a16:creationId xmlns:a16="http://schemas.microsoft.com/office/drawing/2014/main" id="{15D1CFAD-973F-C540-BD41-C1991F8ACB8D}"/>
              </a:ext>
            </a:extLst>
          </p:cNvPr>
          <p:cNvSpPr>
            <a:spLocks noGrp="1"/>
          </p:cNvSpPr>
          <p:nvPr>
            <p:ph idx="1"/>
          </p:nvPr>
        </p:nvSpPr>
        <p:spPr>
          <a:xfrm>
            <a:off x="323766" y="2339114"/>
            <a:ext cx="3649231" cy="2877967"/>
          </a:xfrm>
        </p:spPr>
        <p:txBody>
          <a:bodyPr vert="horz" lIns="91440" tIns="45720" rIns="91440" bIns="45720" rtlCol="0" anchor="t">
            <a:noAutofit/>
          </a:bodyPr>
          <a:lstStyle/>
          <a:p>
            <a:pPr marL="0" indent="0">
              <a:buNone/>
            </a:pPr>
            <a:r>
              <a:rPr lang="en-US" sz="2400">
                <a:cs typeface="Calibri" panose="020F0502020204030204"/>
              </a:rPr>
              <a:t>One of the types of customer engagement are public reviews. Here is one example of someone highlighting their experience. In this review It shows….</a:t>
            </a:r>
          </a:p>
          <a:p>
            <a:pPr marL="0" indent="0">
              <a:buNone/>
            </a:pPr>
            <a:endParaRPr lang="en-US" sz="2400">
              <a:cs typeface="Calibri" panose="020F0502020204030204"/>
            </a:endParaRPr>
          </a:p>
          <a:p>
            <a:pPr marL="0" indent="0">
              <a:buNone/>
            </a:pPr>
            <a:endParaRPr lang="en-US" sz="2000">
              <a:cs typeface="Calibri" panose="020F0502020204030204"/>
            </a:endParaRPr>
          </a:p>
          <a:p>
            <a:pPr marL="0" indent="0">
              <a:buNone/>
            </a:pPr>
            <a:endParaRPr lang="en-US" sz="2000">
              <a:cs typeface="Calibri" panose="020F0502020204030204"/>
            </a:endParaRPr>
          </a:p>
          <a:p>
            <a:pPr marL="0" indent="0">
              <a:buNone/>
            </a:pPr>
            <a:endParaRPr lang="en-US" sz="2000">
              <a:cs typeface="Calibri" panose="020F0502020204030204"/>
            </a:endParaRPr>
          </a:p>
          <a:p>
            <a:pPr marL="0" indent="0">
              <a:buNone/>
            </a:pPr>
            <a:endParaRPr lang="en-US" sz="2000">
              <a:cs typeface="Calibri" panose="020F0502020204030204"/>
            </a:endParaRPr>
          </a:p>
        </p:txBody>
      </p:sp>
      <p:pic>
        <p:nvPicPr>
          <p:cNvPr id="4" name="Picture 3" descr="A screenshot of a computer&#10;&#10;Description automatically generated">
            <a:extLst>
              <a:ext uri="{FF2B5EF4-FFF2-40B4-BE49-F238E27FC236}">
                <a16:creationId xmlns:a16="http://schemas.microsoft.com/office/drawing/2014/main" id="{1886EC9E-BD2E-E9BD-7FF0-C68FB7BF4800}"/>
              </a:ext>
            </a:extLst>
          </p:cNvPr>
          <p:cNvPicPr>
            <a:picLocks noChangeAspect="1"/>
          </p:cNvPicPr>
          <p:nvPr/>
        </p:nvPicPr>
        <p:blipFill rotWithShape="1">
          <a:blip r:embed="rId2"/>
          <a:srcRect l="28689" t="26076" r="24044" b="21135"/>
          <a:stretch/>
        </p:blipFill>
        <p:spPr>
          <a:xfrm>
            <a:off x="4374649" y="213896"/>
            <a:ext cx="7818860" cy="5456074"/>
          </a:xfrm>
          <a:prstGeom prst="rect">
            <a:avLst/>
          </a:prstGeom>
        </p:spPr>
      </p:pic>
      <p:grpSp>
        <p:nvGrpSpPr>
          <p:cNvPr id="11" name="Group 10">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2" name="Rectangle 11">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7F8964B7-DC0C-6CA7-D3CD-CF1B84BE48D1}"/>
              </a:ext>
            </a:extLst>
          </p:cNvPr>
          <p:cNvSpPr txBox="1"/>
          <p:nvPr/>
        </p:nvSpPr>
        <p:spPr>
          <a:xfrm>
            <a:off x="7936448" y="5752507"/>
            <a:ext cx="4255552" cy="37127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a:solidFill>
                  <a:srgbClr val="FFFFFF"/>
                </a:solidFill>
              </a:rPr>
              <a:t>Winter Wonderland Swansea  Google Reviews (2023)</a:t>
            </a:r>
          </a:p>
        </p:txBody>
      </p:sp>
    </p:spTree>
    <p:extLst>
      <p:ext uri="{BB962C8B-B14F-4D97-AF65-F5344CB8AC3E}">
        <p14:creationId xmlns:p14="http://schemas.microsoft.com/office/powerpoint/2010/main" val="41115762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ED962A-B55B-71F3-CF9B-3AF6C9683676}"/>
              </a:ext>
            </a:extLst>
          </p:cNvPr>
          <p:cNvSpPr>
            <a:spLocks noGrp="1"/>
          </p:cNvSpPr>
          <p:nvPr>
            <p:ph idx="1"/>
          </p:nvPr>
        </p:nvSpPr>
        <p:spPr>
          <a:xfrm>
            <a:off x="445225" y="634499"/>
            <a:ext cx="10515600" cy="3131386"/>
          </a:xfrm>
        </p:spPr>
        <p:txBody>
          <a:bodyPr vert="horz" lIns="91440" tIns="45720" rIns="91440" bIns="45720" rtlCol="0" anchor="t">
            <a:normAutofit fontScale="70000" lnSpcReduction="20000"/>
          </a:bodyPr>
          <a:lstStyle/>
          <a:p>
            <a:endParaRPr lang="en-US"/>
          </a:p>
          <a:p>
            <a:pPr marL="0" indent="0">
              <a:buNone/>
            </a:pPr>
            <a:endParaRPr lang="en-US" sz="2800">
              <a:ea typeface="+mn-lt"/>
              <a:cs typeface="Calibri"/>
            </a:endParaRPr>
          </a:p>
          <a:p>
            <a:pPr marL="0" indent="0">
              <a:buNone/>
            </a:pPr>
            <a:r>
              <a:rPr lang="en-US">
                <a:ea typeface="+mn-lt"/>
                <a:cs typeface="+mn-lt"/>
              </a:rPr>
              <a:t>''Net</a:t>
            </a:r>
            <a:r>
              <a:rPr lang="en-US" sz="2800">
                <a:ea typeface="+mn-lt"/>
                <a:cs typeface="+mn-lt"/>
              </a:rPr>
              <a:t> promotor score” </a:t>
            </a:r>
            <a:r>
              <a:rPr lang="en-US">
                <a:ea typeface="+mn-lt"/>
                <a:cs typeface="+mn-lt"/>
              </a:rPr>
              <a:t>is a utilized method to measure people satisfaction  where it indication of the likelihood in which people will recommend an event like Winter-Wonderland. </a:t>
            </a:r>
          </a:p>
          <a:p>
            <a:pPr marL="0" indent="0">
              <a:buNone/>
            </a:pPr>
            <a:r>
              <a:rPr lang="en-US" sz="2800">
                <a:ea typeface="+mn-lt"/>
                <a:cs typeface="+mn-lt"/>
              </a:rPr>
              <a:t>Smart Survey (2023)</a:t>
            </a:r>
            <a:endParaRPr lang="en-US" sz="2800">
              <a:cs typeface="Calibri"/>
            </a:endParaRPr>
          </a:p>
          <a:p>
            <a:r>
              <a:rPr lang="en-US"/>
              <a:t>To measure attendee satisfaction I will look at key indicators: Which one includes asking questions like for example  in the survey that we  conducted we asked ”How was your overall experience “ the results show that our NPS score is ‘Passive’ as you can see high percentage of peers rated between 6 – 7 scale, and from our own experience also we rate our experience 6/7. </a:t>
            </a:r>
          </a:p>
          <a:p>
            <a:pPr marL="0" indent="0">
              <a:buNone/>
            </a:pPr>
            <a:endParaRPr lang="en-US"/>
          </a:p>
          <a:p>
            <a:endParaRPr lang="en-US" sz="2400">
              <a:ea typeface="+mn-lt"/>
              <a:cs typeface="Calibri"/>
            </a:endParaRPr>
          </a:p>
          <a:p>
            <a:endParaRPr lang="en-US" sz="2400">
              <a:ea typeface="+mn-lt"/>
              <a:cs typeface="Calibri"/>
            </a:endParaRPr>
          </a:p>
          <a:p>
            <a:pPr marL="0" indent="0">
              <a:buNone/>
            </a:pPr>
            <a:endParaRPr lang="en-US" sz="2400">
              <a:ea typeface="+mn-lt"/>
              <a:cs typeface="+mn-lt"/>
            </a:endParaRPr>
          </a:p>
        </p:txBody>
      </p:sp>
      <p:pic>
        <p:nvPicPr>
          <p:cNvPr id="2050" name="Picture 2" descr="Forms response chart. Question title: How was your overall experience?. Number of responses: 9 responses.">
            <a:extLst>
              <a:ext uri="{FF2B5EF4-FFF2-40B4-BE49-F238E27FC236}">
                <a16:creationId xmlns:a16="http://schemas.microsoft.com/office/drawing/2014/main" id="{09CF38E5-C24E-9DF5-B83E-80C166B593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5225" y="3429000"/>
            <a:ext cx="6304264" cy="299698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D931A13-7654-8CAA-1512-3E675462EA22}"/>
              </a:ext>
            </a:extLst>
          </p:cNvPr>
          <p:cNvSpPr txBox="1"/>
          <p:nvPr/>
        </p:nvSpPr>
        <p:spPr>
          <a:xfrm>
            <a:off x="3597357" y="280556"/>
            <a:ext cx="575662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cs typeface="Calibri"/>
              </a:rPr>
              <a:t>Net Promoter Score </a:t>
            </a:r>
          </a:p>
        </p:txBody>
      </p:sp>
      <p:sp>
        <p:nvSpPr>
          <p:cNvPr id="4" name="TextBox 3">
            <a:extLst>
              <a:ext uri="{FF2B5EF4-FFF2-40B4-BE49-F238E27FC236}">
                <a16:creationId xmlns:a16="http://schemas.microsoft.com/office/drawing/2014/main" id="{173BDE91-F8DF-A301-EAB7-E4E3CB4FF1AD}"/>
              </a:ext>
            </a:extLst>
          </p:cNvPr>
          <p:cNvSpPr txBox="1"/>
          <p:nvPr/>
        </p:nvSpPr>
        <p:spPr>
          <a:xfrm>
            <a:off x="8234362" y="4557711"/>
            <a:ext cx="2983776" cy="1477328"/>
          </a:xfrm>
          <a:prstGeom prst="rect">
            <a:avLst/>
          </a:prstGeom>
          <a:noFill/>
        </p:spPr>
        <p:txBody>
          <a:bodyPr wrap="square" rtlCol="0">
            <a:spAutoFit/>
          </a:bodyPr>
          <a:lstStyle/>
          <a:p>
            <a:r>
              <a:rPr lang="en-US"/>
              <a:t>Ideally, winter-wonderland will not just want the score of passive, but want people to score higher to become ‘promoters’</a:t>
            </a:r>
          </a:p>
        </p:txBody>
      </p:sp>
      <p:sp>
        <p:nvSpPr>
          <p:cNvPr id="5" name="TextBox 4">
            <a:extLst>
              <a:ext uri="{FF2B5EF4-FFF2-40B4-BE49-F238E27FC236}">
                <a16:creationId xmlns:a16="http://schemas.microsoft.com/office/drawing/2014/main" id="{62509934-7D7E-FB24-14DB-AFB69C807C74}"/>
              </a:ext>
            </a:extLst>
          </p:cNvPr>
          <p:cNvSpPr txBox="1"/>
          <p:nvPr/>
        </p:nvSpPr>
        <p:spPr>
          <a:xfrm>
            <a:off x="8234362" y="3429000"/>
            <a:ext cx="2316887" cy="923330"/>
          </a:xfrm>
          <a:prstGeom prst="rect">
            <a:avLst/>
          </a:prstGeom>
          <a:noFill/>
        </p:spPr>
        <p:txBody>
          <a:bodyPr wrap="square" rtlCol="0">
            <a:spAutoFit/>
          </a:bodyPr>
          <a:lstStyle/>
          <a:p>
            <a:r>
              <a:rPr lang="en-US"/>
              <a:t>-were satisfied</a:t>
            </a:r>
          </a:p>
          <a:p>
            <a:r>
              <a:rPr lang="en-US"/>
              <a:t>But room for improvement.</a:t>
            </a:r>
          </a:p>
        </p:txBody>
      </p:sp>
    </p:spTree>
    <p:extLst>
      <p:ext uri="{BB962C8B-B14F-4D97-AF65-F5344CB8AC3E}">
        <p14:creationId xmlns:p14="http://schemas.microsoft.com/office/powerpoint/2010/main" val="798777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20000"/>
              <a:lumOff val="80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EA4076C-7A48-86B1-FAB0-4E9C374CE3F5}"/>
              </a:ext>
            </a:extLst>
          </p:cNvPr>
          <p:cNvPicPr>
            <a:picLocks noChangeAspect="1"/>
          </p:cNvPicPr>
          <p:nvPr/>
        </p:nvPicPr>
        <p:blipFill>
          <a:blip r:embed="rId2"/>
          <a:stretch>
            <a:fillRect/>
          </a:stretch>
        </p:blipFill>
        <p:spPr>
          <a:xfrm>
            <a:off x="7419065" y="643467"/>
            <a:ext cx="3133724" cy="5571066"/>
          </a:xfrm>
          <a:prstGeom prst="rect">
            <a:avLst/>
          </a:prstGeom>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ferris wheel in the background&#10;&#10;Description automatically generated">
            <a:extLst>
              <a:ext uri="{FF2B5EF4-FFF2-40B4-BE49-F238E27FC236}">
                <a16:creationId xmlns:a16="http://schemas.microsoft.com/office/drawing/2014/main" id="{27FB2B1F-B579-AD9A-1558-7E25D138490E}"/>
              </a:ext>
            </a:extLst>
          </p:cNvPr>
          <p:cNvPicPr>
            <a:picLocks noGrp="1" noChangeAspect="1"/>
          </p:cNvPicPr>
          <p:nvPr>
            <p:ph idx="1"/>
          </p:nvPr>
        </p:nvPicPr>
        <p:blipFill>
          <a:blip r:embed="rId3"/>
          <a:stretch>
            <a:fillRect/>
          </a:stretch>
        </p:blipFill>
        <p:spPr>
          <a:xfrm rot="5400000">
            <a:off x="420539" y="1339850"/>
            <a:ext cx="5571066" cy="4178299"/>
          </a:xfrm>
          <a:prstGeom prst="rect">
            <a:avLst/>
          </a:prstGeom>
        </p:spPr>
      </p:pic>
    </p:spTree>
    <p:extLst>
      <p:ext uri="{BB962C8B-B14F-4D97-AF65-F5344CB8AC3E}">
        <p14:creationId xmlns:p14="http://schemas.microsoft.com/office/powerpoint/2010/main" val="13533560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5FCF8-7B80-983F-EA17-AEE7552CA2E7}"/>
              </a:ext>
            </a:extLst>
          </p:cNvPr>
          <p:cNvSpPr>
            <a:spLocks noGrp="1"/>
          </p:cNvSpPr>
          <p:nvPr>
            <p:ph type="title"/>
          </p:nvPr>
        </p:nvSpPr>
        <p:spPr>
          <a:xfrm>
            <a:off x="838200" y="365125"/>
            <a:ext cx="5803641" cy="579115"/>
          </a:xfrm>
        </p:spPr>
        <p:txBody>
          <a:bodyPr>
            <a:normAutofit fontScale="90000"/>
          </a:bodyPr>
          <a:lstStyle/>
          <a:p>
            <a:r>
              <a:rPr lang="en-US">
                <a:latin typeface="Times New Roman"/>
                <a:cs typeface="Big Caslon Medium"/>
              </a:rPr>
              <a:t>Reference List:</a:t>
            </a:r>
          </a:p>
        </p:txBody>
      </p:sp>
      <p:sp>
        <p:nvSpPr>
          <p:cNvPr id="3" name="Content Placeholder 2">
            <a:extLst>
              <a:ext uri="{FF2B5EF4-FFF2-40B4-BE49-F238E27FC236}">
                <a16:creationId xmlns:a16="http://schemas.microsoft.com/office/drawing/2014/main" id="{494F8260-BA29-BB63-9ABC-C657BF1DC1A1}"/>
              </a:ext>
            </a:extLst>
          </p:cNvPr>
          <p:cNvSpPr>
            <a:spLocks noGrp="1"/>
          </p:cNvSpPr>
          <p:nvPr>
            <p:ph idx="1"/>
          </p:nvPr>
        </p:nvSpPr>
        <p:spPr>
          <a:xfrm>
            <a:off x="242631" y="944240"/>
            <a:ext cx="10348032" cy="3883776"/>
          </a:xfrm>
        </p:spPr>
        <p:txBody>
          <a:bodyPr vert="horz" lIns="91440" tIns="45720" rIns="91440" bIns="45720" rtlCol="0" anchor="t">
            <a:noAutofit/>
          </a:bodyPr>
          <a:lstStyle/>
          <a:p>
            <a:pPr marL="0" indent="0">
              <a:buNone/>
            </a:pPr>
            <a:endParaRPr lang="en-US" sz="1600">
              <a:latin typeface="Times New Roman"/>
              <a:ea typeface="+mn-lt"/>
              <a:cs typeface="Times New Roman"/>
            </a:endParaRPr>
          </a:p>
          <a:p>
            <a:pPr marL="0" indent="0" algn="just">
              <a:lnSpc>
                <a:spcPct val="100000"/>
              </a:lnSpc>
              <a:buNone/>
            </a:pPr>
            <a:r>
              <a:rPr lang="en-US" sz="1600">
                <a:latin typeface="Times New Roman"/>
                <a:ea typeface="+mn-lt"/>
                <a:cs typeface="Times New Roman"/>
              </a:rPr>
              <a:t>Maslow, A.H. (1943). “A Theory of Human Motivation”. In Psychological Review, 50 (4), page 430-437.</a:t>
            </a:r>
            <a:endParaRPr lang="en-US" sz="1600"/>
          </a:p>
          <a:p>
            <a:pPr marL="0" indent="0" algn="just">
              <a:lnSpc>
                <a:spcPct val="100000"/>
              </a:lnSpc>
              <a:buNone/>
            </a:pPr>
            <a:r>
              <a:rPr lang="en-US" sz="1600">
                <a:latin typeface="Times New Roman"/>
                <a:ea typeface="+mn-lt"/>
                <a:cs typeface="+mn-lt"/>
              </a:rPr>
              <a:t>Swansea Council (2022). </a:t>
            </a:r>
            <a:r>
              <a:rPr lang="en-US" sz="1600" i="1">
                <a:latin typeface="Times New Roman"/>
                <a:ea typeface="+mn-lt"/>
                <a:cs typeface="Times New Roman"/>
              </a:rPr>
              <a:t>Swansea's Waterfront </a:t>
            </a:r>
            <a:r>
              <a:rPr lang="en-US" sz="1600" i="1" err="1">
                <a:latin typeface="Times New Roman"/>
                <a:ea typeface="+mn-lt"/>
                <a:cs typeface="Times New Roman"/>
              </a:rPr>
              <a:t>Winterland</a:t>
            </a:r>
            <a:r>
              <a:rPr lang="en-US" sz="1600" i="1">
                <a:latin typeface="Times New Roman"/>
                <a:ea typeface="+mn-lt"/>
                <a:cs typeface="Times New Roman"/>
              </a:rPr>
              <a:t> Returns to Museum Park</a:t>
            </a:r>
            <a:r>
              <a:rPr lang="en-US" sz="1600">
                <a:latin typeface="Times New Roman"/>
                <a:ea typeface="+mn-lt"/>
                <a:cs typeface="Times New Roman"/>
              </a:rPr>
              <a:t>  Available at:</a:t>
            </a:r>
            <a:r>
              <a:rPr lang="en-US" sz="1600">
                <a:solidFill>
                  <a:srgbClr val="000000"/>
                </a:solidFill>
                <a:latin typeface="Times New Roman"/>
                <a:ea typeface="+mn-lt"/>
                <a:cs typeface="Times New Roman"/>
              </a:rPr>
              <a:t> </a:t>
            </a:r>
            <a:r>
              <a:rPr lang="en-US" sz="1600">
                <a:solidFill>
                  <a:schemeClr val="accent1"/>
                </a:solidFill>
                <a:ea typeface="+mn-lt"/>
                <a:cs typeface="+mn-lt"/>
                <a:hlinkClick r:id="rId2">
                  <a:extLst>
                    <a:ext uri="{A12FA001-AC4F-418D-AE19-62706E023703}">
                      <ahyp:hlinkClr xmlns:ahyp="http://schemas.microsoft.com/office/drawing/2018/hyperlinkcolor" val="tx"/>
                    </a:ext>
                  </a:extLst>
                </a:hlinkClick>
              </a:rPr>
              <a:t>https://www.swansea.gov.uk/article/18953/Swanseas-Waterfront-Winterland-Returns-to-Museum-Park-for-2022#:~:text=%22It%27s%20great%20to%20welcome%20back,the%20cost%20of%20living%20crisis%22.&amp;text=Accessible%20sessions%20for%20skating%20will,of%20skate%20sessions%20every%20Tuesday.</a:t>
            </a:r>
            <a:r>
              <a:rPr lang="en-US" sz="1600">
                <a:latin typeface="Times New Roman"/>
                <a:ea typeface="+mn-lt"/>
                <a:cs typeface="Times New Roman"/>
              </a:rPr>
              <a:t> (Accessed 15th January 2024)</a:t>
            </a:r>
            <a:endParaRPr lang="en-US" sz="1600"/>
          </a:p>
          <a:p>
            <a:pPr marL="0" indent="0" algn="just">
              <a:lnSpc>
                <a:spcPct val="100000"/>
              </a:lnSpc>
              <a:buNone/>
            </a:pPr>
            <a:r>
              <a:rPr lang="en-US" sz="1600" err="1">
                <a:latin typeface="Times New Roman"/>
                <a:ea typeface="+mn-lt"/>
                <a:cs typeface="Times New Roman"/>
              </a:rPr>
              <a:t>Statista.Com</a:t>
            </a:r>
            <a:r>
              <a:rPr lang="en-US" sz="1600">
                <a:latin typeface="Times New Roman"/>
                <a:ea typeface="+mn-lt"/>
                <a:cs typeface="Times New Roman"/>
              </a:rPr>
              <a:t> (2023) </a:t>
            </a:r>
            <a:r>
              <a:rPr lang="en-US" sz="1600" i="1">
                <a:latin typeface="Times New Roman"/>
                <a:ea typeface="+mn-lt"/>
                <a:cs typeface="Times New Roman"/>
              </a:rPr>
              <a:t>Activities planned Christmas- Great Britain. Available at: </a:t>
            </a:r>
            <a:endParaRPr lang="en-US" sz="1600">
              <a:latin typeface="Times New Roman"/>
              <a:ea typeface="+mn-lt"/>
              <a:cs typeface="Times New Roman"/>
            </a:endParaRPr>
          </a:p>
          <a:p>
            <a:pPr marL="0" indent="0" algn="just">
              <a:lnSpc>
                <a:spcPct val="100000"/>
              </a:lnSpc>
              <a:buNone/>
            </a:pPr>
            <a:r>
              <a:rPr lang="en-US" sz="1600">
                <a:ea typeface="+mn-lt"/>
                <a:cs typeface="+mn-lt"/>
                <a:hlinkClick r:id="rId3"/>
              </a:rPr>
              <a:t>https://www.statista.com/statistics/503789/activities-planned-christmas-great-britain/</a:t>
            </a:r>
            <a:r>
              <a:rPr lang="en-US" sz="1600">
                <a:ea typeface="+mn-lt"/>
                <a:cs typeface="+mn-lt"/>
              </a:rPr>
              <a:t> </a:t>
            </a:r>
            <a:r>
              <a:rPr lang="en-US" sz="1600">
                <a:latin typeface="Times New Roman"/>
                <a:ea typeface="+mn-lt"/>
                <a:cs typeface="Times New Roman"/>
              </a:rPr>
              <a:t>(Accessed 15th January 2024)</a:t>
            </a:r>
            <a:endParaRPr lang="en-US" sz="1600">
              <a:latin typeface="Times New Roman"/>
              <a:cs typeface="Times New Roman"/>
            </a:endParaRPr>
          </a:p>
          <a:p>
            <a:pPr marL="0" indent="0" algn="just">
              <a:lnSpc>
                <a:spcPct val="100000"/>
              </a:lnSpc>
              <a:buNone/>
            </a:pPr>
            <a:r>
              <a:rPr lang="en-US" sz="1600">
                <a:latin typeface="Times New Roman"/>
                <a:ea typeface="+mn-lt"/>
                <a:cs typeface="Times New Roman"/>
              </a:rPr>
              <a:t>Hudson, S. and Hudson, L. (2017) </a:t>
            </a:r>
            <a:r>
              <a:rPr lang="en-US" sz="1600" i="1">
                <a:latin typeface="Times New Roman"/>
                <a:ea typeface="+mn-lt"/>
                <a:cs typeface="Times New Roman"/>
              </a:rPr>
              <a:t>Marketing for tourism, hospitality &amp; events: A Global &amp; Digital Approach</a:t>
            </a:r>
            <a:r>
              <a:rPr lang="en-US" sz="1600">
                <a:latin typeface="Times New Roman"/>
                <a:ea typeface="+mn-lt"/>
                <a:cs typeface="Times New Roman"/>
              </a:rPr>
              <a:t>. SAGE.</a:t>
            </a:r>
            <a:endParaRPr lang="en-US" sz="1600">
              <a:latin typeface="Times New Roman"/>
              <a:ea typeface="+mn-lt"/>
              <a:cs typeface="+mn-lt"/>
            </a:endParaRPr>
          </a:p>
          <a:p>
            <a:pPr marL="0" indent="0" algn="just">
              <a:lnSpc>
                <a:spcPct val="100000"/>
              </a:lnSpc>
              <a:buNone/>
            </a:pPr>
            <a:r>
              <a:rPr lang="en-US" sz="1600">
                <a:latin typeface="Times New Roman"/>
                <a:ea typeface="+mn-lt"/>
                <a:cs typeface="+mn-lt"/>
              </a:rPr>
              <a:t>Smart Survey (2023) Available at: </a:t>
            </a:r>
            <a:r>
              <a:rPr lang="en-US" sz="1600">
                <a:ea typeface="+mn-lt"/>
                <a:cs typeface="+mn-lt"/>
                <a:hlinkClick r:id="rId4"/>
              </a:rPr>
              <a:t>https://www.smartsurvey.co.uk/net-promoter-score/benefits</a:t>
            </a:r>
            <a:r>
              <a:rPr lang="en-US" sz="1600">
                <a:latin typeface="Times New Roman"/>
                <a:ea typeface="+mn-lt"/>
                <a:cs typeface="+mn-lt"/>
              </a:rPr>
              <a:t> (Accessed: 15th January 2024)</a:t>
            </a:r>
          </a:p>
          <a:p>
            <a:pPr algn="just">
              <a:lnSpc>
                <a:spcPct val="100000"/>
              </a:lnSpc>
              <a:buNone/>
            </a:pPr>
            <a:r>
              <a:rPr lang="en-GB" sz="1600">
                <a:effectLst/>
                <a:latin typeface="Times New Roman"/>
                <a:cs typeface="Times New Roman"/>
              </a:rPr>
              <a:t>Swansea Waterfront </a:t>
            </a:r>
            <a:r>
              <a:rPr lang="en-GB" sz="1600" err="1">
                <a:effectLst/>
                <a:latin typeface="Times New Roman"/>
                <a:cs typeface="Times New Roman"/>
              </a:rPr>
              <a:t>Winterland</a:t>
            </a:r>
            <a:r>
              <a:rPr lang="en-GB" sz="1600">
                <a:effectLst/>
                <a:latin typeface="Times New Roman"/>
                <a:cs typeface="Times New Roman"/>
              </a:rPr>
              <a:t>. (2024). </a:t>
            </a:r>
            <a:r>
              <a:rPr lang="en-GB" sz="1600" i="1">
                <a:effectLst/>
                <a:latin typeface="Times New Roman"/>
                <a:cs typeface="Times New Roman"/>
              </a:rPr>
              <a:t>Home</a:t>
            </a:r>
            <a:r>
              <a:rPr lang="en-GB" sz="1600">
                <a:effectLst/>
                <a:latin typeface="Times New Roman"/>
                <a:cs typeface="Times New Roman"/>
              </a:rPr>
              <a:t> </a:t>
            </a:r>
            <a:r>
              <a:rPr lang="en-GB" sz="1600">
                <a:latin typeface="Times New Roman"/>
                <a:cs typeface="Times New Roman"/>
              </a:rPr>
              <a:t>(</a:t>
            </a:r>
            <a:r>
              <a:rPr lang="en-GB" sz="1600">
                <a:effectLst/>
                <a:latin typeface="Times New Roman"/>
                <a:cs typeface="Times New Roman"/>
              </a:rPr>
              <a:t>online) Available at: </a:t>
            </a:r>
            <a:r>
              <a:rPr lang="en-GB" sz="1600">
                <a:effectLst/>
                <a:latin typeface="Times New Roman"/>
                <a:cs typeface="Times New Roman"/>
                <a:hlinkClick r:id="rId5"/>
              </a:rPr>
              <a:t>https://swanseawaterfrontwinterland.cymru/</a:t>
            </a:r>
            <a:r>
              <a:rPr lang="en-GB" sz="1600">
                <a:effectLst/>
                <a:latin typeface="Times New Roman"/>
                <a:cs typeface="Times New Roman"/>
              </a:rPr>
              <a:t>. (Accessed </a:t>
            </a:r>
            <a:r>
              <a:rPr lang="en-GB" sz="1600">
                <a:latin typeface="Times New Roman"/>
                <a:cs typeface="Times New Roman"/>
              </a:rPr>
              <a:t>15</a:t>
            </a:r>
            <a:r>
              <a:rPr lang="en-GB" sz="1600" baseline="30000">
                <a:latin typeface="Times New Roman"/>
                <a:cs typeface="Times New Roman"/>
              </a:rPr>
              <a:t>th</a:t>
            </a:r>
            <a:r>
              <a:rPr lang="en-GB" sz="1600">
                <a:effectLst/>
                <a:latin typeface="Times New Roman"/>
                <a:cs typeface="Times New Roman"/>
              </a:rPr>
              <a:t> January)</a:t>
            </a:r>
          </a:p>
          <a:p>
            <a:pPr marL="0" indent="0" algn="just">
              <a:lnSpc>
                <a:spcPct val="100000"/>
              </a:lnSpc>
              <a:buNone/>
            </a:pPr>
            <a:r>
              <a:rPr lang="en-GB" sz="1400">
                <a:effectLst/>
              </a:rPr>
              <a:t>Visit Swansea Bay. (2023).). </a:t>
            </a:r>
            <a:r>
              <a:rPr lang="en-GB" sz="1400" i="1">
                <a:effectLst/>
              </a:rPr>
              <a:t>Waterfront </a:t>
            </a:r>
            <a:r>
              <a:rPr lang="en-GB" sz="1400" i="1" err="1">
                <a:effectLst/>
              </a:rPr>
              <a:t>Winterland</a:t>
            </a:r>
            <a:r>
              <a:rPr lang="en-GB" sz="1400" i="1">
                <a:effectLst/>
              </a:rPr>
              <a:t> - Enjoy Swansea Bay</a:t>
            </a:r>
            <a:r>
              <a:rPr lang="en-GB" sz="1400">
                <a:effectLst/>
              </a:rPr>
              <a:t>. </a:t>
            </a:r>
            <a:r>
              <a:rPr lang="en-GB" sz="1400"/>
              <a:t>(</a:t>
            </a:r>
            <a:r>
              <a:rPr lang="en-GB" sz="1400">
                <a:effectLst/>
              </a:rPr>
              <a:t>online)Available at: </a:t>
            </a:r>
            <a:r>
              <a:rPr lang="en-GB" sz="1400">
                <a:effectLst/>
                <a:hlinkClick r:id="rId6"/>
              </a:rPr>
              <a:t>https://www.visitswanseabay.com/swansea-christmas/waterfront-winterland/</a:t>
            </a:r>
            <a:r>
              <a:rPr lang="en-GB" sz="1400"/>
              <a:t> </a:t>
            </a:r>
            <a:r>
              <a:rPr lang="en-GB" sz="1400">
                <a:effectLst/>
              </a:rPr>
              <a:t> </a:t>
            </a:r>
            <a:r>
              <a:rPr lang="en-GB" sz="1400"/>
              <a:t>(</a:t>
            </a:r>
            <a:r>
              <a:rPr lang="en-GB" sz="1400">
                <a:effectLst/>
              </a:rPr>
              <a:t>Accessed 16 January 2024)</a:t>
            </a:r>
          </a:p>
          <a:p>
            <a:pPr algn="just">
              <a:buNone/>
            </a:pPr>
            <a:endParaRPr lang="en-GB" sz="1600">
              <a:effectLst/>
              <a:latin typeface="Times New Roman"/>
              <a:cs typeface="Times New Roman"/>
            </a:endParaRPr>
          </a:p>
          <a:p>
            <a:pPr>
              <a:buNone/>
            </a:pPr>
            <a:endParaRPr lang="en-GB" sz="1800">
              <a:effectLst/>
              <a:latin typeface="Times New Roman" panose="02020603050405020304" pitchFamily="18" charset="0"/>
            </a:endParaRPr>
          </a:p>
          <a:p>
            <a:pPr>
              <a:buNone/>
            </a:pPr>
            <a:endParaRPr lang="en-US" sz="1600">
              <a:latin typeface="Times New Roman"/>
              <a:cs typeface="Times New Roman"/>
            </a:endParaRPr>
          </a:p>
          <a:p>
            <a:pPr marL="0" indent="0">
              <a:buNone/>
            </a:pPr>
            <a:endParaRPr lang="en-US" sz="1600">
              <a:latin typeface="Times New Roman"/>
              <a:cs typeface="Calibri"/>
            </a:endParaRPr>
          </a:p>
        </p:txBody>
      </p:sp>
    </p:spTree>
    <p:extLst>
      <p:ext uri="{BB962C8B-B14F-4D97-AF65-F5344CB8AC3E}">
        <p14:creationId xmlns:p14="http://schemas.microsoft.com/office/powerpoint/2010/main" val="409864070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Winter Wonder-land </vt:lpstr>
      <vt:lpstr>Type of event  </vt:lpstr>
      <vt:lpstr>The Unique selling point </vt:lpstr>
      <vt:lpstr>This event is aimed at:</vt:lpstr>
      <vt:lpstr>Costs </vt:lpstr>
      <vt:lpstr>Entertainment Value   </vt:lpstr>
      <vt:lpstr>PowerPoint Presentation</vt:lpstr>
      <vt:lpstr>Advantages and Disadvantages </vt:lpstr>
      <vt:lpstr>Access &amp; Transport </vt:lpstr>
      <vt:lpstr>Customer engagement and satisfaction.  </vt:lpstr>
      <vt:lpstr>PowerPoint Presentation</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2024-01-12T13:46:55Z</dcterms:created>
  <dcterms:modified xsi:type="dcterms:W3CDTF">2024-01-16T20:59:43Z</dcterms:modified>
</cp:coreProperties>
</file>