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5" r:id="rId4"/>
    <p:sldMasterId id="2147483698" r:id="rId5"/>
  </p:sldMasterIdLst>
  <p:notesMasterIdLst>
    <p:notesMasterId r:id="rId27"/>
  </p:notesMasterIdLst>
  <p:sldIdLst>
    <p:sldId id="1146" r:id="rId6"/>
    <p:sldId id="1113" r:id="rId7"/>
    <p:sldId id="1151" r:id="rId8"/>
    <p:sldId id="1154" r:id="rId9"/>
    <p:sldId id="1006" r:id="rId10"/>
    <p:sldId id="1152" r:id="rId11"/>
    <p:sldId id="1143" r:id="rId12"/>
    <p:sldId id="1153" r:id="rId13"/>
    <p:sldId id="1109" r:id="rId14"/>
    <p:sldId id="1110" r:id="rId15"/>
    <p:sldId id="1108" r:id="rId16"/>
    <p:sldId id="1114" r:id="rId17"/>
    <p:sldId id="998" r:id="rId18"/>
    <p:sldId id="1000" r:id="rId19"/>
    <p:sldId id="999" r:id="rId20"/>
    <p:sldId id="1010" r:id="rId21"/>
    <p:sldId id="1001" r:id="rId22"/>
    <p:sldId id="1008" r:id="rId23"/>
    <p:sldId id="1111" r:id="rId24"/>
    <p:sldId id="1004" r:id="rId25"/>
    <p:sldId id="114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0AD7"/>
    <a:srgbClr val="5CB7E3"/>
    <a:srgbClr val="FF5F5E"/>
    <a:srgbClr val="83CDE2"/>
    <a:srgbClr val="F3E0FD"/>
    <a:srgbClr val="FFCAF7"/>
    <a:srgbClr val="EAE9EC"/>
    <a:srgbClr val="E4E4E4"/>
    <a:srgbClr val="F4F2F5"/>
    <a:srgbClr val="FCFB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8F400D-C035-7730-ABF5-986B6C771602}" v="8" dt="2026-01-26T08:05:39.384"/>
    <p1510:client id="{DD544922-FE9E-19E1-82CF-83951680EFD7}" v="7" dt="2026-01-26T08:28:17.0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6" d="100"/>
          <a:sy n="56" d="100"/>
        </p:scale>
        <p:origin x="642" y="6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6C8F400D-C035-7730-ABF5-986B6C771602}"/>
    <pc:docChg chg="modSld sldOrd">
      <pc:chgData name="Heddwen Davies" userId="S::heddwen.davies@uwtsd.ac.uk::b3b4628a-d1d7-4a79-b47e-b6ca4059bab0" providerId="AD" clId="Web-{6C8F400D-C035-7730-ABF5-986B6C771602}" dt="2026-01-26T08:05:39.384" v="5"/>
      <pc:docMkLst>
        <pc:docMk/>
      </pc:docMkLst>
      <pc:sldChg chg="modSp">
        <pc:chgData name="Heddwen Davies" userId="S::heddwen.davies@uwtsd.ac.uk::b3b4628a-d1d7-4a79-b47e-b6ca4059bab0" providerId="AD" clId="Web-{6C8F400D-C035-7730-ABF5-986B6C771602}" dt="2026-01-26T08:05:06.712" v="4" actId="14100"/>
        <pc:sldMkLst>
          <pc:docMk/>
          <pc:sldMk cId="781686584" sldId="999"/>
        </pc:sldMkLst>
        <pc:spChg chg="mod">
          <ac:chgData name="Heddwen Davies" userId="S::heddwen.davies@uwtsd.ac.uk::b3b4628a-d1d7-4a79-b47e-b6ca4059bab0" providerId="AD" clId="Web-{6C8F400D-C035-7730-ABF5-986B6C771602}" dt="2026-01-26T08:05:06.712" v="4" actId="14100"/>
          <ac:spMkLst>
            <pc:docMk/>
            <pc:sldMk cId="781686584" sldId="999"/>
            <ac:spMk id="2" creationId="{60E67259-C05B-4C46-8F15-11A06AB82D81}"/>
          </ac:spMkLst>
        </pc:spChg>
      </pc:sldChg>
      <pc:sldChg chg="ord">
        <pc:chgData name="Heddwen Davies" userId="S::heddwen.davies@uwtsd.ac.uk::b3b4628a-d1d7-4a79-b47e-b6ca4059bab0" providerId="AD" clId="Web-{6C8F400D-C035-7730-ABF5-986B6C771602}" dt="2026-01-26T08:05:39.384" v="5"/>
        <pc:sldMkLst>
          <pc:docMk/>
          <pc:sldMk cId="1844908547" sldId="1000"/>
        </pc:sldMkLst>
      </pc:sldChg>
    </pc:docChg>
  </pc:docChgLst>
  <pc:docChgLst>
    <pc:chgData name="Maria Trevino Gonzalez" userId="aa36a5e4-cd30-4109-a581-5f2fc96aeea0" providerId="ADAL" clId="{80AA50D9-4FB5-4D38-A605-B1DA9D52445D}"/>
    <pc:docChg chg="undo redo custSel addSld delSld modSld sldOrd modMainMaster">
      <pc:chgData name="Maria Trevino Gonzalez" userId="aa36a5e4-cd30-4109-a581-5f2fc96aeea0" providerId="ADAL" clId="{80AA50D9-4FB5-4D38-A605-B1DA9D52445D}" dt="2026-01-23T16:32:49.903" v="1701" actId="1076"/>
      <pc:docMkLst>
        <pc:docMk/>
      </pc:docMkLst>
      <pc:sldChg chg="delSp modSp mod delDesignElem">
        <pc:chgData name="Maria Trevino Gonzalez" userId="aa36a5e4-cd30-4109-a581-5f2fc96aeea0" providerId="ADAL" clId="{80AA50D9-4FB5-4D38-A605-B1DA9D52445D}" dt="2026-01-23T16:14:24.118" v="909" actId="207"/>
        <pc:sldMkLst>
          <pc:docMk/>
          <pc:sldMk cId="2858196068" sldId="998"/>
        </pc:sldMkLst>
        <pc:spChg chg="mod">
          <ac:chgData name="Maria Trevino Gonzalez" userId="aa36a5e4-cd30-4109-a581-5f2fc96aeea0" providerId="ADAL" clId="{80AA50D9-4FB5-4D38-A605-B1DA9D52445D}" dt="2026-01-23T16:14:24.118" v="909" actId="207"/>
          <ac:spMkLst>
            <pc:docMk/>
            <pc:sldMk cId="2858196068" sldId="998"/>
            <ac:spMk id="2" creationId="{8C1A3E67-11B8-CDAA-8220-537C99FACC8B}"/>
          </ac:spMkLst>
        </pc:spChg>
        <pc:spChg chg="mod">
          <ac:chgData name="Maria Trevino Gonzalez" userId="aa36a5e4-cd30-4109-a581-5f2fc96aeea0" providerId="ADAL" clId="{80AA50D9-4FB5-4D38-A605-B1DA9D52445D}" dt="2026-01-23T16:14:24.118" v="909" actId="207"/>
          <ac:spMkLst>
            <pc:docMk/>
            <pc:sldMk cId="2858196068" sldId="998"/>
            <ac:spMk id="3" creationId="{A44BDD0B-95C7-0DD6-96EC-CE7BDCAEC31A}"/>
          </ac:spMkLst>
        </pc:spChg>
      </pc:sldChg>
      <pc:sldChg chg="modSp mod">
        <pc:chgData name="Maria Trevino Gonzalez" userId="aa36a5e4-cd30-4109-a581-5f2fc96aeea0" providerId="ADAL" clId="{80AA50D9-4FB5-4D38-A605-B1DA9D52445D}" dt="2026-01-23T16:21:37.003" v="1291" actId="20577"/>
        <pc:sldMkLst>
          <pc:docMk/>
          <pc:sldMk cId="1844908547" sldId="1000"/>
        </pc:sldMkLst>
        <pc:graphicFrameChg chg="mod modGraphic">
          <ac:chgData name="Maria Trevino Gonzalez" userId="aa36a5e4-cd30-4109-a581-5f2fc96aeea0" providerId="ADAL" clId="{80AA50D9-4FB5-4D38-A605-B1DA9D52445D}" dt="2026-01-23T16:21:37.003" v="1291" actId="20577"/>
          <ac:graphicFrameMkLst>
            <pc:docMk/>
            <pc:sldMk cId="1844908547" sldId="1000"/>
            <ac:graphicFrameMk id="5" creationId="{0CFD998A-6B5C-A2ED-F837-6B636987C767}"/>
          </ac:graphicFrameMkLst>
        </pc:graphicFrameChg>
      </pc:sldChg>
      <pc:sldChg chg="modSp mod">
        <pc:chgData name="Maria Trevino Gonzalez" userId="aa36a5e4-cd30-4109-a581-5f2fc96aeea0" providerId="ADAL" clId="{80AA50D9-4FB5-4D38-A605-B1DA9D52445D}" dt="2026-01-23T16:23:12.634" v="1314" actId="1076"/>
        <pc:sldMkLst>
          <pc:docMk/>
          <pc:sldMk cId="3120269358" sldId="1001"/>
        </pc:sldMkLst>
        <pc:spChg chg="mod">
          <ac:chgData name="Maria Trevino Gonzalez" userId="aa36a5e4-cd30-4109-a581-5f2fc96aeea0" providerId="ADAL" clId="{80AA50D9-4FB5-4D38-A605-B1DA9D52445D}" dt="2026-01-23T16:23:12.634" v="1314" actId="1076"/>
          <ac:spMkLst>
            <pc:docMk/>
            <pc:sldMk cId="3120269358" sldId="1001"/>
            <ac:spMk id="6" creationId="{7328F4BE-25B6-8346-11E9-EE2426E6FC70}"/>
          </ac:spMkLst>
        </pc:spChg>
        <pc:spChg chg="mod">
          <ac:chgData name="Maria Trevino Gonzalez" userId="aa36a5e4-cd30-4109-a581-5f2fc96aeea0" providerId="ADAL" clId="{80AA50D9-4FB5-4D38-A605-B1DA9D52445D}" dt="2026-01-23T16:22:52.685" v="1307" actId="1076"/>
          <ac:spMkLst>
            <pc:docMk/>
            <pc:sldMk cId="3120269358" sldId="1001"/>
            <ac:spMk id="7" creationId="{986653D0-1367-0FE2-8DD5-635B392F2F16}"/>
          </ac:spMkLst>
        </pc:spChg>
        <pc:graphicFrameChg chg="mod modGraphic">
          <ac:chgData name="Maria Trevino Gonzalez" userId="aa36a5e4-cd30-4109-a581-5f2fc96aeea0" providerId="ADAL" clId="{80AA50D9-4FB5-4D38-A605-B1DA9D52445D}" dt="2026-01-23T16:23:05.779" v="1313" actId="404"/>
          <ac:graphicFrameMkLst>
            <pc:docMk/>
            <pc:sldMk cId="3120269358" sldId="1001"/>
            <ac:graphicFrameMk id="5" creationId="{4BCE233B-C3DE-0376-595F-0B65CCDFC286}"/>
          </ac:graphicFrameMkLst>
        </pc:graphicFrameChg>
      </pc:sldChg>
      <pc:sldChg chg="delSp mod delDesignElem modShow">
        <pc:chgData name="Maria Trevino Gonzalez" userId="aa36a5e4-cd30-4109-a581-5f2fc96aeea0" providerId="ADAL" clId="{80AA50D9-4FB5-4D38-A605-B1DA9D52445D}" dt="2026-01-23T15:38:34.228" v="202"/>
        <pc:sldMkLst>
          <pc:docMk/>
          <pc:sldMk cId="3160569194" sldId="1006"/>
        </pc:sldMkLst>
      </pc:sldChg>
      <pc:sldChg chg="modSp">
        <pc:chgData name="Maria Trevino Gonzalez" userId="aa36a5e4-cd30-4109-a581-5f2fc96aeea0" providerId="ADAL" clId="{80AA50D9-4FB5-4D38-A605-B1DA9D52445D}" dt="2026-01-23T16:23:25.362" v="1315" actId="207"/>
        <pc:sldMkLst>
          <pc:docMk/>
          <pc:sldMk cId="2802567056" sldId="1008"/>
        </pc:sldMkLst>
        <pc:spChg chg="mod">
          <ac:chgData name="Maria Trevino Gonzalez" userId="aa36a5e4-cd30-4109-a581-5f2fc96aeea0" providerId="ADAL" clId="{80AA50D9-4FB5-4D38-A605-B1DA9D52445D}" dt="2026-01-23T16:23:25.362" v="1315" actId="207"/>
          <ac:spMkLst>
            <pc:docMk/>
            <pc:sldMk cId="2802567056" sldId="1008"/>
            <ac:spMk id="2" creationId="{EBC83BD1-B733-ED4A-88E1-0326EA415FC8}"/>
          </ac:spMkLst>
        </pc:spChg>
        <pc:spChg chg="mod">
          <ac:chgData name="Maria Trevino Gonzalez" userId="aa36a5e4-cd30-4109-a581-5f2fc96aeea0" providerId="ADAL" clId="{80AA50D9-4FB5-4D38-A605-B1DA9D52445D}" dt="2026-01-23T16:23:25.362" v="1315" actId="207"/>
          <ac:spMkLst>
            <pc:docMk/>
            <pc:sldMk cId="2802567056" sldId="1008"/>
            <ac:spMk id="9" creationId="{D0D73164-7951-8541-9170-F1D72CEEC4A2}"/>
          </ac:spMkLst>
        </pc:spChg>
        <pc:spChg chg="mod">
          <ac:chgData name="Maria Trevino Gonzalez" userId="aa36a5e4-cd30-4109-a581-5f2fc96aeea0" providerId="ADAL" clId="{80AA50D9-4FB5-4D38-A605-B1DA9D52445D}" dt="2026-01-23T16:23:25.362" v="1315" actId="207"/>
          <ac:spMkLst>
            <pc:docMk/>
            <pc:sldMk cId="2802567056" sldId="1008"/>
            <ac:spMk id="10" creationId="{742A211E-6A07-274B-B926-6D91BA4F1D20}"/>
          </ac:spMkLst>
        </pc:spChg>
      </pc:sldChg>
      <pc:sldChg chg="delSp modSp mod delDesignElem">
        <pc:chgData name="Maria Trevino Gonzalez" userId="aa36a5e4-cd30-4109-a581-5f2fc96aeea0" providerId="ADAL" clId="{80AA50D9-4FB5-4D38-A605-B1DA9D52445D}" dt="2026-01-23T16:22:11.832" v="1292" actId="207"/>
        <pc:sldMkLst>
          <pc:docMk/>
          <pc:sldMk cId="2940837585" sldId="1010"/>
        </pc:sldMkLst>
        <pc:spChg chg="mod">
          <ac:chgData name="Maria Trevino Gonzalez" userId="aa36a5e4-cd30-4109-a581-5f2fc96aeea0" providerId="ADAL" clId="{80AA50D9-4FB5-4D38-A605-B1DA9D52445D}" dt="2026-01-23T16:22:11.832" v="1292" actId="207"/>
          <ac:spMkLst>
            <pc:docMk/>
            <pc:sldMk cId="2940837585" sldId="1010"/>
            <ac:spMk id="2" creationId="{EBC83BD1-B733-ED4A-88E1-0326EA415FC8}"/>
          </ac:spMkLst>
        </pc:spChg>
      </pc:sldChg>
      <pc:sldChg chg="modSp mod">
        <pc:chgData name="Maria Trevino Gonzalez" userId="aa36a5e4-cd30-4109-a581-5f2fc96aeea0" providerId="ADAL" clId="{80AA50D9-4FB5-4D38-A605-B1DA9D52445D}" dt="2026-01-23T16:13:08.903" v="902" actId="207"/>
        <pc:sldMkLst>
          <pc:docMk/>
          <pc:sldMk cId="3641725262" sldId="1108"/>
        </pc:sldMkLst>
        <pc:spChg chg="mod">
          <ac:chgData name="Maria Trevino Gonzalez" userId="aa36a5e4-cd30-4109-a581-5f2fc96aeea0" providerId="ADAL" clId="{80AA50D9-4FB5-4D38-A605-B1DA9D52445D}" dt="2026-01-23T16:13:08.903" v="902" actId="207"/>
          <ac:spMkLst>
            <pc:docMk/>
            <pc:sldMk cId="3641725262" sldId="1108"/>
            <ac:spMk id="2" creationId="{C3B9972D-A029-5518-81E2-FA9B1A199BC5}"/>
          </ac:spMkLst>
        </pc:spChg>
      </pc:sldChg>
      <pc:sldChg chg="modSp mod">
        <pc:chgData name="Maria Trevino Gonzalez" userId="aa36a5e4-cd30-4109-a581-5f2fc96aeea0" providerId="ADAL" clId="{80AA50D9-4FB5-4D38-A605-B1DA9D52445D}" dt="2026-01-23T15:30:36.779" v="47" actId="20577"/>
        <pc:sldMkLst>
          <pc:docMk/>
          <pc:sldMk cId="2165326666" sldId="1113"/>
        </pc:sldMkLst>
        <pc:spChg chg="mod">
          <ac:chgData name="Maria Trevino Gonzalez" userId="aa36a5e4-cd30-4109-a581-5f2fc96aeea0" providerId="ADAL" clId="{80AA50D9-4FB5-4D38-A605-B1DA9D52445D}" dt="2026-01-23T15:30:36.779" v="47" actId="20577"/>
          <ac:spMkLst>
            <pc:docMk/>
            <pc:sldMk cId="2165326666" sldId="1113"/>
            <ac:spMk id="3" creationId="{90EA7D7D-3CC8-7FBD-309A-08913116C245}"/>
          </ac:spMkLst>
        </pc:spChg>
      </pc:sldChg>
      <pc:sldChg chg="addSp delSp modSp add mod ord modAnim">
        <pc:chgData name="Maria Trevino Gonzalez" userId="aa36a5e4-cd30-4109-a581-5f2fc96aeea0" providerId="ADAL" clId="{80AA50D9-4FB5-4D38-A605-B1DA9D52445D}" dt="2026-01-23T16:12:31.660" v="899"/>
        <pc:sldMkLst>
          <pc:docMk/>
          <pc:sldMk cId="839371987" sldId="1143"/>
        </pc:sldMkLst>
        <pc:spChg chg="add mod">
          <ac:chgData name="Maria Trevino Gonzalez" userId="aa36a5e4-cd30-4109-a581-5f2fc96aeea0" providerId="ADAL" clId="{80AA50D9-4FB5-4D38-A605-B1DA9D52445D}" dt="2026-01-23T16:02:35.647" v="603" actId="14100"/>
          <ac:spMkLst>
            <pc:docMk/>
            <pc:sldMk cId="839371987" sldId="1143"/>
            <ac:spMk id="5" creationId="{98CC4181-0294-5694-70EC-8DEB7B50DCE2}"/>
          </ac:spMkLst>
        </pc:spChg>
        <pc:spChg chg="mod">
          <ac:chgData name="Maria Trevino Gonzalez" userId="aa36a5e4-cd30-4109-a581-5f2fc96aeea0" providerId="ADAL" clId="{80AA50D9-4FB5-4D38-A605-B1DA9D52445D}" dt="2026-01-23T15:59:03.805" v="583"/>
          <ac:spMkLst>
            <pc:docMk/>
            <pc:sldMk cId="839371987" sldId="1143"/>
            <ac:spMk id="11" creationId="{7A789470-FF72-BFA3-7309-5F796BF856E2}"/>
          </ac:spMkLst>
        </pc:spChg>
      </pc:sldChg>
      <pc:sldChg chg="modSp add mod">
        <pc:chgData name="Maria Trevino Gonzalez" userId="aa36a5e4-cd30-4109-a581-5f2fc96aeea0" providerId="ADAL" clId="{80AA50D9-4FB5-4D38-A605-B1DA9D52445D}" dt="2026-01-23T16:32:49.903" v="1701" actId="1076"/>
        <pc:sldMkLst>
          <pc:docMk/>
          <pc:sldMk cId="3156253181" sldId="1144"/>
        </pc:sldMkLst>
        <pc:spChg chg="mod">
          <ac:chgData name="Maria Trevino Gonzalez" userId="aa36a5e4-cd30-4109-a581-5f2fc96aeea0" providerId="ADAL" clId="{80AA50D9-4FB5-4D38-A605-B1DA9D52445D}" dt="2026-01-23T16:31:38.393" v="1684" actId="1035"/>
          <ac:spMkLst>
            <pc:docMk/>
            <pc:sldMk cId="3156253181" sldId="1144"/>
            <ac:spMk id="2" creationId="{5A239099-5B78-C941-0F1E-5D23F15CC983}"/>
          </ac:spMkLst>
        </pc:spChg>
        <pc:spChg chg="mod">
          <ac:chgData name="Maria Trevino Gonzalez" userId="aa36a5e4-cd30-4109-a581-5f2fc96aeea0" providerId="ADAL" clId="{80AA50D9-4FB5-4D38-A605-B1DA9D52445D}" dt="2026-01-23T16:32:49.903" v="1701" actId="1076"/>
          <ac:spMkLst>
            <pc:docMk/>
            <pc:sldMk cId="3156253181" sldId="1144"/>
            <ac:spMk id="3" creationId="{CC162EAE-0528-98AF-8128-DC279913C7E2}"/>
          </ac:spMkLst>
        </pc:spChg>
        <pc:spChg chg="mod">
          <ac:chgData name="Maria Trevino Gonzalez" userId="aa36a5e4-cd30-4109-a581-5f2fc96aeea0" providerId="ADAL" clId="{80AA50D9-4FB5-4D38-A605-B1DA9D52445D}" dt="2026-01-23T16:32:26.677" v="1695" actId="20577"/>
          <ac:spMkLst>
            <pc:docMk/>
            <pc:sldMk cId="3156253181" sldId="1144"/>
            <ac:spMk id="4" creationId="{FCBB8AD3-A9BC-1202-6405-B4EB3BFDA3A3}"/>
          </ac:spMkLst>
        </pc:spChg>
      </pc:sldChg>
      <pc:sldChg chg="add modNotesTx">
        <pc:chgData name="Maria Trevino Gonzalez" userId="aa36a5e4-cd30-4109-a581-5f2fc96aeea0" providerId="ADAL" clId="{80AA50D9-4FB5-4D38-A605-B1DA9D52445D}" dt="2026-01-23T15:42:40.611" v="247" actId="20577"/>
        <pc:sldMkLst>
          <pc:docMk/>
          <pc:sldMk cId="2225993807" sldId="1146"/>
        </pc:sldMkLst>
      </pc:sldChg>
      <pc:sldChg chg="addSp delSp modSp add mod modAnim modNotesTx">
        <pc:chgData name="Maria Trevino Gonzalez" userId="aa36a5e4-cd30-4109-a581-5f2fc96aeea0" providerId="ADAL" clId="{80AA50D9-4FB5-4D38-A605-B1DA9D52445D}" dt="2026-01-23T15:43:02.354" v="305" actId="20577"/>
        <pc:sldMkLst>
          <pc:docMk/>
          <pc:sldMk cId="2625585442" sldId="1151"/>
        </pc:sldMkLst>
        <pc:spChg chg="mod">
          <ac:chgData name="Maria Trevino Gonzalez" userId="aa36a5e4-cd30-4109-a581-5f2fc96aeea0" providerId="ADAL" clId="{80AA50D9-4FB5-4D38-A605-B1DA9D52445D}" dt="2026-01-23T15:36:50.569" v="157" actId="122"/>
          <ac:spMkLst>
            <pc:docMk/>
            <pc:sldMk cId="2625585442" sldId="1151"/>
            <ac:spMk id="3" creationId="{6F67F35D-5BD1-5B14-E5DC-AABAB22E26E7}"/>
          </ac:spMkLst>
        </pc:spChg>
        <pc:spChg chg="mod">
          <ac:chgData name="Maria Trevino Gonzalez" userId="aa36a5e4-cd30-4109-a581-5f2fc96aeea0" providerId="ADAL" clId="{80AA50D9-4FB5-4D38-A605-B1DA9D52445D}" dt="2026-01-23T15:36:42.502" v="155" actId="1076"/>
          <ac:spMkLst>
            <pc:docMk/>
            <pc:sldMk cId="2625585442" sldId="1151"/>
            <ac:spMk id="4" creationId="{1C35AD81-726D-A2E7-1551-5AA43ABFC432}"/>
          </ac:spMkLst>
        </pc:spChg>
        <pc:picChg chg="add mod ord">
          <ac:chgData name="Maria Trevino Gonzalez" userId="aa36a5e4-cd30-4109-a581-5f2fc96aeea0" providerId="ADAL" clId="{80AA50D9-4FB5-4D38-A605-B1DA9D52445D}" dt="2026-01-23T15:36:36.568" v="154" actId="34135"/>
          <ac:picMkLst>
            <pc:docMk/>
            <pc:sldMk cId="2625585442" sldId="1151"/>
            <ac:picMk id="6" creationId="{BE87C348-2DB8-9C80-9497-C5FB33045165}"/>
          </ac:picMkLst>
        </pc:picChg>
      </pc:sldChg>
      <pc:sldChg chg="addSp delSp modSp new mod modClrScheme chgLayout">
        <pc:chgData name="Maria Trevino Gonzalez" userId="aa36a5e4-cd30-4109-a581-5f2fc96aeea0" providerId="ADAL" clId="{80AA50D9-4FB5-4D38-A605-B1DA9D52445D}" dt="2026-01-23T15:42:28.943" v="225" actId="1076"/>
        <pc:sldMkLst>
          <pc:docMk/>
          <pc:sldMk cId="2858712074" sldId="1152"/>
        </pc:sldMkLst>
        <pc:spChg chg="mod">
          <ac:chgData name="Maria Trevino Gonzalez" userId="aa36a5e4-cd30-4109-a581-5f2fc96aeea0" providerId="ADAL" clId="{80AA50D9-4FB5-4D38-A605-B1DA9D52445D}" dt="2026-01-23T15:40:16.104" v="214" actId="207"/>
          <ac:spMkLst>
            <pc:docMk/>
            <pc:sldMk cId="2858712074" sldId="1152"/>
            <ac:spMk id="2" creationId="{E5865A53-E1EE-6688-CF64-236FD5C92A0D}"/>
          </ac:spMkLst>
        </pc:spChg>
        <pc:picChg chg="add mod">
          <ac:chgData name="Maria Trevino Gonzalez" userId="aa36a5e4-cd30-4109-a581-5f2fc96aeea0" providerId="ADAL" clId="{80AA50D9-4FB5-4D38-A605-B1DA9D52445D}" dt="2026-01-23T15:40:01.201" v="212" actId="26606"/>
          <ac:picMkLst>
            <pc:docMk/>
            <pc:sldMk cId="2858712074" sldId="1152"/>
            <ac:picMk id="6" creationId="{A56F8B63-52DC-0E62-6663-81CFA280BEC6}"/>
          </ac:picMkLst>
        </pc:picChg>
        <pc:picChg chg="add mod">
          <ac:chgData name="Maria Trevino Gonzalez" userId="aa36a5e4-cd30-4109-a581-5f2fc96aeea0" providerId="ADAL" clId="{80AA50D9-4FB5-4D38-A605-B1DA9D52445D}" dt="2026-01-23T15:42:28.943" v="225" actId="1076"/>
          <ac:picMkLst>
            <pc:docMk/>
            <pc:sldMk cId="2858712074" sldId="1152"/>
            <ac:picMk id="10" creationId="{CDE376D6-3F1C-2073-C84C-331375A05C42}"/>
          </ac:picMkLst>
        </pc:picChg>
      </pc:sldChg>
      <pc:sldChg chg="addSp delSp modSp new mod modAnim">
        <pc:chgData name="Maria Trevino Gonzalez" userId="aa36a5e4-cd30-4109-a581-5f2fc96aeea0" providerId="ADAL" clId="{80AA50D9-4FB5-4D38-A605-B1DA9D52445D}" dt="2026-01-23T16:04:49.545" v="618"/>
        <pc:sldMkLst>
          <pc:docMk/>
          <pc:sldMk cId="2149665652" sldId="1153"/>
        </pc:sldMkLst>
        <pc:spChg chg="add mod">
          <ac:chgData name="Maria Trevino Gonzalez" userId="aa36a5e4-cd30-4109-a581-5f2fc96aeea0" providerId="ADAL" clId="{80AA50D9-4FB5-4D38-A605-B1DA9D52445D}" dt="2026-01-23T15:48:21.816" v="435" actId="1076"/>
          <ac:spMkLst>
            <pc:docMk/>
            <pc:sldMk cId="2149665652" sldId="1153"/>
            <ac:spMk id="3" creationId="{A26B1B6F-1F93-ED55-37B4-E790EF290B82}"/>
          </ac:spMkLst>
        </pc:spChg>
        <pc:spChg chg="add mod">
          <ac:chgData name="Maria Trevino Gonzalez" userId="aa36a5e4-cd30-4109-a581-5f2fc96aeea0" providerId="ADAL" clId="{80AA50D9-4FB5-4D38-A605-B1DA9D52445D}" dt="2026-01-23T15:48:21.816" v="435" actId="1076"/>
          <ac:spMkLst>
            <pc:docMk/>
            <pc:sldMk cId="2149665652" sldId="1153"/>
            <ac:spMk id="4" creationId="{B2811838-DFAC-15A6-C7D9-976B9DB00E05}"/>
          </ac:spMkLst>
        </pc:spChg>
        <pc:spChg chg="add mod">
          <ac:chgData name="Maria Trevino Gonzalez" userId="aa36a5e4-cd30-4109-a581-5f2fc96aeea0" providerId="ADAL" clId="{80AA50D9-4FB5-4D38-A605-B1DA9D52445D}" dt="2026-01-23T15:53:53.111" v="532" actId="1076"/>
          <ac:spMkLst>
            <pc:docMk/>
            <pc:sldMk cId="2149665652" sldId="1153"/>
            <ac:spMk id="7" creationId="{23168FA5-FFAB-9DDA-1C5D-BC5D1C3D8DB3}"/>
          </ac:spMkLst>
        </pc:spChg>
        <pc:spChg chg="add mod">
          <ac:chgData name="Maria Trevino Gonzalez" userId="aa36a5e4-cd30-4109-a581-5f2fc96aeea0" providerId="ADAL" clId="{80AA50D9-4FB5-4D38-A605-B1DA9D52445D}" dt="2026-01-23T15:54:02.096" v="534" actId="1076"/>
          <ac:spMkLst>
            <pc:docMk/>
            <pc:sldMk cId="2149665652" sldId="1153"/>
            <ac:spMk id="8" creationId="{84A5DAD0-7FE5-CEDB-AF23-DDC89D0BD4FF}"/>
          </ac:spMkLst>
        </pc:spChg>
        <pc:spChg chg="add mod">
          <ac:chgData name="Maria Trevino Gonzalez" userId="aa36a5e4-cd30-4109-a581-5f2fc96aeea0" providerId="ADAL" clId="{80AA50D9-4FB5-4D38-A605-B1DA9D52445D}" dt="2026-01-23T15:50:05.672" v="457" actId="1076"/>
          <ac:spMkLst>
            <pc:docMk/>
            <pc:sldMk cId="2149665652" sldId="1153"/>
            <ac:spMk id="12" creationId="{B6FF6ED6-3CF8-56EF-4266-84D38F81015D}"/>
          </ac:spMkLst>
        </pc:spChg>
        <pc:spChg chg="add mod">
          <ac:chgData name="Maria Trevino Gonzalez" userId="aa36a5e4-cd30-4109-a581-5f2fc96aeea0" providerId="ADAL" clId="{80AA50D9-4FB5-4D38-A605-B1DA9D52445D}" dt="2026-01-23T15:50:10.719" v="471" actId="1035"/>
          <ac:spMkLst>
            <pc:docMk/>
            <pc:sldMk cId="2149665652" sldId="1153"/>
            <ac:spMk id="13" creationId="{57D9C005-9A8F-1913-F775-8C19035EC877}"/>
          </ac:spMkLst>
        </pc:spChg>
        <pc:spChg chg="add mod">
          <ac:chgData name="Maria Trevino Gonzalez" userId="aa36a5e4-cd30-4109-a581-5f2fc96aeea0" providerId="ADAL" clId="{80AA50D9-4FB5-4D38-A605-B1DA9D52445D}" dt="2026-01-23T15:52:53.565" v="518" actId="14100"/>
          <ac:spMkLst>
            <pc:docMk/>
            <pc:sldMk cId="2149665652" sldId="1153"/>
            <ac:spMk id="15" creationId="{C80A3879-7641-D98B-3B20-60FA7DD76678}"/>
          </ac:spMkLst>
        </pc:spChg>
        <pc:spChg chg="add mod">
          <ac:chgData name="Maria Trevino Gonzalez" userId="aa36a5e4-cd30-4109-a581-5f2fc96aeea0" providerId="ADAL" clId="{80AA50D9-4FB5-4D38-A605-B1DA9D52445D}" dt="2026-01-23T15:54:27.259" v="570" actId="14100"/>
          <ac:spMkLst>
            <pc:docMk/>
            <pc:sldMk cId="2149665652" sldId="1153"/>
            <ac:spMk id="16" creationId="{7570288D-5630-7CF4-32C3-FCAA53D19DFB}"/>
          </ac:spMkLst>
        </pc:spChg>
        <pc:picChg chg="add mod">
          <ac:chgData name="Maria Trevino Gonzalez" userId="aa36a5e4-cd30-4109-a581-5f2fc96aeea0" providerId="ADAL" clId="{80AA50D9-4FB5-4D38-A605-B1DA9D52445D}" dt="2026-01-23T15:48:29.785" v="439" actId="1076"/>
          <ac:picMkLst>
            <pc:docMk/>
            <pc:sldMk cId="2149665652" sldId="1153"/>
            <ac:picMk id="2" creationId="{2F2381F8-4AC2-C3FC-39F0-3843CFAFC885}"/>
          </ac:picMkLst>
        </pc:picChg>
        <pc:picChg chg="add mod ord modCrop">
          <ac:chgData name="Maria Trevino Gonzalez" userId="aa36a5e4-cd30-4109-a581-5f2fc96aeea0" providerId="ADAL" clId="{80AA50D9-4FB5-4D38-A605-B1DA9D52445D}" dt="2026-01-23T15:53:42.956" v="531" actId="1076"/>
          <ac:picMkLst>
            <pc:docMk/>
            <pc:sldMk cId="2149665652" sldId="1153"/>
            <ac:picMk id="6" creationId="{C6FBDC77-85AE-48C9-CC55-EB8DD20F6D28}"/>
          </ac:picMkLst>
        </pc:picChg>
        <pc:picChg chg="add mod">
          <ac:chgData name="Maria Trevino Gonzalez" userId="aa36a5e4-cd30-4109-a581-5f2fc96aeea0" providerId="ADAL" clId="{80AA50D9-4FB5-4D38-A605-B1DA9D52445D}" dt="2026-01-23T15:49:49.847" v="454" actId="1076"/>
          <ac:picMkLst>
            <pc:docMk/>
            <pc:sldMk cId="2149665652" sldId="1153"/>
            <ac:picMk id="14" creationId="{23C22427-BF42-3E15-7FCA-CE01FE6AE862}"/>
          </ac:picMkLst>
        </pc:picChg>
        <pc:picChg chg="add mod ord">
          <ac:chgData name="Maria Trevino Gonzalez" userId="aa36a5e4-cd30-4109-a581-5f2fc96aeea0" providerId="ADAL" clId="{80AA50D9-4FB5-4D38-A605-B1DA9D52445D}" dt="2026-01-23T15:55:03.311" v="575" actId="167"/>
          <ac:picMkLst>
            <pc:docMk/>
            <pc:sldMk cId="2149665652" sldId="1153"/>
            <ac:picMk id="18" creationId="{618B22F1-17FC-09AF-8AFD-395858E673FB}"/>
          </ac:picMkLst>
        </pc:picChg>
      </pc:sldChg>
      <pc:sldChg chg="addSp delSp modSp add mod delAnim modAnim">
        <pc:chgData name="Maria Trevino Gonzalez" userId="aa36a5e4-cd30-4109-a581-5f2fc96aeea0" providerId="ADAL" clId="{80AA50D9-4FB5-4D38-A605-B1DA9D52445D}" dt="2026-01-23T16:12:03.695" v="897" actId="114"/>
        <pc:sldMkLst>
          <pc:docMk/>
          <pc:sldMk cId="985630949" sldId="1154"/>
        </pc:sldMkLst>
        <pc:spChg chg="mod">
          <ac:chgData name="Maria Trevino Gonzalez" userId="aa36a5e4-cd30-4109-a581-5f2fc96aeea0" providerId="ADAL" clId="{80AA50D9-4FB5-4D38-A605-B1DA9D52445D}" dt="2026-01-23T16:07:33.968" v="719" actId="1037"/>
          <ac:spMkLst>
            <pc:docMk/>
            <pc:sldMk cId="985630949" sldId="1154"/>
            <ac:spMk id="5" creationId="{A338E7F6-3511-9764-6D7B-E140870A7ABA}"/>
          </ac:spMkLst>
        </pc:spChg>
        <pc:spChg chg="mod">
          <ac:chgData name="Maria Trevino Gonzalez" userId="aa36a5e4-cd30-4109-a581-5f2fc96aeea0" providerId="ADAL" clId="{80AA50D9-4FB5-4D38-A605-B1DA9D52445D}" dt="2026-01-23T16:07:49.072" v="728" actId="403"/>
          <ac:spMkLst>
            <pc:docMk/>
            <pc:sldMk cId="985630949" sldId="1154"/>
            <ac:spMk id="7" creationId="{A72ACC5F-E79C-0F95-AECC-52E7ACB69DB2}"/>
          </ac:spMkLst>
        </pc:spChg>
        <pc:spChg chg="mod">
          <ac:chgData name="Maria Trevino Gonzalez" userId="aa36a5e4-cd30-4109-a581-5f2fc96aeea0" providerId="ADAL" clId="{80AA50D9-4FB5-4D38-A605-B1DA9D52445D}" dt="2026-01-23T16:06:19.520" v="640"/>
          <ac:spMkLst>
            <pc:docMk/>
            <pc:sldMk cId="985630949" sldId="1154"/>
            <ac:spMk id="8" creationId="{888ECB04-319F-E8A4-3036-9A4BEC0B58D1}"/>
          </ac:spMkLst>
        </pc:spChg>
        <pc:spChg chg="mod">
          <ac:chgData name="Maria Trevino Gonzalez" userId="aa36a5e4-cd30-4109-a581-5f2fc96aeea0" providerId="ADAL" clId="{80AA50D9-4FB5-4D38-A605-B1DA9D52445D}" dt="2026-01-23T16:07:52.842" v="729" actId="403"/>
          <ac:spMkLst>
            <pc:docMk/>
            <pc:sldMk cId="985630949" sldId="1154"/>
            <ac:spMk id="9" creationId="{790D1837-C150-7C81-2E3A-2876A5AE7314}"/>
          </ac:spMkLst>
        </pc:spChg>
        <pc:spChg chg="mod">
          <ac:chgData name="Maria Trevino Gonzalez" userId="aa36a5e4-cd30-4109-a581-5f2fc96aeea0" providerId="ADAL" clId="{80AA50D9-4FB5-4D38-A605-B1DA9D52445D}" dt="2026-01-23T16:08:18.371" v="779" actId="1035"/>
          <ac:spMkLst>
            <pc:docMk/>
            <pc:sldMk cId="985630949" sldId="1154"/>
            <ac:spMk id="11" creationId="{DEC5792F-2D4C-E69F-4A3A-E426A90FE6B2}"/>
          </ac:spMkLst>
        </pc:spChg>
        <pc:spChg chg="mod">
          <ac:chgData name="Maria Trevino Gonzalez" userId="aa36a5e4-cd30-4109-a581-5f2fc96aeea0" providerId="ADAL" clId="{80AA50D9-4FB5-4D38-A605-B1DA9D52445D}" dt="2026-01-23T16:10:02.052" v="851" actId="403"/>
          <ac:spMkLst>
            <pc:docMk/>
            <pc:sldMk cId="985630949" sldId="1154"/>
            <ac:spMk id="12" creationId="{7B577747-6892-C166-B9F0-D2FDBA768219}"/>
          </ac:spMkLst>
        </pc:spChg>
        <pc:spChg chg="mod">
          <ac:chgData name="Maria Trevino Gonzalez" userId="aa36a5e4-cd30-4109-a581-5f2fc96aeea0" providerId="ADAL" clId="{80AA50D9-4FB5-4D38-A605-B1DA9D52445D}" dt="2026-01-23T16:08:00.557" v="730"/>
          <ac:spMkLst>
            <pc:docMk/>
            <pc:sldMk cId="985630949" sldId="1154"/>
            <ac:spMk id="13" creationId="{F00638E3-2A8E-C865-6B1F-BD29D5D9A378}"/>
          </ac:spMkLst>
        </pc:spChg>
        <pc:spChg chg="mod">
          <ac:chgData name="Maria Trevino Gonzalez" userId="aa36a5e4-cd30-4109-a581-5f2fc96aeea0" providerId="ADAL" clId="{80AA50D9-4FB5-4D38-A605-B1DA9D52445D}" dt="2026-01-23T16:10:08.831" v="854" actId="403"/>
          <ac:spMkLst>
            <pc:docMk/>
            <pc:sldMk cId="985630949" sldId="1154"/>
            <ac:spMk id="14" creationId="{73A9B7CB-ECEA-4A98-94FA-B9A97F78FDE2}"/>
          </ac:spMkLst>
        </pc:spChg>
        <pc:spChg chg="mod">
          <ac:chgData name="Maria Trevino Gonzalez" userId="aa36a5e4-cd30-4109-a581-5f2fc96aeea0" providerId="ADAL" clId="{80AA50D9-4FB5-4D38-A605-B1DA9D52445D}" dt="2026-01-23T16:10:57.071" v="876" actId="1076"/>
          <ac:spMkLst>
            <pc:docMk/>
            <pc:sldMk cId="985630949" sldId="1154"/>
            <ac:spMk id="16" creationId="{8CCDCF81-B0D4-9968-1458-CB1399C96258}"/>
          </ac:spMkLst>
        </pc:spChg>
        <pc:spChg chg="mod">
          <ac:chgData name="Maria Trevino Gonzalez" userId="aa36a5e4-cd30-4109-a581-5f2fc96aeea0" providerId="ADAL" clId="{80AA50D9-4FB5-4D38-A605-B1DA9D52445D}" dt="2026-01-23T16:12:03.695" v="897" actId="114"/>
          <ac:spMkLst>
            <pc:docMk/>
            <pc:sldMk cId="985630949" sldId="1154"/>
            <ac:spMk id="17" creationId="{794A0A82-E70C-1165-9049-08A3B2DB494F}"/>
          </ac:spMkLst>
        </pc:spChg>
        <pc:spChg chg="mod">
          <ac:chgData name="Maria Trevino Gonzalez" userId="aa36a5e4-cd30-4109-a581-5f2fc96aeea0" providerId="ADAL" clId="{80AA50D9-4FB5-4D38-A605-B1DA9D52445D}" dt="2026-01-23T16:10:40.077" v="856"/>
          <ac:spMkLst>
            <pc:docMk/>
            <pc:sldMk cId="985630949" sldId="1154"/>
            <ac:spMk id="18" creationId="{DD70F2F4-FBF5-0335-4264-DA6EB6B0B615}"/>
          </ac:spMkLst>
        </pc:spChg>
        <pc:spChg chg="mod">
          <ac:chgData name="Maria Trevino Gonzalez" userId="aa36a5e4-cd30-4109-a581-5f2fc96aeea0" providerId="ADAL" clId="{80AA50D9-4FB5-4D38-A605-B1DA9D52445D}" dt="2026-01-23T16:11:58.782" v="896" actId="122"/>
          <ac:spMkLst>
            <pc:docMk/>
            <pc:sldMk cId="985630949" sldId="1154"/>
            <ac:spMk id="19" creationId="{AE9A0840-46E3-0B76-663C-8F20B33E94BA}"/>
          </ac:spMkLst>
        </pc:spChg>
        <pc:grpChg chg="add mod">
          <ac:chgData name="Maria Trevino Gonzalez" userId="aa36a5e4-cd30-4109-a581-5f2fc96aeea0" providerId="ADAL" clId="{80AA50D9-4FB5-4D38-A605-B1DA9D52445D}" dt="2026-01-23T16:07:41.312" v="721" actId="14100"/>
          <ac:grpSpMkLst>
            <pc:docMk/>
            <pc:sldMk cId="985630949" sldId="1154"/>
            <ac:grpSpMk id="2" creationId="{455282D9-E2B3-8995-530B-B08607AA88FF}"/>
          </ac:grpSpMkLst>
        </pc:grpChg>
        <pc:grpChg chg="add mod">
          <ac:chgData name="Maria Trevino Gonzalez" userId="aa36a5e4-cd30-4109-a581-5f2fc96aeea0" providerId="ADAL" clId="{80AA50D9-4FB5-4D38-A605-B1DA9D52445D}" dt="2026-01-23T16:10:19.419" v="855" actId="1076"/>
          <ac:grpSpMkLst>
            <pc:docMk/>
            <pc:sldMk cId="985630949" sldId="1154"/>
            <ac:grpSpMk id="10" creationId="{C94C0FB4-2193-9CA1-453F-5A710EB7BEE8}"/>
          </ac:grpSpMkLst>
        </pc:grpChg>
        <pc:grpChg chg="add mod">
          <ac:chgData name="Maria Trevino Gonzalez" userId="aa36a5e4-cd30-4109-a581-5f2fc96aeea0" providerId="ADAL" clId="{80AA50D9-4FB5-4D38-A605-B1DA9D52445D}" dt="2026-01-23T16:11:10.736" v="882" actId="14100"/>
          <ac:grpSpMkLst>
            <pc:docMk/>
            <pc:sldMk cId="985630949" sldId="1154"/>
            <ac:grpSpMk id="15" creationId="{C2ABD87A-CA5D-3CF9-13A5-EDBC26D40A8B}"/>
          </ac:grpSpMkLst>
        </pc:grpChg>
        <pc:picChg chg="mod">
          <ac:chgData name="Maria Trevino Gonzalez" userId="aa36a5e4-cd30-4109-a581-5f2fc96aeea0" providerId="ADAL" clId="{80AA50D9-4FB5-4D38-A605-B1DA9D52445D}" dt="2026-01-23T16:07:20.402" v="665" actId="16037"/>
          <ac:picMkLst>
            <pc:docMk/>
            <pc:sldMk cId="985630949" sldId="1154"/>
            <ac:picMk id="6" creationId="{F7B826F1-401D-94D2-619D-87BC504B5F3A}"/>
          </ac:picMkLst>
        </pc:picChg>
      </pc:sldChg>
      <pc:sldMasterChg chg="addSp">
        <pc:chgData name="Maria Trevino Gonzalez" userId="aa36a5e4-cd30-4109-a581-5f2fc96aeea0" providerId="ADAL" clId="{80AA50D9-4FB5-4D38-A605-B1DA9D52445D}" dt="2026-01-23T15:38:34.228" v="202"/>
        <pc:sldMasterMkLst>
          <pc:docMk/>
          <pc:sldMasterMk cId="1965487769" sldId="2147483698"/>
        </pc:sldMasterMkLst>
        <pc:picChg chg="add">
          <ac:chgData name="Maria Trevino Gonzalez" userId="aa36a5e4-cd30-4109-a581-5f2fc96aeea0" providerId="ADAL" clId="{80AA50D9-4FB5-4D38-A605-B1DA9D52445D}" dt="2026-01-23T15:38:34.228" v="202"/>
          <ac:picMkLst>
            <pc:docMk/>
            <pc:sldMasterMk cId="1965487769" sldId="2147483698"/>
            <ac:picMk id="7" creationId="{DFD4E9AF-D18A-6F42-A935-3AC1155F78E8}"/>
          </ac:picMkLst>
        </pc:picChg>
      </pc:sldMasterChg>
    </pc:docChg>
  </pc:docChgLst>
  <pc:docChgLst>
    <pc:chgData name="Maria Trevino Gonzalez" userId="S::m.tgonzalez@uwtsd.ac.uk::aa36a5e4-cd30-4109-a581-5f2fc96aeea0" providerId="AD" clId="Web-{DD544922-FE9E-19E1-82CF-83951680EFD7}"/>
    <pc:docChg chg="modSld modMainMaster">
      <pc:chgData name="Maria Trevino Gonzalez" userId="S::m.tgonzalez@uwtsd.ac.uk::aa36a5e4-cd30-4109-a581-5f2fc96aeea0" providerId="AD" clId="Web-{DD544922-FE9E-19E1-82CF-83951680EFD7}" dt="2026-01-26T08:28:17.034" v="6" actId="1076"/>
      <pc:docMkLst>
        <pc:docMk/>
      </pc:docMkLst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858196068" sldId="998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781686584" sldId="999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1844908547" sldId="1000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3120269358" sldId="1001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511777851" sldId="1004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3160569194" sldId="1006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802567056" sldId="1008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940837585" sldId="1010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3641725262" sldId="1108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659345698" sldId="1109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3777646065" sldId="1110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752586931" sldId="1111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165326666" sldId="1113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755480586" sldId="1114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839371987" sldId="1143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3156253181" sldId="1144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225993807" sldId="1146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625585442" sldId="1151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858712074" sldId="1152"/>
        </pc:sldMkLst>
      </pc:sldChg>
      <pc:sldChg chg="modTransition">
        <pc:chgData name="Maria Trevino Gonzalez" userId="S::m.tgonzalez@uwtsd.ac.uk::aa36a5e4-cd30-4109-a581-5f2fc96aeea0" providerId="AD" clId="Web-{DD544922-FE9E-19E1-82CF-83951680EFD7}" dt="2026-01-26T08:27:42.986" v="1"/>
        <pc:sldMkLst>
          <pc:docMk/>
          <pc:sldMk cId="2149665652" sldId="1153"/>
        </pc:sldMkLst>
      </pc:sldChg>
      <pc:sldChg chg="modSp modTransition">
        <pc:chgData name="Maria Trevino Gonzalez" userId="S::m.tgonzalez@uwtsd.ac.uk::aa36a5e4-cd30-4109-a581-5f2fc96aeea0" providerId="AD" clId="Web-{DD544922-FE9E-19E1-82CF-83951680EFD7}" dt="2026-01-26T08:28:17.034" v="6" actId="1076"/>
        <pc:sldMkLst>
          <pc:docMk/>
          <pc:sldMk cId="985630949" sldId="1154"/>
        </pc:sldMkLst>
        <pc:grpChg chg="mod">
          <ac:chgData name="Maria Trevino Gonzalez" userId="S::m.tgonzalez@uwtsd.ac.uk::aa36a5e4-cd30-4109-a581-5f2fc96aeea0" providerId="AD" clId="Web-{DD544922-FE9E-19E1-82CF-83951680EFD7}" dt="2026-01-26T08:28:17.034" v="6" actId="1076"/>
          <ac:grpSpMkLst>
            <pc:docMk/>
            <pc:sldMk cId="985630949" sldId="1154"/>
            <ac:grpSpMk id="2" creationId="{455282D9-E2B3-8995-530B-B08607AA88FF}"/>
          </ac:grpSpMkLst>
        </pc:grpChg>
        <pc:grpChg chg="mod">
          <ac:chgData name="Maria Trevino Gonzalez" userId="S::m.tgonzalez@uwtsd.ac.uk::aa36a5e4-cd30-4109-a581-5f2fc96aeea0" providerId="AD" clId="Web-{DD544922-FE9E-19E1-82CF-83951680EFD7}" dt="2026-01-26T08:28:11.534" v="5" actId="1076"/>
          <ac:grpSpMkLst>
            <pc:docMk/>
            <pc:sldMk cId="985630949" sldId="1154"/>
            <ac:grpSpMk id="10" creationId="{C94C0FB4-2193-9CA1-453F-5A710EB7BEE8}"/>
          </ac:grpSpMkLst>
        </pc:grpChg>
        <pc:grpChg chg="mod">
          <ac:chgData name="Maria Trevino Gonzalez" userId="S::m.tgonzalez@uwtsd.ac.uk::aa36a5e4-cd30-4109-a581-5f2fc96aeea0" providerId="AD" clId="Web-{DD544922-FE9E-19E1-82CF-83951680EFD7}" dt="2026-01-26T08:28:07.612" v="4" actId="1076"/>
          <ac:grpSpMkLst>
            <pc:docMk/>
            <pc:sldMk cId="985630949" sldId="1154"/>
            <ac:grpSpMk id="15" creationId="{C2ABD87A-CA5D-3CF9-13A5-EDBC26D40A8B}"/>
          </ac:grpSpMkLst>
        </pc:grpChg>
      </pc:sldChg>
      <pc:sldMasterChg chg="modTransition modSldLayout">
        <pc:chgData name="Maria Trevino Gonzalez" userId="S::m.tgonzalez@uwtsd.ac.uk::aa36a5e4-cd30-4109-a581-5f2fc96aeea0" providerId="AD" clId="Web-{DD544922-FE9E-19E1-82CF-83951680EFD7}" dt="2026-01-26T08:27:42.986" v="1"/>
        <pc:sldMasterMkLst>
          <pc:docMk/>
          <pc:sldMasterMk cId="1531245445" sldId="2147483648"/>
        </pc:sldMasterMkLst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478632071" sldId="214748364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399250506" sldId="2147483650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3257957734" sldId="214748365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322380115" sldId="2147483652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3235702550" sldId="2147483653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4245542140" sldId="2147483654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3711361875" sldId="2147483655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935418413" sldId="214748365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142883648" sldId="2147483657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087271446" sldId="2147483658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531245445" sldId="2147483648"/>
            <pc:sldLayoutMk cId="2504336284" sldId="2147483659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DD544922-FE9E-19E1-82CF-83951680EFD7}" dt="2026-01-26T08:27:42.986" v="1"/>
        <pc:sldMasterMkLst>
          <pc:docMk/>
          <pc:sldMasterMk cId="509104092" sldId="2147483660"/>
        </pc:sldMasterMkLst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3226961651" sldId="214748366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2559846961" sldId="2147483662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1397922843" sldId="2147483663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1015047696" sldId="2147483664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3254424546" sldId="2147483665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909243197" sldId="214748366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3858342677" sldId="2147483667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4149895886" sldId="2147483668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2767811847" sldId="214748366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2449762007" sldId="2147483670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2218564827" sldId="214748367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509104092" sldId="2147483660"/>
            <pc:sldLayoutMk cId="3568773314" sldId="2147483684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DD544922-FE9E-19E1-82CF-83951680EFD7}" dt="2026-01-26T08:27:42.986" v="1"/>
        <pc:sldMasterMkLst>
          <pc:docMk/>
          <pc:sldMasterMk cId="3803127932" sldId="2147483672"/>
        </pc:sldMasterMkLst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2794411630" sldId="2147483673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3958866114" sldId="2147483674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1666408712" sldId="2147483675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1884895379" sldId="214748367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377565565" sldId="2147483677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3493861455" sldId="2147483678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1473914984" sldId="214748367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718867752" sldId="2147483680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3648392398" sldId="214748368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575653634" sldId="2147483682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3803127932" sldId="2147483672"/>
            <pc:sldLayoutMk cId="1980901876" sldId="2147483683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DD544922-FE9E-19E1-82CF-83951680EFD7}" dt="2026-01-26T08:27:42.986" v="1"/>
        <pc:sldMasterMkLst>
          <pc:docMk/>
          <pc:sldMasterMk cId="2691579905" sldId="2147483685"/>
        </pc:sldMasterMkLst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4207428497" sldId="214748368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432499392" sldId="2147483687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971775237" sldId="2147483688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1534898797" sldId="214748368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1641453448" sldId="2147483690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3647379423" sldId="214748369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3477366562" sldId="2147483692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2592797199" sldId="2147483693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2005308854" sldId="2147483694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1094139568" sldId="2147483695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3082063865" sldId="214748369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2691579905" sldId="2147483685"/>
            <pc:sldLayoutMk cId="1384866687" sldId="2147483697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DD544922-FE9E-19E1-82CF-83951680EFD7}" dt="2026-01-26T08:27:42.986" v="1"/>
        <pc:sldMasterMkLst>
          <pc:docMk/>
          <pc:sldMasterMk cId="1965487769" sldId="2147483698"/>
        </pc:sldMasterMkLst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2276736610" sldId="214748369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2635544908" sldId="2147483700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1630838297" sldId="2147483701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3642217530" sldId="2147483702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2196389067" sldId="2147483703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2541889468" sldId="2147483704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900589017" sldId="2147483705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1147346365" sldId="2147483706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663478822" sldId="2147483707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2220351504" sldId="2147483708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616913803" sldId="2147483709"/>
          </pc:sldLayoutMkLst>
        </pc:sldLayoutChg>
        <pc:sldLayoutChg chg="modTransition">
          <pc:chgData name="Maria Trevino Gonzalez" userId="S::m.tgonzalez@uwtsd.ac.uk::aa36a5e4-cd30-4109-a581-5f2fc96aeea0" providerId="AD" clId="Web-{DD544922-FE9E-19E1-82CF-83951680EFD7}" dt="2026-01-26T08:27:42.986" v="1"/>
          <pc:sldLayoutMkLst>
            <pc:docMk/>
            <pc:sldMasterMk cId="1965487769" sldId="2147483698"/>
            <pc:sldLayoutMk cId="1537984963" sldId="214748371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1B13C9-4CC0-4763-AE7B-A85E2E8E6B8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B471E6-E6A7-4A82-9B9E-813796028E5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Check deadlines and plan your time</a:t>
          </a:r>
          <a:endParaRPr lang="en-GB"/>
        </a:p>
      </dgm:t>
    </dgm:pt>
    <dgm:pt modelId="{EB4D7322-D827-4736-A393-447FE5531224}" type="parTrans" cxnId="{D0E13CCB-1F8E-48EF-9872-FB05CE96E5AC}">
      <dgm:prSet/>
      <dgm:spPr/>
      <dgm:t>
        <a:bodyPr/>
        <a:lstStyle/>
        <a:p>
          <a:endParaRPr lang="en-US"/>
        </a:p>
      </dgm:t>
    </dgm:pt>
    <dgm:pt modelId="{11F0EF40-EFAF-4D95-93B9-0E8BF76615B4}" type="sibTrans" cxnId="{D0E13CCB-1F8E-48EF-9872-FB05CE96E5AC}">
      <dgm:prSet/>
      <dgm:spPr/>
      <dgm:t>
        <a:bodyPr/>
        <a:lstStyle/>
        <a:p>
          <a:endParaRPr lang="en-US"/>
        </a:p>
      </dgm:t>
    </dgm:pt>
    <dgm:pt modelId="{EEA02315-0414-4382-8B5B-8C6B188825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Adjusting from holiday mode back to academic mode</a:t>
          </a:r>
          <a:endParaRPr lang="en-US"/>
        </a:p>
      </dgm:t>
    </dgm:pt>
    <dgm:pt modelId="{F1ABAA46-D2BE-41C2-B4B2-68F747FAF5CB}" type="parTrans" cxnId="{0C6B375F-DDF7-4D71-AAD6-736C6E597E16}">
      <dgm:prSet/>
      <dgm:spPr/>
      <dgm:t>
        <a:bodyPr/>
        <a:lstStyle/>
        <a:p>
          <a:endParaRPr lang="en-US"/>
        </a:p>
      </dgm:t>
    </dgm:pt>
    <dgm:pt modelId="{31AF32D8-CFBC-4E37-B7CA-FA45930D773A}" type="sibTrans" cxnId="{0C6B375F-DDF7-4D71-AAD6-736C6E597E16}">
      <dgm:prSet/>
      <dgm:spPr/>
      <dgm:t>
        <a:bodyPr/>
        <a:lstStyle/>
        <a:p>
          <a:endParaRPr lang="en-US"/>
        </a:p>
      </dgm:t>
    </dgm:pt>
    <dgm:pt modelId="{10E5F520-7262-4691-8E34-232527B87B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err="1">
              <a:latin typeface="Calibri Light" panose="020F0302020204030204"/>
            </a:rPr>
            <a:t>Sicrhau</a:t>
          </a:r>
          <a:r>
            <a:rPr lang="en-GB">
              <a:latin typeface="Calibri Light" panose="020F0302020204030204"/>
            </a:rPr>
            <a:t> y </a:t>
          </a:r>
          <a:r>
            <a:rPr lang="en-GB" err="1">
              <a:latin typeface="Calibri Light" panose="020F0302020204030204"/>
            </a:rPr>
            <a:t>gorau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allan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o’ch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profiad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astudio</a:t>
          </a:r>
          <a:r>
            <a:rPr lang="en-GB">
              <a:latin typeface="Calibri Light" panose="020F0302020204030204"/>
            </a:rPr>
            <a:t> </a:t>
          </a:r>
          <a:r>
            <a:rPr lang="en-GB" err="1">
              <a:latin typeface="Calibri Light" panose="020F0302020204030204"/>
            </a:rPr>
            <a:t>tra’n</a:t>
          </a:r>
          <a:r>
            <a:rPr lang="en-GB">
              <a:latin typeface="Calibri Light" panose="020F0302020204030204"/>
            </a:rPr>
            <a:t> y </a:t>
          </a:r>
          <a:r>
            <a:rPr lang="en-GB" err="1">
              <a:latin typeface="Calibri Light" panose="020F0302020204030204"/>
            </a:rPr>
            <a:t>prifysgol</a:t>
          </a:r>
          <a:endParaRPr lang="en-GB"/>
        </a:p>
      </dgm:t>
    </dgm:pt>
    <dgm:pt modelId="{E1E44441-47E8-41C4-AF45-5E87BA3836BE}" type="parTrans" cxnId="{E89670BC-2B91-4018-8D33-ABFA9CEF4380}">
      <dgm:prSet/>
      <dgm:spPr/>
      <dgm:t>
        <a:bodyPr/>
        <a:lstStyle/>
        <a:p>
          <a:endParaRPr lang="en-US"/>
        </a:p>
      </dgm:t>
    </dgm:pt>
    <dgm:pt modelId="{44676E7E-F617-438C-A962-7347A00CA681}" type="sibTrans" cxnId="{E89670BC-2B91-4018-8D33-ABFA9CEF4380}">
      <dgm:prSet/>
      <dgm:spPr/>
      <dgm:t>
        <a:bodyPr/>
        <a:lstStyle/>
        <a:p>
          <a:endParaRPr lang="en-US"/>
        </a:p>
      </dgm:t>
    </dgm:pt>
    <dgm:pt modelId="{36F679FC-E811-46E9-952C-911D65577F1E}" type="pres">
      <dgm:prSet presAssocID="{2C1B13C9-4CC0-4763-AE7B-A85E2E8E6B87}" presName="root" presStyleCnt="0">
        <dgm:presLayoutVars>
          <dgm:dir/>
          <dgm:resizeHandles val="exact"/>
        </dgm:presLayoutVars>
      </dgm:prSet>
      <dgm:spPr/>
    </dgm:pt>
    <dgm:pt modelId="{39D57182-D301-4E0F-9564-1FFC2222D6BE}" type="pres">
      <dgm:prSet presAssocID="{C4B471E6-E6A7-4A82-9B9E-813796028E5F}" presName="compNode" presStyleCnt="0"/>
      <dgm:spPr/>
    </dgm:pt>
    <dgm:pt modelId="{FD7F72F6-AC68-47C6-B902-58F3F46A746A}" type="pres">
      <dgm:prSet presAssocID="{C4B471E6-E6A7-4A82-9B9E-813796028E5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954B31E-06A1-4B52-BED1-4B079D2B9C5C}" type="pres">
      <dgm:prSet presAssocID="{C4B471E6-E6A7-4A82-9B9E-813796028E5F}" presName="spaceRect" presStyleCnt="0"/>
      <dgm:spPr/>
    </dgm:pt>
    <dgm:pt modelId="{7212A2B7-9735-4E8B-8F05-ED41A122AC05}" type="pres">
      <dgm:prSet presAssocID="{C4B471E6-E6A7-4A82-9B9E-813796028E5F}" presName="textRect" presStyleLbl="revTx" presStyleIdx="0" presStyleCnt="3">
        <dgm:presLayoutVars>
          <dgm:chMax val="1"/>
          <dgm:chPref val="1"/>
        </dgm:presLayoutVars>
      </dgm:prSet>
      <dgm:spPr/>
    </dgm:pt>
    <dgm:pt modelId="{FD6946CA-B344-4ECB-A586-936A558EE84A}" type="pres">
      <dgm:prSet presAssocID="{11F0EF40-EFAF-4D95-93B9-0E8BF76615B4}" presName="sibTrans" presStyleCnt="0"/>
      <dgm:spPr/>
    </dgm:pt>
    <dgm:pt modelId="{518B0358-097A-4155-8072-CF645024EBD2}" type="pres">
      <dgm:prSet presAssocID="{EEA02315-0414-4382-8B5B-8C6B18882582}" presName="compNode" presStyleCnt="0"/>
      <dgm:spPr/>
    </dgm:pt>
    <dgm:pt modelId="{CAADE000-47F3-4D0B-81EB-821AB3EB4E31}" type="pres">
      <dgm:prSet presAssocID="{EEA02315-0414-4382-8B5B-8C6B188825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08C6CA-12A8-41A4-86AC-4C3454F6CDA8}" type="pres">
      <dgm:prSet presAssocID="{EEA02315-0414-4382-8B5B-8C6B18882582}" presName="spaceRect" presStyleCnt="0"/>
      <dgm:spPr/>
    </dgm:pt>
    <dgm:pt modelId="{AB75DDC9-157F-402D-B0AC-F56DFCA38162}" type="pres">
      <dgm:prSet presAssocID="{EEA02315-0414-4382-8B5B-8C6B18882582}" presName="textRect" presStyleLbl="revTx" presStyleIdx="1" presStyleCnt="3">
        <dgm:presLayoutVars>
          <dgm:chMax val="1"/>
          <dgm:chPref val="1"/>
        </dgm:presLayoutVars>
      </dgm:prSet>
      <dgm:spPr/>
    </dgm:pt>
    <dgm:pt modelId="{2F1F98D2-3777-42FF-8ABC-2688A37B1894}" type="pres">
      <dgm:prSet presAssocID="{31AF32D8-CFBC-4E37-B7CA-FA45930D773A}" presName="sibTrans" presStyleCnt="0"/>
      <dgm:spPr/>
    </dgm:pt>
    <dgm:pt modelId="{FD793EE1-1A29-41F0-9EE4-2A59F66A1237}" type="pres">
      <dgm:prSet presAssocID="{10E5F520-7262-4691-8E34-232527B87B42}" presName="compNode" presStyleCnt="0"/>
      <dgm:spPr/>
    </dgm:pt>
    <dgm:pt modelId="{0F2CC544-7AD4-49CC-A67E-5DB25EC718EA}" type="pres">
      <dgm:prSet presAssocID="{10E5F520-7262-4691-8E34-232527B87B4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8923918-29D1-4C28-88D1-0DB578F6CF6F}" type="pres">
      <dgm:prSet presAssocID="{10E5F520-7262-4691-8E34-232527B87B42}" presName="spaceRect" presStyleCnt="0"/>
      <dgm:spPr/>
    </dgm:pt>
    <dgm:pt modelId="{E3C4DCAC-9AB0-462F-9FA4-E19BF4EC0086}" type="pres">
      <dgm:prSet presAssocID="{10E5F520-7262-4691-8E34-232527B87B4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D31750B-D976-47E3-AE61-1A9A9D95B45A}" type="presOf" srcId="{C4B471E6-E6A7-4A82-9B9E-813796028E5F}" destId="{7212A2B7-9735-4E8B-8F05-ED41A122AC05}" srcOrd="0" destOrd="0" presId="urn:microsoft.com/office/officeart/2018/2/layout/IconLabelList"/>
    <dgm:cxn modelId="{CE0AA21C-3A1C-479F-B265-1D9FB7C0D64D}" type="presOf" srcId="{10E5F520-7262-4691-8E34-232527B87B42}" destId="{E3C4DCAC-9AB0-462F-9FA4-E19BF4EC0086}" srcOrd="0" destOrd="0" presId="urn:microsoft.com/office/officeart/2018/2/layout/IconLabelList"/>
    <dgm:cxn modelId="{55F8A12F-6578-404A-85AB-F2E15D0A6758}" type="presOf" srcId="{2C1B13C9-4CC0-4763-AE7B-A85E2E8E6B87}" destId="{36F679FC-E811-46E9-952C-911D65577F1E}" srcOrd="0" destOrd="0" presId="urn:microsoft.com/office/officeart/2018/2/layout/IconLabelList"/>
    <dgm:cxn modelId="{FEF74E31-C098-4AAD-BCAA-F6B32166B08E}" type="presOf" srcId="{EEA02315-0414-4382-8B5B-8C6B18882582}" destId="{AB75DDC9-157F-402D-B0AC-F56DFCA38162}" srcOrd="0" destOrd="0" presId="urn:microsoft.com/office/officeart/2018/2/layout/IconLabelList"/>
    <dgm:cxn modelId="{0C6B375F-DDF7-4D71-AAD6-736C6E597E16}" srcId="{2C1B13C9-4CC0-4763-AE7B-A85E2E8E6B87}" destId="{EEA02315-0414-4382-8B5B-8C6B18882582}" srcOrd="1" destOrd="0" parTransId="{F1ABAA46-D2BE-41C2-B4B2-68F747FAF5CB}" sibTransId="{31AF32D8-CFBC-4E37-B7CA-FA45930D773A}"/>
    <dgm:cxn modelId="{E89670BC-2B91-4018-8D33-ABFA9CEF4380}" srcId="{2C1B13C9-4CC0-4763-AE7B-A85E2E8E6B87}" destId="{10E5F520-7262-4691-8E34-232527B87B42}" srcOrd="2" destOrd="0" parTransId="{E1E44441-47E8-41C4-AF45-5E87BA3836BE}" sibTransId="{44676E7E-F617-438C-A962-7347A00CA681}"/>
    <dgm:cxn modelId="{D0E13CCB-1F8E-48EF-9872-FB05CE96E5AC}" srcId="{2C1B13C9-4CC0-4763-AE7B-A85E2E8E6B87}" destId="{C4B471E6-E6A7-4A82-9B9E-813796028E5F}" srcOrd="0" destOrd="0" parTransId="{EB4D7322-D827-4736-A393-447FE5531224}" sibTransId="{11F0EF40-EFAF-4D95-93B9-0E8BF76615B4}"/>
    <dgm:cxn modelId="{ED4374B8-3DA5-416E-BE2F-858962A3860E}" type="presParOf" srcId="{36F679FC-E811-46E9-952C-911D65577F1E}" destId="{39D57182-D301-4E0F-9564-1FFC2222D6BE}" srcOrd="0" destOrd="0" presId="urn:microsoft.com/office/officeart/2018/2/layout/IconLabelList"/>
    <dgm:cxn modelId="{60475BBA-EC5A-473F-9786-51B10CA2CB89}" type="presParOf" srcId="{39D57182-D301-4E0F-9564-1FFC2222D6BE}" destId="{FD7F72F6-AC68-47C6-B902-58F3F46A746A}" srcOrd="0" destOrd="0" presId="urn:microsoft.com/office/officeart/2018/2/layout/IconLabelList"/>
    <dgm:cxn modelId="{0E87ADA4-DCAC-4207-847E-3A20611DF1DF}" type="presParOf" srcId="{39D57182-D301-4E0F-9564-1FFC2222D6BE}" destId="{D954B31E-06A1-4B52-BED1-4B079D2B9C5C}" srcOrd="1" destOrd="0" presId="urn:microsoft.com/office/officeart/2018/2/layout/IconLabelList"/>
    <dgm:cxn modelId="{9F5355E3-0414-4A47-8935-AF14920BF5B2}" type="presParOf" srcId="{39D57182-D301-4E0F-9564-1FFC2222D6BE}" destId="{7212A2B7-9735-4E8B-8F05-ED41A122AC05}" srcOrd="2" destOrd="0" presId="urn:microsoft.com/office/officeart/2018/2/layout/IconLabelList"/>
    <dgm:cxn modelId="{AD7ADAB9-A531-4E83-9B9B-A31BE687E6AB}" type="presParOf" srcId="{36F679FC-E811-46E9-952C-911D65577F1E}" destId="{FD6946CA-B344-4ECB-A586-936A558EE84A}" srcOrd="1" destOrd="0" presId="urn:microsoft.com/office/officeart/2018/2/layout/IconLabelList"/>
    <dgm:cxn modelId="{F05EECD0-100E-47DE-AA7F-02CD0B8D5C21}" type="presParOf" srcId="{36F679FC-E811-46E9-952C-911D65577F1E}" destId="{518B0358-097A-4155-8072-CF645024EBD2}" srcOrd="2" destOrd="0" presId="urn:microsoft.com/office/officeart/2018/2/layout/IconLabelList"/>
    <dgm:cxn modelId="{BBF568EC-CB38-4653-A34E-BF476903FE6B}" type="presParOf" srcId="{518B0358-097A-4155-8072-CF645024EBD2}" destId="{CAADE000-47F3-4D0B-81EB-821AB3EB4E31}" srcOrd="0" destOrd="0" presId="urn:microsoft.com/office/officeart/2018/2/layout/IconLabelList"/>
    <dgm:cxn modelId="{DB15B5AA-A5F3-456D-86EB-2A47BED2746C}" type="presParOf" srcId="{518B0358-097A-4155-8072-CF645024EBD2}" destId="{8208C6CA-12A8-41A4-86AC-4C3454F6CDA8}" srcOrd="1" destOrd="0" presId="urn:microsoft.com/office/officeart/2018/2/layout/IconLabelList"/>
    <dgm:cxn modelId="{28EED6DE-53BE-4C8D-BE5D-18897E666610}" type="presParOf" srcId="{518B0358-097A-4155-8072-CF645024EBD2}" destId="{AB75DDC9-157F-402D-B0AC-F56DFCA38162}" srcOrd="2" destOrd="0" presId="urn:microsoft.com/office/officeart/2018/2/layout/IconLabelList"/>
    <dgm:cxn modelId="{EDC958E7-779E-46C5-9E1D-F379444573F3}" type="presParOf" srcId="{36F679FC-E811-46E9-952C-911D65577F1E}" destId="{2F1F98D2-3777-42FF-8ABC-2688A37B1894}" srcOrd="3" destOrd="0" presId="urn:microsoft.com/office/officeart/2018/2/layout/IconLabelList"/>
    <dgm:cxn modelId="{48028093-315A-4C6C-83B5-F76A6463DDD2}" type="presParOf" srcId="{36F679FC-E811-46E9-952C-911D65577F1E}" destId="{FD793EE1-1A29-41F0-9EE4-2A59F66A1237}" srcOrd="4" destOrd="0" presId="urn:microsoft.com/office/officeart/2018/2/layout/IconLabelList"/>
    <dgm:cxn modelId="{52E1E31E-19BF-4692-9449-99E5E1098B46}" type="presParOf" srcId="{FD793EE1-1A29-41F0-9EE4-2A59F66A1237}" destId="{0F2CC544-7AD4-49CC-A67E-5DB25EC718EA}" srcOrd="0" destOrd="0" presId="urn:microsoft.com/office/officeart/2018/2/layout/IconLabelList"/>
    <dgm:cxn modelId="{B477F282-7CFC-41A7-8FF6-655EF98752F7}" type="presParOf" srcId="{FD793EE1-1A29-41F0-9EE4-2A59F66A1237}" destId="{48923918-29D1-4C28-88D1-0DB578F6CF6F}" srcOrd="1" destOrd="0" presId="urn:microsoft.com/office/officeart/2018/2/layout/IconLabelList"/>
    <dgm:cxn modelId="{C1C4B8E6-88D0-4DBA-A69F-E7B060E62F47}" type="presParOf" srcId="{FD793EE1-1A29-41F0-9EE4-2A59F66A1237}" destId="{E3C4DCAC-9AB0-462F-9FA4-E19BF4EC00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F72F6-AC68-47C6-B902-58F3F46A746A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2A2B7-9735-4E8B-8F05-ED41A122AC05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Check deadlines and plan your time</a:t>
          </a:r>
          <a:endParaRPr lang="en-GB" sz="2000" kern="1200"/>
        </a:p>
      </dsp:txBody>
      <dsp:txXfrm>
        <a:off x="59990" y="2654049"/>
        <a:ext cx="3226223" cy="720000"/>
      </dsp:txXfrm>
    </dsp:sp>
    <dsp:sp modelId="{CAADE000-47F3-4D0B-81EB-821AB3EB4E31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5DDC9-157F-402D-B0AC-F56DFCA38162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Adjusting from holiday mode back to academic mode</a:t>
          </a:r>
          <a:endParaRPr lang="en-US" sz="2000" kern="1200"/>
        </a:p>
      </dsp:txBody>
      <dsp:txXfrm>
        <a:off x="3850802" y="2654049"/>
        <a:ext cx="3226223" cy="720000"/>
      </dsp:txXfrm>
    </dsp:sp>
    <dsp:sp modelId="{0F2CC544-7AD4-49CC-A67E-5DB25EC718EA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4DCAC-9AB0-462F-9FA4-E19BF4EC0086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>
              <a:latin typeface="Calibri Light" panose="020F0302020204030204"/>
            </a:rPr>
            <a:t>Sicrhau</a:t>
          </a:r>
          <a:r>
            <a:rPr lang="en-GB" sz="2000" kern="1200">
              <a:latin typeface="Calibri Light" panose="020F0302020204030204"/>
            </a:rPr>
            <a:t> y </a:t>
          </a:r>
          <a:r>
            <a:rPr lang="en-GB" sz="2000" kern="1200" err="1">
              <a:latin typeface="Calibri Light" panose="020F0302020204030204"/>
            </a:rPr>
            <a:t>gorau</a:t>
          </a:r>
          <a:r>
            <a:rPr lang="en-GB" sz="2000" kern="1200">
              <a:latin typeface="Calibri Light" panose="020F0302020204030204"/>
            </a:rPr>
            <a:t> </a:t>
          </a:r>
          <a:r>
            <a:rPr lang="en-GB" sz="2000" kern="1200" err="1">
              <a:latin typeface="Calibri Light" panose="020F0302020204030204"/>
            </a:rPr>
            <a:t>allan</a:t>
          </a:r>
          <a:r>
            <a:rPr lang="en-GB" sz="2000" kern="1200">
              <a:latin typeface="Calibri Light" panose="020F0302020204030204"/>
            </a:rPr>
            <a:t> </a:t>
          </a:r>
          <a:r>
            <a:rPr lang="en-GB" sz="2000" kern="1200" err="1">
              <a:latin typeface="Calibri Light" panose="020F0302020204030204"/>
            </a:rPr>
            <a:t>o’ch</a:t>
          </a:r>
          <a:r>
            <a:rPr lang="en-GB" sz="2000" kern="1200">
              <a:latin typeface="Calibri Light" panose="020F0302020204030204"/>
            </a:rPr>
            <a:t> </a:t>
          </a:r>
          <a:r>
            <a:rPr lang="en-GB" sz="2000" kern="1200" err="1">
              <a:latin typeface="Calibri Light" panose="020F0302020204030204"/>
            </a:rPr>
            <a:t>profiad</a:t>
          </a:r>
          <a:r>
            <a:rPr lang="en-GB" sz="2000" kern="1200">
              <a:latin typeface="Calibri Light" panose="020F0302020204030204"/>
            </a:rPr>
            <a:t> </a:t>
          </a:r>
          <a:r>
            <a:rPr lang="en-GB" sz="2000" kern="1200" err="1">
              <a:latin typeface="Calibri Light" panose="020F0302020204030204"/>
            </a:rPr>
            <a:t>astudio</a:t>
          </a:r>
          <a:r>
            <a:rPr lang="en-GB" sz="2000" kern="1200">
              <a:latin typeface="Calibri Light" panose="020F0302020204030204"/>
            </a:rPr>
            <a:t> </a:t>
          </a:r>
          <a:r>
            <a:rPr lang="en-GB" sz="2000" kern="1200" err="1">
              <a:latin typeface="Calibri Light" panose="020F0302020204030204"/>
            </a:rPr>
            <a:t>tra’n</a:t>
          </a:r>
          <a:r>
            <a:rPr lang="en-GB" sz="2000" kern="1200">
              <a:latin typeface="Calibri Light" panose="020F0302020204030204"/>
            </a:rPr>
            <a:t> y </a:t>
          </a:r>
          <a:r>
            <a:rPr lang="en-GB" sz="2000" kern="1200" err="1">
              <a:latin typeface="Calibri Light" panose="020F0302020204030204"/>
            </a:rPr>
            <a:t>prifysgol</a:t>
          </a:r>
          <a:endParaRPr lang="en-GB" sz="2000" kern="120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5CC5-F4A2-F00A-D2AF-6EFAE850B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DDFB8-BB04-D481-418F-ABB3150A4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1AC2A-2899-6694-C0E8-2BA74F90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- Attendance</a:t>
            </a:r>
          </a:p>
          <a:p>
            <a:endParaRPr lang="en-US" dirty="0"/>
          </a:p>
          <a:p>
            <a:r>
              <a:rPr lang="en-US" dirty="0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 dirty="0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3476D-DFD3-3831-D87D-131AD9EA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92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Check-in on modules, schedules, tasks…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740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BADB6-7378-7205-389D-215BECE982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FFE412-29FC-B26A-99BB-D273B7C70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8762CE-EFEC-267D-DC25-B53880F692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Check-in on modules, schedules, tasks…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6AF75-BA56-4E5D-8080-D87F463A4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80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the submissions of Part 1 &amp; 2 will be given formative feedback on them - make full advantage of this - as this is unique for this module </a:t>
            </a:r>
          </a:p>
          <a:p>
            <a:endParaRPr lang="en-GB"/>
          </a:p>
          <a:p>
            <a:r>
              <a:rPr lang="en-GB"/>
              <a:t>E-portfolio is a recorded presentation explaining the changes on their past submissions, reflecting on their learning, and showing their evidence.</a:t>
            </a:r>
          </a:p>
          <a:p>
            <a:endParaRPr lang="en-GB"/>
          </a:p>
          <a:p>
            <a:r>
              <a:rPr lang="en-GB"/>
              <a:t>Show them GA36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9588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Make a list of everything you do... as a person, student, worker, carer, volunteer, citizen, </a:t>
            </a:r>
            <a:r>
              <a:rPr lang="en-US" err="1">
                <a:ea typeface="Calibri"/>
                <a:cs typeface="Calibri"/>
              </a:rPr>
              <a:t>etc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59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ADDING TO 2nd </a:t>
            </a:r>
            <a:r>
              <a:rPr lang="en-US" err="1">
                <a:ea typeface="Calibri"/>
                <a:cs typeface="Calibri"/>
              </a:rPr>
              <a:t>quandrant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4 different areas to develop a practice in…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Physical</a:t>
            </a:r>
            <a:r>
              <a:rPr lang="en-US"/>
              <a:t> health - </a:t>
            </a:r>
            <a:r>
              <a:rPr lang="en-US" b="1"/>
              <a:t>What can I do physically to look after me?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Psychological</a:t>
            </a:r>
            <a:r>
              <a:rPr lang="en-US"/>
              <a:t> Wellbeing – Reflection in certain areas 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What can I do to Keep healthy and sane? Do you need to set boundaries?</a:t>
            </a: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Social</a:t>
            </a:r>
            <a:r>
              <a:rPr lang="en-US" b="1"/>
              <a:t> –</a:t>
            </a:r>
            <a:r>
              <a:rPr lang="en-US"/>
              <a:t> Stay connected... Who can I be a friend for this week?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Spiritual / Mindful </a:t>
            </a:r>
            <a:r>
              <a:rPr lang="en-US" i="1"/>
              <a:t>Y</a:t>
            </a:r>
            <a:r>
              <a:rPr lang="en-US"/>
              <a:t>oga, meditation, relax. What can I do to stay calm and relaxed?</a:t>
            </a: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56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Students fill in their </a:t>
            </a:r>
            <a:r>
              <a:rPr lang="en-US" err="1">
                <a:ea typeface="Calibri"/>
                <a:cs typeface="Calibri"/>
              </a:rPr>
              <a:t>quandrants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9075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Have a think about &amp; list your priorities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What’s important to you and why?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 gives your time meaning?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901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Have a think about &amp; list your priorities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What’s important to you and why?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i="1"/>
              <a:t>What gives your time meaning?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901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07428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49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775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898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53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379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66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79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308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13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063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866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736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54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838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17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89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889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58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346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478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351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913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984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57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DFD4E9AF-D18A-6F42-A935-3AC1155F78E8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4877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8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17/06/relationships/model3d" Target="../media/model3d1.glb"/><Relationship Id="rId7" Type="http://schemas.microsoft.com/office/2017/06/relationships/model3d" Target="../media/model3d3.glb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16.png"/><Relationship Id="rId5" Type="http://schemas.microsoft.com/office/2017/06/relationships/model3d" Target="../media/model3d2.glb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5424-4B3D-181A-6193-F146D830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ADB9F9B9-D0B5-8EE5-6312-AFD1FF3383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F2C97C0-7AFA-B3B6-4207-337946B27B8D}"/>
              </a:ext>
            </a:extLst>
          </p:cNvPr>
          <p:cNvSpPr txBox="1">
            <a:spLocks/>
          </p:cNvSpPr>
          <p:nvPr/>
        </p:nvSpPr>
        <p:spPr>
          <a:xfrm>
            <a:off x="1486182" y="512290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GB" sz="66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</a:t>
            </a: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CCA9A7-B8A2-8C83-535A-D0201CFB5D9F}"/>
              </a:ext>
            </a:extLst>
          </p:cNvPr>
          <p:cNvSpPr txBox="1">
            <a:spLocks/>
          </p:cNvSpPr>
          <p:nvPr/>
        </p:nvSpPr>
        <p:spPr>
          <a:xfrm>
            <a:off x="5022342" y="1133801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noProof="0" err="1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Croeso</a:t>
            </a:r>
            <a:endParaRPr lang="en-GB" sz="5400" noProof="0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BF92F2-A32A-6867-7683-CC65796FE48B}"/>
              </a:ext>
            </a:extLst>
          </p:cNvPr>
          <p:cNvSpPr txBox="1">
            <a:spLocks/>
          </p:cNvSpPr>
          <p:nvPr/>
        </p:nvSpPr>
        <p:spPr>
          <a:xfrm>
            <a:off x="5101071" y="4243714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i="1" noProof="0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2225993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0C8A0051-5C5B-A9A5-CA02-C0F5E8EBC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546" y="180363"/>
            <a:ext cx="9011996" cy="65029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EA7D7D-3CC8-7FBD-309A-08913116C245}"/>
              </a:ext>
            </a:extLst>
          </p:cNvPr>
          <p:cNvSpPr txBox="1"/>
          <p:nvPr/>
        </p:nvSpPr>
        <p:spPr>
          <a:xfrm>
            <a:off x="513459" y="2100825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FFFFFF"/>
                </a:solidFill>
                <a:ea typeface="Calibri"/>
                <a:cs typeface="Calibri"/>
              </a:rPr>
              <a:t>Select an image that best represents how you feel about Semester 2</a:t>
            </a:r>
          </a:p>
          <a:p>
            <a:endParaRPr lang="en-US" sz="2800" b="1" dirty="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US" sz="2800" b="1"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lang="en-US" sz="2800" b="1" dirty="0">
                <a:solidFill>
                  <a:srgbClr val="FFFFFF"/>
                </a:solidFill>
                <a:ea typeface="Calibri"/>
                <a:cs typeface="Calibri"/>
              </a:rPr>
              <a:t>Find a partner and share</a:t>
            </a:r>
          </a:p>
        </p:txBody>
      </p:sp>
    </p:spTree>
    <p:extLst>
      <p:ext uri="{BB962C8B-B14F-4D97-AF65-F5344CB8AC3E}">
        <p14:creationId xmlns:p14="http://schemas.microsoft.com/office/powerpoint/2010/main" val="2165326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442CC-BF39-9772-58A6-2E448A358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E87C348-2DB8-9C80-9497-C5FB3304516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9641" y="-1403941"/>
            <a:ext cx="12392911" cy="8261941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67F35D-5BD1-5B14-E5DC-AABAB22E26E7}"/>
              </a:ext>
            </a:extLst>
          </p:cNvPr>
          <p:cNvSpPr txBox="1">
            <a:spLocks/>
          </p:cNvSpPr>
          <p:nvPr/>
        </p:nvSpPr>
        <p:spPr>
          <a:xfrm>
            <a:off x="3967339" y="2523684"/>
            <a:ext cx="4705350" cy="36453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b="1" i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How does your Semester 2 look like?</a:t>
            </a:r>
            <a:endParaRPr lang="en-GB" sz="5400" b="1" i="1" noProof="0" dirty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C35AD81-726D-A2E7-1551-5AA43ABFC432}"/>
              </a:ext>
            </a:extLst>
          </p:cNvPr>
          <p:cNvSpPr txBox="1">
            <a:spLocks/>
          </p:cNvSpPr>
          <p:nvPr/>
        </p:nvSpPr>
        <p:spPr>
          <a:xfrm>
            <a:off x="3967339" y="33668"/>
            <a:ext cx="6271924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sv-SE" sz="54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Sut olwg sydd ar eich Semester 2?</a:t>
            </a:r>
          </a:p>
          <a:p>
            <a:br>
              <a:rPr lang="sv-SE" dirty="0">
                <a:highlight>
                  <a:srgbClr val="000080"/>
                </a:highlight>
              </a:rPr>
            </a:br>
            <a:endParaRPr lang="en-GB" sz="5400" b="1" noProof="0" dirty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2625585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9C813-B34D-5764-3029-BB7F04C33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B826F1-401D-94D2-619D-87BC504B5F3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44796" y="-3221763"/>
            <a:ext cx="16446378" cy="1096425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55282D9-E2B3-8995-530B-B08607AA88FF}"/>
              </a:ext>
            </a:extLst>
          </p:cNvPr>
          <p:cNvGrpSpPr/>
          <p:nvPr/>
        </p:nvGrpSpPr>
        <p:grpSpPr>
          <a:xfrm>
            <a:off x="4125469" y="260896"/>
            <a:ext cx="3067147" cy="2410726"/>
            <a:chOff x="384077" y="1106561"/>
            <a:chExt cx="2702527" cy="3452758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A338E7F6-3511-9764-6D7B-E140870A7ABA}"/>
                </a:ext>
              </a:extLst>
            </p:cNvPr>
            <p:cNvSpPr/>
            <p:nvPr/>
          </p:nvSpPr>
          <p:spPr>
            <a:xfrm>
              <a:off x="384077" y="2780677"/>
              <a:ext cx="2401769" cy="1525122"/>
            </a:xfrm>
            <a:prstGeom prst="roundRect">
              <a:avLst>
                <a:gd name="adj" fmla="val 10000"/>
              </a:avLst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72ACC5F-E79C-0F95-AECC-52E7ACB69DB2}"/>
                </a:ext>
              </a:extLst>
            </p:cNvPr>
            <p:cNvSpPr/>
            <p:nvPr/>
          </p:nvSpPr>
          <p:spPr>
            <a:xfrm>
              <a:off x="650941" y="3034197"/>
              <a:ext cx="2401769" cy="1525122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i="1" kern="1200" noProof="0" dirty="0">
                  <a:latin typeface="Helvetica" pitchFamily="2" charset="0"/>
                </a:rPr>
                <a:t>Calendar</a:t>
              </a:r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88ECB04-319F-E8A4-3036-9A4BEC0B58D1}"/>
                </a:ext>
              </a:extLst>
            </p:cNvPr>
            <p:cNvSpPr/>
            <p:nvPr/>
          </p:nvSpPr>
          <p:spPr>
            <a:xfrm>
              <a:off x="417971" y="1106561"/>
              <a:ext cx="2401769" cy="1525123"/>
            </a:xfrm>
            <a:prstGeom prst="roundRect">
              <a:avLst>
                <a:gd name="adj" fmla="val 10000"/>
              </a:avLst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90D1837-C150-7C81-2E3A-2876A5AE7314}"/>
                </a:ext>
              </a:extLst>
            </p:cNvPr>
            <p:cNvSpPr/>
            <p:nvPr/>
          </p:nvSpPr>
          <p:spPr>
            <a:xfrm>
              <a:off x="684835" y="1360081"/>
              <a:ext cx="2401769" cy="1525123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4400" kern="1200" noProof="0" dirty="0" err="1">
                  <a:latin typeface="Helvetica" pitchFamily="2" charset="0"/>
                </a:rPr>
                <a:t>Calendr</a:t>
              </a:r>
              <a:endParaRPr lang="en-GB" sz="4000" kern="1200" noProof="0" dirty="0">
                <a:latin typeface="Helvetica" pitchFamily="2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94C0FB4-2193-9CA1-453F-5A710EB7BEE8}"/>
              </a:ext>
            </a:extLst>
          </p:cNvPr>
          <p:cNvGrpSpPr/>
          <p:nvPr/>
        </p:nvGrpSpPr>
        <p:grpSpPr>
          <a:xfrm>
            <a:off x="1307120" y="3039786"/>
            <a:ext cx="4209273" cy="3488306"/>
            <a:chOff x="3288385" y="1106561"/>
            <a:chExt cx="2733714" cy="3488306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DEC5792F-2D4C-E69F-4A3A-E426A90FE6B2}"/>
                </a:ext>
              </a:extLst>
            </p:cNvPr>
            <p:cNvSpPr/>
            <p:nvPr/>
          </p:nvSpPr>
          <p:spPr>
            <a:xfrm>
              <a:off x="3288385" y="2816224"/>
              <a:ext cx="2401769" cy="1525123"/>
            </a:xfrm>
            <a:prstGeom prst="roundRect">
              <a:avLst>
                <a:gd name="adj" fmla="val 10000"/>
              </a:avLst>
            </a:prstGeom>
            <a:solidFill>
              <a:schemeClr val="accent3"/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577747-6892-C166-B9F0-D2FDBA768219}"/>
                </a:ext>
              </a:extLst>
            </p:cNvPr>
            <p:cNvSpPr/>
            <p:nvPr/>
          </p:nvSpPr>
          <p:spPr>
            <a:xfrm>
              <a:off x="3555248" y="3069744"/>
              <a:ext cx="2401769" cy="1525123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i="1" kern="1200" noProof="0" dirty="0">
                  <a:latin typeface="Helvetica" pitchFamily="2" charset="0"/>
                </a:rPr>
                <a:t>Assessment </a:t>
              </a:r>
              <a:r>
                <a:rPr lang="en-GB" sz="3200" i="1" kern="1200" noProof="0" dirty="0">
                  <a:latin typeface="Helvetica" pitchFamily="2" charset="0"/>
                </a:rPr>
                <a:t>(type, length, date)</a:t>
              </a: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F00638E3-2A8E-C865-6B1F-BD29D5D9A378}"/>
                </a:ext>
              </a:extLst>
            </p:cNvPr>
            <p:cNvSpPr/>
            <p:nvPr/>
          </p:nvSpPr>
          <p:spPr>
            <a:xfrm>
              <a:off x="3353467" y="1106561"/>
              <a:ext cx="2401769" cy="1525123"/>
            </a:xfrm>
            <a:prstGeom prst="roundRect">
              <a:avLst>
                <a:gd name="adj" fmla="val 10000"/>
              </a:avLst>
            </a:prstGeom>
            <a:solidFill>
              <a:schemeClr val="accent3"/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3A9B7CB-ECEA-4A98-94FA-B9A97F78FDE2}"/>
                </a:ext>
              </a:extLst>
            </p:cNvPr>
            <p:cNvSpPr/>
            <p:nvPr/>
          </p:nvSpPr>
          <p:spPr>
            <a:xfrm>
              <a:off x="3620330" y="1360081"/>
              <a:ext cx="2401769" cy="1525123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4000" dirty="0">
                  <a:latin typeface="Helvetica" pitchFamily="2" charset="0"/>
                </a:rPr>
                <a:t>A</a:t>
              </a:r>
              <a:r>
                <a:rPr lang="cy-GB" sz="4000" dirty="0">
                  <a:latin typeface="Helvetica" pitchFamily="2" charset="0"/>
                </a:rPr>
                <a:t>sesiadau</a:t>
              </a:r>
            </a:p>
            <a:p>
              <a:r>
                <a:rPr lang="en-GB" sz="2800" dirty="0">
                  <a:latin typeface="Helvetica" pitchFamily="2" charset="0"/>
                </a:rPr>
                <a:t>(</a:t>
              </a:r>
              <a:r>
                <a:rPr lang="cy-GB" sz="2800" dirty="0">
                  <a:latin typeface="Helvetica" pitchFamily="2" charset="0"/>
                </a:rPr>
                <a:t>math, hyd, dyddiad</a:t>
              </a:r>
              <a:r>
                <a:rPr lang="en-GB" sz="2800" dirty="0">
                  <a:latin typeface="Helvetica" pitchFamily="2" charset="0"/>
                </a:rPr>
                <a:t>)</a:t>
              </a:r>
              <a:endParaRPr lang="cy-GB" sz="2800" dirty="0">
                <a:latin typeface="Helvetica" pitchFamily="2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ABD87A-CA5D-3CF9-13A5-EDBC26D40A8B}"/>
              </a:ext>
            </a:extLst>
          </p:cNvPr>
          <p:cNvGrpSpPr/>
          <p:nvPr/>
        </p:nvGrpSpPr>
        <p:grpSpPr>
          <a:xfrm>
            <a:off x="7195219" y="2675940"/>
            <a:ext cx="3850529" cy="3441997"/>
            <a:chOff x="6248322" y="1106561"/>
            <a:chExt cx="2709273" cy="3441997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8CCDCF81-B0D4-9968-1458-CB1399C96258}"/>
                </a:ext>
              </a:extLst>
            </p:cNvPr>
            <p:cNvSpPr/>
            <p:nvPr/>
          </p:nvSpPr>
          <p:spPr>
            <a:xfrm>
              <a:off x="6248322" y="2769915"/>
              <a:ext cx="2401769" cy="1525123"/>
            </a:xfrm>
            <a:prstGeom prst="roundRect">
              <a:avLst>
                <a:gd name="adj" fmla="val 10000"/>
              </a:avLst>
            </a:prstGeom>
            <a:solidFill>
              <a:schemeClr val="accent4"/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94A0A82-E70C-1165-9049-08A3B2DB494F}"/>
                </a:ext>
              </a:extLst>
            </p:cNvPr>
            <p:cNvSpPr/>
            <p:nvPr/>
          </p:nvSpPr>
          <p:spPr>
            <a:xfrm>
              <a:off x="6515185" y="3023435"/>
              <a:ext cx="2401769" cy="1525123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marL="0" lvl="0" indent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i="1" kern="1200" noProof="0" dirty="0">
                  <a:latin typeface="Helvetica" pitchFamily="2" charset="0"/>
                </a:rPr>
                <a:t>Plan backwards!</a:t>
              </a:r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DD70F2F4-FBF5-0335-4264-DA6EB6B0B615}"/>
                </a:ext>
              </a:extLst>
            </p:cNvPr>
            <p:cNvSpPr/>
            <p:nvPr/>
          </p:nvSpPr>
          <p:spPr>
            <a:xfrm>
              <a:off x="6288963" y="1106561"/>
              <a:ext cx="2401769" cy="1525123"/>
            </a:xfrm>
            <a:prstGeom prst="roundRect">
              <a:avLst>
                <a:gd name="adj" fmla="val 10000"/>
              </a:avLst>
            </a:prstGeom>
            <a:solidFill>
              <a:schemeClr val="accent4"/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E9A0840-46E3-0B76-663C-8F20B33E94BA}"/>
                </a:ext>
              </a:extLst>
            </p:cNvPr>
            <p:cNvSpPr/>
            <p:nvPr/>
          </p:nvSpPr>
          <p:spPr>
            <a:xfrm>
              <a:off x="6555826" y="1360081"/>
              <a:ext cx="2401769" cy="1525123"/>
            </a:xfrm>
            <a:custGeom>
              <a:avLst/>
              <a:gdLst>
                <a:gd name="connsiteX0" fmla="*/ 0 w 2401769"/>
                <a:gd name="connsiteY0" fmla="*/ 152512 h 1525123"/>
                <a:gd name="connsiteX1" fmla="*/ 152512 w 2401769"/>
                <a:gd name="connsiteY1" fmla="*/ 0 h 1525123"/>
                <a:gd name="connsiteX2" fmla="*/ 2249257 w 2401769"/>
                <a:gd name="connsiteY2" fmla="*/ 0 h 1525123"/>
                <a:gd name="connsiteX3" fmla="*/ 2401769 w 2401769"/>
                <a:gd name="connsiteY3" fmla="*/ 152512 h 1525123"/>
                <a:gd name="connsiteX4" fmla="*/ 2401769 w 2401769"/>
                <a:gd name="connsiteY4" fmla="*/ 1372611 h 1525123"/>
                <a:gd name="connsiteX5" fmla="*/ 2249257 w 2401769"/>
                <a:gd name="connsiteY5" fmla="*/ 1525123 h 1525123"/>
                <a:gd name="connsiteX6" fmla="*/ 152512 w 2401769"/>
                <a:gd name="connsiteY6" fmla="*/ 1525123 h 1525123"/>
                <a:gd name="connsiteX7" fmla="*/ 0 w 2401769"/>
                <a:gd name="connsiteY7" fmla="*/ 1372611 h 1525123"/>
                <a:gd name="connsiteX8" fmla="*/ 0 w 2401769"/>
                <a:gd name="connsiteY8" fmla="*/ 152512 h 152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1769" h="1525123">
                  <a:moveTo>
                    <a:pt x="0" y="152512"/>
                  </a:moveTo>
                  <a:cubicBezTo>
                    <a:pt x="0" y="68282"/>
                    <a:pt x="68282" y="0"/>
                    <a:pt x="152512" y="0"/>
                  </a:cubicBezTo>
                  <a:lnTo>
                    <a:pt x="2249257" y="0"/>
                  </a:lnTo>
                  <a:cubicBezTo>
                    <a:pt x="2333487" y="0"/>
                    <a:pt x="2401769" y="68282"/>
                    <a:pt x="2401769" y="152512"/>
                  </a:cubicBezTo>
                  <a:lnTo>
                    <a:pt x="2401769" y="1372611"/>
                  </a:lnTo>
                  <a:cubicBezTo>
                    <a:pt x="2401769" y="1456841"/>
                    <a:pt x="2333487" y="1525123"/>
                    <a:pt x="2249257" y="1525123"/>
                  </a:cubicBezTo>
                  <a:lnTo>
                    <a:pt x="152512" y="1525123"/>
                  </a:lnTo>
                  <a:cubicBezTo>
                    <a:pt x="68282" y="1525123"/>
                    <a:pt x="0" y="1456841"/>
                    <a:pt x="0" y="1372611"/>
                  </a:cubicBezTo>
                  <a:lnTo>
                    <a:pt x="0" y="152512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8969" tIns="158969" rIns="158969" bIns="158969" numCol="1" spcCol="1270" anchor="ctr" anchorCtr="0">
              <a:noAutofit/>
            </a:bodyPr>
            <a:lstStyle/>
            <a:p>
              <a:pPr algn="ctr"/>
              <a:r>
                <a:rPr lang="cy-GB" sz="4400" dirty="0">
                  <a:latin typeface="Helvetica" pitchFamily="2" charset="0"/>
                </a:rPr>
                <a:t>Cynllunio</a:t>
              </a:r>
              <a:r>
                <a:rPr lang="cy-GB" dirty="0"/>
                <a:t> </a:t>
              </a:r>
            </a:p>
            <a:p>
              <a:pPr algn="ctr"/>
              <a:r>
                <a:rPr lang="cy-GB" sz="4400" dirty="0">
                  <a:latin typeface="Helvetica" pitchFamily="2" charset="0"/>
                </a:rPr>
                <a:t>yn ôl!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85630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E83627-B201-CCE3-A900-D5FB50B90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FCF4-DE6E-0104-A2F9-564D8D8C9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Feel prepared for Semester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D41C49-069A-E9CB-9C36-54D03585C8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8873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569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5A53-E1EE-6688-CF64-236FD5C92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kzidenzGrotesk" panose="02000903050000020004" pitchFamily="2" charset="0"/>
              </a:rPr>
              <a:t>Eich </a:t>
            </a:r>
            <a:r>
              <a:rPr lang="en-GB" dirty="0" err="1">
                <a:latin typeface="AkzidenzGrotesk" panose="02000903050000020004" pitchFamily="2" charset="0"/>
              </a:rPr>
              <a:t>sgript</a:t>
            </a:r>
            <a:r>
              <a:rPr lang="en-GB" dirty="0">
                <a:latin typeface="AkzidenzGrotesk" panose="02000903050000020004" pitchFamily="2" charset="0"/>
              </a:rPr>
              <a:t> </a:t>
            </a:r>
            <a:r>
              <a:rPr lang="en-GB" dirty="0" err="1">
                <a:latin typeface="AkzidenzGrotesk" panose="02000903050000020004" pitchFamily="2" charset="0"/>
              </a:rPr>
              <a:t>ar</a:t>
            </a:r>
            <a:r>
              <a:rPr lang="en-GB" dirty="0">
                <a:latin typeface="AkzidenzGrotesk" panose="02000903050000020004" pitchFamily="2" charset="0"/>
              </a:rPr>
              <a:t> </a:t>
            </a:r>
            <a:r>
              <a:rPr lang="en-GB" dirty="0" err="1">
                <a:latin typeface="AkzidenzGrotesk" panose="02000903050000020004" pitchFamily="2" charset="0"/>
              </a:rPr>
              <a:t>gyfer</a:t>
            </a:r>
            <a:r>
              <a:rPr lang="en-GB" dirty="0">
                <a:latin typeface="AkzidenzGrotesk" panose="02000903050000020004" pitchFamily="2" charset="0"/>
              </a:rPr>
              <a:t> Asesiad 2</a:t>
            </a:r>
            <a:br>
              <a:rPr lang="en-GB" dirty="0">
                <a:latin typeface="AkzidenzGrotesk" panose="02000903050000020004" pitchFamily="2" charset="0"/>
              </a:rPr>
            </a:br>
            <a:r>
              <a:rPr lang="en-GB" dirty="0">
                <a:solidFill>
                  <a:schemeClr val="bg2"/>
                </a:solidFill>
                <a:latin typeface="AkzidenzGrotesk" panose="02000903050000020004" pitchFamily="2" charset="0"/>
              </a:rPr>
              <a:t>Your script for Assessment 2 </a:t>
            </a:r>
          </a:p>
        </p:txBody>
      </p:sp>
      <p:pic>
        <p:nvPicPr>
          <p:cNvPr id="6" name="Content Placeholder 5" descr="Person writing on notebook">
            <a:extLst>
              <a:ext uri="{FF2B5EF4-FFF2-40B4-BE49-F238E27FC236}">
                <a16:creationId xmlns:a16="http://schemas.microsoft.com/office/drawing/2014/main" id="{A56F8B63-52DC-0E62-6663-81CFA280B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7432" r="1" b="5160"/>
          <a:stretch>
            <a:fillRect/>
          </a:stretch>
        </p:blipFill>
        <p:spPr>
          <a:xfrm>
            <a:off x="358219" y="1825625"/>
            <a:ext cx="11481847" cy="3575934"/>
          </a:xfrm>
          <a:noFill/>
        </p:spPr>
      </p:pic>
      <p:pic>
        <p:nvPicPr>
          <p:cNvPr id="10" name="Picture 9" descr="Question mark on green pastel background">
            <a:extLst>
              <a:ext uri="{FF2B5EF4-FFF2-40B4-BE49-F238E27FC236}">
                <a16:creationId xmlns:a16="http://schemas.microsoft.com/office/drawing/2014/main" id="{CDE376D6-3F1C-2073-C84C-331375A05C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67920" y1="78906" x2="67920" y2="7890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03790" y="1342307"/>
            <a:ext cx="5412336" cy="4059252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8712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EAF97-CA79-27E1-F311-BA2FF825F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Arrow: Down 15">
            <a:extLst>
              <a:ext uri="{FF2B5EF4-FFF2-40B4-BE49-F238E27FC236}">
                <a16:creationId xmlns:a16="http://schemas.microsoft.com/office/drawing/2014/main" id="{B940B769-0B85-1E2F-11AC-EF6F5B61A469}"/>
              </a:ext>
            </a:extLst>
          </p:cNvPr>
          <p:cNvSpPr/>
          <p:nvPr/>
        </p:nvSpPr>
        <p:spPr>
          <a:xfrm>
            <a:off x="9144000" y="2178844"/>
            <a:ext cx="492919" cy="564356"/>
          </a:xfrm>
          <a:prstGeom prst="downArrow">
            <a:avLst/>
          </a:prstGeom>
          <a:solidFill>
            <a:srgbClr val="DB2461"/>
          </a:solidFill>
          <a:ln>
            <a:solidFill>
              <a:srgbClr val="DB246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A789470-FF72-BFA3-7309-5F796BF856E2}"/>
              </a:ext>
            </a:extLst>
          </p:cNvPr>
          <p:cNvSpPr txBox="1">
            <a:spLocks/>
          </p:cNvSpPr>
          <p:nvPr/>
        </p:nvSpPr>
        <p:spPr>
          <a:xfrm>
            <a:off x="58243" y="2364583"/>
            <a:ext cx="4528040" cy="44837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AkzidenzGrotesk"/>
                <a:ea typeface="+mj-ea"/>
                <a:cs typeface="+mj-cs"/>
              </a:rPr>
              <a:t>Asesiad </a:t>
            </a:r>
            <a:r>
              <a:rPr kumimoji="0" lang="en-GB" sz="5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AkzidenzGrotesk"/>
                <a:ea typeface="+mj-ea"/>
                <a:cs typeface="+mj-cs"/>
              </a:rPr>
              <a:t>Unigryw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AkzidenzGrotesk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AkzidenzGrotesk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AkzidenzGrotesk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AkzidenzGrotesk"/>
                <a:ea typeface="+mj-ea"/>
                <a:cs typeface="+mj-cs"/>
              </a:rPr>
              <a:t>Unique Assessment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Surface Laptop - Cobalt Blue">
                <a:extLst>
                  <a:ext uri="{FF2B5EF4-FFF2-40B4-BE49-F238E27FC236}">
                    <a16:creationId xmlns:a16="http://schemas.microsoft.com/office/drawing/2014/main" id="{0746D70C-3205-9AA5-EAB5-8FAAAB2F02B8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4836317" y="4675053"/>
              <a:ext cx="3624551" cy="183605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624551" cy="1836059"/>
                    </a:xfrm>
                    <a:prstGeom prst="rect">
                      <a:avLst/>
                    </a:prstGeom>
                  </am3d:spPr>
                  <am3d:camera>
                    <am3d:pos x="0" y="0" z="6389263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762623" d="1000000"/>
                    <am3d:preTrans dx="336127" dy="-7631894" dz="337023"/>
                    <am3d:scale>
                      <am3d:sx n="1000000" d="1000000"/>
                      <am3d:sy n="1000000" d="1000000"/>
                      <am3d:sz n="1000000" d="1000000"/>
                    </am3d:scale>
                    <am3d:rot ax="9614236" ay="3904865" az="9717112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392897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Surface Laptop - Cobalt Blue">
                <a:extLst>
                  <a:ext uri="{FF2B5EF4-FFF2-40B4-BE49-F238E27FC236}">
                    <a16:creationId xmlns:a16="http://schemas.microsoft.com/office/drawing/2014/main" id="{0746D70C-3205-9AA5-EAB5-8FAAAB2F02B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36317" y="4675053"/>
                <a:ext cx="3624551" cy="1836059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Google Shape;2155;p37">
            <a:extLst>
              <a:ext uri="{FF2B5EF4-FFF2-40B4-BE49-F238E27FC236}">
                <a16:creationId xmlns:a16="http://schemas.microsoft.com/office/drawing/2014/main" id="{CC0AE5DF-C4FE-7274-67BD-A9128E157585}"/>
              </a:ext>
            </a:extLst>
          </p:cNvPr>
          <p:cNvSpPr/>
          <p:nvPr/>
        </p:nvSpPr>
        <p:spPr>
          <a:xfrm>
            <a:off x="6557963" y="1643062"/>
            <a:ext cx="5583209" cy="626568"/>
          </a:xfrm>
          <a:prstGeom prst="roundRect">
            <a:avLst>
              <a:gd name="adj" fmla="val 9284"/>
            </a:avLst>
          </a:prstGeom>
          <a:solidFill>
            <a:srgbClr val="DB246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 pitchFamily="2" charset="0"/>
                <a:ea typeface="+mn-ea"/>
                <a:cs typeface="Arial"/>
                <a:sym typeface="Arial"/>
              </a:rPr>
              <a:t>Part 1: 500 words. Academic writing</a:t>
            </a:r>
          </a:p>
        </p:txBody>
      </p:sp>
      <p:sp>
        <p:nvSpPr>
          <p:cNvPr id="15" name="Google Shape;2155;p37">
            <a:extLst>
              <a:ext uri="{FF2B5EF4-FFF2-40B4-BE49-F238E27FC236}">
                <a16:creationId xmlns:a16="http://schemas.microsoft.com/office/drawing/2014/main" id="{8F219251-05AA-5B48-23B1-B92BA5F99ADD}"/>
              </a:ext>
            </a:extLst>
          </p:cNvPr>
          <p:cNvSpPr/>
          <p:nvPr/>
        </p:nvSpPr>
        <p:spPr>
          <a:xfrm>
            <a:off x="4917544" y="999391"/>
            <a:ext cx="6998860" cy="646620"/>
          </a:xfrm>
          <a:prstGeom prst="roundRect">
            <a:avLst>
              <a:gd name="adj" fmla="val 9284"/>
            </a:avLst>
          </a:prstGeom>
          <a:solidFill>
            <a:srgbClr val="DB246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Rhan 1: 500 o </a:t>
            </a: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eiriau</a:t>
            </a: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. </a:t>
            </a: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Ysgrifennu</a:t>
            </a: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 Academaidd</a:t>
            </a:r>
            <a:endParaRPr kumimoji="0" lang="en-GB" sz="2400" b="1" i="0" u="none" strike="noStrike" kern="0" cap="none" spc="0" normalizeH="0" baseline="0" noProof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Helvetica"/>
              <a:ea typeface="+mn-ea"/>
              <a:cs typeface="Arial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Office Notebook">
                <a:extLst>
                  <a:ext uri="{FF2B5EF4-FFF2-40B4-BE49-F238E27FC236}">
                    <a16:creationId xmlns:a16="http://schemas.microsoft.com/office/drawing/2014/main" id="{88FD7FF6-93CE-06DB-878F-1DD0B2DC192C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 rot="20158094">
              <a:off x="3131701" y="486342"/>
              <a:ext cx="2028416" cy="2428387"/>
            </p:xfrm>
            <a:graphic>
              <a:graphicData uri="http://schemas.microsoft.com/office/drawing/2017/model3d">
                <am3d:model3d r:embed="rId5">
                  <am3d:spPr>
                    <a:xfrm rot="20158094">
                      <a:off x="0" y="0"/>
                      <a:ext cx="2028416" cy="2428387"/>
                    </a:xfrm>
                    <a:prstGeom prst="rect">
                      <a:avLst/>
                    </a:prstGeom>
                  </am3d:spPr>
                  <am3d:camera>
                    <am3d:pos x="0" y="0" z="5993670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6563541" d="1000000"/>
                    <am3d:preTrans dx="-2" dy="-17615269" dz="38394"/>
                    <am3d:scale>
                      <am3d:sx n="1000000" d="1000000"/>
                      <am3d:sy n="1000000" d="1000000"/>
                      <am3d:sz n="1000000" d="1000000"/>
                    </am3d:scale>
                    <am3d:rot ax="-2796790" ay="-1435705" az="1393418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88549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Office Notebook">
                <a:extLst>
                  <a:ext uri="{FF2B5EF4-FFF2-40B4-BE49-F238E27FC236}">
                    <a16:creationId xmlns:a16="http://schemas.microsoft.com/office/drawing/2014/main" id="{88FD7FF6-93CE-06DB-878F-1DD0B2DC192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20158094">
                <a:off x="3131701" y="486342"/>
                <a:ext cx="2028416" cy="2428387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Google Shape;2155;p37">
            <a:extLst>
              <a:ext uri="{FF2B5EF4-FFF2-40B4-BE49-F238E27FC236}">
                <a16:creationId xmlns:a16="http://schemas.microsoft.com/office/drawing/2014/main" id="{9B3109F7-0E8B-AC79-C0F9-10FCA0755B7D}"/>
              </a:ext>
            </a:extLst>
          </p:cNvPr>
          <p:cNvSpPr/>
          <p:nvPr/>
        </p:nvSpPr>
        <p:spPr>
          <a:xfrm>
            <a:off x="7698958" y="3494328"/>
            <a:ext cx="4442214" cy="626568"/>
          </a:xfrm>
          <a:prstGeom prst="roundRect">
            <a:avLst>
              <a:gd name="adj" fmla="val 9284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 pitchFamily="2" charset="0"/>
                <a:ea typeface="+mn-ea"/>
                <a:cs typeface="Arial"/>
                <a:sym typeface="Arial"/>
              </a:rPr>
              <a:t>Part 2:  3-5 minute recording</a:t>
            </a:r>
          </a:p>
        </p:txBody>
      </p:sp>
      <p:sp>
        <p:nvSpPr>
          <p:cNvPr id="18" name="Google Shape;2155;p37">
            <a:extLst>
              <a:ext uri="{FF2B5EF4-FFF2-40B4-BE49-F238E27FC236}">
                <a16:creationId xmlns:a16="http://schemas.microsoft.com/office/drawing/2014/main" id="{CDB3FD0E-C3EB-2243-2E69-B40D72F49000}"/>
              </a:ext>
            </a:extLst>
          </p:cNvPr>
          <p:cNvSpPr/>
          <p:nvPr/>
        </p:nvSpPr>
        <p:spPr>
          <a:xfrm>
            <a:off x="6346034" y="2837222"/>
            <a:ext cx="4957763" cy="626568"/>
          </a:xfrm>
          <a:prstGeom prst="roundRect">
            <a:avLst>
              <a:gd name="adj" fmla="val 9284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Rhan 2: </a:t>
            </a: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recordiad</a:t>
            </a: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 3-5 </a:t>
            </a: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munud</a:t>
            </a:r>
            <a:endParaRPr kumimoji="0" lang="en-GB" sz="2400" b="1" i="0" u="none" strike="noStrike" kern="0" cap="none" spc="0" normalizeH="0" baseline="0" noProof="0" err="1">
              <a:ln>
                <a:noFill/>
              </a:ln>
              <a:solidFill>
                <a:srgbClr val="28235D"/>
              </a:solidFill>
              <a:effectLst/>
              <a:uLnTx/>
              <a:uFillTx/>
              <a:latin typeface="Helvetica"/>
              <a:ea typeface="+mn-ea"/>
              <a:cs typeface="Arial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2" name="3D Model 11" descr="Speech Bubble">
                <a:extLst>
                  <a:ext uri="{FF2B5EF4-FFF2-40B4-BE49-F238E27FC236}">
                    <a16:creationId xmlns:a16="http://schemas.microsoft.com/office/drawing/2014/main" id="{C94E43FB-D26A-0587-F1A2-4723A860F521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3758891" y="2632265"/>
              <a:ext cx="2702265" cy="2055244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2702265" cy="2055244"/>
                    </a:xfrm>
                    <a:prstGeom prst="rect">
                      <a:avLst/>
                    </a:prstGeom>
                  </am3d:spPr>
                  <am3d:camera>
                    <am3d:pos x="0" y="0" z="5759431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426728" d="1000000"/>
                    <am3d:preTrans dx="-3095123" dy="-12159671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315739" ay="-1987957" az="172935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32731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2" name="3D Model 11" descr="Speech Bubble">
                <a:extLst>
                  <a:ext uri="{FF2B5EF4-FFF2-40B4-BE49-F238E27FC236}">
                    <a16:creationId xmlns:a16="http://schemas.microsoft.com/office/drawing/2014/main" id="{C94E43FB-D26A-0587-F1A2-4723A860F52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758891" y="2632265"/>
                <a:ext cx="2702265" cy="2055244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Arrow: Down 18">
            <a:extLst>
              <a:ext uri="{FF2B5EF4-FFF2-40B4-BE49-F238E27FC236}">
                <a16:creationId xmlns:a16="http://schemas.microsoft.com/office/drawing/2014/main" id="{91E056FD-649B-6DB0-516D-840BC5D76150}"/>
              </a:ext>
            </a:extLst>
          </p:cNvPr>
          <p:cNvSpPr/>
          <p:nvPr/>
        </p:nvSpPr>
        <p:spPr>
          <a:xfrm>
            <a:off x="11132704" y="4089790"/>
            <a:ext cx="492919" cy="564356"/>
          </a:xfrm>
          <a:prstGeom prst="downArrow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Google Shape;2155;p37">
            <a:extLst>
              <a:ext uri="{FF2B5EF4-FFF2-40B4-BE49-F238E27FC236}">
                <a16:creationId xmlns:a16="http://schemas.microsoft.com/office/drawing/2014/main" id="{04B9E806-0BDC-A5A5-A689-C0B89C4AC697}"/>
              </a:ext>
            </a:extLst>
          </p:cNvPr>
          <p:cNvSpPr/>
          <p:nvPr/>
        </p:nvSpPr>
        <p:spPr>
          <a:xfrm>
            <a:off x="8184361" y="5369651"/>
            <a:ext cx="3956811" cy="626568"/>
          </a:xfrm>
          <a:prstGeom prst="roundRect">
            <a:avLst>
              <a:gd name="adj" fmla="val 9284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400" b="1" i="1" u="none" strike="noStrike" kern="0" cap="none" spc="0" normalizeH="0" baseline="0" noProof="0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 pitchFamily="2" charset="0"/>
                <a:ea typeface="+mn-ea"/>
                <a:cs typeface="Arial"/>
                <a:sym typeface="Arial"/>
              </a:rPr>
              <a:t>Final: E-portfolio</a:t>
            </a:r>
          </a:p>
        </p:txBody>
      </p:sp>
      <p:sp>
        <p:nvSpPr>
          <p:cNvPr id="21" name="Google Shape;2155;p37">
            <a:extLst>
              <a:ext uri="{FF2B5EF4-FFF2-40B4-BE49-F238E27FC236}">
                <a16:creationId xmlns:a16="http://schemas.microsoft.com/office/drawing/2014/main" id="{1268B41E-8534-B915-B7D4-8AE16CD190B7}"/>
              </a:ext>
            </a:extLst>
          </p:cNvPr>
          <p:cNvSpPr/>
          <p:nvPr/>
        </p:nvSpPr>
        <p:spPr>
          <a:xfrm>
            <a:off x="7265198" y="4704154"/>
            <a:ext cx="4038600" cy="626568"/>
          </a:xfrm>
          <a:prstGeom prst="roundRect">
            <a:avLst>
              <a:gd name="adj" fmla="val 9284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Terfynnol</a:t>
            </a:r>
            <a:r>
              <a:rPr kumimoji="0" lang="en-GB" sz="2400" b="1" i="0" u="none" strike="noStrike" kern="0" cap="none" spc="0" normalizeH="0" baseline="0" noProof="0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: E-</a:t>
            </a:r>
            <a:r>
              <a:rPr kumimoji="0" lang="en-GB" sz="2400" b="1" i="0" u="none" strike="noStrike" kern="0" cap="none" spc="0" normalizeH="0" baseline="0" noProof="0" err="1">
                <a:ln>
                  <a:noFill/>
                </a:ln>
                <a:solidFill>
                  <a:srgbClr val="28235D"/>
                </a:solidFill>
                <a:effectLst/>
                <a:uLnTx/>
                <a:uFillTx/>
                <a:latin typeface="Helvetica"/>
                <a:ea typeface="+mn-ea"/>
                <a:cs typeface="Arial"/>
                <a:sym typeface="Arial"/>
              </a:rPr>
              <a:t>bortffolio</a:t>
            </a:r>
            <a:endParaRPr kumimoji="0" lang="en-GB" sz="2400" b="1" i="0" u="none" strike="noStrike" kern="0" cap="none" spc="0" normalizeH="0" baseline="0" noProof="0" err="1">
              <a:ln>
                <a:noFill/>
              </a:ln>
              <a:solidFill>
                <a:srgbClr val="28235D"/>
              </a:solidFill>
              <a:effectLst/>
              <a:uLnTx/>
              <a:uFillTx/>
              <a:latin typeface="Helvetica"/>
              <a:ea typeface="+mn-ea"/>
              <a:cs typeface="Arial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8CC4181-0294-5694-70EC-8DEB7B50DCE2}"/>
              </a:ext>
            </a:extLst>
          </p:cNvPr>
          <p:cNvSpPr/>
          <p:nvPr/>
        </p:nvSpPr>
        <p:spPr>
          <a:xfrm>
            <a:off x="6229883" y="2426533"/>
            <a:ext cx="6152023" cy="1836060"/>
          </a:xfrm>
          <a:custGeom>
            <a:avLst/>
            <a:gdLst>
              <a:gd name="csX0" fmla="*/ 0 w 6152023"/>
              <a:gd name="csY0" fmla="*/ 918030 h 1836060"/>
              <a:gd name="csX1" fmla="*/ 3076012 w 6152023"/>
              <a:gd name="csY1" fmla="*/ 0 h 1836060"/>
              <a:gd name="csX2" fmla="*/ 6152024 w 6152023"/>
              <a:gd name="csY2" fmla="*/ 918030 h 1836060"/>
              <a:gd name="csX3" fmla="*/ 3076012 w 6152023"/>
              <a:gd name="csY3" fmla="*/ 1836060 h 1836060"/>
              <a:gd name="csX4" fmla="*/ 0 w 6152023"/>
              <a:gd name="csY4" fmla="*/ 918030 h 18360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6152023" h="1836060" extrusionOk="0">
                <a:moveTo>
                  <a:pt x="0" y="918030"/>
                </a:moveTo>
                <a:cubicBezTo>
                  <a:pt x="-84840" y="358685"/>
                  <a:pt x="1298824" y="29407"/>
                  <a:pt x="3076012" y="0"/>
                </a:cubicBezTo>
                <a:cubicBezTo>
                  <a:pt x="4893281" y="24933"/>
                  <a:pt x="6044343" y="414440"/>
                  <a:pt x="6152024" y="918030"/>
                </a:cubicBezTo>
                <a:cubicBezTo>
                  <a:pt x="5945668" y="1626562"/>
                  <a:pt x="4723108" y="2122036"/>
                  <a:pt x="3076012" y="1836060"/>
                </a:cubicBezTo>
                <a:cubicBezTo>
                  <a:pt x="1343778" y="1817787"/>
                  <a:pt x="125054" y="1484796"/>
                  <a:pt x="0" y="918030"/>
                </a:cubicBezTo>
                <a:close/>
              </a:path>
            </a:pathLst>
          </a:custGeom>
          <a:noFill/>
          <a:ln w="762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371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1" grpId="0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Stack of hardcover books without spine titles">
            <a:extLst>
              <a:ext uri="{FF2B5EF4-FFF2-40B4-BE49-F238E27FC236}">
                <a16:creationId xmlns:a16="http://schemas.microsoft.com/office/drawing/2014/main" id="{618B22F1-17FC-09AF-8AFD-395858E67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5851" y="5334538"/>
            <a:ext cx="2236148" cy="1487798"/>
          </a:xfrm>
          <a:prstGeom prst="rect">
            <a:avLst/>
          </a:prstGeom>
        </p:spPr>
      </p:pic>
      <p:pic>
        <p:nvPicPr>
          <p:cNvPr id="6" name="Picture 5" descr="Light from open door">
            <a:extLst>
              <a:ext uri="{FF2B5EF4-FFF2-40B4-BE49-F238E27FC236}">
                <a16:creationId xmlns:a16="http://schemas.microsoft.com/office/drawing/2014/main" id="{C6FBDC77-85AE-48C9-CC55-EB8DD20F6D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28"/>
          <a:stretch>
            <a:fillRect/>
          </a:stretch>
        </p:blipFill>
        <p:spPr>
          <a:xfrm>
            <a:off x="-202165" y="1406164"/>
            <a:ext cx="4862557" cy="3312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4">
            <a:extLst>
              <a:ext uri="{FF2B5EF4-FFF2-40B4-BE49-F238E27FC236}">
                <a16:creationId xmlns:a16="http://schemas.microsoft.com/office/drawing/2014/main" id="{2F2381F8-4AC2-C3FC-39F0-3843CFAFC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4411" y="1614193"/>
            <a:ext cx="2012995" cy="1448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26B1B6F-1F93-ED55-37B4-E790EF290B82}"/>
              </a:ext>
            </a:extLst>
          </p:cNvPr>
          <p:cNvSpPr txBox="1">
            <a:spLocks/>
          </p:cNvSpPr>
          <p:nvPr/>
        </p:nvSpPr>
        <p:spPr>
          <a:xfrm>
            <a:off x="6096000" y="919875"/>
            <a:ext cx="5741478" cy="6943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2. </a:t>
            </a:r>
            <a:r>
              <a:rPr lang="en-US" sz="3600" b="1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Byrlymu</a:t>
            </a:r>
            <a:r>
              <a:rPr lang="en-US" sz="36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 </a:t>
            </a:r>
            <a:r>
              <a:rPr lang="en-US" sz="3600" b="1" dirty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Syniadau</a:t>
            </a:r>
            <a:r>
              <a:rPr lang="en-US" sz="36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	</a:t>
            </a:r>
            <a:endParaRPr lang="en-US" sz="3600" b="1" i="1" dirty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811838-DFAC-15A6-C7D9-976B9DB00E05}"/>
              </a:ext>
            </a:extLst>
          </p:cNvPr>
          <p:cNvSpPr txBox="1"/>
          <p:nvPr/>
        </p:nvSpPr>
        <p:spPr>
          <a:xfrm>
            <a:off x="6096000" y="1614193"/>
            <a:ext cx="54019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1" noProof="0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Brainstorming!</a:t>
            </a:r>
            <a:r>
              <a:rPr lang="en-US" sz="3600" b="1" i="1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 </a:t>
            </a:r>
            <a:r>
              <a:rPr lang="en-US" sz="3600" b="1" i="1" dirty="0">
                <a:solidFill>
                  <a:srgbClr val="002060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.</a:t>
            </a:r>
            <a:endParaRPr lang="en-GB" sz="36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3168FA5-FFAB-9DDA-1C5D-BC5D1C3D8DB3}"/>
              </a:ext>
            </a:extLst>
          </p:cNvPr>
          <p:cNvSpPr txBox="1">
            <a:spLocks/>
          </p:cNvSpPr>
          <p:nvPr/>
        </p:nvSpPr>
        <p:spPr>
          <a:xfrm>
            <a:off x="37981" y="1398368"/>
            <a:ext cx="5741478" cy="6943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1. </a:t>
            </a:r>
            <a:r>
              <a:rPr lang="cy-GB" sz="3600" b="1" dirty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Dewiswch eich pwnc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A5DAD0-7FE5-CEDB-AF23-DDC89D0BD4FF}"/>
              </a:ext>
            </a:extLst>
          </p:cNvPr>
          <p:cNvSpPr txBox="1"/>
          <p:nvPr/>
        </p:nvSpPr>
        <p:spPr>
          <a:xfrm>
            <a:off x="487868" y="2205248"/>
            <a:ext cx="25097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1" dirty="0">
                <a:solidFill>
                  <a:schemeClr val="bg1"/>
                </a:solidFill>
                <a:highlight>
                  <a:srgbClr val="000080"/>
                </a:highlight>
                <a:latin typeface="AkzidenzGrotesk" panose="02000903050000020004" pitchFamily="2" charset="0"/>
              </a:rPr>
              <a:t>Select your topic</a:t>
            </a:r>
            <a:endParaRPr lang="en-GB" sz="36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6FF6ED6-3CF8-56EF-4266-84D38F81015D}"/>
              </a:ext>
            </a:extLst>
          </p:cNvPr>
          <p:cNvSpPr txBox="1">
            <a:spLocks/>
          </p:cNvSpPr>
          <p:nvPr/>
        </p:nvSpPr>
        <p:spPr>
          <a:xfrm>
            <a:off x="5609675" y="3079391"/>
            <a:ext cx="5741478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4000" b="1" i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defRPr>
            </a:lvl1pPr>
          </a:lstStyle>
          <a:p>
            <a:r>
              <a:rPr lang="en-US" i="0" dirty="0">
                <a:latin typeface="AkzidenzGrotesk"/>
              </a:rPr>
              <a:t>3. </a:t>
            </a:r>
            <a:r>
              <a:rPr lang="en-US" i="0" dirty="0" err="1">
                <a:latin typeface="AkzidenzGrotesk"/>
              </a:rPr>
              <a:t>Trefnu</a:t>
            </a:r>
            <a:r>
              <a:rPr lang="en-US" i="0" dirty="0">
                <a:latin typeface="AkzidenzGrotesk"/>
              </a:rPr>
              <a:t> </a:t>
            </a:r>
            <a:r>
              <a:rPr lang="en-US" i="0" dirty="0" err="1">
                <a:latin typeface="AkzidenzGrotesk"/>
              </a:rPr>
              <a:t>syniadau</a:t>
            </a:r>
            <a:r>
              <a:rPr lang="en-US" i="0" dirty="0">
                <a:latin typeface="AkzidenzGrotesk"/>
              </a:rPr>
              <a:t>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D9C005-9A8F-1913-F775-8C19035EC877}"/>
              </a:ext>
            </a:extLst>
          </p:cNvPr>
          <p:cNvSpPr txBox="1"/>
          <p:nvPr/>
        </p:nvSpPr>
        <p:spPr>
          <a:xfrm>
            <a:off x="5059888" y="3833719"/>
            <a:ext cx="258898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4000" b="1" i="1" noProof="0" dirty="0" err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rPr>
              <a:t>Organise</a:t>
            </a:r>
            <a:r>
              <a:rPr lang="en-US" sz="4000" b="1" i="1" noProof="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rPr>
              <a:t> ideas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3C22427-BF42-3E15-7FCA-CE01FE6AE8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8875" y="3789494"/>
            <a:ext cx="4639617" cy="1366596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C80A3879-7641-D98B-3B20-60FA7DD76678}"/>
              </a:ext>
            </a:extLst>
          </p:cNvPr>
          <p:cNvSpPr txBox="1">
            <a:spLocks/>
          </p:cNvSpPr>
          <p:nvPr/>
        </p:nvSpPr>
        <p:spPr>
          <a:xfrm>
            <a:off x="507858" y="5529324"/>
            <a:ext cx="9952194" cy="70788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4000" b="1" i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defRPr>
            </a:lvl1pPr>
          </a:lstStyle>
          <a:p>
            <a:r>
              <a:rPr lang="en-US" i="0" dirty="0">
                <a:latin typeface="AkzidenzGrotesk"/>
              </a:rPr>
              <a:t>4. </a:t>
            </a:r>
            <a:r>
              <a:rPr lang="cy-GB" b="0" i="0" dirty="0">
                <a:effectLst/>
              </a:rPr>
              <a:t>Cefnogi dadleuon gyda llenyddiaeth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70288D-5630-7CF4-32C3-FCAA53D19DFB}"/>
              </a:ext>
            </a:extLst>
          </p:cNvPr>
          <p:cNvSpPr txBox="1"/>
          <p:nvPr/>
        </p:nvSpPr>
        <p:spPr>
          <a:xfrm>
            <a:off x="1" y="6196280"/>
            <a:ext cx="99558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4000" b="1" i="1" noProof="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rPr>
              <a:t>Support your arguments with literature</a:t>
            </a:r>
          </a:p>
        </p:txBody>
      </p:sp>
    </p:spTree>
    <p:extLst>
      <p:ext uri="{BB962C8B-B14F-4D97-AF65-F5344CB8AC3E}">
        <p14:creationId xmlns:p14="http://schemas.microsoft.com/office/powerpoint/2010/main" val="2149665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2" grpId="0"/>
      <p:bldP spid="13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yellow checklist&#10;&#10;AI-generated content may be incorrect.">
            <a:extLst>
              <a:ext uri="{FF2B5EF4-FFF2-40B4-BE49-F238E27FC236}">
                <a16:creationId xmlns:a16="http://schemas.microsoft.com/office/drawing/2014/main" id="{51D6E219-029A-C1F7-A83C-0854377A1D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31" t="5932" r="8063" b="48240"/>
          <a:stretch/>
        </p:blipFill>
        <p:spPr>
          <a:xfrm>
            <a:off x="3415137" y="14767"/>
            <a:ext cx="8782623" cy="6667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345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B41D0E4-899E-AD6E-B32E-2952B7A9AD0E}"/>
              </a:ext>
            </a:extLst>
          </p:cNvPr>
          <p:cNvGrpSpPr/>
          <p:nvPr/>
        </p:nvGrpSpPr>
        <p:grpSpPr>
          <a:xfrm>
            <a:off x="1724778" y="1381888"/>
            <a:ext cx="10067406" cy="5356218"/>
            <a:chOff x="1755670" y="1381888"/>
            <a:chExt cx="10067406" cy="5356218"/>
          </a:xfrm>
        </p:grpSpPr>
        <p:pic>
          <p:nvPicPr>
            <p:cNvPr id="2" name="Picture 1" descr="A blue and yellow checklist&#10;&#10;AI-generated content may be incorrect.">
              <a:extLst>
                <a:ext uri="{FF2B5EF4-FFF2-40B4-BE49-F238E27FC236}">
                  <a16:creationId xmlns:a16="http://schemas.microsoft.com/office/drawing/2014/main" id="{51D6E219-029A-C1F7-A83C-0854377A1DC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122" t="51825" r="8442" b="20339"/>
            <a:stretch/>
          </p:blipFill>
          <p:spPr>
            <a:xfrm>
              <a:off x="1757638" y="2095992"/>
              <a:ext cx="10059770" cy="4642114"/>
            </a:xfrm>
            <a:prstGeom prst="rect">
              <a:avLst/>
            </a:prstGeom>
          </p:spPr>
        </p:pic>
        <p:pic>
          <p:nvPicPr>
            <p:cNvPr id="4" name="Picture 3" descr="A blue and yellow checklist&#10;&#10;AI-generated content may be incorrect.">
              <a:extLst>
                <a:ext uri="{FF2B5EF4-FFF2-40B4-BE49-F238E27FC236}">
                  <a16:creationId xmlns:a16="http://schemas.microsoft.com/office/drawing/2014/main" id="{C4536696-76AB-3B2D-E90D-3DF29CA1C9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5970" t="16034" r="8377" b="79744"/>
            <a:stretch/>
          </p:blipFill>
          <p:spPr>
            <a:xfrm>
              <a:off x="1755670" y="1381888"/>
              <a:ext cx="10067406" cy="707339"/>
            </a:xfrm>
            <a:prstGeom prst="rect">
              <a:avLst/>
            </a:prstGeom>
          </p:spPr>
        </p:pic>
      </p:grpSp>
      <p:pic>
        <p:nvPicPr>
          <p:cNvPr id="3" name="Graphic 2" descr="Clock outline">
            <a:extLst>
              <a:ext uri="{FF2B5EF4-FFF2-40B4-BE49-F238E27FC236}">
                <a16:creationId xmlns:a16="http://schemas.microsoft.com/office/drawing/2014/main" id="{CBF5FE73-E0B7-466C-B52C-83463C46B0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20814" y="464408"/>
            <a:ext cx="9144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6FD7BF-49D3-2ED9-8CC6-91F12890CEDD}"/>
              </a:ext>
            </a:extLst>
          </p:cNvPr>
          <p:cNvSpPr txBox="1"/>
          <p:nvPr/>
        </p:nvSpPr>
        <p:spPr>
          <a:xfrm>
            <a:off x="8939327" y="921164"/>
            <a:ext cx="11059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rgbClr val="F20AD7"/>
                </a:solidFill>
                <a:ea typeface="Calibri"/>
                <a:cs typeface="Calibri"/>
              </a:rPr>
              <a:t>DD/MM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E93097-FABF-6A20-9879-A49EA7EF232B}"/>
              </a:ext>
            </a:extLst>
          </p:cNvPr>
          <p:cNvSpPr txBox="1"/>
          <p:nvPr/>
        </p:nvSpPr>
        <p:spPr>
          <a:xfrm>
            <a:off x="10597192" y="921165"/>
            <a:ext cx="17031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20AD7"/>
                </a:solidFill>
                <a:ea typeface="Calibri"/>
                <a:cs typeface="Calibri"/>
              </a:rPr>
              <a:t>After it is done</a:t>
            </a:r>
            <a:endParaRPr lang="en-US">
              <a:solidFill>
                <a:srgbClr val="F20AD7"/>
              </a:solidFill>
              <a:ea typeface="Calibri"/>
              <a:cs typeface="Calibri"/>
            </a:endParaRPr>
          </a:p>
        </p:txBody>
      </p:sp>
      <p:pic>
        <p:nvPicPr>
          <p:cNvPr id="8" name="Graphic 7" descr="Arrow: Rotate right with solid fill">
            <a:extLst>
              <a:ext uri="{FF2B5EF4-FFF2-40B4-BE49-F238E27FC236}">
                <a16:creationId xmlns:a16="http://schemas.microsoft.com/office/drawing/2014/main" id="{D3AF6BCF-A774-F3E1-E54B-6167C1AC84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77665" y="752732"/>
            <a:ext cx="698157" cy="708455"/>
          </a:xfrm>
          <a:prstGeom prst="rect">
            <a:avLst/>
          </a:prstGeom>
        </p:spPr>
      </p:pic>
      <p:pic>
        <p:nvPicPr>
          <p:cNvPr id="9" name="Graphic 8" descr="Arrow: Rotate right with solid fill">
            <a:extLst>
              <a:ext uri="{FF2B5EF4-FFF2-40B4-BE49-F238E27FC236}">
                <a16:creationId xmlns:a16="http://schemas.microsoft.com/office/drawing/2014/main" id="{620790C6-E9F3-3EB9-9A71-CD6838BF2D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95138" y="670353"/>
            <a:ext cx="698157" cy="708455"/>
          </a:xfrm>
          <a:prstGeom prst="rect">
            <a:avLst/>
          </a:prstGeom>
        </p:spPr>
      </p:pic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E6E3DA1A-C2C4-FF80-D2FB-28FC8EB25F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244781" y="670353"/>
            <a:ext cx="707424" cy="708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646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9972D-A029-5518-81E2-FA9B1A199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20" y="2870684"/>
            <a:ext cx="11923361" cy="1118919"/>
          </a:xfrm>
        </p:spPr>
        <p:txBody>
          <a:bodyPr>
            <a:noAutofit/>
          </a:bodyPr>
          <a:lstStyle/>
          <a:p>
            <a:pPr algn="ctr"/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Planning : … monthly overview for February, March and April</a:t>
            </a:r>
            <a:b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</a:b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 </a:t>
            </a:r>
            <a:r>
              <a:rPr lang="en-US" sz="1400" b="1" dirty="0">
                <a:solidFill>
                  <a:schemeClr val="bg2"/>
                </a:solidFill>
                <a:ea typeface="Calibri Light"/>
                <a:cs typeface="Calibri Light"/>
              </a:rPr>
              <a:t> </a:t>
            </a:r>
            <a:br>
              <a:rPr lang="en-US" sz="1400" b="1" dirty="0">
                <a:solidFill>
                  <a:schemeClr val="bg2"/>
                </a:solidFill>
                <a:ea typeface="Calibri Light"/>
                <a:cs typeface="Calibri Light"/>
              </a:rPr>
            </a:br>
            <a:b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</a:b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Cynllunio</a:t>
            </a: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 : … </a:t>
            </a: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trosolwg</a:t>
            </a: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 </a:t>
            </a: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misol</a:t>
            </a: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 </a:t>
            </a: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ar</a:t>
            </a: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 </a:t>
            </a: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gyfer</a:t>
            </a:r>
            <a:b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</a:br>
            <a:r>
              <a:rPr lang="en-US" sz="6000" b="1" dirty="0" err="1">
                <a:solidFill>
                  <a:schemeClr val="bg2"/>
                </a:solidFill>
                <a:ea typeface="Calibri Light"/>
                <a:cs typeface="Calibri Light"/>
              </a:rPr>
              <a:t>Chwefror</a:t>
            </a:r>
            <a:r>
              <a:rPr lang="en-US" sz="6000" b="1" dirty="0">
                <a:solidFill>
                  <a:schemeClr val="bg2"/>
                </a:solidFill>
                <a:ea typeface="Calibri Light"/>
                <a:cs typeface="Calibri Light"/>
              </a:rPr>
              <a:t>, Mawrth ac Ebrill</a:t>
            </a:r>
            <a:endParaRPr lang="en-US" sz="6000" dirty="0">
              <a:solidFill>
                <a:schemeClr val="bg2"/>
              </a:solidFill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41725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Woman looking at laptop">
            <a:extLst>
              <a:ext uri="{FF2B5EF4-FFF2-40B4-BE49-F238E27FC236}">
                <a16:creationId xmlns:a16="http://schemas.microsoft.com/office/drawing/2014/main" id="{D7F2196A-43CB-7667-AA85-E0FDA37B67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65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8B67FF-916D-E0C5-6A13-61F4563C9B6D}"/>
              </a:ext>
            </a:extLst>
          </p:cNvPr>
          <p:cNvSpPr txBox="1"/>
          <p:nvPr/>
        </p:nvSpPr>
        <p:spPr>
          <a:xfrm>
            <a:off x="1479953" y="1326191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ea typeface="Calibri"/>
                <a:cs typeface="Calibri"/>
              </a:rPr>
              <a:t>Think about your week</a:t>
            </a:r>
          </a:p>
        </p:txBody>
      </p:sp>
    </p:spTree>
    <p:extLst>
      <p:ext uri="{BB962C8B-B14F-4D97-AF65-F5344CB8AC3E}">
        <p14:creationId xmlns:p14="http://schemas.microsoft.com/office/powerpoint/2010/main" val="755480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A3E67-11B8-CDAA-8220-537C99FAC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6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Rheoli</a:t>
            </a:r>
            <a:r>
              <a:rPr lang="en-GB" sz="46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46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Amser</a:t>
            </a:r>
            <a:r>
              <a:rPr lang="en-GB" sz="46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dull Covey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DD0B-95C7-0DD6-96EC-CE7BDCAEC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Dull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effeithiol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drefnu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blaenoriaethau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r>
              <a:rPr lang="en" sz="2200" i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An effective method of </a:t>
            </a:r>
            <a:r>
              <a:rPr lang="en" sz="2200" i="1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organising</a:t>
            </a:r>
            <a:r>
              <a:rPr lang="en" sz="2200" i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your priorities</a:t>
            </a:r>
            <a:endParaRPr lang="en-GB" sz="2200" i="1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  <a:p>
            <a:endParaRPr lang="en" sz="2200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  <a:p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4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rhan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threfnu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ôl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pwysigrwydd</a:t>
            </a:r>
            <a:r>
              <a:rPr lang="en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" sz="2200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brys</a:t>
            </a:r>
            <a:endParaRPr lang="en" sz="2200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  <a:p>
            <a:r>
              <a:rPr lang="en" sz="2200" i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4 quadrants </a:t>
            </a:r>
            <a:r>
              <a:rPr lang="en" sz="2200" i="1" err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organised</a:t>
            </a:r>
            <a:r>
              <a:rPr lang="en" sz="2200" i="1">
                <a:solidFill>
                  <a:schemeClr val="bg2"/>
                </a:solidFill>
                <a:latin typeface="Calibri"/>
                <a:ea typeface="Calibri"/>
                <a:cs typeface="Calibri"/>
              </a:rPr>
              <a:t> by urgency and importance</a:t>
            </a:r>
            <a:br>
              <a:rPr lang="en-US" sz="2200">
                <a:solidFill>
                  <a:schemeClr val="bg2"/>
                </a:solidFill>
                <a:latin typeface="Calibri"/>
                <a:ea typeface="Calibri"/>
                <a:cs typeface="Calibri"/>
              </a:rPr>
            </a:br>
            <a:endParaRPr lang="en-US" sz="2200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  <a:p>
            <a:endParaRPr lang="en-GB" sz="2200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Using Covey's Matrix to tame your Time Management Woes - Project  Accelerator News">
            <a:extLst>
              <a:ext uri="{FF2B5EF4-FFF2-40B4-BE49-F238E27FC236}">
                <a16:creationId xmlns:a16="http://schemas.microsoft.com/office/drawing/2014/main" id="{23D974BB-78DE-3DA5-626B-83966054A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3" t="11730" r="2966" b="5425"/>
          <a:stretch/>
        </p:blipFill>
        <p:spPr>
          <a:xfrm>
            <a:off x="4654296" y="947910"/>
            <a:ext cx="6903720" cy="4962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196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FD998A-6B5C-A2ED-F837-6B636987C7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644096"/>
              </p:ext>
            </p:extLst>
          </p:nvPr>
        </p:nvGraphicFramePr>
        <p:xfrm>
          <a:off x="214913" y="-21355"/>
          <a:ext cx="11734880" cy="6858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80808">
                  <a:extLst>
                    <a:ext uri="{9D8B030D-6E8A-4147-A177-3AD203B41FA5}">
                      <a16:colId xmlns:a16="http://schemas.microsoft.com/office/drawing/2014/main" val="3072395423"/>
                    </a:ext>
                  </a:extLst>
                </a:gridCol>
                <a:gridCol w="5341544">
                  <a:extLst>
                    <a:ext uri="{9D8B030D-6E8A-4147-A177-3AD203B41FA5}">
                      <a16:colId xmlns:a16="http://schemas.microsoft.com/office/drawing/2014/main" val="4158655178"/>
                    </a:ext>
                  </a:extLst>
                </a:gridCol>
                <a:gridCol w="5112528">
                  <a:extLst>
                    <a:ext uri="{9D8B030D-6E8A-4147-A177-3AD203B41FA5}">
                      <a16:colId xmlns:a16="http://schemas.microsoft.com/office/drawing/2014/main" val="23611086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ctr"/>
                      <a:endParaRPr lang="en-GB" sz="32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360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Urgent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360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Not urgent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3721658"/>
                  </a:ext>
                </a:extLst>
              </a:tr>
              <a:tr h="2763087">
                <a:tc>
                  <a:txBody>
                    <a:bodyPr/>
                    <a:lstStyle/>
                    <a:p>
                      <a:pPr fontAlgn="ctr"/>
                      <a:endParaRPr lang="en-GB" sz="3200" b="1" dirty="0">
                        <a:effectLst/>
                        <a:latin typeface="Calibri"/>
                      </a:endParaRPr>
                    </a:p>
                    <a:p>
                      <a:pPr algn="ctr" rtl="0" fontAlgn="base"/>
                      <a:r>
                        <a:rPr lang="en-GB" sz="2000" b="1" dirty="0">
                          <a:effectLst/>
                          <a:latin typeface="Calibri"/>
                        </a:rPr>
                        <a:t>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ctr">
                        <a:buClr>
                          <a:srgbClr val="000000"/>
                        </a:buClr>
                        <a:buAutoNum type="arabicPeriod"/>
                      </a:pPr>
                      <a:r>
                        <a:rPr lang="en-GB" sz="28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 FIRST!</a:t>
                      </a:r>
                      <a:endParaRPr lang="en-US" sz="2800" b="1" i="0" u="none" strike="noStrike" noProof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 Urgent deadlines; Exam tomorrow: Sudden illness: Emergencies</a:t>
                      </a:r>
                    </a:p>
                    <a:p>
                      <a:pPr lvl="0">
                        <a:buNone/>
                      </a:pP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Risks stress / burnout; reactive way of working</a:t>
                      </a:r>
                      <a:endParaRPr lang="en-GB" sz="2000" b="1" dirty="0"/>
                    </a:p>
                    <a:p>
                      <a:pPr rtl="0" fontAlgn="base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Ways of working:  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Investigate the real urgency </a:t>
                      </a:r>
                    </a:p>
                    <a:p>
                      <a:pPr rtl="0" fontAlgn="base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What help can you call on? </a:t>
                      </a:r>
                    </a:p>
                  </a:txBody>
                  <a:tcPr>
                    <a:solidFill>
                      <a:srgbClr val="FF5F5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DO NEXT /PLAN!</a:t>
                      </a: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 Independent study time, review notes, work in Assessments, schedule workout, staying in touch with friends</a:t>
                      </a:r>
                    </a:p>
                    <a:p>
                      <a:pPr lvl="0">
                        <a:buNone/>
                      </a:pP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Long term impacts: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Calmer, more balanced </a:t>
                      </a:r>
                      <a:endParaRPr lang="en-GB" sz="2000" dirty="0"/>
                    </a:p>
                    <a:p>
                      <a:pPr rtl="0" fontAlgn="base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Focussed and acting in time </a:t>
                      </a:r>
                    </a:p>
                    <a:p>
                      <a:pPr rtl="0" fontAlgn="base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Plan ahead (small blocks of time)/ divide task/ schedule in /protect time</a:t>
                      </a:r>
                    </a:p>
                  </a:txBody>
                  <a:tcPr>
                    <a:solidFill>
                      <a:srgbClr val="5CB7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9283180"/>
                  </a:ext>
                </a:extLst>
              </a:tr>
              <a:tr h="2763087">
                <a:tc>
                  <a:txBody>
                    <a:bodyPr/>
                    <a:lstStyle/>
                    <a:p>
                      <a:pPr fontAlgn="ctr"/>
                      <a:endParaRPr lang="en-GB" sz="3200" b="1" dirty="0">
                        <a:effectLst/>
                        <a:latin typeface="Calibri"/>
                      </a:endParaRPr>
                    </a:p>
                    <a:p>
                      <a:pPr algn="ctr" rtl="0" fontAlgn="base"/>
                      <a:r>
                        <a:rPr lang="en-GB" sz="2000" b="1" dirty="0">
                          <a:effectLst/>
                          <a:latin typeface="Calibri"/>
                        </a:rPr>
                        <a:t>Not 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 dirty="0">
                          <a:effectLst/>
                          <a:latin typeface="Calibri"/>
                        </a:rPr>
                        <a:t>3. DO LATER OR DELEGATE</a:t>
                      </a:r>
                      <a:endParaRPr lang="en-US" sz="28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effectLst/>
                          <a:latin typeface="Calibri"/>
                        </a:rPr>
                        <a:t>Examples</a:t>
                      </a:r>
                      <a:r>
                        <a:rPr lang="en-GB" sz="2000" b="0" dirty="0">
                          <a:effectLst/>
                          <a:latin typeface="Calibri"/>
                        </a:rPr>
                        <a:t>: Some texts/messages/ emails; Administrative tasks; event not related to professional growth</a:t>
                      </a:r>
                      <a:endParaRPr lang="en-GB" sz="2000" b="1" dirty="0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2000" b="1" dirty="0"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 dirty="0">
                          <a:effectLst/>
                          <a:latin typeface="Calibri"/>
                        </a:rPr>
                        <a:t>Risks losing autonomy.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Other's peoples agendas?   </a:t>
                      </a:r>
                    </a:p>
                    <a:p>
                      <a:pPr rtl="0" fontAlgn="base"/>
                      <a:r>
                        <a:rPr lang="en-GB" sz="2000" dirty="0"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 dirty="0"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 dirty="0">
                          <a:effectLst/>
                          <a:latin typeface="Calibri"/>
                        </a:rPr>
                        <a:t>Say no... can it be delegated? 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4. DON’T DO</a:t>
                      </a:r>
                    </a:p>
                    <a:p>
                      <a:pPr rtl="0" fontAlgn="base"/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Examples: 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Social media, time wasting; binge-watching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Long term impacts: 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Risks becoming irresponsible; Gets bored and stressed </a:t>
                      </a:r>
                    </a:p>
                    <a:p>
                      <a:pPr rtl="0" fontAlgn="base"/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 </a:t>
                      </a:r>
                    </a:p>
                    <a:p>
                      <a:pPr rtl="0" fontAlgn="base"/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Ways of working: 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Investigate the cause for these activities – what are they doing for you? 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5434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90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9F5A604-0311-7938-1C95-79D02BA4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063" y="109632"/>
            <a:ext cx="11532580" cy="877729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800" b="1">
                <a:solidFill>
                  <a:schemeClr val="bg1"/>
                </a:solidFill>
                <a:ea typeface="+mj-lt"/>
                <a:cs typeface="+mj-lt"/>
              </a:rPr>
              <a:t>Over the course of a typical week, what activities do you do in each quadrant?</a:t>
            </a:r>
            <a:endParaRPr lang="en-GB" sz="2800">
              <a:solidFill>
                <a:schemeClr val="bg1"/>
              </a:solidFill>
              <a:ea typeface="+mj-lt"/>
              <a:cs typeface="+mj-lt"/>
            </a:endParaRPr>
          </a:p>
        </p:txBody>
      </p:sp>
      <p:pic>
        <p:nvPicPr>
          <p:cNvPr id="8" name="Content Placeholder 7" descr="Stephen Covey | Craig T. Owens">
            <a:extLst>
              <a:ext uri="{FF2B5EF4-FFF2-40B4-BE49-F238E27FC236}">
                <a16:creationId xmlns:a16="http://schemas.microsoft.com/office/drawing/2014/main" id="{D8D111EA-3910-3EC7-CD77-3BC32F4FD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964" t="4993" r="12287" b="4405"/>
          <a:stretch/>
        </p:blipFill>
        <p:spPr>
          <a:xfrm>
            <a:off x="328079" y="1042509"/>
            <a:ext cx="5419161" cy="4771475"/>
          </a:xfrm>
          <a:prstGeom prst="rect">
            <a:avLst/>
          </a:prstGeom>
        </p:spPr>
      </p:pic>
      <p:pic>
        <p:nvPicPr>
          <p:cNvPr id="5" name="Picture 4" descr="What is the time management matrix and how to do you use it? | Vault-ERP">
            <a:extLst>
              <a:ext uri="{FF2B5EF4-FFF2-40B4-BE49-F238E27FC236}">
                <a16:creationId xmlns:a16="http://schemas.microsoft.com/office/drawing/2014/main" id="{F5C3EE92-3863-2DF6-2A8E-F6F9DC2841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981" t="14417" r="11538" b="18736"/>
          <a:stretch/>
        </p:blipFill>
        <p:spPr>
          <a:xfrm>
            <a:off x="6428975" y="2085061"/>
            <a:ext cx="5436126" cy="37310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E67259-C05B-4C46-8F15-11A06AB82D81}"/>
              </a:ext>
            </a:extLst>
          </p:cNvPr>
          <p:cNvSpPr txBox="1"/>
          <p:nvPr/>
        </p:nvSpPr>
        <p:spPr>
          <a:xfrm>
            <a:off x="5626196" y="1036925"/>
            <a:ext cx="6433637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chemeClr val="bg2"/>
                </a:solidFill>
              </a:rPr>
              <a:t>Dros </a:t>
            </a:r>
            <a:r>
              <a:rPr lang="en-US" sz="2400" b="1" err="1">
                <a:solidFill>
                  <a:schemeClr val="bg2"/>
                </a:solidFill>
              </a:rPr>
              <a:t>wythnos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cyffredin</a:t>
            </a:r>
            <a:r>
              <a:rPr lang="en-US" sz="2400" b="1" dirty="0">
                <a:solidFill>
                  <a:schemeClr val="bg2"/>
                </a:solidFill>
              </a:rPr>
              <a:t>, pa </a:t>
            </a:r>
            <a:r>
              <a:rPr lang="en-US" sz="2400" b="1" err="1">
                <a:solidFill>
                  <a:schemeClr val="bg2"/>
                </a:solidFill>
              </a:rPr>
              <a:t>fath</a:t>
            </a:r>
            <a:r>
              <a:rPr lang="en-US" sz="2400" b="1" dirty="0">
                <a:solidFill>
                  <a:schemeClr val="bg2"/>
                </a:solidFill>
              </a:rPr>
              <a:t> o </a:t>
            </a:r>
            <a:r>
              <a:rPr lang="en-US" sz="2400" b="1" err="1">
                <a:solidFill>
                  <a:schemeClr val="bg2"/>
                </a:solidFill>
              </a:rPr>
              <a:t>weithgareddau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byddech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chi’n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gosod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ymhob</a:t>
            </a:r>
            <a:r>
              <a:rPr lang="en-US" sz="2400" b="1" dirty="0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cwarter</a:t>
            </a:r>
            <a:r>
              <a:rPr lang="en-US" sz="2400" b="1" dirty="0">
                <a:solidFill>
                  <a:schemeClr val="bg2"/>
                </a:solidFill>
              </a:rPr>
              <a:t>. </a:t>
            </a:r>
            <a:endParaRPr lang="en-US" b="1">
              <a:solidFill>
                <a:schemeClr val="bg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8168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83BD1-B733-ED4A-88E1-0326EA41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1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Creuwch tabl Covey ar gyfer eich bywyd chi …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FF3DAA5-4B3E-9647-A52F-B5485B2E9E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363921"/>
              </p:ext>
            </p:extLst>
          </p:nvPr>
        </p:nvGraphicFramePr>
        <p:xfrm>
          <a:off x="5922492" y="2130521"/>
          <a:ext cx="5536002" cy="2538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4705">
                  <a:extLst>
                    <a:ext uri="{9D8B030D-6E8A-4147-A177-3AD203B41FA5}">
                      <a16:colId xmlns:a16="http://schemas.microsoft.com/office/drawing/2014/main" val="3834621246"/>
                    </a:ext>
                  </a:extLst>
                </a:gridCol>
                <a:gridCol w="1323070">
                  <a:extLst>
                    <a:ext uri="{9D8B030D-6E8A-4147-A177-3AD203B41FA5}">
                      <a16:colId xmlns:a16="http://schemas.microsoft.com/office/drawing/2014/main" val="3559714607"/>
                    </a:ext>
                  </a:extLst>
                </a:gridCol>
                <a:gridCol w="2128227">
                  <a:extLst>
                    <a:ext uri="{9D8B030D-6E8A-4147-A177-3AD203B41FA5}">
                      <a16:colId xmlns:a16="http://schemas.microsoft.com/office/drawing/2014/main" val="3453198986"/>
                    </a:ext>
                  </a:extLst>
                </a:gridCol>
              </a:tblGrid>
              <a:tr h="689389">
                <a:tc>
                  <a:txBody>
                    <a:bodyPr/>
                    <a:lstStyle/>
                    <a:p>
                      <a:endParaRPr lang="en-US" sz="3100"/>
                    </a:p>
                  </a:txBody>
                  <a:tcPr marL="156679" marR="156679" marT="78340" marB="7834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Brys</a:t>
                      </a:r>
                    </a:p>
                  </a:txBody>
                  <a:tcPr marL="156679" marR="156679" marT="78340" marB="78340"/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Dim Brys</a:t>
                      </a:r>
                    </a:p>
                  </a:txBody>
                  <a:tcPr marL="156679" marR="156679" marT="78340" marB="78340"/>
                </a:tc>
                <a:extLst>
                  <a:ext uri="{0D108BD9-81ED-4DB2-BD59-A6C34878D82A}">
                    <a16:rowId xmlns:a16="http://schemas.microsoft.com/office/drawing/2014/main" val="2386541751"/>
                  </a:ext>
                </a:extLst>
              </a:tr>
              <a:tr h="689389">
                <a:tc>
                  <a:txBody>
                    <a:bodyPr/>
                    <a:lstStyle/>
                    <a:p>
                      <a:r>
                        <a:rPr lang="en-US" sz="3100" b="1">
                          <a:solidFill>
                            <a:schemeClr val="bg1"/>
                          </a:solidFill>
                        </a:rPr>
                        <a:t>Pwysig</a:t>
                      </a:r>
                    </a:p>
                  </a:txBody>
                  <a:tcPr marL="156679" marR="156679" marT="78340" marB="7834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l</a:t>
                      </a:r>
                    </a:p>
                  </a:txBody>
                  <a:tcPr marL="156679" marR="156679" marT="78340" marB="78340"/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ll</a:t>
                      </a:r>
                    </a:p>
                  </a:txBody>
                  <a:tcPr marL="156679" marR="156679" marT="78340" marB="78340"/>
                </a:tc>
                <a:extLst>
                  <a:ext uri="{0D108BD9-81ED-4DB2-BD59-A6C34878D82A}">
                    <a16:rowId xmlns:a16="http://schemas.microsoft.com/office/drawing/2014/main" val="1396590333"/>
                  </a:ext>
                </a:extLst>
              </a:tr>
              <a:tr h="1159427">
                <a:tc>
                  <a:txBody>
                    <a:bodyPr/>
                    <a:lstStyle/>
                    <a:p>
                      <a:r>
                        <a:rPr lang="en-US" sz="3100" b="1">
                          <a:solidFill>
                            <a:schemeClr val="bg1"/>
                          </a:solidFill>
                        </a:rPr>
                        <a:t>Ddim yn bwysig</a:t>
                      </a:r>
                    </a:p>
                  </a:txBody>
                  <a:tcPr marL="156679" marR="156679" marT="78340" marB="78340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lll</a:t>
                      </a:r>
                    </a:p>
                  </a:txBody>
                  <a:tcPr marL="156679" marR="156679" marT="78340" marB="78340"/>
                </a:tc>
                <a:tc>
                  <a:txBody>
                    <a:bodyPr/>
                    <a:lstStyle/>
                    <a:p>
                      <a:r>
                        <a:rPr lang="en-US" sz="3100"/>
                        <a:t>lV</a:t>
                      </a:r>
                    </a:p>
                  </a:txBody>
                  <a:tcPr marL="156679" marR="156679" marT="78340" marB="78340"/>
                </a:tc>
                <a:extLst>
                  <a:ext uri="{0D108BD9-81ED-4DB2-BD59-A6C34878D82A}">
                    <a16:rowId xmlns:a16="http://schemas.microsoft.com/office/drawing/2014/main" val="4170205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083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BCE233B-C3DE-0376-595F-0B65CCDFC2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589447"/>
              </p:ext>
            </p:extLst>
          </p:nvPr>
        </p:nvGraphicFramePr>
        <p:xfrm>
          <a:off x="935476" y="1042587"/>
          <a:ext cx="9028919" cy="388356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4531">
                  <a:extLst>
                    <a:ext uri="{9D8B030D-6E8A-4147-A177-3AD203B41FA5}">
                      <a16:colId xmlns:a16="http://schemas.microsoft.com/office/drawing/2014/main" val="780148494"/>
                    </a:ext>
                  </a:extLst>
                </a:gridCol>
                <a:gridCol w="3807194">
                  <a:extLst>
                    <a:ext uri="{9D8B030D-6E8A-4147-A177-3AD203B41FA5}">
                      <a16:colId xmlns:a16="http://schemas.microsoft.com/office/drawing/2014/main" val="3358087879"/>
                    </a:ext>
                  </a:extLst>
                </a:gridCol>
                <a:gridCol w="3807194">
                  <a:extLst>
                    <a:ext uri="{9D8B030D-6E8A-4147-A177-3AD203B41FA5}">
                      <a16:colId xmlns:a16="http://schemas.microsoft.com/office/drawing/2014/main" val="1654323317"/>
                    </a:ext>
                  </a:extLst>
                </a:gridCol>
              </a:tblGrid>
              <a:tr h="792565">
                <a:tc>
                  <a:txBody>
                    <a:bodyPr/>
                    <a:lstStyle/>
                    <a:p>
                      <a:pPr fontAlgn="ctr"/>
                      <a:endParaRPr lang="en-GB" sz="20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 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3200" dirty="0">
                          <a:solidFill>
                            <a:schemeClr val="tx1"/>
                          </a:solidFill>
                          <a:effectLst/>
                        </a:rPr>
                        <a:t>Urgent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3200" dirty="0">
                          <a:solidFill>
                            <a:schemeClr val="tx1"/>
                          </a:solidFill>
                          <a:effectLst/>
                        </a:rPr>
                        <a:t>Not urgent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73443357"/>
                  </a:ext>
                </a:extLst>
              </a:tr>
              <a:tr h="1347360">
                <a:tc>
                  <a:txBody>
                    <a:bodyPr/>
                    <a:lstStyle/>
                    <a:p>
                      <a:pPr fontAlgn="ctr"/>
                      <a:endParaRPr lang="en-GB" sz="3200" dirty="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2000" dirty="0">
                          <a:effectLst/>
                        </a:rPr>
                        <a:t>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140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>
                          <a:effectLst/>
                        </a:rPr>
                        <a:t> 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lvl="0" algn="ctr" rtl="0">
                        <a:buNone/>
                      </a:pPr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lvl="0" algn="ctr" rtl="0">
                        <a:buNone/>
                      </a:pPr>
                      <a:endParaRPr lang="en-GB" sz="140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291474"/>
                  </a:ext>
                </a:extLst>
              </a:tr>
              <a:tr h="1743643">
                <a:tc>
                  <a:txBody>
                    <a:bodyPr/>
                    <a:lstStyle/>
                    <a:p>
                      <a:pPr fontAlgn="ctr"/>
                      <a:endParaRPr lang="en-GB" sz="32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2000" dirty="0">
                          <a:effectLst/>
                        </a:rPr>
                        <a:t>Not important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r>
                        <a:rPr lang="en-GB" sz="140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>
                        <a:effectLst/>
                      </a:endParaRPr>
                    </a:p>
                    <a:p>
                      <a:pPr algn="ctr" rtl="0" fontAlgn="base"/>
                      <a:endParaRPr lang="en-GB" sz="20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00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r>
                        <a:rPr lang="en-GB" sz="1400" dirty="0">
                          <a:effectLst/>
                        </a:rPr>
                        <a:t>  </a:t>
                      </a:r>
                    </a:p>
                    <a:p>
                      <a:pPr algn="ctr" rtl="0" fontAlgn="base"/>
                      <a:endParaRPr lang="en-GB" sz="140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61916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328F4BE-25B6-8346-11E9-EE2426E6FC70}"/>
              </a:ext>
            </a:extLst>
          </p:cNvPr>
          <p:cNvSpPr txBox="1"/>
          <p:nvPr/>
        </p:nvSpPr>
        <p:spPr>
          <a:xfrm>
            <a:off x="5023609" y="5163973"/>
            <a:ext cx="6585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2"/>
                </a:solidFill>
                <a:ea typeface="Calibri"/>
                <a:cs typeface="Calibri"/>
              </a:rPr>
              <a:t>Given that distribution, how effective are you?</a:t>
            </a:r>
            <a:endParaRPr lang="en-GB" sz="2400" dirty="0">
              <a:solidFill>
                <a:schemeClr val="bg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6653D0-1367-0FE2-8DD5-635B392F2F16}"/>
              </a:ext>
            </a:extLst>
          </p:cNvPr>
          <p:cNvSpPr txBox="1"/>
          <p:nvPr/>
        </p:nvSpPr>
        <p:spPr>
          <a:xfrm>
            <a:off x="827624" y="343104"/>
            <a:ext cx="1089822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2"/>
                </a:solidFill>
              </a:rPr>
              <a:t>How is your time distributed between quadrants?</a:t>
            </a:r>
            <a:r>
              <a:rPr lang="en-GB" sz="2400" dirty="0">
                <a:solidFill>
                  <a:schemeClr val="bg2"/>
                </a:solidFill>
              </a:rPr>
              <a:t> </a:t>
            </a:r>
            <a:r>
              <a:rPr lang="en-GB" sz="2400" dirty="0">
                <a:solidFill>
                  <a:schemeClr val="bg2"/>
                </a:solidFill>
                <a:ea typeface="Calibri"/>
                <a:cs typeface="Calibri"/>
              </a:rPr>
              <a:t>​</a:t>
            </a:r>
            <a:endParaRPr lang="en-GB" sz="36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269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83BD1-B733-ED4A-88E1-0326EA41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4228"/>
            <a:ext cx="10515600" cy="1325563"/>
          </a:xfrm>
        </p:spPr>
        <p:txBody>
          <a:bodyPr/>
          <a:lstStyle/>
          <a:p>
            <a:r>
              <a:rPr lang="en-US" b="1" dirty="0" err="1">
                <a:solidFill>
                  <a:schemeClr val="bg2"/>
                </a:solidFill>
              </a:rPr>
              <a:t>Creuwch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err="1">
                <a:solidFill>
                  <a:schemeClr val="bg2"/>
                </a:solidFill>
              </a:rPr>
              <a:t>tabl</a:t>
            </a:r>
            <a:r>
              <a:rPr lang="en-US" b="1" dirty="0">
                <a:solidFill>
                  <a:schemeClr val="bg2"/>
                </a:solidFill>
              </a:rPr>
              <a:t> Covey </a:t>
            </a:r>
            <a:r>
              <a:rPr lang="en-US" b="1" dirty="0" err="1">
                <a:solidFill>
                  <a:schemeClr val="bg2"/>
                </a:solidFill>
              </a:rPr>
              <a:t>ar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err="1">
                <a:solidFill>
                  <a:schemeClr val="bg2"/>
                </a:solidFill>
              </a:rPr>
              <a:t>gyfer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err="1">
                <a:solidFill>
                  <a:schemeClr val="bg2"/>
                </a:solidFill>
              </a:rPr>
              <a:t>eich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err="1">
                <a:solidFill>
                  <a:schemeClr val="bg2"/>
                </a:solidFill>
              </a:rPr>
              <a:t>bywyd</a:t>
            </a:r>
            <a:r>
              <a:rPr lang="en-US" b="1" dirty="0">
                <a:solidFill>
                  <a:schemeClr val="bg2"/>
                </a:solidFill>
              </a:rPr>
              <a:t> chi …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FF3DAA5-4B3E-9647-A52F-B5485B2E9E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1086959"/>
              </p:ext>
            </p:extLst>
          </p:nvPr>
        </p:nvGraphicFramePr>
        <p:xfrm>
          <a:off x="194476" y="1031335"/>
          <a:ext cx="7538225" cy="5047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2474">
                  <a:extLst>
                    <a:ext uri="{9D8B030D-6E8A-4147-A177-3AD203B41FA5}">
                      <a16:colId xmlns:a16="http://schemas.microsoft.com/office/drawing/2014/main" val="3834621246"/>
                    </a:ext>
                  </a:extLst>
                </a:gridCol>
                <a:gridCol w="3134481">
                  <a:extLst>
                    <a:ext uri="{9D8B030D-6E8A-4147-A177-3AD203B41FA5}">
                      <a16:colId xmlns:a16="http://schemas.microsoft.com/office/drawing/2014/main" val="3559714607"/>
                    </a:ext>
                  </a:extLst>
                </a:gridCol>
                <a:gridCol w="3261270">
                  <a:extLst>
                    <a:ext uri="{9D8B030D-6E8A-4147-A177-3AD203B41FA5}">
                      <a16:colId xmlns:a16="http://schemas.microsoft.com/office/drawing/2014/main" val="3453198986"/>
                    </a:ext>
                  </a:extLst>
                </a:gridCol>
              </a:tblGrid>
              <a:tr h="79044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Brys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Dim Brys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541751"/>
                  </a:ext>
                </a:extLst>
              </a:tr>
              <a:tr h="2128524"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chemeClr val="bg1"/>
                          </a:solidFill>
                        </a:rPr>
                        <a:t>Pwysig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ll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6590333"/>
                  </a:ext>
                </a:extLst>
              </a:tr>
              <a:tr h="2128524">
                <a:tc>
                  <a:txBody>
                    <a:bodyPr/>
                    <a:lstStyle/>
                    <a:p>
                      <a:r>
                        <a:rPr lang="en-US" b="1">
                          <a:solidFill>
                            <a:schemeClr val="bg1"/>
                          </a:solidFill>
                        </a:rPr>
                        <a:t>Ddim yn bwysig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lll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lV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205471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0D73164-7951-8541-9170-F1D72CEEC4A2}"/>
              </a:ext>
            </a:extLst>
          </p:cNvPr>
          <p:cNvSpPr txBox="1"/>
          <p:nvPr/>
        </p:nvSpPr>
        <p:spPr>
          <a:xfrm>
            <a:off x="7834140" y="1637909"/>
            <a:ext cx="43578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>
                <a:solidFill>
                  <a:schemeClr val="bg2"/>
                </a:solidFill>
              </a:rPr>
              <a:t>Sut </a:t>
            </a:r>
            <a:r>
              <a:rPr lang="en-US" sz="2400" b="1" err="1">
                <a:solidFill>
                  <a:schemeClr val="bg2"/>
                </a:solidFill>
              </a:rPr>
              <a:t>i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chi’n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rhannu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eich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amser</a:t>
            </a:r>
            <a:r>
              <a:rPr lang="en-US" sz="2400" b="1">
                <a:solidFill>
                  <a:schemeClr val="bg2"/>
                </a:solidFill>
              </a:rPr>
              <a:t> </a:t>
            </a:r>
          </a:p>
          <a:p>
            <a:r>
              <a:rPr lang="en-US" sz="2400" b="1" err="1">
                <a:solidFill>
                  <a:schemeClr val="bg2"/>
                </a:solidFill>
              </a:rPr>
              <a:t>rhwng</a:t>
            </a:r>
            <a:r>
              <a:rPr lang="en-US" sz="2400" b="1">
                <a:solidFill>
                  <a:schemeClr val="bg2"/>
                </a:solidFill>
              </a:rPr>
              <a:t> y </a:t>
            </a:r>
            <a:r>
              <a:rPr lang="en-US" sz="2400" b="1" err="1">
                <a:solidFill>
                  <a:schemeClr val="bg2"/>
                </a:solidFill>
              </a:rPr>
              <a:t>cyfnodau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amrywiol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yma</a:t>
            </a:r>
            <a:endParaRPr lang="en-US" b="1">
              <a:solidFill>
                <a:schemeClr val="bg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2A211E-6A07-274B-B926-6D91BA4F1D20}"/>
              </a:ext>
            </a:extLst>
          </p:cNvPr>
          <p:cNvSpPr txBox="1"/>
          <p:nvPr/>
        </p:nvSpPr>
        <p:spPr>
          <a:xfrm>
            <a:off x="7941669" y="3906478"/>
            <a:ext cx="43300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err="1">
                <a:solidFill>
                  <a:schemeClr val="bg2"/>
                </a:solidFill>
              </a:rPr>
              <a:t>Wrth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edrych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dros</a:t>
            </a:r>
            <a:r>
              <a:rPr lang="en-US" sz="2400" b="1">
                <a:solidFill>
                  <a:schemeClr val="bg2"/>
                </a:solidFill>
              </a:rPr>
              <a:t> y grid – </a:t>
            </a:r>
          </a:p>
          <a:p>
            <a:r>
              <a:rPr lang="en-US" sz="2400" b="1" err="1">
                <a:solidFill>
                  <a:schemeClr val="bg2"/>
                </a:solidFill>
              </a:rPr>
              <a:t>gwerthuswch</a:t>
            </a:r>
            <a:r>
              <a:rPr lang="en-US" sz="2400" b="1">
                <a:solidFill>
                  <a:schemeClr val="bg2"/>
                </a:solidFill>
              </a:rPr>
              <a:t>,  pa mor </a:t>
            </a:r>
            <a:r>
              <a:rPr lang="en-US" sz="2400" b="1" err="1">
                <a:solidFill>
                  <a:schemeClr val="bg2"/>
                </a:solidFill>
              </a:rPr>
              <a:t>effeithiol</a:t>
            </a:r>
            <a:r>
              <a:rPr lang="en-US" sz="2400" b="1">
                <a:solidFill>
                  <a:schemeClr val="bg2"/>
                </a:solidFill>
              </a:rPr>
              <a:t> </a:t>
            </a:r>
          </a:p>
          <a:p>
            <a:r>
              <a:rPr lang="en-US" sz="2400" b="1" err="1">
                <a:solidFill>
                  <a:schemeClr val="bg2"/>
                </a:solidFill>
              </a:rPr>
              <a:t>ydych</a:t>
            </a:r>
            <a:r>
              <a:rPr lang="en-US" sz="2400" b="1">
                <a:solidFill>
                  <a:schemeClr val="bg2"/>
                </a:solidFill>
              </a:rPr>
              <a:t> chi </a:t>
            </a:r>
            <a:r>
              <a:rPr lang="en-US" sz="2400" b="1" err="1">
                <a:solidFill>
                  <a:schemeClr val="bg2"/>
                </a:solidFill>
              </a:rPr>
              <a:t>gyda’ch</a:t>
            </a:r>
            <a:r>
              <a:rPr lang="en-US" sz="2400" b="1">
                <a:solidFill>
                  <a:schemeClr val="bg2"/>
                </a:solidFill>
              </a:rPr>
              <a:t> </a:t>
            </a:r>
            <a:r>
              <a:rPr lang="en-US" sz="2400" b="1" err="1">
                <a:solidFill>
                  <a:schemeClr val="bg2"/>
                </a:solidFill>
              </a:rPr>
              <a:t>amser</a:t>
            </a:r>
            <a:r>
              <a:rPr lang="en-US" b="1">
                <a:solidFill>
                  <a:schemeClr val="bg2"/>
                </a:solidFill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802567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52EE6-AF7B-FB7E-1537-461CBD8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79" y="140273"/>
            <a:ext cx="11596140" cy="1063236"/>
          </a:xfrm>
        </p:spPr>
        <p:txBody>
          <a:bodyPr>
            <a:norm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j-lt"/>
                <a:cs typeface="+mj-lt"/>
              </a:rPr>
              <a:t>Look at COVEY grid – Establish your Priorities &amp; Goals- Set some goals which line up with priorities </a:t>
            </a:r>
            <a:r>
              <a:rPr lang="en-GB" sz="2000">
                <a:solidFill>
                  <a:schemeClr val="bg1"/>
                </a:solidFill>
                <a:ea typeface="+mj-lt"/>
                <a:cs typeface="+mj-lt"/>
              </a:rPr>
              <a:t> 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6CE8BBCA-B460-544A-CCBE-B414E64224A9}"/>
              </a:ext>
            </a:extLst>
          </p:cNvPr>
          <p:cNvGraphicFramePr>
            <a:graphicFrameLocks noGrp="1"/>
          </p:cNvGraphicFramePr>
          <p:nvPr/>
        </p:nvGraphicFramePr>
        <p:xfrm>
          <a:off x="468442" y="1136754"/>
          <a:ext cx="11539670" cy="45152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769835">
                  <a:extLst>
                    <a:ext uri="{9D8B030D-6E8A-4147-A177-3AD203B41FA5}">
                      <a16:colId xmlns:a16="http://schemas.microsoft.com/office/drawing/2014/main" val="1740709323"/>
                    </a:ext>
                  </a:extLst>
                </a:gridCol>
                <a:gridCol w="5769835">
                  <a:extLst>
                    <a:ext uri="{9D8B030D-6E8A-4147-A177-3AD203B41FA5}">
                      <a16:colId xmlns:a16="http://schemas.microsoft.com/office/drawing/2014/main" val="3712316695"/>
                    </a:ext>
                  </a:extLst>
                </a:gridCol>
              </a:tblGrid>
              <a:tr h="874426">
                <a:tc>
                  <a:txBody>
                    <a:bodyPr/>
                    <a:lstStyle/>
                    <a:p>
                      <a:pPr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Priorities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Goals to match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727435"/>
                  </a:ext>
                </a:extLst>
              </a:tr>
              <a:tr h="399737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347258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877073"/>
                  </a:ext>
                </a:extLst>
              </a:tr>
              <a:tr h="387245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776559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616711"/>
                  </a:ext>
                </a:extLst>
              </a:tr>
              <a:tr h="444653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173054"/>
                  </a:ext>
                </a:extLst>
              </a:tr>
              <a:tr h="3872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70086"/>
                  </a:ext>
                </a:extLst>
              </a:tr>
              <a:tr h="515394">
                <a:tc rowSpan="3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87987"/>
                  </a:ext>
                </a:extLst>
              </a:tr>
              <a:tr h="3997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37813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928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2586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52EE6-AF7B-FB7E-1537-461CBD8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5837"/>
            <a:ext cx="12009619" cy="1063236"/>
          </a:xfrm>
        </p:spPr>
        <p:txBody>
          <a:bodyPr>
            <a:norm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Edrychwch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ar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eich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grid Covey –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sefydlwch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eich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blaenoriaethau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a …</a:t>
            </a:r>
            <a:br>
              <a:rPr lang="en-US" sz="2400" b="1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gosodwch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amcanion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sy’n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berthnasol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i’ch</a:t>
            </a:r>
            <a:r>
              <a:rPr lang="en-US" sz="2400" b="1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US" sz="2400" b="1" err="1">
                <a:solidFill>
                  <a:schemeClr val="bg1"/>
                </a:solidFill>
                <a:ea typeface="+mj-lt"/>
                <a:cs typeface="+mj-lt"/>
              </a:rPr>
              <a:t>blaenoriaethau</a:t>
            </a:r>
            <a:endParaRPr lang="en-GB" sz="2000">
              <a:solidFill>
                <a:schemeClr val="bg1"/>
              </a:solidFill>
              <a:ea typeface="+mj-lt"/>
              <a:cs typeface="+mj-lt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6CE8BBCA-B460-544A-CCBE-B414E64224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19338"/>
              </p:ext>
            </p:extLst>
          </p:nvPr>
        </p:nvGraphicFramePr>
        <p:xfrm>
          <a:off x="468442" y="1136754"/>
          <a:ext cx="11539670" cy="45152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769835">
                  <a:extLst>
                    <a:ext uri="{9D8B030D-6E8A-4147-A177-3AD203B41FA5}">
                      <a16:colId xmlns:a16="http://schemas.microsoft.com/office/drawing/2014/main" val="1740709323"/>
                    </a:ext>
                  </a:extLst>
                </a:gridCol>
                <a:gridCol w="5769835">
                  <a:extLst>
                    <a:ext uri="{9D8B030D-6E8A-4147-A177-3AD203B41FA5}">
                      <a16:colId xmlns:a16="http://schemas.microsoft.com/office/drawing/2014/main" val="3712316695"/>
                    </a:ext>
                  </a:extLst>
                </a:gridCol>
              </a:tblGrid>
              <a:tr h="874426">
                <a:tc>
                  <a:txBody>
                    <a:bodyPr/>
                    <a:lstStyle/>
                    <a:p>
                      <a:pPr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Priorities/ </a:t>
                      </a:r>
                      <a:r>
                        <a:rPr lang="en-GB" sz="2000" err="1">
                          <a:effectLst/>
                        </a:rPr>
                        <a:t>Blaenoriaethau</a:t>
                      </a:r>
                      <a:r>
                        <a:rPr lang="en-GB" sz="2000">
                          <a:effectLst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GB" sz="3200">
                        <a:effectLst/>
                      </a:endParaRPr>
                    </a:p>
                    <a:p>
                      <a:pPr rtl="0" fontAlgn="base"/>
                      <a:r>
                        <a:rPr lang="en-GB" sz="2000">
                          <a:effectLst/>
                        </a:rPr>
                        <a:t>Goals to match / </a:t>
                      </a:r>
                      <a:r>
                        <a:rPr lang="en-GB" sz="2000" err="1">
                          <a:effectLst/>
                        </a:rPr>
                        <a:t>Amcanion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i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gyd-fynd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gyda’r</a:t>
                      </a:r>
                      <a:r>
                        <a:rPr lang="en-GB" sz="2000">
                          <a:effectLst/>
                        </a:rPr>
                        <a:t> </a:t>
                      </a:r>
                      <a:r>
                        <a:rPr lang="en-GB" sz="2000" err="1">
                          <a:effectLst/>
                        </a:rPr>
                        <a:t>bwriad</a:t>
                      </a:r>
                      <a:r>
                        <a:rPr lang="en-GB" sz="2000">
                          <a:effectLst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727435"/>
                  </a:ext>
                </a:extLst>
              </a:tr>
              <a:tr h="399737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347258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877073"/>
                  </a:ext>
                </a:extLst>
              </a:tr>
              <a:tr h="387245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776559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616711"/>
                  </a:ext>
                </a:extLst>
              </a:tr>
              <a:tr h="444653">
                <a:tc rowSpan="2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173054"/>
                  </a:ext>
                </a:extLst>
              </a:tr>
              <a:tr h="3872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70086"/>
                  </a:ext>
                </a:extLst>
              </a:tr>
              <a:tr h="515394">
                <a:tc rowSpan="3"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87987"/>
                  </a:ext>
                </a:extLst>
              </a:tr>
              <a:tr h="3997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37813"/>
                  </a:ext>
                </a:extLst>
              </a:tr>
              <a:tr h="36226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9280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1777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6393-B06D-A537-370C-A35527D0F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099-5B78-C941-0F1E-5D23F15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351" y="-129915"/>
            <a:ext cx="11978986" cy="1325563"/>
          </a:xfrm>
        </p:spPr>
        <p:txBody>
          <a:bodyPr>
            <a:normAutofit/>
          </a:bodyPr>
          <a:lstStyle/>
          <a:p>
            <a:r>
              <a:rPr lang="en-GB" b="1" dirty="0" err="1">
                <a:latin typeface="AkzidenzGrotesk"/>
              </a:rPr>
              <a:t>Erbyn</a:t>
            </a:r>
            <a:r>
              <a:rPr lang="en-GB" b="1" dirty="0">
                <a:latin typeface="AkzidenzGrotesk"/>
              </a:rPr>
              <a:t> </a:t>
            </a:r>
            <a:r>
              <a:rPr lang="en-GB" b="1" dirty="0" err="1">
                <a:latin typeface="AkzidenzGrotesk"/>
              </a:rPr>
              <a:t>wythnos</a:t>
            </a:r>
            <a:r>
              <a:rPr lang="en-GB" b="1" dirty="0">
                <a:latin typeface="AkzidenzGrotesk"/>
              </a:rPr>
              <a:t> </a:t>
            </a:r>
            <a:r>
              <a:rPr lang="en-GB" b="1" dirty="0" err="1">
                <a:latin typeface="AkzidenzGrotesk"/>
              </a:rPr>
              <a:t>nesaf</a:t>
            </a:r>
            <a:r>
              <a:rPr lang="en-GB" b="1" dirty="0">
                <a:latin typeface="AkzidenzGrotesk"/>
              </a:rPr>
              <a:t> / To do for next week </a:t>
            </a:r>
            <a:endParaRPr lang="en-GB" b="1" dirty="0"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2EAE-0528-98AF-8128-DC279913C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700" y="1347181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y-GB" sz="3200" dirty="0">
                <a:solidFill>
                  <a:schemeClr val="bg2"/>
                </a:solidFill>
              </a:rPr>
              <a:t>1. </a:t>
            </a:r>
            <a:r>
              <a:rPr lang="cy-GB" sz="3200" dirty="0">
                <a:solidFill>
                  <a:schemeClr val="bg2"/>
                </a:solidFill>
                <a:highlight>
                  <a:srgbClr val="FFFF00"/>
                </a:highlight>
              </a:rPr>
              <a:t>RHAN 2 </a:t>
            </a:r>
            <a:r>
              <a:rPr lang="cy-GB" sz="3200" dirty="0">
                <a:solidFill>
                  <a:schemeClr val="bg2"/>
                </a:solidFill>
              </a:rPr>
              <a:t>– Sgleiniwch eich dadleuon a dewch â'ch rhestr gyfeiriadau</a:t>
            </a:r>
          </a:p>
          <a:p>
            <a:pPr marL="0" indent="0">
              <a:buNone/>
            </a:pPr>
            <a:endParaRPr lang="cy-GB" sz="3200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y-GB" sz="3200" dirty="0">
                <a:solidFill>
                  <a:schemeClr val="bg2"/>
                </a:solidFill>
              </a:rPr>
              <a:t>2. </a:t>
            </a:r>
            <a:r>
              <a:rPr lang="cy-GB" sz="3200" dirty="0">
                <a:solidFill>
                  <a:schemeClr val="bg2"/>
                </a:solidFill>
                <a:highlight>
                  <a:srgbClr val="FFFF00"/>
                </a:highlight>
              </a:rPr>
              <a:t>POB ASESIAD </a:t>
            </a:r>
            <a:r>
              <a:rPr lang="cy-GB" sz="3200" dirty="0">
                <a:solidFill>
                  <a:schemeClr val="bg2"/>
                </a:solidFill>
              </a:rPr>
              <a:t>- Cynlluniwch yn ôl ar gyfer pob Asesiad, ychwanegwch atgofion calendr neu strategaethau eraill a all eich cefnogi i aros ar Grid Covey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BB8AD3-A9BC-1202-6405-B4EB3BFDA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43700" y="1347181"/>
            <a:ext cx="5181600" cy="468264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3200" i="1" dirty="0">
                <a:solidFill>
                  <a:schemeClr val="bg2"/>
                </a:solidFill>
                <a:ea typeface="Calibri"/>
                <a:cs typeface="Calibri"/>
              </a:rPr>
              <a:t>1. </a:t>
            </a:r>
            <a:r>
              <a:rPr lang="en-GB" sz="3200" i="1" dirty="0">
                <a:solidFill>
                  <a:schemeClr val="bg2"/>
                </a:solidFill>
                <a:highlight>
                  <a:srgbClr val="FFFF00"/>
                </a:highlight>
                <a:ea typeface="Calibri"/>
                <a:cs typeface="Calibri"/>
              </a:rPr>
              <a:t>PART 2 </a:t>
            </a:r>
            <a:r>
              <a:rPr lang="en-GB" sz="3200" i="1" dirty="0">
                <a:solidFill>
                  <a:schemeClr val="bg2"/>
                </a:solidFill>
                <a:ea typeface="Calibri"/>
                <a:cs typeface="Calibri"/>
              </a:rPr>
              <a:t>– Polish your arguments and bring your reference list</a:t>
            </a:r>
            <a:endParaRPr lang="en-US" sz="3200" i="1" dirty="0">
              <a:solidFill>
                <a:schemeClr val="bg2"/>
              </a:solidFill>
            </a:endParaRPr>
          </a:p>
          <a:p>
            <a:endParaRPr lang="en-GB" sz="3200" i="1" dirty="0">
              <a:solidFill>
                <a:schemeClr val="bg2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200" i="1" dirty="0">
                <a:solidFill>
                  <a:schemeClr val="bg2"/>
                </a:solidFill>
                <a:ea typeface="Calibri"/>
                <a:cs typeface="Calibri"/>
              </a:rPr>
              <a:t>2. </a:t>
            </a:r>
            <a:r>
              <a:rPr lang="en-GB" sz="3200" i="1" dirty="0">
                <a:solidFill>
                  <a:schemeClr val="bg2"/>
                </a:solidFill>
                <a:highlight>
                  <a:srgbClr val="FFFF00"/>
                </a:highlight>
                <a:ea typeface="Calibri"/>
                <a:cs typeface="Calibri"/>
              </a:rPr>
              <a:t>ALL ASSESSMENTS </a:t>
            </a:r>
            <a:r>
              <a:rPr lang="en-GB" sz="3200" i="1" dirty="0">
                <a:solidFill>
                  <a:schemeClr val="bg2"/>
                </a:solidFill>
                <a:ea typeface="Calibri"/>
                <a:cs typeface="Calibri"/>
              </a:rPr>
              <a:t>- Plan backwards for each Assessment, add calendar reminders or other strategies that can support you to stay on Covey Grid 2</a:t>
            </a:r>
            <a:endParaRPr lang="en-GB" sz="3200" i="1" dirty="0">
              <a:solidFill>
                <a:schemeClr val="bg2"/>
              </a:solidFill>
              <a:highlight>
                <a:srgbClr val="FFFF00"/>
              </a:highlight>
              <a:ea typeface="Calibri"/>
              <a:cs typeface="Calibri"/>
            </a:endParaRPr>
          </a:p>
          <a:p>
            <a:endParaRPr lang="en-GB" sz="3200" i="1" dirty="0">
              <a:solidFill>
                <a:schemeClr val="bg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6253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2013 - 2022 Theme">
  <a:themeElements>
    <a:clrScheme name="UWTSD 2">
      <a:dk1>
        <a:srgbClr val="003E5B"/>
      </a:dk1>
      <a:lt1>
        <a:sysClr val="window" lastClr="FFFFFF"/>
      </a:lt1>
      <a:dk2>
        <a:srgbClr val="28235D"/>
      </a:dk2>
      <a:lt2>
        <a:srgbClr val="00BFD9"/>
      </a:lt2>
      <a:accent1>
        <a:srgbClr val="DB2461"/>
      </a:accent1>
      <a:accent2>
        <a:srgbClr val="00B5B0"/>
      </a:accent2>
      <a:accent3>
        <a:srgbClr val="AFD24A"/>
      </a:accent3>
      <a:accent4>
        <a:srgbClr val="FEBE10"/>
      </a:accent4>
      <a:accent5>
        <a:srgbClr val="00BFD9"/>
      </a:accent5>
      <a:accent6>
        <a:srgbClr val="28235D"/>
      </a:accent6>
      <a:hlink>
        <a:srgbClr val="FFFFFF"/>
      </a:hlink>
      <a:folHlink>
        <a:srgbClr val="DB2461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1075</Words>
  <Application>Microsoft Office PowerPoint</Application>
  <PresentationFormat>Widescreen</PresentationFormat>
  <Paragraphs>196</Paragraphs>
  <Slides>21</Slides>
  <Notes>9</Notes>
  <HiddenSlides>1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Office Theme</vt:lpstr>
      <vt:lpstr>Custom Design</vt:lpstr>
      <vt:lpstr>1_Custom Design</vt:lpstr>
      <vt:lpstr>1_Office Theme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Feel prepared for Semester 2</vt:lpstr>
      <vt:lpstr>Eich sgript ar gyfer Asesiad 2 Your script for Assessment 2 </vt:lpstr>
      <vt:lpstr>PowerPoint Presentation</vt:lpstr>
      <vt:lpstr>PowerPoint Presentation</vt:lpstr>
      <vt:lpstr>PowerPoint Presentation</vt:lpstr>
      <vt:lpstr>PowerPoint Presentation</vt:lpstr>
      <vt:lpstr>Planning : … monthly overview for February, March and April     Cynllunio : … trosolwg misol ar gyfer Chwefror, Mawrth ac Ebrill</vt:lpstr>
      <vt:lpstr>PowerPoint Presentation</vt:lpstr>
      <vt:lpstr>Rheoli Amser dull Covey</vt:lpstr>
      <vt:lpstr>PowerPoint Presentation</vt:lpstr>
      <vt:lpstr>Over the course of a typical week, what activities do you do in each quadrant?</vt:lpstr>
      <vt:lpstr>Creuwch tabl Covey ar gyfer eich bywyd chi …</vt:lpstr>
      <vt:lpstr>PowerPoint Presentation</vt:lpstr>
      <vt:lpstr>Creuwch tabl Covey ar gyfer eich bywyd chi …</vt:lpstr>
      <vt:lpstr>Look at COVEY grid – Establish your Priorities &amp; Goals- Set some goals which line up with priorities  </vt:lpstr>
      <vt:lpstr>Edrychwch ar eich grid Covey – sefydlwch eich blaenoriaethau a …  gosodwch amcanion sy’n berthnasol i’ch blaenoriaethau</vt:lpstr>
      <vt:lpstr>Erbyn wythnos nesaf / To do for next week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Maria Trevino Gonzalez</cp:lastModifiedBy>
  <cp:revision>11</cp:revision>
  <cp:lastPrinted>2022-09-04T21:06:10Z</cp:lastPrinted>
  <dcterms:created xsi:type="dcterms:W3CDTF">2019-09-12T10:20:23Z</dcterms:created>
  <dcterms:modified xsi:type="dcterms:W3CDTF">2026-01-26T08:28:20Z</dcterms:modified>
</cp:coreProperties>
</file>