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61" r:id="rId6"/>
    <p:sldId id="260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51" autoAdjust="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17FB0F8-1B28-4AA6-9E94-F6B14856F853}" type="slidenum">
              <a:rPr lang="en-GB" smtClean="0"/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17FB0F8-1B28-4AA6-9E94-F6B14856F853}" type="slidenum">
              <a:rPr lang="en-GB" smtClean="0"/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FB0F8-1B28-4AA6-9E94-F6B14856F85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2B8AC17-B6AB-4F41-B024-958217ED6731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17FB0F8-1B28-4AA6-9E94-F6B14856F853}" type="slidenum">
              <a:rPr lang="en-GB" smtClean="0"/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hyperlink" Target="http://bbs.tianya.cn/post-develop-984006-1.shtml" TargetMode="External"/><Relationship Id="rId3" Type="http://schemas.openxmlformats.org/officeDocument/2006/relationships/hyperlink" Target="http://news.163.com/11/0512/02/73QR45GB00014AED.html" TargetMode="External"/><Relationship Id="rId2" Type="http://schemas.openxmlformats.org/officeDocument/2006/relationships/hyperlink" Target="http://www.chinaz.com/news/2011/0808/203821.shtml" TargetMode="External"/><Relationship Id="rId1" Type="http://schemas.openxmlformats.org/officeDocument/2006/relationships/hyperlink" Target="https://www.groupon.co.uk/about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AutoShape 2" descr="https://gss1.bdstatic.com/9vo3dSag_xI4khGkpoWK1HF6hhy/baike/w%3D268%3Bg%3D0/sign=c58a6dbee5cd7b89e96c3d85371f259a/0dd7912397dda144bcb901c6b1b7d0a20cf48615.jpg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439275" y="6331667"/>
            <a:ext cx="2449918" cy="39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normAutofit lnSpcReduction="10000"/>
          </a:bodyPr>
          <a:lstStyle/>
          <a:p>
            <a:r>
              <a:rPr lang="en-GB" dirty="0" smtClean="0"/>
              <a:t>LAI JIMING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69042" y="614661"/>
            <a:ext cx="9853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Groupon’s attempt to enter China</a:t>
            </a:r>
            <a:endParaRPr lang="en-US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1648829"/>
            <a:ext cx="812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Background of GROUPON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585" y="1615440"/>
            <a:ext cx="10178415" cy="4766310"/>
          </a:xfrm>
        </p:spPr>
        <p:txBody>
          <a:bodyPr>
            <a:normAutofit fontScale="72500"/>
          </a:bodyPr>
          <a:lstStyle/>
          <a:p>
            <a:r>
              <a:rPr lang="en-GB" dirty="0"/>
              <a:t>Groupon was first established in November 2008, to users buy business selling point. Its uniqueness is: push only one discount a day products per person limit shot once a day, the discount must be the type of service, the service has a regional, offline sales team scale far beyond the online team. Founded in November 2008. The United States and Europe as the main sales locations.</a:t>
            </a:r>
            <a:endParaRPr lang="en-GB" dirty="0"/>
          </a:p>
          <a:p>
            <a:endParaRPr lang="en-GB" dirty="0"/>
          </a:p>
          <a:p>
            <a:r>
              <a:rPr lang="en-GB" dirty="0"/>
              <a:t>Groupon is building the daily habit in local commerce, offering a vast mobile and online marketplace where people discover and save on amazing things to do, see, eat and buy. By enabling real-time commerce across local businesses, travel destinations, consumer products and live events, shoppers can find the best a city has to offer.</a:t>
            </a:r>
            <a:endParaRPr lang="en-GB" dirty="0"/>
          </a:p>
          <a:p>
            <a:endParaRPr lang="en-GB" dirty="0"/>
          </a:p>
          <a:p>
            <a:r>
              <a:rPr lang="en-GB" dirty="0"/>
              <a:t>Groupon is redefining how small businesses attract and retain customers by providing them with customisable and scalable marketing tools and services to profitably grow their businesses.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https://www.groupon.com/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Groupon can not be successful in </a:t>
            </a:r>
            <a:r>
              <a:rPr lang="en-GB" dirty="0" smtClean="0"/>
              <a:t>China?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Groupon's popularity in China is </a:t>
            </a:r>
            <a:r>
              <a:rPr lang="en-GB" dirty="0" smtClean="0"/>
              <a:t>low.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/>
              <a:t>There are many online shopping competitors in China</a:t>
            </a:r>
            <a:r>
              <a:rPr lang="en-GB" dirty="0" smtClean="0"/>
              <a:t>.</a:t>
            </a:r>
            <a:endParaRPr lang="en-GB" dirty="0" smtClean="0"/>
          </a:p>
          <a:p>
            <a:endParaRPr lang="en-US" dirty="0"/>
          </a:p>
          <a:p>
            <a:r>
              <a:rPr lang="en-GB" dirty="0"/>
              <a:t>Payment has brought a lot of trouble.</a:t>
            </a:r>
            <a:endParaRPr lang="en-US" dirty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reason groupon failed in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Groupon unfair competition, many competitors joined forces to boycott Groupon.</a:t>
            </a:r>
            <a:endParaRPr lang="en-GB"/>
          </a:p>
          <a:p>
            <a:endParaRPr lang="en-GB"/>
          </a:p>
          <a:p>
            <a:r>
              <a:rPr lang="en-GB"/>
              <a:t>Poor service, late delivery, payment problems appear many trouble.</a:t>
            </a:r>
            <a:endParaRPr lang="en-GB"/>
          </a:p>
          <a:p>
            <a:endParaRPr lang="en-GB"/>
          </a:p>
          <a:p>
            <a:r>
              <a:rPr lang="en-GB"/>
              <a:t>Lost the trust of many customers</a:t>
            </a:r>
            <a:r>
              <a:rPr lang="en-US" altLang="en-GB"/>
              <a:t>.</a:t>
            </a:r>
            <a:endParaRPr lang="en-US" alt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Groupon scandal in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Groupon and other joint ventures set up a joint venture website</a:t>
            </a:r>
            <a:r>
              <a:rPr lang="en-GB" dirty="0" smtClean="0"/>
              <a:t>. And </a:t>
            </a:r>
            <a:r>
              <a:rPr lang="en-GB" dirty="0"/>
              <a:t>Groupon held a series of forwarding lottery events on </a:t>
            </a:r>
            <a:r>
              <a:rPr lang="en-GB" dirty="0" err="1"/>
              <a:t>Xinlang</a:t>
            </a:r>
            <a:r>
              <a:rPr lang="en-GB" dirty="0"/>
              <a:t> and Weibo. </a:t>
            </a:r>
            <a:r>
              <a:rPr lang="en-GB" dirty="0" err="1"/>
              <a:t>G</a:t>
            </a:r>
            <a:r>
              <a:rPr lang="en-US" altLang="en-GB" dirty="0" err="1"/>
              <a:t>roupon</a:t>
            </a:r>
            <a:r>
              <a:rPr lang="en-GB" dirty="0"/>
              <a:t> network in </a:t>
            </a:r>
            <a:r>
              <a:rPr lang="en-GB" dirty="0" err="1"/>
              <a:t>Sina</a:t>
            </a:r>
            <a:r>
              <a:rPr lang="en-GB" dirty="0"/>
              <a:t> microblogging official account issued a lottery winners list, followed by netizens pointed out that the record, the winners are all Groupon's staff.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Groupon </a:t>
            </a:r>
            <a:r>
              <a:rPr lang="en-GB" dirty="0"/>
              <a:t>lost the trust of a large number of customers due to this fraud.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http://news.163.com/11/0512/02/73QR45GB00014AED.html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Refrence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1"/>
              </a:rPr>
              <a:t>https://</a:t>
            </a:r>
            <a:r>
              <a:rPr lang="en-GB" dirty="0" smtClean="0">
                <a:hlinkClick r:id="rId1"/>
              </a:rPr>
              <a:t>www.groupon.co.uk/about</a:t>
            </a:r>
            <a:endParaRPr lang="en-GB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www.chinaz.com/news/2011/0808/203821.shtml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news.163.com/11/0512/02/73QR45GB00014AED.html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bbs.tianya.cn/post-develop-984006-1.shtml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                  </a:t>
            </a:r>
            <a:r>
              <a:rPr lang="en-US" altLang="zh-CN" sz="8000"/>
              <a:t>THANK YOU</a:t>
            </a:r>
            <a:endParaRPr lang="zh-CN" altLang="en-US" sz="8000"/>
          </a:p>
        </p:txBody>
      </p:sp>
      <p:pic>
        <p:nvPicPr>
          <p:cNvPr id="4" name="内容占位符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3011805" y="1874520"/>
            <a:ext cx="6167755" cy="415671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0</TotalTime>
  <Words>2055</Words>
  <Application>WPS 演示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7" baseType="lpstr">
      <vt:lpstr>Arial</vt:lpstr>
      <vt:lpstr>SimSun</vt:lpstr>
      <vt:lpstr>Wingdings</vt:lpstr>
      <vt:lpstr>Gill Sans MT</vt:lpstr>
      <vt:lpstr>Impact</vt:lpstr>
      <vt:lpstr>Microsoft YaHei</vt:lpstr>
      <vt:lpstr>Arial Unicode MS</vt:lpstr>
      <vt:lpstr>华文中宋</vt:lpstr>
      <vt:lpstr>Calibri</vt:lpstr>
      <vt:lpstr>Badge</vt:lpstr>
      <vt:lpstr>PowerPoint 演示文稿</vt:lpstr>
      <vt:lpstr>        Background of GROUPON</vt:lpstr>
      <vt:lpstr>Why Groupon can not be successful in China?</vt:lpstr>
      <vt:lpstr>The reason groupon failed in China</vt:lpstr>
      <vt:lpstr>Groupon scandal in China</vt:lpstr>
      <vt:lpstr>Refrence</vt:lpstr>
      <vt:lpstr>                  THANK YOU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McDonalds in Bolivia</dc:title>
  <dc:creator>Ji-ming Lai</dc:creator>
  <cp:lastModifiedBy>Gamer</cp:lastModifiedBy>
  <cp:revision>24</cp:revision>
  <dcterms:created xsi:type="dcterms:W3CDTF">2017-11-08T09:50:00Z</dcterms:created>
  <dcterms:modified xsi:type="dcterms:W3CDTF">2017-12-04T17:00:20Z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2052-10.1.0.7023</vt:lpwstr>
  </property>
</Properties>
</file>