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4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5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662" r:id="rId6"/>
    <p:sldMasterId id="2147483736" r:id="rId7"/>
    <p:sldMasterId id="2147483666" r:id="rId8"/>
  </p:sldMasterIdLst>
  <p:notesMasterIdLst>
    <p:notesMasterId r:id="rId25"/>
  </p:notesMasterIdLst>
  <p:sldIdLst>
    <p:sldId id="257" r:id="rId9"/>
    <p:sldId id="260" r:id="rId10"/>
    <p:sldId id="474" r:id="rId11"/>
    <p:sldId id="480" r:id="rId12"/>
    <p:sldId id="479" r:id="rId13"/>
    <p:sldId id="481" r:id="rId14"/>
    <p:sldId id="483" r:id="rId15"/>
    <p:sldId id="485" r:id="rId16"/>
    <p:sldId id="489" r:id="rId17"/>
    <p:sldId id="534" r:id="rId18"/>
    <p:sldId id="535" r:id="rId19"/>
    <p:sldId id="495" r:id="rId20"/>
    <p:sldId id="536" r:id="rId21"/>
    <p:sldId id="497" r:id="rId22"/>
    <p:sldId id="537" r:id="rId23"/>
    <p:sldId id="487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C5C"/>
    <a:srgbClr val="023B59"/>
    <a:srgbClr val="013D5E"/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52E8B4-8990-72F5-E1D1-00C96D998FD9}" v="2" dt="2024-08-13T08:02:15.136"/>
    <p1510:client id="{2EA30459-DF20-7A60-0C87-DEFE210E85C5}" v="17" dt="2024-08-13T08:06:10.182"/>
    <p1510:client id="{573C7897-0F43-4CA4-B60E-81C38594DC1E}" v="28" dt="2024-08-11T15:33:30.887"/>
    <p1510:client id="{669EEB67-83A3-C342-56EE-1B8261627FC4}" v="43" dt="2024-08-13T08:19:07.2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theme" Target="theme/theme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S::k.piper1@uwtsd.ac.uk::f69ee4e2-845b-4a1f-89c4-60fce9da139f" providerId="AD" clId="Web-{2EA30459-DF20-7A60-0C87-DEFE210E85C5}"/>
    <pc:docChg chg="addSld delSld">
      <pc:chgData name="Kate Piper (IMH)" userId="S::k.piper1@uwtsd.ac.uk::f69ee4e2-845b-4a1f-89c4-60fce9da139f" providerId="AD" clId="Web-{2EA30459-DF20-7A60-0C87-DEFE210E85C5}" dt="2024-08-13T08:06:10.182" v="16"/>
      <pc:docMkLst>
        <pc:docMk/>
      </pc:docMkLst>
      <pc:sldChg chg="del">
        <pc:chgData name="Kate Piper (IMH)" userId="S::k.piper1@uwtsd.ac.uk::f69ee4e2-845b-4a1f-89c4-60fce9da139f" providerId="AD" clId="Web-{2EA30459-DF20-7A60-0C87-DEFE210E85C5}" dt="2024-08-13T08:04:36.242" v="8"/>
        <pc:sldMkLst>
          <pc:docMk/>
          <pc:sldMk cId="1069121311" sldId="264"/>
        </pc:sldMkLst>
      </pc:sldChg>
      <pc:sldChg chg="add">
        <pc:chgData name="Kate Piper (IMH)" userId="S::k.piper1@uwtsd.ac.uk::f69ee4e2-845b-4a1f-89c4-60fce9da139f" providerId="AD" clId="Web-{2EA30459-DF20-7A60-0C87-DEFE210E85C5}" dt="2024-08-13T08:04:17.757" v="1"/>
        <pc:sldMkLst>
          <pc:docMk/>
          <pc:sldMk cId="1035805882" sldId="474"/>
        </pc:sldMkLst>
      </pc:sldChg>
      <pc:sldChg chg="add">
        <pc:chgData name="Kate Piper (IMH)" userId="S::k.piper1@uwtsd.ac.uk::f69ee4e2-845b-4a1f-89c4-60fce9da139f" providerId="AD" clId="Web-{2EA30459-DF20-7A60-0C87-DEFE210E85C5}" dt="2024-08-13T08:04:17.788" v="3"/>
        <pc:sldMkLst>
          <pc:docMk/>
          <pc:sldMk cId="3929338410" sldId="479"/>
        </pc:sldMkLst>
      </pc:sldChg>
      <pc:sldChg chg="add">
        <pc:chgData name="Kate Piper (IMH)" userId="S::k.piper1@uwtsd.ac.uk::f69ee4e2-845b-4a1f-89c4-60fce9da139f" providerId="AD" clId="Web-{2EA30459-DF20-7A60-0C87-DEFE210E85C5}" dt="2024-08-13T08:04:17.773" v="2"/>
        <pc:sldMkLst>
          <pc:docMk/>
          <pc:sldMk cId="2476489545" sldId="480"/>
        </pc:sldMkLst>
      </pc:sldChg>
      <pc:sldChg chg="add">
        <pc:chgData name="Kate Piper (IMH)" userId="S::k.piper1@uwtsd.ac.uk::f69ee4e2-845b-4a1f-89c4-60fce9da139f" providerId="AD" clId="Web-{2EA30459-DF20-7A60-0C87-DEFE210E85C5}" dt="2024-08-13T08:04:17.788" v="4"/>
        <pc:sldMkLst>
          <pc:docMk/>
          <pc:sldMk cId="4059079654" sldId="481"/>
        </pc:sldMkLst>
      </pc:sldChg>
      <pc:sldChg chg="add">
        <pc:chgData name="Kate Piper (IMH)" userId="S::k.piper1@uwtsd.ac.uk::f69ee4e2-845b-4a1f-89c4-60fce9da139f" providerId="AD" clId="Web-{2EA30459-DF20-7A60-0C87-DEFE210E85C5}" dt="2024-08-13T08:04:17.804" v="5"/>
        <pc:sldMkLst>
          <pc:docMk/>
          <pc:sldMk cId="397363598" sldId="483"/>
        </pc:sldMkLst>
      </pc:sldChg>
      <pc:sldChg chg="add">
        <pc:chgData name="Kate Piper (IMH)" userId="S::k.piper1@uwtsd.ac.uk::f69ee4e2-845b-4a1f-89c4-60fce9da139f" providerId="AD" clId="Web-{2EA30459-DF20-7A60-0C87-DEFE210E85C5}" dt="2024-08-13T08:04:17.804" v="6"/>
        <pc:sldMkLst>
          <pc:docMk/>
          <pc:sldMk cId="2103983358" sldId="485"/>
        </pc:sldMkLst>
      </pc:sldChg>
      <pc:sldChg chg="add">
        <pc:chgData name="Kate Piper (IMH)" userId="S::k.piper1@uwtsd.ac.uk::f69ee4e2-845b-4a1f-89c4-60fce9da139f" providerId="AD" clId="Web-{2EA30459-DF20-7A60-0C87-DEFE210E85C5}" dt="2024-08-13T08:04:17.820" v="7"/>
        <pc:sldMkLst>
          <pc:docMk/>
          <pc:sldMk cId="59345889" sldId="487"/>
        </pc:sldMkLst>
      </pc:sldChg>
      <pc:sldChg chg="add">
        <pc:chgData name="Kate Piper (IMH)" userId="S::k.piper1@uwtsd.ac.uk::f69ee4e2-845b-4a1f-89c4-60fce9da139f" providerId="AD" clId="Web-{2EA30459-DF20-7A60-0C87-DEFE210E85C5}" dt="2024-08-13T08:06:10.119" v="10"/>
        <pc:sldMkLst>
          <pc:docMk/>
          <pc:sldMk cId="3729029488" sldId="489"/>
        </pc:sldMkLst>
      </pc:sldChg>
      <pc:sldChg chg="add">
        <pc:chgData name="Kate Piper (IMH)" userId="S::k.piper1@uwtsd.ac.uk::f69ee4e2-845b-4a1f-89c4-60fce9da139f" providerId="AD" clId="Web-{2EA30459-DF20-7A60-0C87-DEFE210E85C5}" dt="2024-08-13T08:06:10.150" v="13"/>
        <pc:sldMkLst>
          <pc:docMk/>
          <pc:sldMk cId="233420304" sldId="495"/>
        </pc:sldMkLst>
      </pc:sldChg>
      <pc:sldChg chg="add">
        <pc:chgData name="Kate Piper (IMH)" userId="S::k.piper1@uwtsd.ac.uk::f69ee4e2-845b-4a1f-89c4-60fce9da139f" providerId="AD" clId="Web-{2EA30459-DF20-7A60-0C87-DEFE210E85C5}" dt="2024-08-13T08:06:10.166" v="15"/>
        <pc:sldMkLst>
          <pc:docMk/>
          <pc:sldMk cId="748968217" sldId="497"/>
        </pc:sldMkLst>
      </pc:sldChg>
      <pc:sldChg chg="add">
        <pc:chgData name="Kate Piper (IMH)" userId="S::k.piper1@uwtsd.ac.uk::f69ee4e2-845b-4a1f-89c4-60fce9da139f" providerId="AD" clId="Web-{2EA30459-DF20-7A60-0C87-DEFE210E85C5}" dt="2024-08-13T08:06:10.135" v="11"/>
        <pc:sldMkLst>
          <pc:docMk/>
          <pc:sldMk cId="1487965502" sldId="534"/>
        </pc:sldMkLst>
      </pc:sldChg>
      <pc:sldChg chg="add del replId">
        <pc:chgData name="Kate Piper (IMH)" userId="S::k.piper1@uwtsd.ac.uk::f69ee4e2-845b-4a1f-89c4-60fce9da139f" providerId="AD" clId="Web-{2EA30459-DF20-7A60-0C87-DEFE210E85C5}" dt="2024-08-13T08:04:37.179" v="9"/>
        <pc:sldMkLst>
          <pc:docMk/>
          <pc:sldMk cId="4269056093" sldId="534"/>
        </pc:sldMkLst>
      </pc:sldChg>
      <pc:sldChg chg="add">
        <pc:chgData name="Kate Piper (IMH)" userId="S::k.piper1@uwtsd.ac.uk::f69ee4e2-845b-4a1f-89c4-60fce9da139f" providerId="AD" clId="Web-{2EA30459-DF20-7A60-0C87-DEFE210E85C5}" dt="2024-08-13T08:06:10.135" v="12"/>
        <pc:sldMkLst>
          <pc:docMk/>
          <pc:sldMk cId="1300661823" sldId="535"/>
        </pc:sldMkLst>
      </pc:sldChg>
      <pc:sldChg chg="add">
        <pc:chgData name="Kate Piper (IMH)" userId="S::k.piper1@uwtsd.ac.uk::f69ee4e2-845b-4a1f-89c4-60fce9da139f" providerId="AD" clId="Web-{2EA30459-DF20-7A60-0C87-DEFE210E85C5}" dt="2024-08-13T08:06:10.166" v="14"/>
        <pc:sldMkLst>
          <pc:docMk/>
          <pc:sldMk cId="3356875984" sldId="536"/>
        </pc:sldMkLst>
      </pc:sldChg>
      <pc:sldChg chg="add">
        <pc:chgData name="Kate Piper (IMH)" userId="S::k.piper1@uwtsd.ac.uk::f69ee4e2-845b-4a1f-89c4-60fce9da139f" providerId="AD" clId="Web-{2EA30459-DF20-7A60-0C87-DEFE210E85C5}" dt="2024-08-13T08:06:10.182" v="16"/>
        <pc:sldMkLst>
          <pc:docMk/>
          <pc:sldMk cId="2908351190" sldId="537"/>
        </pc:sldMkLst>
      </pc:sldChg>
    </pc:docChg>
  </pc:docChgLst>
  <pc:docChgLst>
    <pc:chgData name="Kate Piper (IMH)" userId="S::k.piper1@uwtsd.ac.uk::f69ee4e2-845b-4a1f-89c4-60fce9da139f" providerId="AD" clId="Web-{669EEB67-83A3-C342-56EE-1B8261627FC4}"/>
    <pc:docChg chg="delSld modSld">
      <pc:chgData name="Kate Piper (IMH)" userId="S::k.piper1@uwtsd.ac.uk::f69ee4e2-845b-4a1f-89c4-60fce9da139f" providerId="AD" clId="Web-{669EEB67-83A3-C342-56EE-1B8261627FC4}" dt="2024-08-13T08:19:07.223" v="36"/>
      <pc:docMkLst>
        <pc:docMk/>
      </pc:docMkLst>
      <pc:sldChg chg="del">
        <pc:chgData name="Kate Piper (IMH)" userId="S::k.piper1@uwtsd.ac.uk::f69ee4e2-845b-4a1f-89c4-60fce9da139f" providerId="AD" clId="Web-{669EEB67-83A3-C342-56EE-1B8261627FC4}" dt="2024-08-13T08:18:41.739" v="14"/>
        <pc:sldMkLst>
          <pc:docMk/>
          <pc:sldMk cId="1154762542" sldId="271"/>
        </pc:sldMkLst>
      </pc:sldChg>
      <pc:sldChg chg="del">
        <pc:chgData name="Kate Piper (IMH)" userId="S::k.piper1@uwtsd.ac.uk::f69ee4e2-845b-4a1f-89c4-60fce9da139f" providerId="AD" clId="Web-{669EEB67-83A3-C342-56EE-1B8261627FC4}" dt="2024-08-13T08:18:45.645" v="16"/>
        <pc:sldMkLst>
          <pc:docMk/>
          <pc:sldMk cId="2887557150" sldId="357"/>
        </pc:sldMkLst>
      </pc:sldChg>
      <pc:sldChg chg="del">
        <pc:chgData name="Kate Piper (IMH)" userId="S::k.piper1@uwtsd.ac.uk::f69ee4e2-845b-4a1f-89c4-60fce9da139f" providerId="AD" clId="Web-{669EEB67-83A3-C342-56EE-1B8261627FC4}" dt="2024-08-13T08:18:30.598" v="9"/>
        <pc:sldMkLst>
          <pc:docMk/>
          <pc:sldMk cId="97745373" sldId="359"/>
        </pc:sldMkLst>
      </pc:sldChg>
      <pc:sldChg chg="modSp">
        <pc:chgData name="Kate Piper (IMH)" userId="S::k.piper1@uwtsd.ac.uk::f69ee4e2-845b-4a1f-89c4-60fce9da139f" providerId="AD" clId="Web-{669EEB67-83A3-C342-56EE-1B8261627FC4}" dt="2024-08-13T08:17:10.049" v="6" actId="20577"/>
        <pc:sldMkLst>
          <pc:docMk/>
          <pc:sldMk cId="3929338410" sldId="479"/>
        </pc:sldMkLst>
        <pc:spChg chg="mod">
          <ac:chgData name="Kate Piper (IMH)" userId="S::k.piper1@uwtsd.ac.uk::f69ee4e2-845b-4a1f-89c4-60fce9da139f" providerId="AD" clId="Web-{669EEB67-83A3-C342-56EE-1B8261627FC4}" dt="2024-08-13T08:17:02.424" v="4" actId="20577"/>
          <ac:spMkLst>
            <pc:docMk/>
            <pc:sldMk cId="3929338410" sldId="479"/>
            <ac:spMk id="4" creationId="{9118A55D-E858-A69B-B729-B8CB087E088D}"/>
          </ac:spMkLst>
        </pc:spChg>
        <pc:spChg chg="mod">
          <ac:chgData name="Kate Piper (IMH)" userId="S::k.piper1@uwtsd.ac.uk::f69ee4e2-845b-4a1f-89c4-60fce9da139f" providerId="AD" clId="Web-{669EEB67-83A3-C342-56EE-1B8261627FC4}" dt="2024-08-13T08:17:06.408" v="5" actId="20577"/>
          <ac:spMkLst>
            <pc:docMk/>
            <pc:sldMk cId="3929338410" sldId="479"/>
            <ac:spMk id="8" creationId="{27C77515-96C6-DAA1-20C1-9B94D28E9D01}"/>
          </ac:spMkLst>
        </pc:spChg>
        <pc:spChg chg="mod">
          <ac:chgData name="Kate Piper (IMH)" userId="S::k.piper1@uwtsd.ac.uk::f69ee4e2-845b-4a1f-89c4-60fce9da139f" providerId="AD" clId="Web-{669EEB67-83A3-C342-56EE-1B8261627FC4}" dt="2024-08-13T08:17:10.049" v="6" actId="20577"/>
          <ac:spMkLst>
            <pc:docMk/>
            <pc:sldMk cId="3929338410" sldId="479"/>
            <ac:spMk id="19" creationId="{1268CE3F-7A91-E725-1BDF-892769DF3E8B}"/>
          </ac:spMkLst>
        </pc:spChg>
      </pc:sldChg>
      <pc:sldChg chg="modSp">
        <pc:chgData name="Kate Piper (IMH)" userId="S::k.piper1@uwtsd.ac.uk::f69ee4e2-845b-4a1f-89c4-60fce9da139f" providerId="AD" clId="Web-{669EEB67-83A3-C342-56EE-1B8261627FC4}" dt="2024-08-13T08:16:57.502" v="2" actId="20577"/>
        <pc:sldMkLst>
          <pc:docMk/>
          <pc:sldMk cId="2476489545" sldId="480"/>
        </pc:sldMkLst>
        <pc:spChg chg="mod">
          <ac:chgData name="Kate Piper (IMH)" userId="S::k.piper1@uwtsd.ac.uk::f69ee4e2-845b-4a1f-89c4-60fce9da139f" providerId="AD" clId="Web-{669EEB67-83A3-C342-56EE-1B8261627FC4}" dt="2024-08-13T08:16:53.361" v="1" actId="20577"/>
          <ac:spMkLst>
            <pc:docMk/>
            <pc:sldMk cId="2476489545" sldId="480"/>
            <ac:spMk id="4" creationId="{1FC1E792-8757-9FD1-3FBD-81FB3D8CD953}"/>
          </ac:spMkLst>
        </pc:spChg>
        <pc:spChg chg="mod">
          <ac:chgData name="Kate Piper (IMH)" userId="S::k.piper1@uwtsd.ac.uk::f69ee4e2-845b-4a1f-89c4-60fce9da139f" providerId="AD" clId="Web-{669EEB67-83A3-C342-56EE-1B8261627FC4}" dt="2024-08-13T08:16:57.502" v="2" actId="20577"/>
          <ac:spMkLst>
            <pc:docMk/>
            <pc:sldMk cId="2476489545" sldId="480"/>
            <ac:spMk id="8" creationId="{E42AC4C0-9C1F-2BC3-816F-91D370A4196A}"/>
          </ac:spMkLst>
        </pc:spChg>
      </pc:sldChg>
      <pc:sldChg chg="modSp">
        <pc:chgData name="Kate Piper (IMH)" userId="S::k.piper1@uwtsd.ac.uk::f69ee4e2-845b-4a1f-89c4-60fce9da139f" providerId="AD" clId="Web-{669EEB67-83A3-C342-56EE-1B8261627FC4}" dt="2024-08-13T08:17:19.127" v="8" actId="20577"/>
        <pc:sldMkLst>
          <pc:docMk/>
          <pc:sldMk cId="4059079654" sldId="481"/>
        </pc:sldMkLst>
        <pc:spChg chg="mod">
          <ac:chgData name="Kate Piper (IMH)" userId="S::k.piper1@uwtsd.ac.uk::f69ee4e2-845b-4a1f-89c4-60fce9da139f" providerId="AD" clId="Web-{669EEB67-83A3-C342-56EE-1B8261627FC4}" dt="2024-08-13T08:17:19.127" v="8" actId="20577"/>
          <ac:spMkLst>
            <pc:docMk/>
            <pc:sldMk cId="4059079654" sldId="481"/>
            <ac:spMk id="4" creationId="{5302B0C5-B73A-D82F-573E-6F2199B54A8D}"/>
          </ac:spMkLst>
        </pc:spChg>
      </pc:sldChg>
      <pc:sldChg chg="del">
        <pc:chgData name="Kate Piper (IMH)" userId="S::k.piper1@uwtsd.ac.uk::f69ee4e2-845b-4a1f-89c4-60fce9da139f" providerId="AD" clId="Web-{669EEB67-83A3-C342-56EE-1B8261627FC4}" dt="2024-08-13T08:18:31.285" v="10"/>
        <pc:sldMkLst>
          <pc:docMk/>
          <pc:sldMk cId="1610381031" sldId="490"/>
        </pc:sldMkLst>
      </pc:sldChg>
      <pc:sldChg chg="del">
        <pc:chgData name="Kate Piper (IMH)" userId="S::k.piper1@uwtsd.ac.uk::f69ee4e2-845b-4a1f-89c4-60fce9da139f" providerId="AD" clId="Web-{669EEB67-83A3-C342-56EE-1B8261627FC4}" dt="2024-08-13T08:18:31.691" v="11"/>
        <pc:sldMkLst>
          <pc:docMk/>
          <pc:sldMk cId="2320050848" sldId="493"/>
        </pc:sldMkLst>
      </pc:sldChg>
      <pc:sldChg chg="del">
        <pc:chgData name="Kate Piper (IMH)" userId="S::k.piper1@uwtsd.ac.uk::f69ee4e2-845b-4a1f-89c4-60fce9da139f" providerId="AD" clId="Web-{669EEB67-83A3-C342-56EE-1B8261627FC4}" dt="2024-08-13T08:18:33.348" v="12"/>
        <pc:sldMkLst>
          <pc:docMk/>
          <pc:sldMk cId="1411638067" sldId="494"/>
        </pc:sldMkLst>
      </pc:sldChg>
      <pc:sldChg chg="del">
        <pc:chgData name="Kate Piper (IMH)" userId="S::k.piper1@uwtsd.ac.uk::f69ee4e2-845b-4a1f-89c4-60fce9da139f" providerId="AD" clId="Web-{669EEB67-83A3-C342-56EE-1B8261627FC4}" dt="2024-08-13T08:19:07.208" v="30"/>
        <pc:sldMkLst>
          <pc:docMk/>
          <pc:sldMk cId="1880928967" sldId="496"/>
        </pc:sldMkLst>
      </pc:sldChg>
      <pc:sldChg chg="del">
        <pc:chgData name="Kate Piper (IMH)" userId="S::k.piper1@uwtsd.ac.uk::f69ee4e2-845b-4a1f-89c4-60fce9da139f" providerId="AD" clId="Web-{669EEB67-83A3-C342-56EE-1B8261627FC4}" dt="2024-08-13T08:19:07.208" v="28"/>
        <pc:sldMkLst>
          <pc:docMk/>
          <pc:sldMk cId="1020760724" sldId="498"/>
        </pc:sldMkLst>
      </pc:sldChg>
      <pc:sldChg chg="del">
        <pc:chgData name="Kate Piper (IMH)" userId="S::k.piper1@uwtsd.ac.uk::f69ee4e2-845b-4a1f-89c4-60fce9da139f" providerId="AD" clId="Web-{669EEB67-83A3-C342-56EE-1B8261627FC4}" dt="2024-08-13T08:18:41.739" v="15"/>
        <pc:sldMkLst>
          <pc:docMk/>
          <pc:sldMk cId="275549258" sldId="499"/>
        </pc:sldMkLst>
      </pc:sldChg>
      <pc:sldChg chg="del">
        <pc:chgData name="Kate Piper (IMH)" userId="S::k.piper1@uwtsd.ac.uk::f69ee4e2-845b-4a1f-89c4-60fce9da139f" providerId="AD" clId="Web-{669EEB67-83A3-C342-56EE-1B8261627FC4}" dt="2024-08-13T08:19:07.223" v="35"/>
        <pc:sldMkLst>
          <pc:docMk/>
          <pc:sldMk cId="2260232583" sldId="500"/>
        </pc:sldMkLst>
      </pc:sldChg>
      <pc:sldChg chg="del">
        <pc:chgData name="Kate Piper (IMH)" userId="S::k.piper1@uwtsd.ac.uk::f69ee4e2-845b-4a1f-89c4-60fce9da139f" providerId="AD" clId="Web-{669EEB67-83A3-C342-56EE-1B8261627FC4}" dt="2024-08-13T08:18:33.863" v="13"/>
        <pc:sldMkLst>
          <pc:docMk/>
          <pc:sldMk cId="1655317242" sldId="501"/>
        </pc:sldMkLst>
      </pc:sldChg>
      <pc:sldChg chg="del">
        <pc:chgData name="Kate Piper (IMH)" userId="S::k.piper1@uwtsd.ac.uk::f69ee4e2-845b-4a1f-89c4-60fce9da139f" providerId="AD" clId="Web-{669EEB67-83A3-C342-56EE-1B8261627FC4}" dt="2024-08-13T08:19:07.208" v="32"/>
        <pc:sldMkLst>
          <pc:docMk/>
          <pc:sldMk cId="1996506239" sldId="502"/>
        </pc:sldMkLst>
      </pc:sldChg>
      <pc:sldChg chg="del">
        <pc:chgData name="Kate Piper (IMH)" userId="S::k.piper1@uwtsd.ac.uk::f69ee4e2-845b-4a1f-89c4-60fce9da139f" providerId="AD" clId="Web-{669EEB67-83A3-C342-56EE-1B8261627FC4}" dt="2024-08-13T08:19:07.192" v="17"/>
        <pc:sldMkLst>
          <pc:docMk/>
          <pc:sldMk cId="3598988560" sldId="503"/>
        </pc:sldMkLst>
      </pc:sldChg>
      <pc:sldChg chg="del">
        <pc:chgData name="Kate Piper (IMH)" userId="S::k.piper1@uwtsd.ac.uk::f69ee4e2-845b-4a1f-89c4-60fce9da139f" providerId="AD" clId="Web-{669EEB67-83A3-C342-56EE-1B8261627FC4}" dt="2024-08-13T08:19:07.208" v="26"/>
        <pc:sldMkLst>
          <pc:docMk/>
          <pc:sldMk cId="3282864656" sldId="517"/>
        </pc:sldMkLst>
      </pc:sldChg>
      <pc:sldChg chg="del">
        <pc:chgData name="Kate Piper (IMH)" userId="S::k.piper1@uwtsd.ac.uk::f69ee4e2-845b-4a1f-89c4-60fce9da139f" providerId="AD" clId="Web-{669EEB67-83A3-C342-56EE-1B8261627FC4}" dt="2024-08-13T08:19:07.208" v="25"/>
        <pc:sldMkLst>
          <pc:docMk/>
          <pc:sldMk cId="1492287371" sldId="518"/>
        </pc:sldMkLst>
      </pc:sldChg>
      <pc:sldChg chg="del">
        <pc:chgData name="Kate Piper (IMH)" userId="S::k.piper1@uwtsd.ac.uk::f69ee4e2-845b-4a1f-89c4-60fce9da139f" providerId="AD" clId="Web-{669EEB67-83A3-C342-56EE-1B8261627FC4}" dt="2024-08-13T08:19:07.208" v="24"/>
        <pc:sldMkLst>
          <pc:docMk/>
          <pc:sldMk cId="1611364956" sldId="520"/>
        </pc:sldMkLst>
      </pc:sldChg>
      <pc:sldChg chg="del">
        <pc:chgData name="Kate Piper (IMH)" userId="S::k.piper1@uwtsd.ac.uk::f69ee4e2-845b-4a1f-89c4-60fce9da139f" providerId="AD" clId="Web-{669EEB67-83A3-C342-56EE-1B8261627FC4}" dt="2024-08-13T08:19:07.208" v="23"/>
        <pc:sldMkLst>
          <pc:docMk/>
          <pc:sldMk cId="2079747316" sldId="522"/>
        </pc:sldMkLst>
      </pc:sldChg>
      <pc:sldChg chg="del">
        <pc:chgData name="Kate Piper (IMH)" userId="S::k.piper1@uwtsd.ac.uk::f69ee4e2-845b-4a1f-89c4-60fce9da139f" providerId="AD" clId="Web-{669EEB67-83A3-C342-56EE-1B8261627FC4}" dt="2024-08-13T08:19:07.208" v="22"/>
        <pc:sldMkLst>
          <pc:docMk/>
          <pc:sldMk cId="927560517" sldId="523"/>
        </pc:sldMkLst>
      </pc:sldChg>
      <pc:sldChg chg="del">
        <pc:chgData name="Kate Piper (IMH)" userId="S::k.piper1@uwtsd.ac.uk::f69ee4e2-845b-4a1f-89c4-60fce9da139f" providerId="AD" clId="Web-{669EEB67-83A3-C342-56EE-1B8261627FC4}" dt="2024-08-13T08:19:07.192" v="21"/>
        <pc:sldMkLst>
          <pc:docMk/>
          <pc:sldMk cId="3075797565" sldId="524"/>
        </pc:sldMkLst>
      </pc:sldChg>
      <pc:sldChg chg="del">
        <pc:chgData name="Kate Piper (IMH)" userId="S::k.piper1@uwtsd.ac.uk::f69ee4e2-845b-4a1f-89c4-60fce9da139f" providerId="AD" clId="Web-{669EEB67-83A3-C342-56EE-1B8261627FC4}" dt="2024-08-13T08:19:07.192" v="20"/>
        <pc:sldMkLst>
          <pc:docMk/>
          <pc:sldMk cId="324600046" sldId="525"/>
        </pc:sldMkLst>
      </pc:sldChg>
      <pc:sldChg chg="del">
        <pc:chgData name="Kate Piper (IMH)" userId="S::k.piper1@uwtsd.ac.uk::f69ee4e2-845b-4a1f-89c4-60fce9da139f" providerId="AD" clId="Web-{669EEB67-83A3-C342-56EE-1B8261627FC4}" dt="2024-08-13T08:19:07.192" v="19"/>
        <pc:sldMkLst>
          <pc:docMk/>
          <pc:sldMk cId="4273121954" sldId="526"/>
        </pc:sldMkLst>
      </pc:sldChg>
      <pc:sldChg chg="del">
        <pc:chgData name="Kate Piper (IMH)" userId="S::k.piper1@uwtsd.ac.uk::f69ee4e2-845b-4a1f-89c4-60fce9da139f" providerId="AD" clId="Web-{669EEB67-83A3-C342-56EE-1B8261627FC4}" dt="2024-08-13T08:19:07.192" v="18"/>
        <pc:sldMkLst>
          <pc:docMk/>
          <pc:sldMk cId="1239409532" sldId="527"/>
        </pc:sldMkLst>
      </pc:sldChg>
      <pc:sldChg chg="del">
        <pc:chgData name="Kate Piper (IMH)" userId="S::k.piper1@uwtsd.ac.uk::f69ee4e2-845b-4a1f-89c4-60fce9da139f" providerId="AD" clId="Web-{669EEB67-83A3-C342-56EE-1B8261627FC4}" dt="2024-08-13T08:19:07.223" v="36"/>
        <pc:sldMkLst>
          <pc:docMk/>
          <pc:sldMk cId="1584688968" sldId="528"/>
        </pc:sldMkLst>
      </pc:sldChg>
      <pc:sldChg chg="del">
        <pc:chgData name="Kate Piper (IMH)" userId="S::k.piper1@uwtsd.ac.uk::f69ee4e2-845b-4a1f-89c4-60fce9da139f" providerId="AD" clId="Web-{669EEB67-83A3-C342-56EE-1B8261627FC4}" dt="2024-08-13T08:19:07.208" v="34"/>
        <pc:sldMkLst>
          <pc:docMk/>
          <pc:sldMk cId="736368577" sldId="529"/>
        </pc:sldMkLst>
      </pc:sldChg>
      <pc:sldChg chg="del">
        <pc:chgData name="Kate Piper (IMH)" userId="S::k.piper1@uwtsd.ac.uk::f69ee4e2-845b-4a1f-89c4-60fce9da139f" providerId="AD" clId="Web-{669EEB67-83A3-C342-56EE-1B8261627FC4}" dt="2024-08-13T08:19:07.208" v="33"/>
        <pc:sldMkLst>
          <pc:docMk/>
          <pc:sldMk cId="3797208987" sldId="530"/>
        </pc:sldMkLst>
      </pc:sldChg>
      <pc:sldChg chg="del">
        <pc:chgData name="Kate Piper (IMH)" userId="S::k.piper1@uwtsd.ac.uk::f69ee4e2-845b-4a1f-89c4-60fce9da139f" providerId="AD" clId="Web-{669EEB67-83A3-C342-56EE-1B8261627FC4}" dt="2024-08-13T08:19:07.208" v="31"/>
        <pc:sldMkLst>
          <pc:docMk/>
          <pc:sldMk cId="1157342896" sldId="531"/>
        </pc:sldMkLst>
      </pc:sldChg>
      <pc:sldChg chg="del">
        <pc:chgData name="Kate Piper (IMH)" userId="S::k.piper1@uwtsd.ac.uk::f69ee4e2-845b-4a1f-89c4-60fce9da139f" providerId="AD" clId="Web-{669EEB67-83A3-C342-56EE-1B8261627FC4}" dt="2024-08-13T08:19:07.208" v="29"/>
        <pc:sldMkLst>
          <pc:docMk/>
          <pc:sldMk cId="4123521822" sldId="532"/>
        </pc:sldMkLst>
      </pc:sldChg>
      <pc:sldChg chg="del">
        <pc:chgData name="Kate Piper (IMH)" userId="S::k.piper1@uwtsd.ac.uk::f69ee4e2-845b-4a1f-89c4-60fce9da139f" providerId="AD" clId="Web-{669EEB67-83A3-C342-56EE-1B8261627FC4}" dt="2024-08-13T08:19:07.208" v="27"/>
        <pc:sldMkLst>
          <pc:docMk/>
          <pc:sldMk cId="3571458211" sldId="53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5A994E-DC70-4249-A17B-36F7AF54EBB2}" type="datetimeFigureOut">
              <a:rPr lang="en-GB" smtClean="0"/>
              <a:t>13/08/2024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464BC2-398C-4FA5-A4CF-89D9E167D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964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604495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13/08/2024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6093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09C04F-E939-7C00-CFA3-9EC733ED6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44D5-40A0-CC9C-16BB-7DB381D48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EB7599-D9EF-A368-6588-8C3030DB5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B38672-DD6D-4872-9A2F-0BD95F16151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69918158"/>
      </p:ext>
    </p:extLst>
  </p:cSld>
  <p:clrMapOvr>
    <a:masterClrMapping/>
  </p:clrMapOvr>
  <p:transition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7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  <p:sldLayoutId id="2147483740" r:id="rId3"/>
    <p:sldLayoutId id="2147483754" r:id="rId4"/>
    <p:sldLayoutId id="2147483755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61D8FE0-742F-5940-C46B-7C1F7E94B2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r>
              <a:rPr lang="en-GB"/>
              <a:t>Douglas College and UWTSD</a:t>
            </a:r>
          </a:p>
          <a:p>
            <a:endParaRPr lang="en-GB"/>
          </a:p>
          <a:p>
            <a:r>
              <a:rPr lang="en-GB"/>
              <a:t>Masters Physical Education Sport and Physical Literacy</a:t>
            </a:r>
          </a:p>
          <a:p>
            <a:endParaRPr lang="en-GB"/>
          </a:p>
          <a:p>
            <a:r>
              <a:rPr lang="en-GB"/>
              <a:t>August 2024</a:t>
            </a:r>
          </a:p>
          <a:p>
            <a:r>
              <a:rPr lang="en-GB"/>
              <a:t>Research Methods</a:t>
            </a:r>
          </a:p>
          <a:p>
            <a:r>
              <a:rPr lang="en-GB"/>
              <a:t>Summer Institute</a:t>
            </a:r>
          </a:p>
        </p:txBody>
      </p:sp>
    </p:spTree>
    <p:extLst>
      <p:ext uri="{BB962C8B-B14F-4D97-AF65-F5344CB8AC3E}">
        <p14:creationId xmlns:p14="http://schemas.microsoft.com/office/powerpoint/2010/main" val="36626432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6CF36114-1BE7-616B-D863-652076998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</p:spPr>
        <p:txBody>
          <a:bodyPr wrap="square"/>
          <a:lstStyle/>
          <a:p>
            <a:r>
              <a:rPr lang="en-GB"/>
              <a:t>Douglas College and UWTSD</a:t>
            </a:r>
          </a:p>
          <a:p>
            <a:endParaRPr lang="en-GB"/>
          </a:p>
          <a:p>
            <a:r>
              <a:rPr lang="en-GB"/>
              <a:t>Masters Physical Education Sport and Physical Literacy</a:t>
            </a:r>
          </a:p>
          <a:p>
            <a:endParaRPr lang="en-GB"/>
          </a:p>
          <a:p>
            <a:r>
              <a:rPr lang="en-GB"/>
              <a:t>August 2024</a:t>
            </a:r>
          </a:p>
          <a:p>
            <a:r>
              <a:rPr lang="en-GB"/>
              <a:t>Research Methods</a:t>
            </a:r>
          </a:p>
          <a:p>
            <a:r>
              <a:rPr lang="en-GB"/>
              <a:t>Summer Institute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D24EFE-C4CB-A834-ABDD-CD1E2F58253C}"/>
              </a:ext>
            </a:extLst>
          </p:cNvPr>
          <p:cNvSpPr txBox="1"/>
          <p:nvPr/>
        </p:nvSpPr>
        <p:spPr>
          <a:xfrm>
            <a:off x="7281082" y="5759358"/>
            <a:ext cx="2490715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4000" b="1"/>
              <a:t>Session 13</a:t>
            </a:r>
          </a:p>
        </p:txBody>
      </p:sp>
    </p:spTree>
    <p:extLst>
      <p:ext uri="{BB962C8B-B14F-4D97-AF65-F5344CB8AC3E}">
        <p14:creationId xmlns:p14="http://schemas.microsoft.com/office/powerpoint/2010/main" val="26747150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472A9-0476-614A-5272-0D9264B1C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design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7C0B7-E5D6-A4C5-22B7-62EF668FF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702" y="3280353"/>
            <a:ext cx="1480972" cy="72014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Groups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C8D2BC7-DD8A-C6DE-5700-BA6DED58B5A3}"/>
              </a:ext>
            </a:extLst>
          </p:cNvPr>
          <p:cNvCxnSpPr/>
          <p:nvPr/>
        </p:nvCxnSpPr>
        <p:spPr>
          <a:xfrm>
            <a:off x="2400300" y="1690688"/>
            <a:ext cx="7658100" cy="0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AB488A0-7E4D-5520-4F68-23AECCBB515E}"/>
              </a:ext>
            </a:extLst>
          </p:cNvPr>
          <p:cNvCxnSpPr>
            <a:cxnSpLocks/>
          </p:cNvCxnSpPr>
          <p:nvPr/>
        </p:nvCxnSpPr>
        <p:spPr>
          <a:xfrm>
            <a:off x="1991590" y="1887683"/>
            <a:ext cx="0" cy="3422072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92B9FA4-31CE-2BE5-5FB3-524006FE19D7}"/>
              </a:ext>
            </a:extLst>
          </p:cNvPr>
          <p:cNvSpPr txBox="1">
            <a:spLocks/>
          </p:cNvSpPr>
          <p:nvPr/>
        </p:nvSpPr>
        <p:spPr>
          <a:xfrm>
            <a:off x="8802565" y="1167535"/>
            <a:ext cx="1480972" cy="7201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1035805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60A483-A532-70E3-90B6-9B5DAD1E8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E821-9182-1464-4CB4-EABD1DE08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 experimental (no control group)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53DBB-8275-568D-6900-D46E499FE7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shot study design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One group pretest – </a:t>
            </a:r>
            <a:r>
              <a:rPr lang="en-GB" dirty="0" err="1"/>
              <a:t>posttest</a:t>
            </a:r>
            <a:r>
              <a:rPr lang="en-GB" dirty="0"/>
              <a:t> design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C1E792-8757-9FD1-3FBD-81FB3D8CD953}"/>
              </a:ext>
            </a:extLst>
          </p:cNvPr>
          <p:cNvSpPr/>
          <p:nvPr/>
        </p:nvSpPr>
        <p:spPr>
          <a:xfrm>
            <a:off x="1671483" y="255638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dirty="0">
                <a:cs typeface="Calibri"/>
              </a:rPr>
              <a:t>I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10DA93-A8E9-4396-C4D4-807FF267C3E2}"/>
              </a:ext>
            </a:extLst>
          </p:cNvPr>
          <p:cNvSpPr/>
          <p:nvPr/>
        </p:nvSpPr>
        <p:spPr>
          <a:xfrm>
            <a:off x="4291780" y="255638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F738BAA-F2FC-5588-4D4A-D91E11BC25C0}"/>
              </a:ext>
            </a:extLst>
          </p:cNvPr>
          <p:cNvCxnSpPr/>
          <p:nvPr/>
        </p:nvCxnSpPr>
        <p:spPr>
          <a:xfrm>
            <a:off x="2625213" y="2910347"/>
            <a:ext cx="146500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E42AC4C0-9C1F-2BC3-816F-91D370A4196A}"/>
              </a:ext>
            </a:extLst>
          </p:cNvPr>
          <p:cNvSpPr/>
          <p:nvPr/>
        </p:nvSpPr>
        <p:spPr>
          <a:xfrm>
            <a:off x="3136489" y="4349031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dirty="0"/>
              <a:t>I</a:t>
            </a:r>
            <a:endParaRPr lang="en-GB" sz="3200" dirty="0">
              <a:cs typeface="Calibri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A97F78-DB1D-19C8-6411-4254BA370596}"/>
              </a:ext>
            </a:extLst>
          </p:cNvPr>
          <p:cNvSpPr/>
          <p:nvPr/>
        </p:nvSpPr>
        <p:spPr>
          <a:xfrm>
            <a:off x="5756786" y="4349031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D2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877E7B2-CDEF-3FC1-1843-8858096A9FA7}"/>
              </a:ext>
            </a:extLst>
          </p:cNvPr>
          <p:cNvCxnSpPr/>
          <p:nvPr/>
        </p:nvCxnSpPr>
        <p:spPr>
          <a:xfrm>
            <a:off x="4090219" y="4702992"/>
            <a:ext cx="146500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6150CB15-2A89-D688-4B88-780177B075CE}"/>
              </a:ext>
            </a:extLst>
          </p:cNvPr>
          <p:cNvSpPr/>
          <p:nvPr/>
        </p:nvSpPr>
        <p:spPr>
          <a:xfrm>
            <a:off x="516192" y="4339198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D1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D5AA7DE-0E3E-96E9-7CDF-A9839A203EE1}"/>
              </a:ext>
            </a:extLst>
          </p:cNvPr>
          <p:cNvCxnSpPr/>
          <p:nvPr/>
        </p:nvCxnSpPr>
        <p:spPr>
          <a:xfrm>
            <a:off x="1469922" y="4693159"/>
            <a:ext cx="146500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>
            <a:extLst>
              <a:ext uri="{FF2B5EF4-FFF2-40B4-BE49-F238E27FC236}">
                <a16:creationId xmlns:a16="http://schemas.microsoft.com/office/drawing/2014/main" id="{73E7A0D8-90B1-0209-0A9C-CCF987A87BEE}"/>
              </a:ext>
            </a:extLst>
          </p:cNvPr>
          <p:cNvSpPr/>
          <p:nvPr/>
        </p:nvSpPr>
        <p:spPr>
          <a:xfrm>
            <a:off x="4090219" y="361975"/>
            <a:ext cx="4704736" cy="139618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489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36219-4E9A-A206-3003-2EADC2595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True experimental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E6811C-6378-AD46-D189-8E46B75604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600129" cy="3575934"/>
          </a:xfrm>
        </p:spPr>
        <p:txBody>
          <a:bodyPr/>
          <a:lstStyle/>
          <a:p>
            <a:r>
              <a:rPr lang="en-GB" dirty="0"/>
              <a:t>Static group comparison design</a:t>
            </a:r>
          </a:p>
          <a:p>
            <a:endParaRPr lang="en-GB" dirty="0"/>
          </a:p>
          <a:p>
            <a:endParaRPr lang="en-GB" dirty="0"/>
          </a:p>
          <a:p>
            <a:endParaRPr lang="en-GB" sz="1800" dirty="0"/>
          </a:p>
          <a:p>
            <a:r>
              <a:rPr lang="en-GB" dirty="0" err="1"/>
              <a:t>Posttest</a:t>
            </a:r>
            <a:r>
              <a:rPr lang="en-GB" dirty="0"/>
              <a:t> only design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18A55D-E858-A69B-B729-B8CB087E088D}"/>
              </a:ext>
            </a:extLst>
          </p:cNvPr>
          <p:cNvSpPr/>
          <p:nvPr/>
        </p:nvSpPr>
        <p:spPr>
          <a:xfrm>
            <a:off x="1671483" y="2310581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dirty="0">
                <a:cs typeface="Calibri"/>
              </a:rPr>
              <a:t>I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D527FE7-463F-ABF7-3355-9FC99C71A262}"/>
              </a:ext>
            </a:extLst>
          </p:cNvPr>
          <p:cNvSpPr/>
          <p:nvPr/>
        </p:nvSpPr>
        <p:spPr>
          <a:xfrm>
            <a:off x="4291780" y="2310581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D1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60B3ADF-5AC2-58E1-51A3-1EA0A1C9B40B}"/>
              </a:ext>
            </a:extLst>
          </p:cNvPr>
          <p:cNvCxnSpPr/>
          <p:nvPr/>
        </p:nvCxnSpPr>
        <p:spPr>
          <a:xfrm>
            <a:off x="2625213" y="2664542"/>
            <a:ext cx="146500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27C77515-96C6-DAA1-20C1-9B94D28E9D01}"/>
              </a:ext>
            </a:extLst>
          </p:cNvPr>
          <p:cNvSpPr/>
          <p:nvPr/>
        </p:nvSpPr>
        <p:spPr>
          <a:xfrm>
            <a:off x="3136489" y="4260543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dirty="0"/>
              <a:t>I</a:t>
            </a:r>
            <a:endParaRPr lang="en-GB" sz="3200" dirty="0">
              <a:cs typeface="Calibri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64C5415-2C5C-9CB9-9D55-DFF3CD087BC1}"/>
              </a:ext>
            </a:extLst>
          </p:cNvPr>
          <p:cNvSpPr/>
          <p:nvPr/>
        </p:nvSpPr>
        <p:spPr>
          <a:xfrm>
            <a:off x="5756786" y="4260543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D1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EF6A069-65F2-C895-734F-E75B1F6693E5}"/>
              </a:ext>
            </a:extLst>
          </p:cNvPr>
          <p:cNvCxnSpPr/>
          <p:nvPr/>
        </p:nvCxnSpPr>
        <p:spPr>
          <a:xfrm>
            <a:off x="4090219" y="4614504"/>
            <a:ext cx="146500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90EEB9D3-15C7-17B4-0004-95268C6EBF67}"/>
              </a:ext>
            </a:extLst>
          </p:cNvPr>
          <p:cNvSpPr/>
          <p:nvPr/>
        </p:nvSpPr>
        <p:spPr>
          <a:xfrm>
            <a:off x="516192" y="4250710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R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6D678B8-3403-6779-C595-97CF9B42FBD5}"/>
              </a:ext>
            </a:extLst>
          </p:cNvPr>
          <p:cNvCxnSpPr/>
          <p:nvPr/>
        </p:nvCxnSpPr>
        <p:spPr>
          <a:xfrm>
            <a:off x="1469922" y="4604671"/>
            <a:ext cx="1465006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E805513-4963-03CC-9442-16ED54B0040D}"/>
              </a:ext>
            </a:extLst>
          </p:cNvPr>
          <p:cNvSpPr/>
          <p:nvPr/>
        </p:nvSpPr>
        <p:spPr>
          <a:xfrm>
            <a:off x="4291780" y="3153440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D1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C9EDB5B-DB1F-780C-5A25-620F988A0F0B}"/>
              </a:ext>
            </a:extLst>
          </p:cNvPr>
          <p:cNvSpPr/>
          <p:nvPr/>
        </p:nvSpPr>
        <p:spPr>
          <a:xfrm>
            <a:off x="5751869" y="4993043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D1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755953A-70E3-F940-A819-A22C806FE20B}"/>
              </a:ext>
            </a:extLst>
          </p:cNvPr>
          <p:cNvSpPr/>
          <p:nvPr/>
        </p:nvSpPr>
        <p:spPr>
          <a:xfrm>
            <a:off x="511275" y="4993042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R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C83414B-B8E9-4F88-AD26-BFEEF4810B68}"/>
              </a:ext>
            </a:extLst>
          </p:cNvPr>
          <p:cNvCxnSpPr>
            <a:cxnSpLocks/>
          </p:cNvCxnSpPr>
          <p:nvPr/>
        </p:nvCxnSpPr>
        <p:spPr>
          <a:xfrm>
            <a:off x="1396180" y="5401559"/>
            <a:ext cx="4237704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85B9EA5A-C2B5-0F55-2536-6000608CD8D0}"/>
              </a:ext>
            </a:extLst>
          </p:cNvPr>
          <p:cNvSpPr txBox="1">
            <a:spLocks/>
          </p:cNvSpPr>
          <p:nvPr/>
        </p:nvSpPr>
        <p:spPr>
          <a:xfrm>
            <a:off x="6830629" y="1516236"/>
            <a:ext cx="5600129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Pretest </a:t>
            </a:r>
            <a:r>
              <a:rPr lang="en-GB" dirty="0" err="1"/>
              <a:t>Posttest</a:t>
            </a:r>
            <a:r>
              <a:rPr lang="en-GB" dirty="0"/>
              <a:t> design</a:t>
            </a:r>
          </a:p>
          <a:p>
            <a:endParaRPr lang="en-GB" dirty="0"/>
          </a:p>
          <a:p>
            <a:endParaRPr lang="en-GB" dirty="0"/>
          </a:p>
          <a:p>
            <a:endParaRPr lang="en-GB" sz="18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268CE3F-7A91-E725-1BDF-892769DF3E8B}"/>
              </a:ext>
            </a:extLst>
          </p:cNvPr>
          <p:cNvSpPr/>
          <p:nvPr/>
        </p:nvSpPr>
        <p:spPr>
          <a:xfrm>
            <a:off x="9593877" y="208269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dirty="0"/>
              <a:t>I</a:t>
            </a:r>
            <a:endParaRPr lang="en-GB" sz="3200" dirty="0">
              <a:cs typeface="Calibri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FC1D697-C581-2567-5DBB-28786C3EF611}"/>
              </a:ext>
            </a:extLst>
          </p:cNvPr>
          <p:cNvSpPr/>
          <p:nvPr/>
        </p:nvSpPr>
        <p:spPr>
          <a:xfrm>
            <a:off x="11253675" y="208269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D2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829A7276-FC73-E30D-36D8-AA07E23B0D26}"/>
              </a:ext>
            </a:extLst>
          </p:cNvPr>
          <p:cNvCxnSpPr>
            <a:cxnSpLocks/>
          </p:cNvCxnSpPr>
          <p:nvPr/>
        </p:nvCxnSpPr>
        <p:spPr>
          <a:xfrm>
            <a:off x="10471352" y="2436657"/>
            <a:ext cx="698749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DC4E0171-02A1-A422-0EE4-4B4E5FB6734D}"/>
              </a:ext>
            </a:extLst>
          </p:cNvPr>
          <p:cNvSpPr/>
          <p:nvPr/>
        </p:nvSpPr>
        <p:spPr>
          <a:xfrm>
            <a:off x="6150729" y="2082697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R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4FD196BF-7AA8-257B-FD40-FEA5604D4193}"/>
              </a:ext>
            </a:extLst>
          </p:cNvPr>
          <p:cNvCxnSpPr>
            <a:cxnSpLocks/>
          </p:cNvCxnSpPr>
          <p:nvPr/>
        </p:nvCxnSpPr>
        <p:spPr>
          <a:xfrm>
            <a:off x="6966811" y="2426824"/>
            <a:ext cx="810503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6C6A1F9F-6DC5-3389-1DFF-28E9A51556D1}"/>
              </a:ext>
            </a:extLst>
          </p:cNvPr>
          <p:cNvSpPr/>
          <p:nvPr/>
        </p:nvSpPr>
        <p:spPr>
          <a:xfrm>
            <a:off x="7829644" y="208269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D1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26695275-6E5D-8E13-A7C3-FCCEF968588E}"/>
              </a:ext>
            </a:extLst>
          </p:cNvPr>
          <p:cNvCxnSpPr>
            <a:cxnSpLocks/>
          </p:cNvCxnSpPr>
          <p:nvPr/>
        </p:nvCxnSpPr>
        <p:spPr>
          <a:xfrm>
            <a:off x="8672708" y="2426824"/>
            <a:ext cx="810503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004C3B35-D6E1-E357-D5D6-44E7EDCE9E65}"/>
              </a:ext>
            </a:extLst>
          </p:cNvPr>
          <p:cNvSpPr/>
          <p:nvPr/>
        </p:nvSpPr>
        <p:spPr>
          <a:xfrm>
            <a:off x="11253675" y="2950242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D2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6164AFA-D630-DBE5-7757-64B26889D9E3}"/>
              </a:ext>
            </a:extLst>
          </p:cNvPr>
          <p:cNvSpPr/>
          <p:nvPr/>
        </p:nvSpPr>
        <p:spPr>
          <a:xfrm>
            <a:off x="6150729" y="2950243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R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C9C818D9-695F-F4B9-F905-F1D42CA32EA2}"/>
              </a:ext>
            </a:extLst>
          </p:cNvPr>
          <p:cNvCxnSpPr>
            <a:cxnSpLocks/>
          </p:cNvCxnSpPr>
          <p:nvPr/>
        </p:nvCxnSpPr>
        <p:spPr>
          <a:xfrm>
            <a:off x="6966811" y="3294370"/>
            <a:ext cx="810503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9E654080-19A3-E31A-0598-6C601C684A15}"/>
              </a:ext>
            </a:extLst>
          </p:cNvPr>
          <p:cNvSpPr/>
          <p:nvPr/>
        </p:nvSpPr>
        <p:spPr>
          <a:xfrm>
            <a:off x="7829644" y="2950242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D1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4492BF44-48D6-34B6-B9E2-13B143C9008E}"/>
              </a:ext>
            </a:extLst>
          </p:cNvPr>
          <p:cNvCxnSpPr>
            <a:cxnSpLocks/>
          </p:cNvCxnSpPr>
          <p:nvPr/>
        </p:nvCxnSpPr>
        <p:spPr>
          <a:xfrm>
            <a:off x="8672708" y="3294370"/>
            <a:ext cx="2427909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1947E19-2DC4-1931-65F7-710EF89C84D4}"/>
              </a:ext>
            </a:extLst>
          </p:cNvPr>
          <p:cNvCxnSpPr>
            <a:cxnSpLocks/>
          </p:cNvCxnSpPr>
          <p:nvPr/>
        </p:nvCxnSpPr>
        <p:spPr>
          <a:xfrm>
            <a:off x="5751869" y="4012127"/>
            <a:ext cx="62392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2E3C6E1E-45AE-9419-3D55-67A8DFB8DCED}"/>
              </a:ext>
            </a:extLst>
          </p:cNvPr>
          <p:cNvCxnSpPr>
            <a:cxnSpLocks/>
          </p:cNvCxnSpPr>
          <p:nvPr/>
        </p:nvCxnSpPr>
        <p:spPr>
          <a:xfrm>
            <a:off x="5555225" y="1666673"/>
            <a:ext cx="0" cy="23454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9338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445053-C47D-7B8D-9EC4-045D14AE9F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EE104-22A7-C075-D7D9-209F5322E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Quasi experimental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0275A-7BFF-FDA9-0CE3-8A2324992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600129" cy="3575934"/>
          </a:xfrm>
        </p:spPr>
        <p:txBody>
          <a:bodyPr/>
          <a:lstStyle/>
          <a:p>
            <a:r>
              <a:rPr lang="en-GB" dirty="0"/>
              <a:t>Time series design</a:t>
            </a:r>
          </a:p>
          <a:p>
            <a:endParaRPr lang="en-GB" dirty="0"/>
          </a:p>
          <a:p>
            <a:endParaRPr lang="en-GB" dirty="0"/>
          </a:p>
          <a:p>
            <a:endParaRPr lang="en-GB" sz="1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302B0C5-B73A-D82F-573E-6F2199B54A8D}"/>
              </a:ext>
            </a:extLst>
          </p:cNvPr>
          <p:cNvSpPr/>
          <p:nvPr/>
        </p:nvSpPr>
        <p:spPr>
          <a:xfrm>
            <a:off x="3711679" y="250722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dirty="0">
                <a:cs typeface="Calibri"/>
              </a:rPr>
              <a:t>I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1F248B9-816D-9FD8-A347-3601A3027FE9}"/>
              </a:ext>
            </a:extLst>
          </p:cNvPr>
          <p:cNvSpPr/>
          <p:nvPr/>
        </p:nvSpPr>
        <p:spPr>
          <a:xfrm>
            <a:off x="732502" y="250722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398D82C-3CA4-CEF3-75DE-004472631C90}"/>
              </a:ext>
            </a:extLst>
          </p:cNvPr>
          <p:cNvSpPr/>
          <p:nvPr/>
        </p:nvSpPr>
        <p:spPr>
          <a:xfrm>
            <a:off x="1725561" y="250722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4A2F597-F825-E332-E1DC-6A401819BA1E}"/>
              </a:ext>
            </a:extLst>
          </p:cNvPr>
          <p:cNvSpPr/>
          <p:nvPr/>
        </p:nvSpPr>
        <p:spPr>
          <a:xfrm>
            <a:off x="2718620" y="2507227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ADE218B-EE24-6D1A-F022-9027E11BAF7C}"/>
              </a:ext>
            </a:extLst>
          </p:cNvPr>
          <p:cNvSpPr/>
          <p:nvPr/>
        </p:nvSpPr>
        <p:spPr>
          <a:xfrm>
            <a:off x="4704738" y="250722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01C4859-482D-AABE-FEC9-191AAAE126D4}"/>
              </a:ext>
            </a:extLst>
          </p:cNvPr>
          <p:cNvSpPr/>
          <p:nvPr/>
        </p:nvSpPr>
        <p:spPr>
          <a:xfrm>
            <a:off x="5776451" y="2507226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A2FF106-BE8F-5AC0-328D-156DEB59585E}"/>
              </a:ext>
            </a:extLst>
          </p:cNvPr>
          <p:cNvSpPr/>
          <p:nvPr/>
        </p:nvSpPr>
        <p:spPr>
          <a:xfrm>
            <a:off x="6853081" y="2492715"/>
            <a:ext cx="737420" cy="707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40590796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9FECB-4500-6690-E940-4B532831D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A00EE-FB68-52F2-2C6B-7F8AC51FB7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71DB0F8-2A49-964C-74D3-C87FB1E1577A}"/>
              </a:ext>
            </a:extLst>
          </p:cNvPr>
          <p:cNvSpPr/>
          <p:nvPr/>
        </p:nvSpPr>
        <p:spPr>
          <a:xfrm>
            <a:off x="121553" y="540774"/>
            <a:ext cx="3506551" cy="466049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Descriptive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To describe phenomena or characteristics of a particular group of subjects being studied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Observational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“explore characteristics/ determinants”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Survey Research</a:t>
            </a:r>
          </a:p>
          <a:p>
            <a:pPr algn="ctr"/>
            <a:r>
              <a:rPr lang="en-GB" dirty="0"/>
              <a:t>Qualitative Research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6771D7D-F3CE-6668-61C6-5D4FA2CD4E6E}"/>
              </a:ext>
            </a:extLst>
          </p:cNvPr>
          <p:cNvSpPr txBox="1">
            <a:spLocks/>
          </p:cNvSpPr>
          <p:nvPr/>
        </p:nvSpPr>
        <p:spPr>
          <a:xfrm rot="16200000">
            <a:off x="3298794" y="3068926"/>
            <a:ext cx="1480972" cy="7201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Groups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B49294A-59F0-EB4E-142C-7FFDC4573684}"/>
              </a:ext>
            </a:extLst>
          </p:cNvPr>
          <p:cNvCxnSpPr/>
          <p:nvPr/>
        </p:nvCxnSpPr>
        <p:spPr>
          <a:xfrm>
            <a:off x="4302171" y="1544931"/>
            <a:ext cx="7658100" cy="0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8683F5C-BA79-11D4-3DAF-51841905C341}"/>
              </a:ext>
            </a:extLst>
          </p:cNvPr>
          <p:cNvCxnSpPr>
            <a:cxnSpLocks/>
          </p:cNvCxnSpPr>
          <p:nvPr/>
        </p:nvCxnSpPr>
        <p:spPr>
          <a:xfrm>
            <a:off x="4302171" y="1653436"/>
            <a:ext cx="0" cy="3422072"/>
          </a:xfrm>
          <a:prstGeom prst="straightConnector1">
            <a:avLst/>
          </a:prstGeom>
          <a:ln w="76200">
            <a:solidFill>
              <a:srgbClr val="023B59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2790858-6EF8-4B15-1FBE-9DB130706B97}"/>
              </a:ext>
            </a:extLst>
          </p:cNvPr>
          <p:cNvSpPr txBox="1">
            <a:spLocks/>
          </p:cNvSpPr>
          <p:nvPr/>
        </p:nvSpPr>
        <p:spPr>
          <a:xfrm>
            <a:off x="10711028" y="933288"/>
            <a:ext cx="1480972" cy="7201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3973635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BB706-4911-9A78-2968-6862E101C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Statistical Tests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1C5F073-EC81-B62C-D9D8-8977B90B9076}"/>
              </a:ext>
            </a:extLst>
          </p:cNvPr>
          <p:cNvSpPr/>
          <p:nvPr/>
        </p:nvSpPr>
        <p:spPr>
          <a:xfrm>
            <a:off x="1101212" y="1456441"/>
            <a:ext cx="4648645" cy="4172508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  <a:p>
            <a:pPr algn="ctr"/>
            <a:r>
              <a:rPr lang="en-GB" sz="4000" b="1" dirty="0"/>
              <a:t>Parametric</a:t>
            </a:r>
            <a:endParaRPr lang="en-GB" sz="3200" dirty="0"/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Internal and Ratio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AD12DDF-5510-02CB-06D9-135825DDE964}"/>
              </a:ext>
            </a:extLst>
          </p:cNvPr>
          <p:cNvSpPr/>
          <p:nvPr/>
        </p:nvSpPr>
        <p:spPr>
          <a:xfrm>
            <a:off x="5953432" y="1456441"/>
            <a:ext cx="4648645" cy="4172508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00" b="1" dirty="0"/>
          </a:p>
          <a:p>
            <a:pPr algn="ctr"/>
            <a:r>
              <a:rPr lang="en-GB" sz="4000" b="1" dirty="0"/>
              <a:t>Non-parametric</a:t>
            </a:r>
            <a:endParaRPr lang="en-GB" sz="3200" dirty="0"/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Nominal and Ordinal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Interval and Ratio (doesn’t meet assumptions)</a:t>
            </a:r>
          </a:p>
        </p:txBody>
      </p:sp>
    </p:spTree>
    <p:extLst>
      <p:ext uri="{BB962C8B-B14F-4D97-AF65-F5344CB8AC3E}">
        <p14:creationId xmlns:p14="http://schemas.microsoft.com/office/powerpoint/2010/main" val="21039833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C94B2-55F1-57D6-925C-F9FA2B7C0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B8087-3E2C-F714-AEA9-C172013DC2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0E6159AF-F476-6D41-31F0-3B98D6117D7C}"/>
              </a:ext>
            </a:extLst>
          </p:cNvPr>
          <p:cNvSpPr txBox="1">
            <a:spLocks/>
          </p:cNvSpPr>
          <p:nvPr/>
        </p:nvSpPr>
        <p:spPr>
          <a:xfrm>
            <a:off x="553056" y="87640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/>
              <a:t>Types of Data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EDFDD410-A2B4-0E37-EA26-22A2242D16D2}"/>
              </a:ext>
            </a:extLst>
          </p:cNvPr>
          <p:cNvSpPr txBox="1">
            <a:spLocks/>
          </p:cNvSpPr>
          <p:nvPr/>
        </p:nvSpPr>
        <p:spPr>
          <a:xfrm>
            <a:off x="514262" y="2537321"/>
            <a:ext cx="2525685" cy="21589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Nominal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Ordinal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Interval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Ratio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1985670-1BB8-6398-AE0B-9AD8449F10BA}"/>
              </a:ext>
            </a:extLst>
          </p:cNvPr>
          <p:cNvSpPr/>
          <p:nvPr/>
        </p:nvSpPr>
        <p:spPr>
          <a:xfrm>
            <a:off x="3078740" y="2159619"/>
            <a:ext cx="850669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>
                <a:latin typeface="Times New Roman" panose="02020603050405020304" pitchFamily="18" charset="0"/>
                <a:ea typeface="Times New Roman" panose="02020603050405020304" pitchFamily="18" charset="0"/>
              </a:rPr>
              <a:t>Table 1 – Impact of gender and socio-economic class on fitness and body composition.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20E3BF8-F314-5090-6844-A16CEE92E236}"/>
              </a:ext>
            </a:extLst>
          </p:cNvPr>
          <p:cNvGraphicFramePr>
            <a:graphicFrameLocks noGrp="1"/>
          </p:cNvGraphicFramePr>
          <p:nvPr/>
        </p:nvGraphicFramePr>
        <p:xfrm>
          <a:off x="3078740" y="2573805"/>
          <a:ext cx="7874922" cy="20859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07263">
                  <a:extLst>
                    <a:ext uri="{9D8B030D-6E8A-4147-A177-3AD203B41FA5}">
                      <a16:colId xmlns:a16="http://schemas.microsoft.com/office/drawing/2014/main" val="3716798185"/>
                    </a:ext>
                  </a:extLst>
                </a:gridCol>
                <a:gridCol w="2309211">
                  <a:extLst>
                    <a:ext uri="{9D8B030D-6E8A-4147-A177-3AD203B41FA5}">
                      <a16:colId xmlns:a16="http://schemas.microsoft.com/office/drawing/2014/main" val="2996688859"/>
                    </a:ext>
                  </a:extLst>
                </a:gridCol>
                <a:gridCol w="1018105">
                  <a:extLst>
                    <a:ext uri="{9D8B030D-6E8A-4147-A177-3AD203B41FA5}">
                      <a16:colId xmlns:a16="http://schemas.microsoft.com/office/drawing/2014/main" val="2525488629"/>
                    </a:ext>
                  </a:extLst>
                </a:gridCol>
                <a:gridCol w="1018105">
                  <a:extLst>
                    <a:ext uri="{9D8B030D-6E8A-4147-A177-3AD203B41FA5}">
                      <a16:colId xmlns:a16="http://schemas.microsoft.com/office/drawing/2014/main" val="2877452034"/>
                    </a:ext>
                  </a:extLst>
                </a:gridCol>
                <a:gridCol w="585000">
                  <a:extLst>
                    <a:ext uri="{9D8B030D-6E8A-4147-A177-3AD203B41FA5}">
                      <a16:colId xmlns:a16="http://schemas.microsoft.com/office/drawing/2014/main" val="22118954"/>
                    </a:ext>
                  </a:extLst>
                </a:gridCol>
                <a:gridCol w="2037238">
                  <a:extLst>
                    <a:ext uri="{9D8B030D-6E8A-4147-A177-3AD203B41FA5}">
                      <a16:colId xmlns:a16="http://schemas.microsoft.com/office/drawing/2014/main" val="720471743"/>
                    </a:ext>
                  </a:extLst>
                </a:gridCol>
              </a:tblGrid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Gender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Socio-economic group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Body fat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BMI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VO</a:t>
                      </a:r>
                      <a:r>
                        <a:rPr lang="en-GB" sz="1000" baseline="-25000">
                          <a:effectLst/>
                        </a:rPr>
                        <a:t>2</a:t>
                      </a:r>
                      <a:r>
                        <a:rPr lang="en-GB" sz="1000">
                          <a:effectLst/>
                        </a:rPr>
                        <a:t> max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Do you enjoy Sport?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774959303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higher, Intermediate, 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%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kg/m/m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ml/kg/min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5pt Likert Scale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513377340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264323758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higher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22.0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56.2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887730102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30.1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28.6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037280632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31.0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31.5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701277286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32.6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161513402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27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28.7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125664064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higher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32.3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098576550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33.4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34.5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361098466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29.4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36.5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843376457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28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38.4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9058714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90294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433E21-2B58-4854-68D8-484C56BCF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264" y="286210"/>
            <a:ext cx="10515600" cy="736788"/>
          </a:xfrm>
        </p:spPr>
        <p:txBody>
          <a:bodyPr/>
          <a:lstStyle/>
          <a:p>
            <a:pPr algn="ctr"/>
            <a:r>
              <a:rPr lang="en-GB"/>
              <a:t>Types of Statistics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33B6D3-783C-1390-6180-E2DE6452E0C1}"/>
              </a:ext>
            </a:extLst>
          </p:cNvPr>
          <p:cNvSpPr txBox="1">
            <a:spLocks/>
          </p:cNvSpPr>
          <p:nvPr/>
        </p:nvSpPr>
        <p:spPr>
          <a:xfrm>
            <a:off x="554651" y="896284"/>
            <a:ext cx="5157787" cy="5420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B050"/>
                </a:solidFill>
              </a:rPr>
              <a:t>Descriptive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2511F9-6567-16BF-4F0E-09601505EFD9}"/>
              </a:ext>
            </a:extLst>
          </p:cNvPr>
          <p:cNvSpPr txBox="1">
            <a:spLocks/>
          </p:cNvSpPr>
          <p:nvPr/>
        </p:nvSpPr>
        <p:spPr>
          <a:xfrm>
            <a:off x="554651" y="1438368"/>
            <a:ext cx="5157787" cy="4169616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Describes the information in terms of raw data, means standard deviations etc.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No inference of what the data means is made.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Often used at the start of the results section or results sub-section to provide a summary of findings.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A52F6A8-E6D4-33A2-1A80-B0627D51CFC6}"/>
              </a:ext>
            </a:extLst>
          </p:cNvPr>
          <p:cNvSpPr txBox="1">
            <a:spLocks/>
          </p:cNvSpPr>
          <p:nvPr/>
        </p:nvSpPr>
        <p:spPr>
          <a:xfrm>
            <a:off x="5887064" y="1045696"/>
            <a:ext cx="5183188" cy="392672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2060"/>
                </a:solidFill>
              </a:rPr>
              <a:t>Inferential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B5F8647-BC11-B400-925F-C032534856D1}"/>
              </a:ext>
            </a:extLst>
          </p:cNvPr>
          <p:cNvSpPr txBox="1">
            <a:spLocks/>
          </p:cNvSpPr>
          <p:nvPr/>
        </p:nvSpPr>
        <p:spPr>
          <a:xfrm>
            <a:off x="6231193" y="1642688"/>
            <a:ext cx="5183188" cy="416961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Makes inferences about difference and or associations within and between data.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Compares between variables and groups.</a:t>
            </a:r>
          </a:p>
        </p:txBody>
      </p:sp>
    </p:spTree>
    <p:extLst>
      <p:ext uri="{BB962C8B-B14F-4D97-AF65-F5344CB8AC3E}">
        <p14:creationId xmlns:p14="http://schemas.microsoft.com/office/powerpoint/2010/main" val="14879655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0A76946-EDE4-4DA1-B666-1F6C1017F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459" y="318762"/>
            <a:ext cx="10515600" cy="1039346"/>
          </a:xfrm>
        </p:spPr>
        <p:txBody>
          <a:bodyPr/>
          <a:lstStyle/>
          <a:p>
            <a:pPr algn="ctr"/>
            <a:r>
              <a:rPr lang="en-GB"/>
              <a:t>Significance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84DD573-B2C7-1D69-3759-8F3EF2ADA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>
                <a:solidFill>
                  <a:srgbClr val="FF0000"/>
                </a:solidFill>
              </a:rPr>
              <a:t>Statistical analysis relates to the probability that an outcome occurs and not to absolutes.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In the social science significance is normally set at P&lt;.05 and p&lt;.01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The means that we are confidence that there is a relationship or difference in 95 out of a 100 (95%) cases, if P&lt;.01 then 99% of the time.</a:t>
            </a:r>
          </a:p>
          <a:p>
            <a:pPr marL="0" indent="0">
              <a:buNone/>
            </a:pPr>
            <a:r>
              <a:rPr lang="en-GB"/>
              <a:t>The probability of results occurring due to chance is less than 5%</a:t>
            </a:r>
          </a:p>
          <a:p>
            <a:pPr marL="0" indent="0">
              <a:buNone/>
            </a:pPr>
            <a:r>
              <a:rPr lang="en-GB"/>
              <a:t>If the Statistical values is greater than .05 then we say there is no relationship or differences in the data. </a:t>
            </a:r>
          </a:p>
        </p:txBody>
      </p:sp>
    </p:spTree>
    <p:extLst>
      <p:ext uri="{BB962C8B-B14F-4D97-AF65-F5344CB8AC3E}">
        <p14:creationId xmlns:p14="http://schemas.microsoft.com/office/powerpoint/2010/main" val="1300661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B3A1F6-3633-4B5A-D8A2-9335A20A39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2AE881E-D566-13DD-C044-F36C28132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264" y="286210"/>
            <a:ext cx="10515600" cy="736788"/>
          </a:xfrm>
        </p:spPr>
        <p:txBody>
          <a:bodyPr/>
          <a:lstStyle/>
          <a:p>
            <a:pPr algn="ctr"/>
            <a:r>
              <a:rPr lang="en-GB"/>
              <a:t>Types of Statistics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86E10F-8C1E-829C-99D8-1C9BA742F1EC}"/>
              </a:ext>
            </a:extLst>
          </p:cNvPr>
          <p:cNvSpPr txBox="1">
            <a:spLocks/>
          </p:cNvSpPr>
          <p:nvPr/>
        </p:nvSpPr>
        <p:spPr>
          <a:xfrm>
            <a:off x="554651" y="896284"/>
            <a:ext cx="5157787" cy="5420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B050"/>
                </a:solidFill>
              </a:rPr>
              <a:t>Descriptive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0D7A69-6638-F680-B9BC-C45E4CB832DF}"/>
              </a:ext>
            </a:extLst>
          </p:cNvPr>
          <p:cNvSpPr txBox="1">
            <a:spLocks/>
          </p:cNvSpPr>
          <p:nvPr/>
        </p:nvSpPr>
        <p:spPr>
          <a:xfrm>
            <a:off x="554651" y="1438368"/>
            <a:ext cx="5157787" cy="4169616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Describes the information in terms of raw data, means standard deviations etc.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No inference of what the data means is made.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Often used at the start of the results section or results sub-section to provide a summary of findings.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2E3A168-6347-CB01-F727-5555D52CAC7D}"/>
              </a:ext>
            </a:extLst>
          </p:cNvPr>
          <p:cNvSpPr txBox="1">
            <a:spLocks/>
          </p:cNvSpPr>
          <p:nvPr/>
        </p:nvSpPr>
        <p:spPr>
          <a:xfrm>
            <a:off x="5887064" y="1045696"/>
            <a:ext cx="5183188" cy="392672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2060"/>
                </a:solidFill>
              </a:rPr>
              <a:t>Inferential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5F028EF-D092-1F28-4132-BFC5013BD543}"/>
              </a:ext>
            </a:extLst>
          </p:cNvPr>
          <p:cNvSpPr txBox="1">
            <a:spLocks/>
          </p:cNvSpPr>
          <p:nvPr/>
        </p:nvSpPr>
        <p:spPr>
          <a:xfrm>
            <a:off x="6231193" y="1642688"/>
            <a:ext cx="5183188" cy="416961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Makes inferences about difference and or associations within and between data.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Compares between variables and groups.</a:t>
            </a:r>
          </a:p>
        </p:txBody>
      </p:sp>
    </p:spTree>
    <p:extLst>
      <p:ext uri="{BB962C8B-B14F-4D97-AF65-F5344CB8AC3E}">
        <p14:creationId xmlns:p14="http://schemas.microsoft.com/office/powerpoint/2010/main" val="2334203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FC789BC-7AA3-1D3D-6A86-A0D3606E5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-136316"/>
            <a:ext cx="10515600" cy="1325563"/>
          </a:xfrm>
        </p:spPr>
        <p:txBody>
          <a:bodyPr/>
          <a:lstStyle/>
          <a:p>
            <a:pPr algn="ctr"/>
            <a:r>
              <a:rPr lang="en-GB"/>
              <a:t>Parametric v Non-parametric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C6B071B0-5532-CB64-BA58-1DC18E861ED8}"/>
              </a:ext>
            </a:extLst>
          </p:cNvPr>
          <p:cNvSpPr txBox="1">
            <a:spLocks/>
          </p:cNvSpPr>
          <p:nvPr/>
        </p:nvSpPr>
        <p:spPr>
          <a:xfrm>
            <a:off x="839788" y="953586"/>
            <a:ext cx="5157787" cy="47036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FF0000"/>
                </a:solidFill>
              </a:rPr>
              <a:t>Parametric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9AFBD5B5-18CC-9806-A608-0B6534030A03}"/>
              </a:ext>
            </a:extLst>
          </p:cNvPr>
          <p:cNvSpPr txBox="1">
            <a:spLocks/>
          </p:cNvSpPr>
          <p:nvPr/>
        </p:nvSpPr>
        <p:spPr>
          <a:xfrm>
            <a:off x="839788" y="1777497"/>
            <a:ext cx="5157787" cy="4075019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Interval &amp; Ratio data</a:t>
            </a:r>
          </a:p>
          <a:p>
            <a:r>
              <a:rPr lang="en-GB"/>
              <a:t>Normally distributed data</a:t>
            </a:r>
          </a:p>
          <a:p>
            <a:r>
              <a:rPr lang="en-GB"/>
              <a:t>Used Mean averages</a:t>
            </a:r>
          </a:p>
          <a:p>
            <a:r>
              <a:rPr lang="en-GB"/>
              <a:t>Homogeneous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>
                <a:solidFill>
                  <a:srgbClr val="FF0000"/>
                </a:solidFill>
              </a:rPr>
              <a:t>Greater rigour in the analysis and more confident in the outcomes and development of conclusions</a:t>
            </a:r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67C4291B-09E4-E339-0EBB-27ACCD668B19}"/>
              </a:ext>
            </a:extLst>
          </p:cNvPr>
          <p:cNvSpPr txBox="1">
            <a:spLocks/>
          </p:cNvSpPr>
          <p:nvPr/>
        </p:nvSpPr>
        <p:spPr>
          <a:xfrm>
            <a:off x="6172200" y="953586"/>
            <a:ext cx="5183188" cy="47036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70C0"/>
                </a:solidFill>
              </a:rPr>
              <a:t>Non- Parametric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0A647F39-028B-E34B-8661-D8A46612967A}"/>
              </a:ext>
            </a:extLst>
          </p:cNvPr>
          <p:cNvSpPr txBox="1">
            <a:spLocks/>
          </p:cNvSpPr>
          <p:nvPr/>
        </p:nvSpPr>
        <p:spPr>
          <a:xfrm>
            <a:off x="6172200" y="1777498"/>
            <a:ext cx="5183188" cy="3684588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Ordinal &amp; Nominal data.</a:t>
            </a:r>
          </a:p>
          <a:p>
            <a:r>
              <a:rPr lang="en-GB"/>
              <a:t>Non-normally distributed data or where no assumptions are made about distribution</a:t>
            </a:r>
          </a:p>
          <a:p>
            <a:r>
              <a:rPr lang="en-GB"/>
              <a:t>Uses Median averages</a:t>
            </a:r>
          </a:p>
          <a:p>
            <a:r>
              <a:rPr lang="en-GB"/>
              <a:t>Homogeneous and heterogeneous</a:t>
            </a:r>
          </a:p>
          <a:p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>
                <a:solidFill>
                  <a:srgbClr val="0070C0"/>
                </a:solidFill>
              </a:rPr>
              <a:t>Less affected by outliers in the data but less robust</a:t>
            </a:r>
          </a:p>
        </p:txBody>
      </p:sp>
    </p:spTree>
    <p:extLst>
      <p:ext uri="{BB962C8B-B14F-4D97-AF65-F5344CB8AC3E}">
        <p14:creationId xmlns:p14="http://schemas.microsoft.com/office/powerpoint/2010/main" val="3356875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1DFB644-6BBA-C360-E7C8-88E461D3D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316" y="-165814"/>
            <a:ext cx="10515600" cy="1325563"/>
          </a:xfrm>
        </p:spPr>
        <p:txBody>
          <a:bodyPr/>
          <a:lstStyle/>
          <a:p>
            <a:pPr algn="ctr"/>
            <a:r>
              <a:rPr lang="en-GB"/>
              <a:t>Statistical Tests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D1EE41D3-F8A6-DE1D-B7DE-A4893322661D}"/>
              </a:ext>
            </a:extLst>
          </p:cNvPr>
          <p:cNvSpPr txBox="1">
            <a:spLocks/>
          </p:cNvSpPr>
          <p:nvPr/>
        </p:nvSpPr>
        <p:spPr>
          <a:xfrm>
            <a:off x="299398" y="719532"/>
            <a:ext cx="5157787" cy="524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FF0000"/>
                </a:solidFill>
              </a:rPr>
              <a:t>Parametric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18371DE4-F5A8-63B6-BB9B-49744B1CF075}"/>
              </a:ext>
            </a:extLst>
          </p:cNvPr>
          <p:cNvSpPr txBox="1">
            <a:spLocks/>
          </p:cNvSpPr>
          <p:nvPr/>
        </p:nvSpPr>
        <p:spPr>
          <a:xfrm>
            <a:off x="574316" y="1698833"/>
            <a:ext cx="5157787" cy="405111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u="sng"/>
              <a:t>Relationships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/>
          </a:p>
          <a:p>
            <a:r>
              <a:rPr lang="en-GB" sz="2000"/>
              <a:t>Pearson’s moment correlations</a:t>
            </a:r>
          </a:p>
          <a:p>
            <a:r>
              <a:rPr lang="en-GB" sz="2000"/>
              <a:t>Linear regression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000" u="sng"/>
              <a:t>Differences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/>
          </a:p>
          <a:p>
            <a:r>
              <a:rPr lang="en-GB" sz="2000"/>
              <a:t>T-tests</a:t>
            </a:r>
          </a:p>
          <a:p>
            <a:r>
              <a:rPr lang="en-GB" sz="2000"/>
              <a:t>ANOVA’s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2D2F04FD-09F3-AFEB-2E18-540999273F82}"/>
              </a:ext>
            </a:extLst>
          </p:cNvPr>
          <p:cNvSpPr txBox="1">
            <a:spLocks/>
          </p:cNvSpPr>
          <p:nvPr/>
        </p:nvSpPr>
        <p:spPr>
          <a:xfrm>
            <a:off x="5832116" y="772107"/>
            <a:ext cx="5183188" cy="58391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70C0"/>
                </a:solidFill>
              </a:rPr>
              <a:t>Non- Parametric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906959C5-95E2-6C68-0414-7370ABC3601D}"/>
              </a:ext>
            </a:extLst>
          </p:cNvPr>
          <p:cNvSpPr txBox="1">
            <a:spLocks/>
          </p:cNvSpPr>
          <p:nvPr/>
        </p:nvSpPr>
        <p:spPr>
          <a:xfrm>
            <a:off x="5906728" y="1698832"/>
            <a:ext cx="5183188" cy="4051113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u="sng"/>
              <a:t>Relationships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r>
              <a:rPr lang="en-GB"/>
              <a:t>Spearman rank order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 u="sng"/>
              <a:t>Differences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r>
              <a:rPr lang="en-GB"/>
              <a:t>Mann-Whitney U-test</a:t>
            </a:r>
          </a:p>
          <a:p>
            <a:r>
              <a:rPr lang="en-GB"/>
              <a:t>Wilcoxen matched pairs</a:t>
            </a:r>
          </a:p>
          <a:p>
            <a:endParaRPr lang="en-GB"/>
          </a:p>
          <a:p>
            <a:r>
              <a:rPr lang="en-GB"/>
              <a:t>Kurskall Wallis ANOVA</a:t>
            </a:r>
          </a:p>
          <a:p>
            <a:r>
              <a:rPr lang="en-GB"/>
              <a:t>Friedman 2 way ANOVA</a:t>
            </a:r>
          </a:p>
          <a:p>
            <a:r>
              <a:rPr lang="en-GB"/>
              <a:t>Chi Sqared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9682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A71D5F5B-27E9-06BF-D049-F68B76891C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41413" y="618518"/>
            <a:ext cx="9905998" cy="1577340"/>
          </a:xfrm>
        </p:spPr>
        <p:txBody>
          <a:bodyPr/>
          <a:lstStyle/>
          <a:p>
            <a:pPr eaLnBrk="1" hangingPunct="1"/>
            <a:r>
              <a:rPr lang="en-GB">
                <a:latin typeface="Times New Roman" charset="0"/>
              </a:rPr>
              <a:t>Normal Distribution</a:t>
            </a:r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FC0FA50A-6FE9-09C3-6D7C-1A7190783A23}"/>
              </a:ext>
            </a:extLst>
          </p:cNvPr>
          <p:cNvSpPr txBox="1">
            <a:spLocks noChangeArrowheads="1"/>
          </p:cNvSpPr>
          <p:nvPr/>
        </p:nvSpPr>
        <p:spPr>
          <a:xfrm>
            <a:off x="4663830" y="2361239"/>
            <a:ext cx="9905999" cy="37783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>
                <a:latin typeface="Times New Roman" charset="0"/>
              </a:rPr>
              <a:t>                                         </a:t>
            </a:r>
          </a:p>
          <a:p>
            <a:pPr lvl="1"/>
            <a:endParaRPr lang="en-GB">
              <a:latin typeface="Times New Roman" charset="0"/>
            </a:endParaRPr>
          </a:p>
          <a:p>
            <a:pPr lvl="1"/>
            <a:endParaRPr lang="en-GB">
              <a:latin typeface="Times New Roman" charset="0"/>
            </a:endParaRPr>
          </a:p>
          <a:p>
            <a:pPr lvl="1"/>
            <a:r>
              <a:rPr lang="en-GB">
                <a:latin typeface="Times New Roman" charset="0"/>
              </a:rPr>
              <a:t>                                           Mean / Median / Mode </a:t>
            </a:r>
          </a:p>
        </p:txBody>
      </p:sp>
      <p:pic>
        <p:nvPicPr>
          <p:cNvPr id="6" name="Picture 5" descr="triglhs">
            <a:extLst>
              <a:ext uri="{FF2B5EF4-FFF2-40B4-BE49-F238E27FC236}">
                <a16:creationId xmlns:a16="http://schemas.microsoft.com/office/drawing/2014/main" id="{44B02644-8F76-B75E-1B1C-39F4F63DE1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833" y="2072913"/>
            <a:ext cx="5088467" cy="3610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Line 11">
            <a:extLst>
              <a:ext uri="{FF2B5EF4-FFF2-40B4-BE49-F238E27FC236}">
                <a16:creationId xmlns:a16="http://schemas.microsoft.com/office/drawing/2014/main" id="{659DB307-6D13-CFC1-AF84-FE49E579E07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3600450" y="2708274"/>
            <a:ext cx="5471583" cy="692661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 type="stealth" w="lg" len="lg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351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0460A4-6FE3-866E-EF19-815D548B7C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505EC-7A42-796D-155F-778D424AF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660B5-91E7-5265-959E-BB721A5A33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54A746-C594-B2B0-29F2-3EF1089159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51187"/>
            <a:ext cx="12192000" cy="415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4588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C631988-8B3D-4C58-BC3C-5331EFCE2669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6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Research design Diagram</vt:lpstr>
      <vt:lpstr>Pre experimental (no control group)</vt:lpstr>
      <vt:lpstr>True experimental design</vt:lpstr>
      <vt:lpstr>Quasi experimental design</vt:lpstr>
      <vt:lpstr>PowerPoint Presentation</vt:lpstr>
      <vt:lpstr>Statistical Tests</vt:lpstr>
      <vt:lpstr>PowerPoint Presentation</vt:lpstr>
      <vt:lpstr>Types of Statistics</vt:lpstr>
      <vt:lpstr>Significance</vt:lpstr>
      <vt:lpstr>Types of Statistics</vt:lpstr>
      <vt:lpstr>Parametric v Non-parametric</vt:lpstr>
      <vt:lpstr>Statistical Tests</vt:lpstr>
      <vt:lpstr>Normal Distribution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15</cp:revision>
  <dcterms:created xsi:type="dcterms:W3CDTF">2021-03-09T15:35:42Z</dcterms:created>
  <dcterms:modified xsi:type="dcterms:W3CDTF">2024-08-13T08:19:07Z</dcterms:modified>
</cp:coreProperties>
</file>