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02" d="100"/>
          <a:sy n="102" d="100"/>
        </p:scale>
        <p:origin x="918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18af2c47-c64d-479a-81e6-b33e396a0e01" providerId="ADAL" clId="{F301B895-AA8C-4EEF-94C1-42CC736B7CA8}"/>
    <pc:docChg chg="addSld modSld">
      <pc:chgData name="Alice De Angeli" userId="18af2c47-c64d-479a-81e6-b33e396a0e01" providerId="ADAL" clId="{F301B895-AA8C-4EEF-94C1-42CC736B7CA8}" dt="2025-05-19T08:44:39.206" v="32" actId="20577"/>
      <pc:docMkLst>
        <pc:docMk/>
      </pc:docMkLst>
      <pc:sldChg chg="modSp new mod">
        <pc:chgData name="Alice De Angeli" userId="18af2c47-c64d-479a-81e6-b33e396a0e01" providerId="ADAL" clId="{F301B895-AA8C-4EEF-94C1-42CC736B7CA8}" dt="2025-05-19T08:44:39.206" v="32" actId="20577"/>
        <pc:sldMkLst>
          <pc:docMk/>
          <pc:sldMk cId="2131253220" sldId="256"/>
        </pc:sldMkLst>
        <pc:spChg chg="mod">
          <ac:chgData name="Alice De Angeli" userId="18af2c47-c64d-479a-81e6-b33e396a0e01" providerId="ADAL" clId="{F301B895-AA8C-4EEF-94C1-42CC736B7CA8}" dt="2025-05-19T08:44:39.206" v="32" actId="20577"/>
          <ac:spMkLst>
            <pc:docMk/>
            <pc:sldMk cId="2131253220" sldId="256"/>
            <ac:spMk id="2" creationId="{89BEB975-06DD-443C-B8F1-D19F897567D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5DE8D-1796-CC8E-F5D2-F9606ECEA1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EF575-10BF-DDC5-7BBA-717B556E9E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730A6-1248-6E23-EFE8-987A8042E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9CF50-3CE0-3F56-7885-9127176F5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7850D-34CC-9E75-7CF1-00A490AD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5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1FFC2-876C-154D-1876-0489965B8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DBC71-57D6-86CB-1DB5-DE614B71A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93D72-39E3-FF27-C4FE-F45C7FC5F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DD6B9-F65E-A84F-0CC3-A8AAF1A40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C40AC-6906-7C56-3129-AE8819073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0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4AB74-32AA-4D21-F24E-DC4D2AC2E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C84D1-1468-37D0-6C53-08C69415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ACF7A-66C3-1635-EDBD-A4DDF693C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964F9-5C46-EAFC-598C-ADF9E9A88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0AFEE-339D-7879-4FEE-3538D9BB9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7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FB0D2-0DB3-5AF7-AA18-745DE59BE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DFFE5-90A1-F2B8-22DB-37E7FE2BED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F4038-B2D4-7141-E5C7-B472402DD5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28431-174C-F617-CFBF-FD9502901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D8DE32-2DC8-9278-11B6-9917E117B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3DEF47-5DA4-32C8-059E-1FB1876CC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41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D8CB-D9B1-27B5-D09E-5F4E1721A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10543-9452-9F73-8AE5-031F4F8A8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BFDDD9-504F-45CC-9821-5F0936F566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5C2490-EDBD-B8FF-2E71-2C27CFC634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F5B0EB-3962-3B06-3181-E34063BBE0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32F7E4-531A-86BB-8836-FB2806126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8022E0-ACCB-EB1E-5BBF-3B8B4AF40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A6F5E9-3BC0-0677-BBE8-91E7B1770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499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4895A-1EC3-90BF-055C-70464CCA6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1F7DA8-84D4-9212-F298-41C1B6005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0569BE-3E05-F477-73F9-102708D0D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FA4A8-8DF1-3ADB-C0D2-1FC01175B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35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844673-5621-6B3C-27E3-CE2F0CB03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FEE9C6-8355-0826-1A51-2FACAA518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8B40AD-C4FA-A48B-6041-318FA78E3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982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463D0-4524-3D6B-A583-51DA1F944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7B064-223F-20E1-D29B-A1BA65DF7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9A7A25-9078-9B72-42A7-D308A3430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E88D5-C302-89BB-B086-C13F777D3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07428-B4E2-303A-685C-C2C2533C3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FF391-7646-DB38-7D82-6E4AAD188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7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426B1-FDE9-17C8-4BD3-D87D3764D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AC656D-D685-0694-A2EB-3A5C5622CF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503D1-762E-3172-1C57-AD15B158A9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27173-A478-0F95-DAE0-044D18C70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B7BB7D-D3EC-EDC7-2C7F-BD5EFAB7D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27DB2-A2A8-608E-EA34-E23E6E52B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696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9F9F6-21F3-A8D7-F044-4E865EB3D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C959C1-27FC-3A01-CFA9-908F752BDA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85BE3-5319-80A5-D137-35FF6DDEB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06B47-6302-D4B7-E338-DACA29662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7658B-F77C-C593-079E-DBCC350AE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369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D8E96F-0A99-9A47-D782-369B122E41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81FEE-F89D-0002-F548-C935D0B89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38188-A2EA-5FD8-BF41-BF70507DC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0A910-5305-5189-6A3E-FE310CAF2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4F8E-36B6-DA59-D8E9-A6D19954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054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DE33C8-AF3A-4932-B86B-46BE21200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E6345-AABC-3352-5107-ABFA93BB37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314EA-01CA-1F88-4626-98E844BBF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2B510D-E537-40E9-B812-5BD6EEFF62B9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76619-78EB-C5CC-0941-0029D21B65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46B47-3489-28B3-8853-DB7B0515C8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A27C90-62D3-4E95-B049-2963EC215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109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EB975-06DD-443C-B8F1-D19F897567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Empty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C9AC4-A752-5146-7918-8AFC47ED81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253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Empty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Alice De Angeli</cp:lastModifiedBy>
  <cp:revision>1</cp:revision>
  <dcterms:created xsi:type="dcterms:W3CDTF">2025-05-19T08:44:25Z</dcterms:created>
  <dcterms:modified xsi:type="dcterms:W3CDTF">2025-05-19T08:44:40Z</dcterms:modified>
</cp:coreProperties>
</file>