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57" r:id="rId4"/>
    <p:sldId id="260" r:id="rId5"/>
    <p:sldId id="258" r:id="rId6"/>
    <p:sldId id="259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ilena-Florentina Maxinese" initials="MFM" lastIdx="1" clrIdx="0">
    <p:extLst>
      <p:ext uri="{19B8F6BF-5375-455C-9EA6-DF929625EA0E}">
        <p15:presenceInfo xmlns:p15="http://schemas.microsoft.com/office/powerpoint/2012/main" userId="cffe2da8b41cf364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4-20T23:13:59.379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o-RO"/>
              <a:t>Faceți clic pentru a edita stilul de subtitlu coordonator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4/21/21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o-RO"/>
              <a:t>Faceți clic pe pictogramă pentru a adăuga o imagine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devărat sau f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4/21/21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4/21/21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0F6B978-846B-4D98-BB3C-C25E636B3A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3096" y="450573"/>
            <a:ext cx="8690907" cy="2356593"/>
          </a:xfrm>
        </p:spPr>
        <p:txBody>
          <a:bodyPr/>
          <a:lstStyle/>
          <a:p>
            <a:pPr algn="l"/>
            <a:r>
              <a:rPr lang="en-GB"/>
              <a:t>Business plan </a:t>
            </a:r>
            <a:br>
              <a:rPr lang="en-GB"/>
            </a:br>
            <a:r>
              <a:rPr lang="en-GB"/>
              <a:t>  for    Anne-Patisserie 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47BD9346-BDE1-43D7-A45F-BA2443F844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2035" y="4050833"/>
            <a:ext cx="9488556" cy="2668019"/>
          </a:xfrm>
        </p:spPr>
        <p:txBody>
          <a:bodyPr>
            <a:normAutofit/>
          </a:bodyPr>
          <a:lstStyle/>
          <a:p>
            <a:pPr algn="l"/>
            <a:r>
              <a:rPr lang="en-GB" sz="2400" err="1"/>
              <a:t>Module:Managing</a:t>
            </a:r>
            <a:r>
              <a:rPr lang="en-GB" sz="2400"/>
              <a:t> Enterprise in the 21</a:t>
            </a:r>
            <a:r>
              <a:rPr lang="en-GB" sz="2400" baseline="30000"/>
              <a:t>st</a:t>
            </a:r>
            <a:r>
              <a:rPr lang="en-GB" sz="2400"/>
              <a:t> Century (BMSW4006_LON)</a:t>
            </a:r>
          </a:p>
          <a:p>
            <a:pPr algn="l"/>
            <a:r>
              <a:rPr lang="en-GB" sz="2400"/>
              <a:t>Teacher: </a:t>
            </a:r>
            <a:r>
              <a:rPr lang="en-GB" sz="2400" err="1"/>
              <a:t>Mushfiqur</a:t>
            </a:r>
            <a:r>
              <a:rPr lang="en-GB" sz="2400"/>
              <a:t> Rahman</a:t>
            </a:r>
          </a:p>
          <a:p>
            <a:pPr algn="l"/>
            <a:r>
              <a:rPr lang="en-GB" sz="2400"/>
              <a:t>Student: Maxinese Florentina-</a:t>
            </a:r>
            <a:r>
              <a:rPr lang="en-GB" sz="2400" err="1"/>
              <a:t>Marilena</a:t>
            </a:r>
            <a:endParaRPr lang="en-GB" sz="2400"/>
          </a:p>
          <a:p>
            <a:pPr algn="l"/>
            <a:r>
              <a:rPr lang="en-GB" sz="2400"/>
              <a:t>Student ID:1919888</a:t>
            </a:r>
          </a:p>
        </p:txBody>
      </p:sp>
    </p:spTree>
    <p:extLst>
      <p:ext uri="{BB962C8B-B14F-4D97-AF65-F5344CB8AC3E}">
        <p14:creationId xmlns:p14="http://schemas.microsoft.com/office/powerpoint/2010/main" val="2071515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061ECB5C-892F-4110-81A4-918B1674F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Anne-Patisserie definition </a:t>
            </a:r>
            <a:r>
              <a:rPr lang="en-GB" err="1"/>
              <a:t>bussines</a:t>
            </a:r>
            <a:endParaRPr lang="en-GB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D95EB20-4F75-4438-86E4-A65F68C4B4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According to the UK Companies Act 2006, a small company like us Anne-Patisserie is defined that does not have a turnover of more than £6.5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million,a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balance sheet total of more than £3.26 million and does not have more than 50 employees.</a:t>
            </a:r>
          </a:p>
        </p:txBody>
      </p:sp>
    </p:spTree>
    <p:extLst>
      <p:ext uri="{BB962C8B-B14F-4D97-AF65-F5344CB8AC3E}">
        <p14:creationId xmlns:p14="http://schemas.microsoft.com/office/powerpoint/2010/main" val="3824390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CC3F964-5F8D-4D54-81E0-1734DA6A0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Concept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B2C03B3-800E-4F45-91FC-0C2133655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62539"/>
            <a:ext cx="8596668" cy="4278823"/>
          </a:xfrm>
        </p:spPr>
        <p:txBody>
          <a:bodyPr>
            <a:norm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Anne-Patisserie it’s a small business Bakery and Patisserie in Central London.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The company is successful because it includes a variety of product assortments ,here you can find the best sweet and salt products.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The company want to grow as much is possible in the coming years by increasing sales ,profit and orders.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3046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49616E89-F2BA-47A4-AACC-2BC736A654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569843"/>
            <a:ext cx="8596668" cy="5471519"/>
          </a:xfrm>
        </p:spPr>
        <p:txBody>
          <a:bodyPr>
            <a:norm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We do the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croissants,cakes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with different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favour,fruits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and chocolate black/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white,bage,cupcakes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, pies and etc.</a:t>
            </a:r>
          </a:p>
          <a:p>
            <a:endParaRPr lang="en-GB" sz="2400"/>
          </a:p>
          <a:p>
            <a:endParaRPr lang="en-GB" sz="2400"/>
          </a:p>
          <a:p>
            <a:endParaRPr lang="en-GB" sz="2400"/>
          </a:p>
          <a:p>
            <a:endParaRPr lang="en-GB" sz="2400"/>
          </a:p>
          <a:p>
            <a:endParaRPr lang="en-GB" sz="2400"/>
          </a:p>
          <a:p>
            <a:r>
              <a:rPr lang="en-GB" sz="2400"/>
              <a:t>The business program it’s:</a:t>
            </a:r>
          </a:p>
          <a:p>
            <a:pPr marL="0" indent="0">
              <a:buNone/>
            </a:pPr>
            <a:r>
              <a:rPr lang="en-GB" sz="2400"/>
              <a:t>                                    Monday to Friday -&gt; 08:00-18:00</a:t>
            </a:r>
          </a:p>
          <a:p>
            <a:pPr marL="0" indent="0">
              <a:buNone/>
            </a:pPr>
            <a:r>
              <a:rPr lang="en-GB" sz="2400"/>
              <a:t>                                    Saturday -&gt; 10:00-18:00</a:t>
            </a:r>
          </a:p>
          <a:p>
            <a:pPr marL="0" indent="0">
              <a:buNone/>
            </a:pPr>
            <a:r>
              <a:rPr lang="en-GB" sz="2400"/>
              <a:t>                                    Sunday-&gt; 12:00-16:00</a:t>
            </a:r>
          </a:p>
        </p:txBody>
      </p:sp>
      <p:pic>
        <p:nvPicPr>
          <p:cNvPr id="5" name="Imagine 4" descr="O imagine care conține aliment, farfurie&#10;&#10;Descriere generată automat">
            <a:extLst>
              <a:ext uri="{FF2B5EF4-FFF2-40B4-BE49-F238E27FC236}">
                <a16:creationId xmlns:a16="http://schemas.microsoft.com/office/drawing/2014/main" id="{185881AE-9A9B-4F9F-BBF6-CC5361FBC9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1513" y="1457752"/>
            <a:ext cx="2466975" cy="1847850"/>
          </a:xfrm>
          <a:prstGeom prst="rect">
            <a:avLst/>
          </a:prstGeom>
        </p:spPr>
      </p:pic>
      <p:pic>
        <p:nvPicPr>
          <p:cNvPr id="7" name="Imagine 6" descr="O imagine care conține gogoașă, pâine&#10;&#10;Descriere generată automat">
            <a:extLst>
              <a:ext uri="{FF2B5EF4-FFF2-40B4-BE49-F238E27FC236}">
                <a16:creationId xmlns:a16="http://schemas.microsoft.com/office/drawing/2014/main" id="{1AC9C993-7283-4101-A0EF-A324F769A5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9025" y="2014083"/>
            <a:ext cx="2466975" cy="1847850"/>
          </a:xfrm>
          <a:prstGeom prst="rect">
            <a:avLst/>
          </a:prstGeom>
        </p:spPr>
      </p:pic>
      <p:pic>
        <p:nvPicPr>
          <p:cNvPr id="9" name="Imagine 8" descr="O imagine care conține aliment, interior, pâine&#10;&#10;Descriere generată automat">
            <a:extLst>
              <a:ext uri="{FF2B5EF4-FFF2-40B4-BE49-F238E27FC236}">
                <a16:creationId xmlns:a16="http://schemas.microsoft.com/office/drawing/2014/main" id="{177B3372-3886-4E7C-AC59-7FE2CB4CE8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334" y="1562527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202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B9D0AD7-3DBF-4797-8DF0-8B9FF8624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Market Analysis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4D729A78-6A30-4791-BE98-AA1B8BB689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/>
              <a:t>I had a conducted a through market research to identify whether there is a sufficient demand for our products in the market.</a:t>
            </a:r>
          </a:p>
          <a:p>
            <a:pPr marL="0" indent="0">
              <a:buNone/>
            </a:pPr>
            <a:r>
              <a:rPr lang="en-GB" sz="2400"/>
              <a:t>Research shows that the sale  </a:t>
            </a:r>
            <a:r>
              <a:rPr lang="en-GB" sz="2400" err="1"/>
              <a:t>ofr</a:t>
            </a:r>
            <a:r>
              <a:rPr lang="en-GB" sz="2400"/>
              <a:t> </a:t>
            </a:r>
            <a:r>
              <a:rPr lang="en-GB" sz="2400" err="1"/>
              <a:t>pattiserie</a:t>
            </a:r>
            <a:r>
              <a:rPr lang="en-GB" sz="2400"/>
              <a:t> have steadily increased by approximately 15% in the last 3 years.</a:t>
            </a: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600528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7">
            <a:extLst>
              <a:ext uri="{FF2B5EF4-FFF2-40B4-BE49-F238E27FC236}">
                <a16:creationId xmlns:a16="http://schemas.microsoft.com/office/drawing/2014/main" id="{CE3A6A76-AE5D-49AE-9D49-90C0F1548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9">
            <a:extLst>
              <a:ext uri="{FF2B5EF4-FFF2-40B4-BE49-F238E27FC236}">
                <a16:creationId xmlns:a16="http://schemas.microsoft.com/office/drawing/2014/main" id="{64DBF464-02EB-49E8-BED5-CCD9C0E09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5F9D5DC0-F10A-4613-AEEB-F3886E477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A43566CA-E28A-4758-B656-13F767ECA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9517B8F0-793D-4F61-80A8-8CB87BC08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D139FBAF-C134-4E1A-9404-4C7FB029E8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DE9C77E-3EF1-4718-818D-55EA1600B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DB10DB84-C347-472C-96BD-AD4340F03D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70CA661F-8359-442A-A42C-A0993AF8BB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75C8E99-F0B8-466B-A892-9E0643EAF2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65DD307C-66C1-4F16-86F5-287334F7B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744416C0-DB16-4364-B13C-2EC6F1A8A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u 1">
            <a:extLst>
              <a:ext uri="{FF2B5EF4-FFF2-40B4-BE49-F238E27FC236}">
                <a16:creationId xmlns:a16="http://schemas.microsoft.com/office/drawing/2014/main" id="{5B0A98F9-0B51-4998-A9A5-33C0C9B19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AC018E14-9EC6-486A-8957-EFB48F966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11342388" cy="3880773"/>
          </a:xfrm>
        </p:spPr>
        <p:txBody>
          <a:bodyPr>
            <a:normAutofit/>
          </a:bodyPr>
          <a:lstStyle/>
          <a:p>
            <a:r>
              <a:rPr lang="en-GB" u="sng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Strenghs</a:t>
            </a:r>
            <a:r>
              <a:rPr lang="en-GB" u="sng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                 </a:t>
            </a:r>
            <a:r>
              <a:rPr lang="en-GB" u="sng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Weaknessses</a:t>
            </a:r>
            <a:endParaRPr lang="en-GB" u="sng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>
                <a:solidFill>
                  <a:srgbClr val="FFFFFF"/>
                </a:solidFill>
              </a:rPr>
              <a:t>-Permanent investments in equipment and </a:t>
            </a:r>
            <a:r>
              <a:rPr lang="en-GB" err="1">
                <a:solidFill>
                  <a:srgbClr val="FFFFFF"/>
                </a:solidFill>
              </a:rPr>
              <a:t>tehnologies</a:t>
            </a:r>
            <a:r>
              <a:rPr lang="en-GB">
                <a:solidFill>
                  <a:srgbClr val="FFFFFF"/>
                </a:solidFill>
              </a:rPr>
              <a:t>        -Insufficient </a:t>
            </a:r>
            <a:r>
              <a:rPr lang="en-GB" err="1">
                <a:solidFill>
                  <a:srgbClr val="FFFFFF"/>
                </a:solidFill>
              </a:rPr>
              <a:t>diversications</a:t>
            </a:r>
            <a:r>
              <a:rPr lang="en-GB">
                <a:solidFill>
                  <a:srgbClr val="FFFFFF"/>
                </a:solidFill>
              </a:rPr>
              <a:t> of production</a:t>
            </a:r>
          </a:p>
          <a:p>
            <a:r>
              <a:rPr lang="en-GB">
                <a:solidFill>
                  <a:srgbClr val="FFFFFF"/>
                </a:solidFill>
              </a:rPr>
              <a:t>-Offering promotions                                                          -Other patisserie in the area</a:t>
            </a:r>
          </a:p>
          <a:p>
            <a:r>
              <a:rPr lang="en-GB">
                <a:solidFill>
                  <a:srgbClr val="FFFFFF"/>
                </a:solidFill>
              </a:rPr>
              <a:t>-The existence of a well-trained staff                                   -</a:t>
            </a:r>
            <a:r>
              <a:rPr lang="en-GB" err="1">
                <a:solidFill>
                  <a:srgbClr val="FFFFFF"/>
                </a:solidFill>
              </a:rPr>
              <a:t>Insuficient</a:t>
            </a:r>
            <a:r>
              <a:rPr lang="en-GB">
                <a:solidFill>
                  <a:srgbClr val="FFFFFF"/>
                </a:solidFill>
              </a:rPr>
              <a:t> marketing activity developed</a:t>
            </a:r>
          </a:p>
          <a:p>
            <a:endParaRPr lang="en-GB">
              <a:solidFill>
                <a:srgbClr val="FFFFFF"/>
              </a:solidFill>
            </a:endParaRPr>
          </a:p>
          <a:p>
            <a:r>
              <a:rPr lang="en-GB" u="sng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Opportunities                                                                          Threats</a:t>
            </a:r>
          </a:p>
          <a:p>
            <a:r>
              <a:rPr lang="en-GB">
                <a:solidFill>
                  <a:srgbClr val="FFFFFF"/>
                </a:solidFill>
              </a:rPr>
              <a:t>-Constant demand for basic products                                     -Strong growth in competition</a:t>
            </a:r>
          </a:p>
          <a:p>
            <a:r>
              <a:rPr lang="en-GB">
                <a:solidFill>
                  <a:srgbClr val="FFFFFF"/>
                </a:solidFill>
              </a:rPr>
              <a:t>-Focus more on towards kids for attracting families               -Reducing income and consumption</a:t>
            </a:r>
          </a:p>
        </p:txBody>
      </p:sp>
    </p:spTree>
    <p:extLst>
      <p:ext uri="{BB962C8B-B14F-4D97-AF65-F5344CB8AC3E}">
        <p14:creationId xmlns:p14="http://schemas.microsoft.com/office/powerpoint/2010/main" val="2335463524"/>
      </p:ext>
    </p:extLst>
  </p:cSld>
  <p:clrMapOvr>
    <a:masterClrMapping/>
  </p:clrMapOvr>
</p:sld>
</file>

<file path=ppt/theme/theme1.xml><?xml version="1.0" encoding="utf-8"?>
<a:theme xmlns:a="http://schemas.openxmlformats.org/drawingml/2006/main" name="Fațetă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Ecran lat</PresentationFormat>
  <Slides>6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6</vt:i4>
      </vt:variant>
    </vt:vector>
  </HeadingPairs>
  <TitlesOfParts>
    <vt:vector size="7" baseType="lpstr">
      <vt:lpstr>Fațetă</vt:lpstr>
      <vt:lpstr>Business plan    for    Anne-Patisserie </vt:lpstr>
      <vt:lpstr>Anne-Patisserie definition bussines</vt:lpstr>
      <vt:lpstr>Business Concept</vt:lpstr>
      <vt:lpstr>Prezentare PowerPoint</vt:lpstr>
      <vt:lpstr>Market Analysis</vt:lpstr>
      <vt:lpstr>SWOT Analysis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</dc:title>
  <dc:creator>Marilena-Florentina Maxinese</dc:creator>
  <cp:lastModifiedBy>Marilena-Florentina Maxinese</cp:lastModifiedBy>
  <cp:revision>1</cp:revision>
  <dcterms:created xsi:type="dcterms:W3CDTF">2021-04-20T18:07:34Z</dcterms:created>
  <dcterms:modified xsi:type="dcterms:W3CDTF">2021-04-21T08:32:09Z</dcterms:modified>
</cp:coreProperties>
</file>