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12/9/2019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12/9/2019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12/9/2019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12/9/2019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12/9/2019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12/9/2019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5D12E-0D12-44F0-AB78-2912448F95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GB" sz="4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Domiciliary Care – Developing Academic and Professional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E1A215-3B54-45A8-B423-5F7D52F80E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anchor="ctr">
            <a:normAutofit/>
          </a:bodyPr>
          <a:lstStyle/>
          <a:p>
            <a:pPr algn="ctr"/>
            <a:r>
              <a:rPr lang="en-GB" sz="3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Katie Whitmore</a:t>
            </a:r>
          </a:p>
        </p:txBody>
      </p:sp>
    </p:spTree>
    <p:extLst>
      <p:ext uri="{BB962C8B-B14F-4D97-AF65-F5344CB8AC3E}">
        <p14:creationId xmlns:p14="http://schemas.microsoft.com/office/powerpoint/2010/main" val="11344368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1741A-E27D-40E7-938D-01F720575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718215"/>
          </a:xfrm>
        </p:spPr>
        <p:txBody>
          <a:bodyPr anchor="t"/>
          <a:lstStyle/>
          <a:p>
            <a:pPr algn="ctr"/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B20D7-2A69-4330-A422-2DFB5E6987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domiciliary care?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Academic and professional 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598644-088B-45D9-85BF-4DC0228C3B21}"/>
              </a:ext>
            </a:extLst>
          </p:cNvPr>
          <p:cNvSpPr txBox="1"/>
          <p:nvPr/>
        </p:nvSpPr>
        <p:spPr>
          <a:xfrm>
            <a:off x="252919" y="3284882"/>
            <a:ext cx="2947482" cy="193899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estimated that ‘around 249 million hours of home care are delivered in England each year’ (Holmes, 2016).</a:t>
            </a:r>
          </a:p>
        </p:txBody>
      </p:sp>
    </p:spTree>
    <p:extLst>
      <p:ext uri="{BB962C8B-B14F-4D97-AF65-F5344CB8AC3E}">
        <p14:creationId xmlns:p14="http://schemas.microsoft.com/office/powerpoint/2010/main" val="3876775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1104E-3DC2-4DB9-BACF-3D93F5A78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algn="ctr"/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77FE6-6348-4769-83EC-D979FEF9C0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provision of ‘services such as meals-on-wheels, health visiting, and home help, provided by a welfare agency for people in their own homes’ Dictionary, C.E. (1991).</a:t>
            </a:r>
          </a:p>
        </p:txBody>
      </p:sp>
    </p:spTree>
    <p:extLst>
      <p:ext uri="{BB962C8B-B14F-4D97-AF65-F5344CB8AC3E}">
        <p14:creationId xmlns:p14="http://schemas.microsoft.com/office/powerpoint/2010/main" val="2041153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580D38-C29A-4EEF-8C78-92FF46B3F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algn="ctr"/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Domiciliary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58196-0BA8-49C0-8C42-B267CD95E3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keeping – waiting for you to get them out of bed, late for next call</a:t>
            </a:r>
          </a:p>
          <a:p>
            <a:pPr>
              <a:lnSpc>
                <a:spcPct val="100000"/>
              </a:lnSpc>
            </a:pPr>
            <a:r>
              <a:rPr lang="en-GB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 – thorough, no one to help if you forget something</a:t>
            </a:r>
          </a:p>
        </p:txBody>
      </p:sp>
    </p:spTree>
    <p:extLst>
      <p:ext uri="{BB962C8B-B14F-4D97-AF65-F5344CB8AC3E}">
        <p14:creationId xmlns:p14="http://schemas.microsoft.com/office/powerpoint/2010/main" val="361283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06426-EECF-4F5C-83B5-1E62F3DC74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algn="ctr"/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Domiciliary care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8BDF7-F90B-4B59-A957-344557A0EA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– dementia, mobility, etc</a:t>
            </a:r>
          </a:p>
          <a:p>
            <a:r>
              <a:rPr lang="en-GB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Communication:</a:t>
            </a:r>
          </a:p>
          <a:p>
            <a:pPr lvl="1"/>
            <a:r>
              <a:rPr lang="en-GB" sz="3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Client could be scared, embarrassed</a:t>
            </a:r>
          </a:p>
          <a:p>
            <a:pPr lvl="1"/>
            <a:r>
              <a:rPr lang="en-GB" sz="3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Carers – need to convey information</a:t>
            </a:r>
          </a:p>
        </p:txBody>
      </p:sp>
    </p:spTree>
    <p:extLst>
      <p:ext uri="{BB962C8B-B14F-4D97-AF65-F5344CB8AC3E}">
        <p14:creationId xmlns:p14="http://schemas.microsoft.com/office/powerpoint/2010/main" val="3449567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EEDDB-6115-4A8B-BE7B-CB0BC5CE8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algn="ctr"/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15CF9-29FC-42DF-B917-C9499DC5B4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keeping and efficiency:</a:t>
            </a:r>
          </a:p>
          <a:p>
            <a:pPr lvl="1"/>
            <a:r>
              <a:rPr lang="en-GB" sz="3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 how long things take; travelling, tasks, etc</a:t>
            </a:r>
          </a:p>
        </p:txBody>
      </p:sp>
    </p:spTree>
    <p:extLst>
      <p:ext uri="{BB962C8B-B14F-4D97-AF65-F5344CB8AC3E}">
        <p14:creationId xmlns:p14="http://schemas.microsoft.com/office/powerpoint/2010/main" val="3235452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D5525-75DB-45C4-A541-3B87EE6E0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8"/>
            <a:ext cx="2947482" cy="1659120"/>
          </a:xfrm>
        </p:spPr>
        <p:txBody>
          <a:bodyPr anchor="t"/>
          <a:lstStyle/>
          <a:p>
            <a:pPr algn="ctr"/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skills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3916B-88FD-475E-9455-6689973536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Understanding:</a:t>
            </a:r>
          </a:p>
          <a:p>
            <a:pPr lvl="1"/>
            <a:r>
              <a:rPr lang="en-GB" sz="3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</a:t>
            </a:r>
          </a:p>
          <a:p>
            <a:pPr lvl="1"/>
            <a:r>
              <a:rPr lang="en-GB" sz="3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 of their control; abusive, uncooperative, etc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475656-90E1-4B5A-91C9-6D83132805AF}"/>
              </a:ext>
            </a:extLst>
          </p:cNvPr>
          <p:cNvSpPr txBox="1"/>
          <p:nvPr/>
        </p:nvSpPr>
        <p:spPr>
          <a:xfrm>
            <a:off x="252920" y="3424428"/>
            <a:ext cx="2947481" cy="163121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213 dementia patients residing in the community, aggression was reported in 57.2% (Hamel et al., 1990).</a:t>
            </a:r>
          </a:p>
        </p:txBody>
      </p:sp>
    </p:spTree>
    <p:extLst>
      <p:ext uri="{BB962C8B-B14F-4D97-AF65-F5344CB8AC3E}">
        <p14:creationId xmlns:p14="http://schemas.microsoft.com/office/powerpoint/2010/main" val="3322632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F43EC-6DF9-4159-AF82-C4841EF47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78A3B-6D03-4863-B7A6-B9252BF30C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8FDCCC-2C18-4AFE-8B9F-8AFE9F3F407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5478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AC5C5-C570-41F4-9A26-42CD86610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826D9-8BF4-4A48-AAA4-A3E889E51B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00D177-8B53-499F-B34B-B0A818E60CE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-26504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411897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37</TotalTime>
  <Words>194</Words>
  <Application>Microsoft Office PowerPoint</Application>
  <PresentationFormat>Widescreen</PresentationFormat>
  <Paragraphs>24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Corbel</vt:lpstr>
      <vt:lpstr>Wingdings 2</vt:lpstr>
      <vt:lpstr>Frame</vt:lpstr>
      <vt:lpstr>Domiciliary Care – Developing Academic and Professional Skills</vt:lpstr>
      <vt:lpstr>Introduction</vt:lpstr>
      <vt:lpstr>Definition</vt:lpstr>
      <vt:lpstr>Domiciliary care</vt:lpstr>
      <vt:lpstr>Domiciliary care continued</vt:lpstr>
      <vt:lpstr>Developing skills</vt:lpstr>
      <vt:lpstr>Developing skills continued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Domiciliary Care – Developing Academic and Professional Skills</dc:title>
  <dc:creator>Katie Whitmore</dc:creator>
  <cp:lastModifiedBy>Katie Whitmore</cp:lastModifiedBy>
  <cp:revision>5</cp:revision>
  <dcterms:created xsi:type="dcterms:W3CDTF">2019-12-09T11:12:41Z</dcterms:created>
  <dcterms:modified xsi:type="dcterms:W3CDTF">2019-12-09T11:49:48Z</dcterms:modified>
</cp:coreProperties>
</file>