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2.xml" ContentType="application/vnd.openxmlformats-officedocument.presentationml.notesSlide+xml"/>
  <Override PartName="/ppt/ink/ink4.xml" ContentType="application/inkml+xml"/>
  <Override PartName="/ppt/ink/ink5.xml" ContentType="application/inkml+xml"/>
  <Override PartName="/ppt/notesSlides/notesSlide3.xml" ContentType="application/vnd.openxmlformats-officedocument.presentationml.notesSlide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4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notesSlides/notesSlide5.xml" ContentType="application/vnd.openxmlformats-officedocument.presentationml.notesSlide+xml"/>
  <Override PartName="/ppt/ink/ink20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14"/>
  </p:notesMasterIdLst>
  <p:handoutMasterIdLst>
    <p:handoutMasterId r:id="rId15"/>
  </p:handoutMasterIdLst>
  <p:sldIdLst>
    <p:sldId id="256" r:id="rId5"/>
    <p:sldId id="266" r:id="rId6"/>
    <p:sldId id="299" r:id="rId7"/>
    <p:sldId id="271" r:id="rId8"/>
    <p:sldId id="274" r:id="rId9"/>
    <p:sldId id="305" r:id="rId10"/>
    <p:sldId id="300" r:id="rId11"/>
    <p:sldId id="306" r:id="rId12"/>
    <p:sldId id="29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4598" autoAdjust="0"/>
  </p:normalViewPr>
  <p:slideViewPr>
    <p:cSldViewPr snapToGrid="0">
      <p:cViewPr varScale="1">
        <p:scale>
          <a:sx n="114" d="100"/>
          <a:sy n="114" d="100"/>
        </p:scale>
        <p:origin x="468" y="102"/>
      </p:cViewPr>
      <p:guideLst/>
    </p:cSldViewPr>
  </p:slideViewPr>
  <p:outlineViewPr>
    <p:cViewPr>
      <p:scale>
        <a:sx n="33" d="100"/>
        <a:sy n="33" d="100"/>
      </p:scale>
      <p:origin x="0" y="-5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114" d="100"/>
          <a:sy n="114" d="100"/>
        </p:scale>
        <p:origin x="2226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gan Lewis" userId="588fb895-d00a-4771-b51b-d942b86bf781" providerId="ADAL" clId="{E15BC85C-45F3-4CF5-9D08-B0B8D7B3C440}"/>
    <pc:docChg chg="modSld">
      <pc:chgData name="Morgan Lewis" userId="588fb895-d00a-4771-b51b-d942b86bf781" providerId="ADAL" clId="{E15BC85C-45F3-4CF5-9D08-B0B8D7B3C440}" dt="2024-02-19T12:06:23.985" v="19" actId="9405"/>
      <pc:docMkLst>
        <pc:docMk/>
      </pc:docMkLst>
      <pc:sldChg chg="addSp mod">
        <pc:chgData name="Morgan Lewis" userId="588fb895-d00a-4771-b51b-d942b86bf781" providerId="ADAL" clId="{E15BC85C-45F3-4CF5-9D08-B0B8D7B3C440}" dt="2024-02-19T12:05:19.061" v="0" actId="9405"/>
        <pc:sldMkLst>
          <pc:docMk/>
          <pc:sldMk cId="3111549375" sldId="256"/>
        </pc:sldMkLst>
        <pc:inkChg chg="add">
          <ac:chgData name="Morgan Lewis" userId="588fb895-d00a-4771-b51b-d942b86bf781" providerId="ADAL" clId="{E15BC85C-45F3-4CF5-9D08-B0B8D7B3C440}" dt="2024-02-19T12:05:19.061" v="0" actId="9405"/>
          <ac:inkMkLst>
            <pc:docMk/>
            <pc:sldMk cId="3111549375" sldId="256"/>
            <ac:inkMk id="2" creationId="{064DEF32-F285-496D-8D50-09FC7B173688}"/>
          </ac:inkMkLst>
        </pc:inkChg>
      </pc:sldChg>
      <pc:sldChg chg="addSp mod">
        <pc:chgData name="Morgan Lewis" userId="588fb895-d00a-4771-b51b-d942b86bf781" providerId="ADAL" clId="{E15BC85C-45F3-4CF5-9D08-B0B8D7B3C440}" dt="2024-02-19T12:05:24.617" v="2" actId="9405"/>
        <pc:sldMkLst>
          <pc:docMk/>
          <pc:sldMk cId="3318299500" sldId="266"/>
        </pc:sldMkLst>
        <pc:inkChg chg="add">
          <ac:chgData name="Morgan Lewis" userId="588fb895-d00a-4771-b51b-d942b86bf781" providerId="ADAL" clId="{E15BC85C-45F3-4CF5-9D08-B0B8D7B3C440}" dt="2024-02-19T12:05:24.028" v="1" actId="9405"/>
          <ac:inkMkLst>
            <pc:docMk/>
            <pc:sldMk cId="3318299500" sldId="266"/>
            <ac:inkMk id="2" creationId="{A00AF2B0-19C7-4879-A994-7CB9BE01A8E3}"/>
          </ac:inkMkLst>
        </pc:inkChg>
        <pc:inkChg chg="add">
          <ac:chgData name="Morgan Lewis" userId="588fb895-d00a-4771-b51b-d942b86bf781" providerId="ADAL" clId="{E15BC85C-45F3-4CF5-9D08-B0B8D7B3C440}" dt="2024-02-19T12:05:24.617" v="2" actId="9405"/>
          <ac:inkMkLst>
            <pc:docMk/>
            <pc:sldMk cId="3318299500" sldId="266"/>
            <ac:inkMk id="3" creationId="{CF8DBCB0-B0E2-4020-BE7A-61E119F0CED7}"/>
          </ac:inkMkLst>
        </pc:inkChg>
      </pc:sldChg>
      <pc:sldChg chg="addSp mod">
        <pc:chgData name="Morgan Lewis" userId="588fb895-d00a-4771-b51b-d942b86bf781" providerId="ADAL" clId="{E15BC85C-45F3-4CF5-9D08-B0B8D7B3C440}" dt="2024-02-19T12:05:42.426" v="7" actId="9405"/>
        <pc:sldMkLst>
          <pc:docMk/>
          <pc:sldMk cId="2779792646" sldId="271"/>
        </pc:sldMkLst>
        <pc:inkChg chg="add">
          <ac:chgData name="Morgan Lewis" userId="588fb895-d00a-4771-b51b-d942b86bf781" providerId="ADAL" clId="{E15BC85C-45F3-4CF5-9D08-B0B8D7B3C440}" dt="2024-02-19T12:05:39.922" v="5" actId="9405"/>
          <ac:inkMkLst>
            <pc:docMk/>
            <pc:sldMk cId="2779792646" sldId="271"/>
            <ac:inkMk id="2" creationId="{1BC10F86-4B82-47AC-88EF-145B763F84B1}"/>
          </ac:inkMkLst>
        </pc:inkChg>
        <pc:inkChg chg="add">
          <ac:chgData name="Morgan Lewis" userId="588fb895-d00a-4771-b51b-d942b86bf781" providerId="ADAL" clId="{E15BC85C-45F3-4CF5-9D08-B0B8D7B3C440}" dt="2024-02-19T12:05:41.086" v="6" actId="9405"/>
          <ac:inkMkLst>
            <pc:docMk/>
            <pc:sldMk cId="2779792646" sldId="271"/>
            <ac:inkMk id="3" creationId="{0DABA76D-B5EE-4A5D-A9B0-90CED330136D}"/>
          </ac:inkMkLst>
        </pc:inkChg>
        <pc:inkChg chg="add">
          <ac:chgData name="Morgan Lewis" userId="588fb895-d00a-4771-b51b-d942b86bf781" providerId="ADAL" clId="{E15BC85C-45F3-4CF5-9D08-B0B8D7B3C440}" dt="2024-02-19T12:05:42.426" v="7" actId="9405"/>
          <ac:inkMkLst>
            <pc:docMk/>
            <pc:sldMk cId="2779792646" sldId="271"/>
            <ac:inkMk id="5" creationId="{16DA9E68-E18E-4E18-BD85-EC7ED621CF2D}"/>
          </ac:inkMkLst>
        </pc:inkChg>
      </pc:sldChg>
      <pc:sldChg chg="addSp mod">
        <pc:chgData name="Morgan Lewis" userId="588fb895-d00a-4771-b51b-d942b86bf781" providerId="ADAL" clId="{E15BC85C-45F3-4CF5-9D08-B0B8D7B3C440}" dt="2024-02-19T12:05:52.044" v="9" actId="9405"/>
        <pc:sldMkLst>
          <pc:docMk/>
          <pc:sldMk cId="3585081548" sldId="274"/>
        </pc:sldMkLst>
        <pc:inkChg chg="add">
          <ac:chgData name="Morgan Lewis" userId="588fb895-d00a-4771-b51b-d942b86bf781" providerId="ADAL" clId="{E15BC85C-45F3-4CF5-9D08-B0B8D7B3C440}" dt="2024-02-19T12:05:51.220" v="8" actId="9405"/>
          <ac:inkMkLst>
            <pc:docMk/>
            <pc:sldMk cId="3585081548" sldId="274"/>
            <ac:inkMk id="2" creationId="{3DD80FEC-D88A-402F-8616-85A36F9EAB37}"/>
          </ac:inkMkLst>
        </pc:inkChg>
        <pc:inkChg chg="add">
          <ac:chgData name="Morgan Lewis" userId="588fb895-d00a-4771-b51b-d942b86bf781" providerId="ADAL" clId="{E15BC85C-45F3-4CF5-9D08-B0B8D7B3C440}" dt="2024-02-19T12:05:52.044" v="9" actId="9405"/>
          <ac:inkMkLst>
            <pc:docMk/>
            <pc:sldMk cId="3585081548" sldId="274"/>
            <ac:inkMk id="3" creationId="{BDC0D54C-06A2-4494-AA63-249160D6791C}"/>
          </ac:inkMkLst>
        </pc:inkChg>
      </pc:sldChg>
      <pc:sldChg chg="addSp mod">
        <pc:chgData name="Morgan Lewis" userId="588fb895-d00a-4771-b51b-d942b86bf781" providerId="ADAL" clId="{E15BC85C-45F3-4CF5-9D08-B0B8D7B3C440}" dt="2024-02-19T12:06:23.985" v="19" actId="9405"/>
        <pc:sldMkLst>
          <pc:docMk/>
          <pc:sldMk cId="798203993" sldId="295"/>
        </pc:sldMkLst>
        <pc:inkChg chg="add">
          <ac:chgData name="Morgan Lewis" userId="588fb895-d00a-4771-b51b-d942b86bf781" providerId="ADAL" clId="{E15BC85C-45F3-4CF5-9D08-B0B8D7B3C440}" dt="2024-02-19T12:06:23.985" v="19" actId="9405"/>
          <ac:inkMkLst>
            <pc:docMk/>
            <pc:sldMk cId="798203993" sldId="295"/>
            <ac:inkMk id="2" creationId="{5E4411CC-C9ED-4326-934D-7BA7079605C0}"/>
          </ac:inkMkLst>
        </pc:inkChg>
      </pc:sldChg>
      <pc:sldChg chg="addSp mod">
        <pc:chgData name="Morgan Lewis" userId="588fb895-d00a-4771-b51b-d942b86bf781" providerId="ADAL" clId="{E15BC85C-45F3-4CF5-9D08-B0B8D7B3C440}" dt="2024-02-19T12:05:33.816" v="4" actId="9405"/>
        <pc:sldMkLst>
          <pc:docMk/>
          <pc:sldMk cId="1109332271" sldId="299"/>
        </pc:sldMkLst>
        <pc:inkChg chg="add">
          <ac:chgData name="Morgan Lewis" userId="588fb895-d00a-4771-b51b-d942b86bf781" providerId="ADAL" clId="{E15BC85C-45F3-4CF5-9D08-B0B8D7B3C440}" dt="2024-02-19T12:05:32.307" v="3" actId="9405"/>
          <ac:inkMkLst>
            <pc:docMk/>
            <pc:sldMk cId="1109332271" sldId="299"/>
            <ac:inkMk id="2" creationId="{85E20D96-01CD-468C-8DE7-6E3861E998DC}"/>
          </ac:inkMkLst>
        </pc:inkChg>
        <pc:inkChg chg="add">
          <ac:chgData name="Morgan Lewis" userId="588fb895-d00a-4771-b51b-d942b86bf781" providerId="ADAL" clId="{E15BC85C-45F3-4CF5-9D08-B0B8D7B3C440}" dt="2024-02-19T12:05:33.816" v="4" actId="9405"/>
          <ac:inkMkLst>
            <pc:docMk/>
            <pc:sldMk cId="1109332271" sldId="299"/>
            <ac:inkMk id="3" creationId="{729B3617-D6FD-4D1D-9B60-B464F46B3FC4}"/>
          </ac:inkMkLst>
        </pc:inkChg>
      </pc:sldChg>
      <pc:sldChg chg="addSp mod">
        <pc:chgData name="Morgan Lewis" userId="588fb895-d00a-4771-b51b-d942b86bf781" providerId="ADAL" clId="{E15BC85C-45F3-4CF5-9D08-B0B8D7B3C440}" dt="2024-02-19T12:06:11.853" v="15" actId="9405"/>
        <pc:sldMkLst>
          <pc:docMk/>
          <pc:sldMk cId="3345023337" sldId="300"/>
        </pc:sldMkLst>
        <pc:inkChg chg="add">
          <ac:chgData name="Morgan Lewis" userId="588fb895-d00a-4771-b51b-d942b86bf781" providerId="ADAL" clId="{E15BC85C-45F3-4CF5-9D08-B0B8D7B3C440}" dt="2024-02-19T12:06:09.777" v="13" actId="9405"/>
          <ac:inkMkLst>
            <pc:docMk/>
            <pc:sldMk cId="3345023337" sldId="300"/>
            <ac:inkMk id="4" creationId="{131FAB49-2E80-4D8B-B450-FF347A944A35}"/>
          </ac:inkMkLst>
        </pc:inkChg>
        <pc:inkChg chg="add">
          <ac:chgData name="Morgan Lewis" userId="588fb895-d00a-4771-b51b-d942b86bf781" providerId="ADAL" clId="{E15BC85C-45F3-4CF5-9D08-B0B8D7B3C440}" dt="2024-02-19T12:06:10.866" v="14" actId="9405"/>
          <ac:inkMkLst>
            <pc:docMk/>
            <pc:sldMk cId="3345023337" sldId="300"/>
            <ac:inkMk id="7" creationId="{B63CE7E2-5795-4E9B-99D3-7846501801F0}"/>
          </ac:inkMkLst>
        </pc:inkChg>
        <pc:inkChg chg="add">
          <ac:chgData name="Morgan Lewis" userId="588fb895-d00a-4771-b51b-d942b86bf781" providerId="ADAL" clId="{E15BC85C-45F3-4CF5-9D08-B0B8D7B3C440}" dt="2024-02-19T12:06:11.853" v="15" actId="9405"/>
          <ac:inkMkLst>
            <pc:docMk/>
            <pc:sldMk cId="3345023337" sldId="300"/>
            <ac:inkMk id="8" creationId="{7E646681-60FC-460D-BD0E-8E7E05B79E89}"/>
          </ac:inkMkLst>
        </pc:inkChg>
      </pc:sldChg>
      <pc:sldChg chg="addSp mod">
        <pc:chgData name="Morgan Lewis" userId="588fb895-d00a-4771-b51b-d942b86bf781" providerId="ADAL" clId="{E15BC85C-45F3-4CF5-9D08-B0B8D7B3C440}" dt="2024-02-19T12:06:04.782" v="12" actId="9405"/>
        <pc:sldMkLst>
          <pc:docMk/>
          <pc:sldMk cId="2525320852" sldId="305"/>
        </pc:sldMkLst>
        <pc:inkChg chg="add">
          <ac:chgData name="Morgan Lewis" userId="588fb895-d00a-4771-b51b-d942b86bf781" providerId="ADAL" clId="{E15BC85C-45F3-4CF5-9D08-B0B8D7B3C440}" dt="2024-02-19T12:06:01.056" v="10" actId="9405"/>
          <ac:inkMkLst>
            <pc:docMk/>
            <pc:sldMk cId="2525320852" sldId="305"/>
            <ac:inkMk id="3" creationId="{D2DE4777-0501-40DD-9530-993A5FACB116}"/>
          </ac:inkMkLst>
        </pc:inkChg>
        <pc:inkChg chg="add">
          <ac:chgData name="Morgan Lewis" userId="588fb895-d00a-4771-b51b-d942b86bf781" providerId="ADAL" clId="{E15BC85C-45F3-4CF5-9D08-B0B8D7B3C440}" dt="2024-02-19T12:06:03.752" v="11" actId="9405"/>
          <ac:inkMkLst>
            <pc:docMk/>
            <pc:sldMk cId="2525320852" sldId="305"/>
            <ac:inkMk id="5" creationId="{0EE59EB8-279A-4D41-BF96-0982D78EDE65}"/>
          </ac:inkMkLst>
        </pc:inkChg>
        <pc:inkChg chg="add">
          <ac:chgData name="Morgan Lewis" userId="588fb895-d00a-4771-b51b-d942b86bf781" providerId="ADAL" clId="{E15BC85C-45F3-4CF5-9D08-B0B8D7B3C440}" dt="2024-02-19T12:06:04.782" v="12" actId="9405"/>
          <ac:inkMkLst>
            <pc:docMk/>
            <pc:sldMk cId="2525320852" sldId="305"/>
            <ac:inkMk id="9" creationId="{D9CD0394-7050-48C0-A43D-78428DEA1F6B}"/>
          </ac:inkMkLst>
        </pc:inkChg>
      </pc:sldChg>
      <pc:sldChg chg="addSp mod">
        <pc:chgData name="Morgan Lewis" userId="588fb895-d00a-4771-b51b-d942b86bf781" providerId="ADAL" clId="{E15BC85C-45F3-4CF5-9D08-B0B8D7B3C440}" dt="2024-02-19T12:06:19.430" v="18" actId="9405"/>
        <pc:sldMkLst>
          <pc:docMk/>
          <pc:sldMk cId="871253948" sldId="306"/>
        </pc:sldMkLst>
        <pc:inkChg chg="add">
          <ac:chgData name="Morgan Lewis" userId="588fb895-d00a-4771-b51b-d942b86bf781" providerId="ADAL" clId="{E15BC85C-45F3-4CF5-9D08-B0B8D7B3C440}" dt="2024-02-19T12:06:18.745" v="16" actId="9405"/>
          <ac:inkMkLst>
            <pc:docMk/>
            <pc:sldMk cId="871253948" sldId="306"/>
            <ac:inkMk id="4" creationId="{EE77678C-AFBB-4B0B-87D8-44D7C53A8EB6}"/>
          </ac:inkMkLst>
        </pc:inkChg>
        <pc:inkChg chg="add">
          <ac:chgData name="Morgan Lewis" userId="588fb895-d00a-4771-b51b-d942b86bf781" providerId="ADAL" clId="{E15BC85C-45F3-4CF5-9D08-B0B8D7B3C440}" dt="2024-02-19T12:06:19.105" v="17" actId="9405"/>
          <ac:inkMkLst>
            <pc:docMk/>
            <pc:sldMk cId="871253948" sldId="306"/>
            <ac:inkMk id="7" creationId="{59F3D480-5543-4C75-9955-7501BBE15CFC}"/>
          </ac:inkMkLst>
        </pc:inkChg>
        <pc:inkChg chg="add">
          <ac:chgData name="Morgan Lewis" userId="588fb895-d00a-4771-b51b-d942b86bf781" providerId="ADAL" clId="{E15BC85C-45F3-4CF5-9D08-B0B8D7B3C440}" dt="2024-02-19T12:06:19.430" v="18" actId="9405"/>
          <ac:inkMkLst>
            <pc:docMk/>
            <pc:sldMk cId="871253948" sldId="306"/>
            <ac:inkMk id="8" creationId="{24E864A3-04E0-4ACD-8C3C-2735C11B8175}"/>
          </ac:inkMkLst>
        </pc:ink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A65D721-3F0A-41A3-B555-1F61C07BF1BE}" type="datetime1">
              <a:rPr lang="en-GB" smtClean="0"/>
              <a:t>19/02/2024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AF8A362-CAFC-4987-9A50-47570528395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19.05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18 673 872,'0'0'1279,"-3"-5"-1122,-8-14-28,8 14 1308,3 22-1617,0 7 250,0 1-1,7 30 1,-6-48-54,0 0 0,1 0 0,0 0 0,0 0 0,1-1 0,0 1 0,0-1 0,1 0 0,-1 0 0,1 0 0,1 0 1,9 10-1,-9-14-9,1 0 1,0 0 0,0-1 0,0 0 0,0 0 0,0 0-1,1 0 1,-1-1 0,0 0 0,0-1 0,0 1 0,10-3-1,-8 2 6,13-3 23,1 0 0,-1-2 0,0 0 0,-1-2 0,27-12 0,767-377 197,-56 25-170,-746 367-11,15-11-268,-27 15 143,-1 0 0,0 0 0,0 0 0,0 0 0,0 0 0,0 0 0,0 0 0,0 0 1,0 0-1,0 1 0,0-1 0,0 0 0,-1 1 0,1-1 0,0 1 0,0-1 0,-1 1 0,1 0 0,0 0 0,-3-1 0,-24-11-1409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24.02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0 295 584,'0'0'2581,"4"0"-2525,20-2-3,0-1 1,0-1-1,0-1 1,-1-2-1,0 0 0,36-16 1,-2 1 8,74-26-5,328-101-1052,-332 126-205,-99 22 345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24.61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0 321 224,'0'0'2273,"224"-71"-2065,-124 28-96,12 1-104,0-1-8,-12 9-320,0-3-177,-24 10-391,-23 4-56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32.30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20 689 560,'0'0'860,"-6"37"257,3-32-1094,1 1 0,0-1 0,0 1 0,1-1 1,0 1-1,0 0 0,0-1 0,0 1 1,1 0-1,0 0 0,0-1 0,2 8 1,-2 0 19,0 21 24,5 140 315,-2-148-310,1-1 0,1 0 0,1 0 0,17 44 0,-21-66-68,-1 1 0,1-1 0,0 1 1,0-1-1,0 1 0,0-1 0,1 0 0,-1 0 0,1 0 0,0-1 0,0 1 0,0-1 0,0 1 0,1-1 0,-1 0 0,0 0 0,1 0 0,0-1 0,-1 1 0,1-1 0,0 0 0,0 0 0,-1 0 0,1-1 0,0 1 0,0-1 0,0 0 0,0 0 0,0 0 0,0-1 0,0 1 0,0-1 0,0 0 0,6-2 0,8-3 41,-1-1-1,-1 0 1,1-1 0,-1-1-1,0-1 1,15-12 0,365-304 256,-170 131-269,562-389 28,-750 559-54,26-20 43,-60 45-57,-3 0 220,4-4-1517,-3 3 175,-5 4 806,-7 6-778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33.81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1 843 584,'0'0'895,"0"15"-798,11 261 829,-11-261-903,2 22 41,1 0-1,8 36 0,-9-64-52,0 0 0,1 0-1,-1 0 1,2 0 0,0 0-1,0-1 1,0 1 0,1-1-1,0-1 1,1 1 0,0-1-1,0 1 1,8 6 0,-10-12-5,-1 0 1,1 0 0,0 0 0,0 0 0,0-1 0,0 0-1,0 0 1,0 0 0,1 0 0,-1 0 0,0-1 0,0 0-1,1 0 1,-1 0 0,0-1 0,0 1 0,7-2 0,4-2 42,-1 0 0,1 0 0,26-13 1,69-43 141,197-141 0,-230 147-165,290-208 32,112-79-12,22 28-6,-237 156-19,-261 155-121,-2 2 60,-1 0 0,1 0 0,-1 0 0,1-1 0,-1 1 0,1 0 0,0 0 0,-1-1 0,1 1 0,-1 0 0,0-1 0,1 1 0,-1-1 0,1 1 0,-1-1 0,1 1 0,-1-1 0,0 1 0,0-1 0,1 1 0,-1-1 0,0 1 0,0-1 0,1 1 0,-1-1 0,0 0 0,0 1 0,0-2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39.92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3 603 248,'0'0'539,"0"-17"-446,0-156 257,0 209 446,-2 11-620,2 0-1,3-1 1,2 1 0,19 87 0,-16-110-143,20 57 14,-25-74-39,0 0-1,1 0 0,-1-1 0,1 1 0,1-1 0,-1 0 1,1 0-1,10 9 0,-12-13 2,0 0-1,1-1 1,0 1 0,-1-1 0,1 0-1,0 1 1,0-2 0,0 1-1,0 0 1,-1-1 0,1 0-1,6 0 1,52-6 155,-13-6-89,-2-2 0,0-2 0,-1-2 0,54-29 0,-35 16-51,774-425 95,-344 172-35,-380 220-55,-108 59-356,-11 4-85,-19 1-441,12 1 501,-23-1-966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41.08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0 332 1056,'0'0'542,"5"11"-461,23 56 318,22 80 0,-40-105-277,18 56 102,-26-91-201,1 1 1,1-1-1,-1 0 1,1 0-1,0 0 1,1 0-1,0-1 1,0 0-1,11 11 1,-12-15-14,-1 0-1,1 0 1,-1 0 0,1-1 0,0 1-1,0-1 1,0 0 0,0 0 0,0 0-1,0 0 1,0-1 0,4 0-1,56-3 105,-55 3-90,16-4 35,-1-1 0,1 0 0,-1-2 0,44-19 0,96-54 56,-92 44-90,82-41 5,939-449 49,-1083 521 55,14-6-626,-22 7-77,-15 2-143,-9 2-419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42.42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0 467 1208,'0'0'927,"3"18"-722,0 0-167,1 12 84,2-1 0,0 1 0,2-1 0,13 30 0,-17-50-79,1 0 0,-1 0 1,2-1-1,-1 1 0,1-1 0,0-1 0,14 14 1,-15-17-30,-1-1 0,1 1 0,1-1 1,-1 0-1,0 0 0,1 0 0,0-1 1,-1 0-1,1 0 0,0 0 0,0-1 1,0 0-1,0 0 0,7 0 0,9-1 35,0-2-1,-1 0 0,1-1 1,-1-1-1,0-1 1,41-15-1,119-65 123,-95 41-160,142-69 15,324-154-5,19 44 17,-534 210-1089,-44 5-488,-4 3 504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51.21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1 641 240,'0'0'650,"6"-12"380,-5 23-1008,1 0 0,1 0-1,-1-1 1,2 1 0,6 14-1,2 9 67,17 66 125,26 77-10,-44-148-161,1 0 0,1-1 0,33 49 0,-43-73-35,0 0-1,0-1 1,1 0-1,-1 0 1,1 0 0,0 0-1,0 0 1,0-1-1,0 0 1,0 1 0,0-2-1,1 1 1,-1 0-1,1-1 1,-1 0 0,1 0-1,0 0 1,-1-1-1,1 1 1,0-1 0,-1 0-1,1-1 1,0 1 0,-1-1-1,1 0 1,8-3-1,8-2 36,-1-1-1,0-1 1,0-1-1,28-17 0,604-412 196,-467 306-222,463-293-29,-529 359-90,48-29-392,-159 90 262,-18 5-474,-20 9-87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5:52.04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4 729 568,'0'0'946,"0"9"-782,-2 40 184,1-20-145,0-1 1,6 37 0,-5-64-198,0 0 1,1 1-1,-1-1 1,0 0-1,1 1 1,0-1-1,-1 0 1,1 0-1,0 1 1,0-1-1,0 0 1,0 0-1,-1 0 1,1 0-1,1 0 1,-1 0-1,0 0 1,0-1-1,0 1 1,0 0-1,3 0 1,0 1 2,1-1 1,-1 1-1,1-1 1,-1-1-1,1 1 1,-1 0-1,6-1 1,5-1 21,0 0 1,0 0-1,25-7 1,14-9 74,100-47 0,-100 40-79,907-468 60,-775 391-125,132-57-720,-310 154 709,3-1-100,0-1 1,0 1-1,-1-2 0,0 1 1,18-16-1,-14 4-414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01.05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0 367 96,'0'0'1760,"0"34"-1658,12 78 132,-12-97-219,-1-5 1,1-1-1,0 1 0,0-1 0,1 1 1,1-1-1,-1 1 0,2-1 0,4 14 1,-6-22-14,1 0 0,-1 0 1,1 0-1,-1 0 0,1 0 1,0 0-1,0 0 1,-1-1-1,1 1 0,0-1 1,0 1-1,0-1 1,0 0-1,0 0 0,0 1 1,-1-1-1,1-1 1,0 1-1,0 0 0,4-1 1,40-10 73,305-166 72,-107 51-78,187-66-12,-158 74-27,-269 114-28,-3 4-3,-1-1 0,1 0 0,-1 1 0,1-1 0,0 1 0,-1-1 0,1 1 0,0-1 0,-1 1 0,1 0 0,0-1 0,0 1 0,-1 0 0,1-1 1,0 1-1,0 0 0,0 0 0,0 0 0,-1 0 0,1 0 0,0 0 0,0 0 0,0 0 0,0 0 0,0 0 0,0 0 48,-25 6-1762,1-1 1278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03.752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53 106 344,'0'0'1042,"-6"0"-946,-23 0 506,29-1-602,0 0-1,0 0 0,1 0 0,-1 0 0,0 0 1,1 0-1,-1 0 0,1 0 0,-1 0 0,1 0 1,0 0-1,-1 0 0,1 0 0,0 1 0,0-1 1,-1 0-1,1 0 0,0 1 0,1-2 0,12-3-20,1-1 0,-1 2 0,1-1 0,0 2-1,27-3 1,-29 4 24,-170 2 1752,156 0-1693,1-1-82,1 0 0,-1 1 1,0-1-1,1 1 0,-1-1 0,0 0 1,1 1-1,-1-1 0,1 1 0,-1-1 1,1 1-1,0 0 0,-1-1 0,1 1 1,-1-1-1,1 1 0,0 0 1,-1-1-1,1 1 0,0 0 0,-1 0 1,1 0-1,0 0 0,-1 0 0,1-1 1,0 1-1,-1 0 0,2 1 0,28-2-55,-23 1 31,136-20-247,-117 16 795,-230 4 434,197-1-828,14-2-383,17-1 3,145 4 277,-333-10 719,163 7-1438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04.781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1 744 952,'0'0'1401,"11"22"-1185,-2 7 29,-6-19-151,-1 1-1,2-1 1,0 0 0,0 0-1,0 0 1,1-1 0,7 10-1,-9-17-70,-1 0-1,0-1 1,0 0-1,1 1 0,-1-1 1,1 0-1,-1 0 1,1 0-1,-1-1 0,1 1 1,0-1-1,-1 1 1,1-1-1,0 0 0,-1 0 1,4 0-1,46-7 239,-6-10-161,-1-2 0,-1-2 0,0-2 0,59-41 0,-46 28-83,426-275 75,55-34-54,-478 309-37,-59 36 28,-13-9-1560,1-1 188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09.77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1 605 536,'0'0'1014,"29"27"449,-25-22-1431,0-1 0,1 1 1,-1-1-1,1 1 0,0-1 1,0-1-1,0 1 1,0-1-1,1 0 0,0 0 1,-1 0-1,1-1 0,0 0 1,0 0-1,0 0 1,0-1-1,1 0 0,-1 0 1,9-1-1,8 1 40,-1-1 0,1-2 0,0 0 0,27-6 0,19-9 12,-1-3 0,64-27 0,129-67-61,-244 106-21,145-70-676,-4-6-1,248-177 1,-347 213-240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10.866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1 612 704,'0'0'1422,"22"19"-1026,-19-15-319,0 0 0,0 0 0,0 0 0,1 0-1,0-1 1,-1 0 0,1 0 0,0 0 0,1 0 0,-1 0 0,0-1 0,1 0 0,-1 0 0,9 2 0,0-2 28,0 0 0,0-1 1,0-1-1,24-2 0,-3 0-5,-1-3-1,0-1 1,52-16 0,94-43 90,-124 43-149,633-308-489,-381 182-1432,-238 116 1362,37-18-668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11.853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30 628 1880,'0'0'1393,"-7"18"-1213,-16 51-15,23-68-159,0 0 0,0-1-1,0 1 1,1 0 0,-1 0 0,0 0-1,0 0 1,0-1 0,1 1 0,-1 0-1,0 0 1,1-1 0,-1 1 0,1 0-1,-1 0 1,1-1 0,-1 1 0,1 0-1,0-1 1,-1 1 0,1-1 0,0 1-1,-1-1 1,1 1 0,0-1 0,-1 0-1,1 1 1,0-1 0,0 0 0,0 1-1,0-1 1,-1 0 0,1 0 0,0 0-1,0 0 1,0 0 0,1 0 0,42-1 210,-32 0-144,23-4 21,0-2 1,0-1-1,-1-2 0,0-1 1,37-18-1,-64 27-85,1345-544-995,-1197 484-281,-36 10-282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18.74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1 559 640,'0'0'2369,"71"-26"-2041,-7-9-112,54-20-104,53-14-16,52-13-24,13-1-72,-18 17 0,-18 13-224,-41 14-368,-47 9-145,-30 9-343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19.10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1 453 1776,'0'0'801,"176"-124"-745,-70 63-24,18-3 8,5 6-24,13 5-16,-13 8 0,1 16-112,-19 10-241,-16 19-255,-31 0-288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19.430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1 506 800,'0'0'1416,"165"-58"-1328,5 2-39,60-13-49,35-7 0,0 4-17,-12 1-111,-77 18-344,-28 2-536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2-19T12:06:23.98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0 1325 1024,'0'0'1675,"0"19"-1600,0-16-57,0 0 1,0 0-1,0-1 0,0 1 1,1 0-1,-1 0 0,1-1 1,0 1-1,-1 0 1,1-1-1,0 1 0,1-1 1,-1 1-1,0-1 0,1 0 1,-1 1-1,1-1 1,0 0-1,0 0 0,0 0 1,0 0-1,0 0 0,0-1 1,0 1-1,1-1 0,-1 1 1,0-1-1,1 0 1,-1 0-1,6 1 0,0 0 26,1-1 1,-1 0-1,1-1 0,-1 0 0,0 0 0,1-1 0,-1 0 0,0-1 1,0 0-1,13-4 0,34-16 96,0-3 0,100-60 0,-121 65-100,659-423 229,164-94-570,-700 454-846,178-67 0,-232 112 240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543ED9D-E132-4572-9D4D-99356D8DF6B4}" type="datetime1">
              <a:rPr lang="en-GB" smtClean="0"/>
              <a:t>19/02/2024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EEB602-95FC-483A-B12D-216A7AD7EA2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2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C3856A-F3CD-4032-ADA9-B0D70F59EF3B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64ED303-13BD-42F6-8013-753048B08EED}" type="datetime1">
              <a:rPr lang="en-GB" smtClean="0"/>
              <a:t>19/02/2024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3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3C600-653A-4731-9E20-ECBE3EF095B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EF718374-C3F0-40E9-8526-A7F04F576EBA}" type="datetime1">
              <a:rPr lang="en-GB" smtClean="0"/>
              <a:t>19/02/2024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065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4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7B8A35-2C7E-4C15-AFCF-AC72CA638DE1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258482EF-6F36-477D-BAEE-4C6EAD738A78}" type="datetime1">
              <a:rPr lang="en-GB" smtClean="0"/>
              <a:t>19/02/2024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5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23911-B17C-479F-A6E2-08385D1EFEFA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1486EC6D-77F5-4C7F-A7AE-2BD2E2EEB0ED}" type="datetime1">
              <a:rPr lang="en-GB" smtClean="0"/>
              <a:t>19/02/2024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588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07F282E-55F5-4803-B60F-09BA4600E538}" type="slidenum">
              <a:rPr lang="en-GB" smtClean="0"/>
              <a:t>9</a:t>
            </a:fld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891E3-7F3E-4451-9B19-85FB31D4074E}"/>
              </a:ext>
            </a:extLst>
          </p:cNvPr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 rtl="0"/>
            <a:fld id="{A43B72EA-2196-4DF0-8D72-CB23794D7802}" type="datetime1">
              <a:rPr lang="en-GB" smtClean="0"/>
              <a:t>19/02/2024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697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880985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810066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674715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4273984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744200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6316905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197108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0835540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72485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4257500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732901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222899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03038384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5654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41340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457037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</a:extLst>
          </p:cNvPr>
          <p:cNvSpPr/>
          <p:nvPr userDrawn="1"/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8168" y="1057522"/>
            <a:ext cx="5003540" cy="217343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defRPr sz="44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sz="440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5" name="Subtitle 2">
            <a:extLst>
              <a:ext uri="{FF2B5EF4-FFF2-40B4-BE49-F238E27FC236}">
                <a16:creationId xmlns:a16="http://schemas.microsoft.com/office/drawing/2014/main" id="{50BC9D78-FF13-4CEB-8ECB-E64E85C5D0B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646643" y="3751119"/>
            <a:ext cx="4985065" cy="1606163"/>
          </a:xfrm>
        </p:spPr>
        <p:txBody>
          <a:bodyPr rtlCol="0" anchor="t">
            <a:noAutofit/>
          </a:bodyPr>
          <a:lstStyle>
            <a:lvl1pPr>
              <a:defRPr sz="2400" b="0"/>
            </a:lvl1pPr>
          </a:lstStyle>
          <a:p>
            <a:pPr rtl="0"/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Click to add subtitle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</a:extLst>
          </p:cNvPr>
          <p:cNvSpPr/>
          <p:nvPr userDrawn="1"/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58" name="Footer Placeholder 4">
            <a:extLst>
              <a:ext uri="{FF2B5EF4-FFF2-40B4-BE49-F238E27FC236}">
                <a16:creationId xmlns:a16="http://schemas.microsoft.com/office/drawing/2014/main" id="{15A37EDE-F10B-4C4B-9572-8778C2D6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5103" y="6309360"/>
            <a:ext cx="4797504" cy="457200"/>
          </a:xfrm>
        </p:spPr>
        <p:txBody>
          <a:bodyPr rtlCol="0"/>
          <a:lstStyle/>
          <a:p>
            <a:pPr algn="l" rtl="0"/>
            <a:r>
              <a:rPr lang="en-GB"/>
              <a:t>Presentation Title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61" name="Date Placeholder 35">
            <a:extLst>
              <a:ext uri="{FF2B5EF4-FFF2-40B4-BE49-F238E27FC236}">
                <a16:creationId xmlns:a16="http://schemas.microsoft.com/office/drawing/2014/main" id="{D6890A67-3C66-4F8A-B1A6-05469F40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 rtlCol="0"/>
          <a:lstStyle/>
          <a:p>
            <a:pPr algn="l" rtl="0"/>
            <a:r>
              <a:rPr lang="en-GB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t>2/1/20XX</a:t>
            </a:r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2" name="Slide Number Placeholder 36">
            <a:extLst>
              <a:ext uri="{FF2B5EF4-FFF2-40B4-BE49-F238E27FC236}">
                <a16:creationId xmlns:a16="http://schemas.microsoft.com/office/drawing/2014/main" id="{46849723-0CBF-47CA-9477-4D42CAC71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/>
              <a:t>‹#›</a:t>
            </a:fld>
            <a:endParaRPr lang="en-GB" dirty="0">
              <a:solidFill>
                <a:srgbClr val="FFFFFF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59936" y="-2"/>
            <a:ext cx="53320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1690940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9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475399"/>
            <a:ext cx="6623040" cy="791861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D7EF23-28EE-4115-879A-D95BBAC6624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7179" y="2502047"/>
            <a:ext cx="6623039" cy="3030599"/>
          </a:xfrm>
        </p:spPr>
        <p:txBody>
          <a:bodyPr rtlCol="0" anchor="t">
            <a:normAutofit/>
          </a:bodyPr>
          <a:lstStyle>
            <a:lvl1pPr>
              <a:defRPr sz="20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4B41004-DE9E-4B19-B7DE-91782B37C84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94348" y="1085431"/>
            <a:ext cx="3997652" cy="5037857"/>
          </a:xfrm>
          <a:custGeom>
            <a:avLst/>
            <a:gdLst>
              <a:gd name="connsiteX0" fmla="*/ 0 w 3997652"/>
              <a:gd name="connsiteY0" fmla="*/ 0 h 5037857"/>
              <a:gd name="connsiteX1" fmla="*/ 3997652 w 3997652"/>
              <a:gd name="connsiteY1" fmla="*/ 0 h 5037857"/>
              <a:gd name="connsiteX2" fmla="*/ 3997652 w 3997652"/>
              <a:gd name="connsiteY2" fmla="*/ 5037857 h 5037857"/>
              <a:gd name="connsiteX3" fmla="*/ 0 w 3997652"/>
              <a:gd name="connsiteY3" fmla="*/ 5037857 h 5037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97652" h="5037857">
                <a:moveTo>
                  <a:pt x="0" y="0"/>
                </a:moveTo>
                <a:lnTo>
                  <a:pt x="3997652" y="0"/>
                </a:lnTo>
                <a:lnTo>
                  <a:pt x="3997652" y="5037857"/>
                </a:lnTo>
                <a:lnTo>
                  <a:pt x="0" y="5037857"/>
                </a:lnTo>
                <a:close/>
              </a:path>
            </a:pathLst>
          </a:custGeom>
        </p:spPr>
        <p:txBody>
          <a:bodyPr wrap="square" rtlCol="0" anchor="t">
            <a:noAutofit/>
          </a:bodyPr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11107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6DEFA91-CCB3-4B9E-9CFC-AA9D92073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461772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5915" y="673308"/>
            <a:ext cx="6457717" cy="158089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add title</a:t>
            </a:r>
          </a:p>
        </p:txBody>
      </p:sp>
      <p:sp>
        <p:nvSpPr>
          <p:cNvPr id="35" name="Picture Placeholder 5">
            <a:extLst>
              <a:ext uri="{FF2B5EF4-FFF2-40B4-BE49-F238E27FC236}">
                <a16:creationId xmlns:a16="http://schemas.microsoft.com/office/drawing/2014/main" id="{6198A97B-719D-4F79-A04B-46EE272A1D9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3461004"/>
            <a:ext cx="4613547" cy="3396996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34" name="Picture Placeholder 5">
            <a:extLst>
              <a:ext uri="{FF2B5EF4-FFF2-40B4-BE49-F238E27FC236}">
                <a16:creationId xmlns:a16="http://schemas.microsoft.com/office/drawing/2014/main" id="{79E62157-5D84-47E4-9718-5408E1C7E7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613548" cy="3396994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551E6FEF-934C-427E-A65F-F501B04FC71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205918" y="2353586"/>
            <a:ext cx="6457717" cy="3767496"/>
          </a:xfrm>
        </p:spPr>
        <p:txBody>
          <a:bodyPr rtlCol="0" anchor="t">
            <a:normAutofit/>
          </a:bodyPr>
          <a:lstStyle>
            <a:lvl1pPr>
              <a:defRPr sz="1600" b="0" baseline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CA12CF76-B207-465C-A494-3C57818A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906" y="6309360"/>
            <a:ext cx="4097030" cy="457200"/>
          </a:xfrm>
        </p:spPr>
        <p:txBody>
          <a:bodyPr rtlCol="0"/>
          <a:lstStyle>
            <a:lvl1pPr>
              <a:defRPr>
                <a:effectLst>
                  <a:outerShdw blurRad="50800" dist="38100" dir="240000" algn="ctr" rotWithShape="0">
                    <a:schemeClr val="tx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9F682261-0FB4-4600-86B5-DDF27881F7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05303" y="6309360"/>
            <a:ext cx="3411973" cy="457200"/>
          </a:xfrm>
        </p:spPr>
        <p:txBody>
          <a:bodyPr rtlCol="0"/>
          <a:lstStyle>
            <a:lvl1pPr>
              <a:defRPr>
                <a:effectLst/>
              </a:defRPr>
            </a:lvl1pPr>
          </a:lstStyle>
          <a:p>
            <a:pPr rtl="0"/>
            <a:r>
              <a:rPr lang="en-GB">
                <a:solidFill>
                  <a:schemeClr val="tx2"/>
                </a:solidFill>
              </a:rPr>
              <a:t>2/1/20XX</a:t>
            </a:r>
            <a:endParaRPr lang="en-GB" dirty="0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32EB37A-06D5-4BC7-BC11-75B1719B0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6013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</a:extLst>
          </p:cNvPr>
          <p:cNvSpPr/>
          <p:nvPr userDrawn="1"/>
        </p:nvSpPr>
        <p:spPr>
          <a:xfrm>
            <a:off x="7547855" y="-4078"/>
            <a:ext cx="4641096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</a:extLst>
          </p:cNvPr>
          <p:cNvSpPr/>
          <p:nvPr userDrawn="1"/>
        </p:nvSpPr>
        <p:spPr>
          <a:xfrm>
            <a:off x="7585468" y="1095508"/>
            <a:ext cx="46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63F61843-5C9C-49E0-8A90-64085BC79F79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73503" y="1709530"/>
            <a:ext cx="3754671" cy="2528515"/>
          </a:xfrm>
        </p:spPr>
        <p:txBody>
          <a:bodyPr rtlCol="0" anchor="b"/>
          <a:lstStyle>
            <a:lvl1pPr>
              <a:lnSpc>
                <a:spcPct val="100000"/>
              </a:lnSpc>
              <a:defRPr/>
            </a:lvl1pPr>
          </a:lstStyle>
          <a:p>
            <a:pPr rtl="0"/>
            <a:r>
              <a:rPr lang="en-GB" sz="3600" b="1" cap="none">
                <a:solidFill>
                  <a:schemeClr val="tx2"/>
                </a:solidFill>
              </a:rPr>
              <a:t>Click to add title</a:t>
            </a:r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976914" y="4238046"/>
            <a:ext cx="3806919" cy="1741404"/>
          </a:xfrm>
        </p:spPr>
        <p:txBody>
          <a:bodyPr rtlCol="0" anchor="t">
            <a:normAutofit/>
          </a:bodyPr>
          <a:lstStyle>
            <a:lvl1pPr>
              <a:defRPr sz="1600" b="0"/>
            </a:lvl1pPr>
          </a:lstStyle>
          <a:p>
            <a:pPr rtl="0"/>
            <a:r>
              <a:rPr lang="en-GB" sz="200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</a:extLst>
          </p:cNvPr>
          <p:cNvSpPr/>
          <p:nvPr userDrawn="1"/>
        </p:nvSpPr>
        <p:spPr>
          <a:xfrm>
            <a:off x="0" y="6144405"/>
            <a:ext cx="7534656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</a:extLst>
          </p:cNvPr>
          <p:cNvSpPr/>
          <p:nvPr userDrawn="1"/>
        </p:nvSpPr>
        <p:spPr>
          <a:xfrm>
            <a:off x="7585468" y="6167615"/>
            <a:ext cx="46034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</a:extLst>
          </p:cNvPr>
          <p:cNvSpPr/>
          <p:nvPr userDrawn="1"/>
        </p:nvSpPr>
        <p:spPr>
          <a:xfrm>
            <a:off x="7521459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095509"/>
            <a:ext cx="7519932" cy="5016892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7193130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EBA854-A26D-41C5-9D40-DF6B49ACB136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995BFA7-EB65-4E20-A693-324FEF74D3A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A9E9218-0397-4231-81F4-03972AB6A3DD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81905177-1789-44BB-950A-7018653E646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4B8C-C655-4441-A7FF-616EF634E6E1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89301A4-3CA9-4D0E-944E-1BE5921FA0B3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A9C29C55-D1EC-4DD4-BA5B-11E4AB157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20" name="Date Placeholder 3">
            <a:extLst>
              <a:ext uri="{FF2B5EF4-FFF2-40B4-BE49-F238E27FC236}">
                <a16:creationId xmlns:a16="http://schemas.microsoft.com/office/drawing/2014/main" id="{C31C8C6B-3212-41F0-A8A1-4A6A700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67357410-255F-470C-AD92-44B15997A7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82062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1044054"/>
            <a:ext cx="10013709" cy="103036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732061" cy="457200"/>
          </a:xfrm>
        </p:spPr>
        <p:txBody>
          <a:bodyPr rtlCol="0"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49ADD171-0134-4347-A2D8-0B9D7634F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02168" y="6309360"/>
            <a:ext cx="2148840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6682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1138041"/>
            <a:ext cx="4862811" cy="2019488"/>
          </a:xfrm>
        </p:spPr>
        <p:txBody>
          <a:bodyPr rtlCol="0"/>
          <a:lstStyle>
            <a:lvl1pPr>
              <a:lnSpc>
                <a:spcPct val="100000"/>
              </a:lnSpc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5" name="Picture Placeholder 21">
            <a:extLst>
              <a:ext uri="{FF2B5EF4-FFF2-40B4-BE49-F238E27FC236}">
                <a16:creationId xmlns:a16="http://schemas.microsoft.com/office/drawing/2014/main" id="{8B745891-A8DA-4640-BB3F-1693FC5AC4A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58023" y="4941"/>
            <a:ext cx="5333977" cy="3392053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24" name="Picture Placeholder 21">
            <a:extLst>
              <a:ext uri="{FF2B5EF4-FFF2-40B4-BE49-F238E27FC236}">
                <a16:creationId xmlns:a16="http://schemas.microsoft.com/office/drawing/2014/main" id="{BC2DF568-4EA5-4F79-980F-47FC90AEA12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067712" y="3461002"/>
            <a:ext cx="5728215" cy="3396997"/>
          </a:xfrm>
        </p:spPr>
        <p:txBody>
          <a:bodyPr rtlCol="0" anchor="t"/>
          <a:lstStyle>
            <a:lvl1pPr algn="ctr">
              <a:defRPr/>
            </a:lvl1pPr>
          </a:lstStyle>
          <a:p>
            <a:pPr rtl="0"/>
            <a:r>
              <a:rPr lang="en-GB"/>
              <a:t>Click to add photo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2400" b="0"/>
            </a:lvl1pPr>
          </a:lstStyle>
          <a:p>
            <a:pPr rtl="0"/>
            <a:r>
              <a:rPr lang="en-GB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 rtlCol="0"/>
          <a:lstStyle/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 rtlCol="0"/>
          <a:lstStyle/>
          <a:p>
            <a:pPr rtl="0"/>
            <a:fld id="{FAEF9944-A4F6-4C59-AEBD-678D6480B8E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1885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2/1/20XX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 rtl="0"/>
            <a:fld id="{FAEF9944-A4F6-4C59-AEBD-678D6480B8E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4978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  <p:sldLayoutId id="2147483723" r:id="rId18"/>
    <p:sldLayoutId id="2147483724" r:id="rId19"/>
    <p:sldLayoutId id="2147483725" r:id="rId20"/>
    <p:sldLayoutId id="2147483726" r:id="rId21"/>
    <p:sldLayoutId id="2147483727" r:id="rId22"/>
    <p:sldLayoutId id="2147483734" r:id="rId23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customXml" Target="../ink/ink3.xml"/><Relationship Id="rId5" Type="http://schemas.openxmlformats.org/officeDocument/2006/relationships/image" Target="../media/image4.png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6.png"/><Relationship Id="rId7" Type="http://schemas.openxmlformats.org/officeDocument/2006/relationships/customXml" Target="../ink/ink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7.png"/><Relationship Id="rId5" Type="http://schemas.openxmlformats.org/officeDocument/2006/relationships/customXml" Target="../ink/ink4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7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0.xml"/><Relationship Id="rId6" Type="http://schemas.openxmlformats.org/officeDocument/2006/relationships/customXml" Target="../ink/ink6.xml"/><Relationship Id="rId11" Type="http://schemas.openxmlformats.org/officeDocument/2006/relationships/image" Target="../media/image13.png"/><Relationship Id="rId5" Type="http://schemas.microsoft.com/office/2007/relationships/hdphoto" Target="../media/hdphoto2.wdp"/><Relationship Id="rId10" Type="http://schemas.openxmlformats.org/officeDocument/2006/relationships/customXml" Target="../ink/ink8.xml"/><Relationship Id="rId4" Type="http://schemas.openxmlformats.org/officeDocument/2006/relationships/image" Target="../media/image10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1.xml"/><Relationship Id="rId6" Type="http://schemas.openxmlformats.org/officeDocument/2006/relationships/customXml" Target="../ink/ink10.xml"/><Relationship Id="rId5" Type="http://schemas.openxmlformats.org/officeDocument/2006/relationships/image" Target="../media/image15.png"/><Relationship Id="rId4" Type="http://schemas.openxmlformats.org/officeDocument/2006/relationships/customXml" Target="../ink/ink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customXml" Target="../ink/ink11.xml"/><Relationship Id="rId7" Type="http://schemas.openxmlformats.org/officeDocument/2006/relationships/customXml" Target="../ink/ink1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5" Type="http://schemas.openxmlformats.org/officeDocument/2006/relationships/customXml" Target="../ink/ink12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ustomXml" Target="../ink/ink16.xml"/><Relationship Id="rId3" Type="http://schemas.microsoft.com/office/2007/relationships/hdphoto" Target="../media/hdphoto3.wdp"/><Relationship Id="rId7" Type="http://schemas.openxmlformats.org/officeDocument/2006/relationships/image" Target="../media/image2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2.xml"/><Relationship Id="rId6" Type="http://schemas.openxmlformats.org/officeDocument/2006/relationships/customXml" Target="../ink/ink15.xml"/><Relationship Id="rId5" Type="http://schemas.openxmlformats.org/officeDocument/2006/relationships/image" Target="../media/image22.png"/><Relationship Id="rId4" Type="http://schemas.openxmlformats.org/officeDocument/2006/relationships/customXml" Target="../ink/ink14.xml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customXml" Target="../ink/ink17.xml"/><Relationship Id="rId7" Type="http://schemas.openxmlformats.org/officeDocument/2006/relationships/customXml" Target="../ink/ink19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customXml" Target="../ink/ink18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9.jpeg"/><Relationship Id="rId7" Type="http://schemas.openxmlformats.org/officeDocument/2006/relationships/customXml" Target="../ink/ink2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Relationship Id="rId6" Type="http://schemas.microsoft.com/office/2007/relationships/hdphoto" Target="../media/hdphoto4.wdp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8" name="Group 1027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29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30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2" name="Isosceles Triangle 1041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4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8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50" name="Isosceles Triangle 104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52" name="Isosceles Triangle 105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026" name="Picture 2" descr="Why You Should be Using a Three Phase Induction Motor with Your AC Variable  Frequency Drive (VFD)">
            <a:extLst>
              <a:ext uri="{FF2B5EF4-FFF2-40B4-BE49-F238E27FC236}">
                <a16:creationId xmlns:a16="http://schemas.microsoft.com/office/drawing/2014/main" id="{3ABD9264-2A12-89EF-FA8A-94ED07997BB9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 rotWithShape="1"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2344" b="11048"/>
          <a:stretch/>
        </p:blipFill>
        <p:spPr bwMode="auto">
          <a:xfrm>
            <a:off x="1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Isosceles Triangle 1053">
            <a:extLst>
              <a:ext uri="{FF2B5EF4-FFF2-40B4-BE49-F238E27FC236}">
                <a16:creationId xmlns:a16="http://schemas.microsoft.com/office/drawing/2014/main" id="{3559A5F2-8BE0-4998-A1E4-1B145465A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56" name="Parallelogram 1055">
            <a:extLst>
              <a:ext uri="{FF2B5EF4-FFF2-40B4-BE49-F238E27FC236}">
                <a16:creationId xmlns:a16="http://schemas.microsoft.com/office/drawing/2014/main" id="{3A6596D4-D53C-424F-9F16-CC8686C0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58" name="Straight Connector 1057">
            <a:extLst>
              <a:ext uri="{FF2B5EF4-FFF2-40B4-BE49-F238E27FC236}">
                <a16:creationId xmlns:a16="http://schemas.microsoft.com/office/drawing/2014/main" id="{81BB890B-70D4-42FE-A599-6AEF1A42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60" name="Straight Connector 1059">
            <a:extLst>
              <a:ext uri="{FF2B5EF4-FFF2-40B4-BE49-F238E27FC236}">
                <a16:creationId xmlns:a16="http://schemas.microsoft.com/office/drawing/2014/main" id="{3842D646-B58C-43C8-8152-01BC782B7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62" name="Rectangle 23">
            <a:extLst>
              <a:ext uri="{FF2B5EF4-FFF2-40B4-BE49-F238E27FC236}">
                <a16:creationId xmlns:a16="http://schemas.microsoft.com/office/drawing/2014/main" id="{9772CABD-4211-42AA-B349-D4002E52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4" name="Rectangle 25">
            <a:extLst>
              <a:ext uri="{FF2B5EF4-FFF2-40B4-BE49-F238E27FC236}">
                <a16:creationId xmlns:a16="http://schemas.microsoft.com/office/drawing/2014/main" id="{BBD91630-4DBA-4294-8016-FEB5C3B0C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5" name="Isosceles Triangle 1064">
            <a:extLst>
              <a:ext uri="{FF2B5EF4-FFF2-40B4-BE49-F238E27FC236}">
                <a16:creationId xmlns:a16="http://schemas.microsoft.com/office/drawing/2014/main" id="{E67D1587-504D-41BC-9D48-B61257BFB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60F4C7F-7047-89AC-5FF4-E3BA2F944B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600" dirty="0">
                <a:solidFill>
                  <a:schemeClr val="accent1"/>
                </a:solidFill>
              </a:rPr>
              <a:t>Asynchronous</a:t>
            </a:r>
            <a:br>
              <a:rPr lang="en-US" sz="4600" dirty="0">
                <a:solidFill>
                  <a:schemeClr val="accent1"/>
                </a:solidFill>
              </a:rPr>
            </a:br>
            <a:r>
              <a:rPr lang="en-US" sz="4600" dirty="0">
                <a:solidFill>
                  <a:schemeClr val="accent1"/>
                </a:solidFill>
              </a:rPr>
              <a:t>/ ac induction motors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6449FE82-4129-3E63-D8E8-6471AD9A45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0964" y="4050832"/>
            <a:ext cx="4573037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en-US" sz="1800">
                <a:solidFill>
                  <a:schemeClr val="bg1"/>
                </a:solidFill>
              </a:rPr>
              <a:t>Luke O’Sullivan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E6815F-F261-BAC5-EAEB-C07696622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92401" y="6041362"/>
            <a:ext cx="402149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Asynchronous</a:t>
            </a:r>
            <a:br>
              <a:rPr lang="en-US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</a:br>
            <a:r>
              <a:rPr lang="en-US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/ AC induction motors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EB2F56-E24E-6E10-76CE-66F02CD37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AEF9944-A4F6-4C59-AEBD-678D6480B8EA}" type="slidenum">
              <a:rPr lang="en-US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rPr>
              <a:pPr defTabSz="914400">
                <a:spcAft>
                  <a:spcPts val="600"/>
                </a:spcAft>
              </a:pPr>
              <a:t>1</a:t>
            </a:fld>
            <a:endParaRPr lang="en-US">
              <a:solidFill>
                <a:schemeClr val="bg1"/>
              </a:solidFill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66" name="Rectangle 27">
            <a:extLst>
              <a:ext uri="{FF2B5EF4-FFF2-40B4-BE49-F238E27FC236}">
                <a16:creationId xmlns:a16="http://schemas.microsoft.com/office/drawing/2014/main" id="{8765DD1A-F044-4DE7-8A9B-7C30DC85A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7" name="Rectangle 28">
            <a:extLst>
              <a:ext uri="{FF2B5EF4-FFF2-40B4-BE49-F238E27FC236}">
                <a16:creationId xmlns:a16="http://schemas.microsoft.com/office/drawing/2014/main" id="{2FE2170D-72D6-48A8-8E9A-BFF3BF03D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8" name="Rectangle 29">
            <a:extLst>
              <a:ext uri="{FF2B5EF4-FFF2-40B4-BE49-F238E27FC236}">
                <a16:creationId xmlns:a16="http://schemas.microsoft.com/office/drawing/2014/main" id="{01D19436-094D-463D-AFEA-870FDBD03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69" name="Isosceles Triangle 1068">
            <a:extLst>
              <a:ext uri="{FF2B5EF4-FFF2-40B4-BE49-F238E27FC236}">
                <a16:creationId xmlns:a16="http://schemas.microsoft.com/office/drawing/2014/main" id="{9A2DE6E0-967C-4C58-8558-EC08F1138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64DEF32-F285-496D-8D50-09FC7B173688}"/>
                  </a:ext>
                </a:extLst>
              </p14:cNvPr>
              <p14:cNvContentPartPr/>
              <p14:nvPr/>
            </p14:nvContentPartPr>
            <p14:xfrm>
              <a:off x="9970339" y="5214187"/>
              <a:ext cx="689400" cy="3132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64DEF32-F285-496D-8D50-09FC7B17368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961699" y="5205187"/>
                <a:ext cx="707040" cy="330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1154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/>
              <a:t>Agenda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Introduction to AC Motors</a:t>
            </a:r>
          </a:p>
          <a:p>
            <a:pPr rtl="0"/>
            <a:r>
              <a:rPr lang="en-GB" dirty="0"/>
              <a:t>Construction of an AC Motor</a:t>
            </a:r>
          </a:p>
          <a:p>
            <a:pPr rtl="0"/>
            <a:r>
              <a:rPr lang="en-GB" dirty="0"/>
              <a:t>Applications of AC Motors</a:t>
            </a:r>
          </a:p>
          <a:p>
            <a:pPr rtl="0"/>
            <a:r>
              <a:rPr lang="en-GB" dirty="0"/>
              <a:t>Motor Control Centre (MCC)</a:t>
            </a:r>
          </a:p>
          <a:p>
            <a:pPr rtl="0"/>
            <a:r>
              <a:rPr lang="en-GB"/>
              <a:t>Distributed Control Centre (DCS) </a:t>
            </a:r>
            <a:endParaRPr lang="en-GB" dirty="0"/>
          </a:p>
        </p:txBody>
      </p:sp>
      <p:pic>
        <p:nvPicPr>
          <p:cNvPr id="2050" name="Picture 2" descr="696 Contents Page Stock Photos - Free &amp; Royalty-Free Stock Photos from  Dreamstime">
            <a:extLst>
              <a:ext uri="{FF2B5EF4-FFF2-40B4-BE49-F238E27FC236}">
                <a16:creationId xmlns:a16="http://schemas.microsoft.com/office/drawing/2014/main" id="{60D77A8F-8D5C-30EA-503D-33896DBFC3B7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15" r="23515"/>
          <a:stretch>
            <a:fillRect/>
          </a:stretch>
        </p:blipFill>
        <p:spPr bwMode="auto">
          <a:xfrm>
            <a:off x="8194348" y="1076804"/>
            <a:ext cx="3997652" cy="503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C50BB1C4-223C-42B9-AF6A-F40E305B1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r>
              <a:rPr lang="en-US" dirty="0">
                <a:solidFill>
                  <a:schemeClr val="tx1">
                    <a:tint val="75000"/>
                  </a:schemeClr>
                </a:solidFill>
              </a:rPr>
              <a:t>Asynchronous</a:t>
            </a:r>
            <a:br>
              <a:rPr lang="en-US" dirty="0">
                <a:solidFill>
                  <a:schemeClr val="tx1">
                    <a:tint val="75000"/>
                  </a:schemeClr>
                </a:solidFill>
              </a:rPr>
            </a:br>
            <a:r>
              <a:rPr lang="en-US" dirty="0">
                <a:solidFill>
                  <a:schemeClr val="tx1">
                    <a:tint val="75000"/>
                  </a:schemeClr>
                </a:solidFill>
              </a:rPr>
              <a:t>/ AC induction motors</a:t>
            </a:r>
          </a:p>
          <a:p>
            <a:pPr rtl="0"/>
            <a:endParaRPr lang="en-GB" dirty="0"/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29B547D4-09F9-49AB-B5C7-2EDDB233C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FAEF9944-A4F6-4C59-AEBD-678D6480B8EA}" type="slidenum">
              <a:rPr lang="en-GB" smtClean="0"/>
              <a:pPr/>
              <a:t>2</a:t>
            </a:fld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A00AF2B0-19C7-4879-A994-7CB9BE01A8E3}"/>
                  </a:ext>
                </a:extLst>
              </p14:cNvPr>
              <p14:cNvContentPartPr/>
              <p14:nvPr/>
            </p14:nvContentPartPr>
            <p14:xfrm>
              <a:off x="5437579" y="3032227"/>
              <a:ext cx="362880" cy="1062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A00AF2B0-19C7-4879-A994-7CB9BE01A8E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428579" y="3023587"/>
                <a:ext cx="380520" cy="12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CF8DBCB0-B0E2-4020-BE7A-61E119F0CED7}"/>
                  </a:ext>
                </a:extLst>
              </p14:cNvPr>
              <p14:cNvContentPartPr/>
              <p14:nvPr/>
            </p14:nvContentPartPr>
            <p14:xfrm>
              <a:off x="5359099" y="3565387"/>
              <a:ext cx="316080" cy="11592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CF8DBCB0-B0E2-4020-BE7A-61E119F0CED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5350099" y="3556747"/>
                <a:ext cx="333720" cy="133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7" name="Group 1036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8" name="Straight Connector 1037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9" name="Straight Connector 1038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40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1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2" name="Isosceles Triangle 1041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3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4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5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6" name="Isosceles Triangle 1045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47" name="Isosceles Triangle 1046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1049" name="Rectangle 104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53" name="Isosceles Triangle 105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EDB7E63-0AD5-451A-9802-48AB1D44E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Introduction to AC Motors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69D770A-D8B9-4D5E-BB61-CD763E29D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​What does it do? – Converts alternating current into mechanical power.</a:t>
            </a:r>
          </a:p>
          <a:p>
            <a:r>
              <a:rPr lang="en-US" dirty="0">
                <a:solidFill>
                  <a:schemeClr val="bg1"/>
                </a:solidFill>
              </a:rPr>
              <a:t>One of the most robust and used machines in industry.</a:t>
            </a:r>
          </a:p>
          <a:p>
            <a:r>
              <a:rPr lang="en-US" dirty="0">
                <a:solidFill>
                  <a:schemeClr val="bg1"/>
                </a:solidFill>
              </a:rPr>
              <a:t>Most common type is the three-phase supply motor.</a:t>
            </a:r>
          </a:p>
          <a:p>
            <a:r>
              <a:rPr lang="en-US" dirty="0">
                <a:solidFill>
                  <a:schemeClr val="bg1"/>
                </a:solidFill>
              </a:rPr>
              <a:t>Three-Phase is more powerful than single-phase. </a:t>
            </a:r>
          </a:p>
        </p:txBody>
      </p:sp>
      <p:pic>
        <p:nvPicPr>
          <p:cNvPr id="1032" name="Picture 8" descr="Engineering Cartoon png download - 1600*1152 - Free Transparent Induction  Motor png Download. - CleanPNG / KissPNG">
            <a:extLst>
              <a:ext uri="{FF2B5EF4-FFF2-40B4-BE49-F238E27FC236}">
                <a16:creationId xmlns:a16="http://schemas.microsoft.com/office/drawing/2014/main" id="{21542F6F-3AD8-0197-1916-17A364C096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879" b="93485" l="2889" r="98000">
                        <a14:foregroundMark x1="18778" y1="11515" x2="18778" y2="11515"/>
                        <a14:foregroundMark x1="20333" y1="6061" x2="20333" y2="6061"/>
                        <a14:foregroundMark x1="65556" y1="2879" x2="65556" y2="2879"/>
                        <a14:foregroundMark x1="94667" y1="60152" x2="94667" y2="60152"/>
                        <a14:foregroundMark x1="98333" y1="60606" x2="98333" y2="60606"/>
                        <a14:foregroundMark x1="7000" y1="46970" x2="7000" y2="46970"/>
                        <a14:foregroundMark x1="2889" y1="41667" x2="2889" y2="41667"/>
                        <a14:foregroundMark x1="54778" y1="93485" x2="54778" y2="93485"/>
                      </a14:backgroundRemoval>
                    </a14:imgEffect>
                    <a14:imgEffect>
                      <a14:artisticFilmGrain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1" y="1538936"/>
            <a:ext cx="5143500" cy="3767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A0C89215-7880-40F7-A389-2C9A09EE3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95899" y="6182876"/>
            <a:ext cx="459863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ASYNCHRONOUS/AC INDUCTION MOTORS</a:t>
            </a:r>
            <a:endParaRPr lang="en-US" kern="1200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1CFAACA4-65B8-42F6-BCD5-C3D1E8D95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6161" y="6182876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AEF9944-A4F6-4C59-AEBD-678D6480B8EA}" type="slidenum"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pPr defTabSz="914400">
                <a:spcAft>
                  <a:spcPts val="600"/>
                </a:spcAft>
              </a:pPr>
              <a:t>3</a:t>
            </a:fld>
            <a:endParaRPr lang="en-US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1055" name="Isosceles Triangle 105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85E20D96-01CD-468C-8DE7-6E3861E998DC}"/>
                  </a:ext>
                </a:extLst>
              </p14:cNvPr>
              <p14:cNvContentPartPr/>
              <p14:nvPr/>
            </p14:nvContentPartPr>
            <p14:xfrm>
              <a:off x="4017019" y="4530547"/>
              <a:ext cx="655920" cy="4521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85E20D96-01CD-468C-8DE7-6E3861E998D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08019" y="4521907"/>
                <a:ext cx="673560" cy="46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729B3617-D6FD-4D1D-9B60-B464F46B3FC4}"/>
                  </a:ext>
                </a:extLst>
              </p14:cNvPr>
              <p14:cNvContentPartPr/>
              <p14:nvPr/>
            </p14:nvContentPartPr>
            <p14:xfrm>
              <a:off x="4170019" y="2677627"/>
              <a:ext cx="856440" cy="5169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729B3617-D6FD-4D1D-9B60-B464F46B3FC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161379" y="2668627"/>
                <a:ext cx="874080" cy="534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09332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31CEB84-49DC-40A9-B2F0-D573658AE9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9162" y="1237672"/>
            <a:ext cx="3754671" cy="1208518"/>
          </a:xfrm>
        </p:spPr>
        <p:txBody>
          <a:bodyPr rtlCol="0"/>
          <a:lstStyle/>
          <a:p>
            <a:pPr rtl="0"/>
            <a:r>
              <a:rPr lang="en-GB" dirty="0"/>
              <a:t>Construction of an AC Motor</a:t>
            </a:r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B7886DF7-FA3D-4AD1-AEC1-578EA3AC8C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6914" y="2548004"/>
            <a:ext cx="3806919" cy="3344796"/>
          </a:xfrm>
        </p:spPr>
        <p:txBody>
          <a:bodyPr rtlCol="0">
            <a:normAutofit fontScale="92500" lnSpcReduction="10000"/>
          </a:bodyPr>
          <a:lstStyle/>
          <a:p>
            <a:pPr rtl="0"/>
            <a:r>
              <a:rPr lang="en-GB" dirty="0"/>
              <a:t>Two main parts- Stator &amp; Rotor</a:t>
            </a:r>
          </a:p>
          <a:p>
            <a:pPr rtl="0"/>
            <a:r>
              <a:rPr lang="en-GB" dirty="0"/>
              <a:t>Both operate like electrical circuits and electromagnets</a:t>
            </a:r>
          </a:p>
          <a:p>
            <a:pPr rtl="0"/>
            <a:r>
              <a:rPr lang="en-GB" dirty="0"/>
              <a:t>Stator has AC power supplied coils – producing a magnetic field</a:t>
            </a:r>
          </a:p>
          <a:p>
            <a:pPr rtl="0"/>
            <a:r>
              <a:rPr lang="en-GB" dirty="0"/>
              <a:t>Rotor attached to the shaft – producing a rotating magnetic field</a:t>
            </a:r>
          </a:p>
          <a:p>
            <a:pPr rtl="0"/>
            <a:r>
              <a:rPr lang="en-GB" dirty="0"/>
              <a:t>Asynchronous speed is determined by the power supply</a:t>
            </a:r>
          </a:p>
          <a:p>
            <a:pPr rtl="0"/>
            <a:r>
              <a:rPr lang="en-GB" dirty="0"/>
              <a:t>Casing/Frame – Cooling fins for heat dissipation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Placeholder 3" descr="3-Phase AC Motors: Types, Design Characteristics and Common Use -  Electrical Axis">
            <a:extLst>
              <a:ext uri="{FF2B5EF4-FFF2-40B4-BE49-F238E27FC236}">
                <a16:creationId xmlns:a16="http://schemas.microsoft.com/office/drawing/2014/main" id="{F7418072-6243-C632-FBBF-C09251C255F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086" t="-22564" r="-2862" b="-22602"/>
          <a:stretch/>
        </p:blipFill>
        <p:spPr bwMode="auto">
          <a:xfrm>
            <a:off x="1" y="1095509"/>
            <a:ext cx="4354356" cy="290499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Induction Electric Motor (Squirrel Cage) Explained - saVRee">
            <a:extLst>
              <a:ext uri="{FF2B5EF4-FFF2-40B4-BE49-F238E27FC236}">
                <a16:creationId xmlns:a16="http://schemas.microsoft.com/office/drawing/2014/main" id="{C2041B54-B807-EA91-8380-6EC4D9E1B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055" y="3029527"/>
            <a:ext cx="3568570" cy="275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1BC10F86-4B82-47AC-88EF-145B763F84B1}"/>
                  </a:ext>
                </a:extLst>
              </p14:cNvPr>
              <p14:cNvContentPartPr/>
              <p14:nvPr/>
            </p14:nvContentPartPr>
            <p14:xfrm>
              <a:off x="9107059" y="2842147"/>
              <a:ext cx="734760" cy="3441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1BC10F86-4B82-47AC-88EF-145B763F84B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098419" y="2833507"/>
                <a:ext cx="752400" cy="36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0DABA76D-B5EE-4A5D-A9B0-90CED330136D}"/>
                  </a:ext>
                </a:extLst>
              </p14:cNvPr>
              <p14:cNvContentPartPr/>
              <p14:nvPr/>
            </p14:nvContentPartPr>
            <p14:xfrm>
              <a:off x="8552659" y="3474667"/>
              <a:ext cx="714600" cy="28512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0DABA76D-B5EE-4A5D-A9B0-90CED330136D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543659" y="3466027"/>
                <a:ext cx="732240" cy="30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16DA9E68-E18E-4E18-BD85-EC7ED621CF2D}"/>
                  </a:ext>
                </a:extLst>
              </p14:cNvPr>
              <p14:cNvContentPartPr/>
              <p14:nvPr/>
            </p14:nvContentPartPr>
            <p14:xfrm>
              <a:off x="8576059" y="4244347"/>
              <a:ext cx="735840" cy="28620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16DA9E68-E18E-4E18-BD85-EC7ED621CF2D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567059" y="4235707"/>
                <a:ext cx="753480" cy="303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" name="Group 51">
            <a:extLst>
              <a:ext uri="{FF2B5EF4-FFF2-40B4-BE49-F238E27FC236}">
                <a16:creationId xmlns:a16="http://schemas.microsoft.com/office/drawing/2014/main" id="{A5AFB369-4673-4727-A7CD-D86AFE0AE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53" name="Freeform 14">
              <a:extLst>
                <a:ext uri="{FF2B5EF4-FFF2-40B4-BE49-F238E27FC236}">
                  <a16:creationId xmlns:a16="http://schemas.microsoft.com/office/drawing/2014/main" id="{50709826-4D6B-4A97-8DB3-5DA166626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7263F58-6EE6-45B3-9BF2-C0BD5D30A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197CE03-EB81-4718-BEA1-C2D488961E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ectangle 23">
              <a:extLst>
                <a:ext uri="{FF2B5EF4-FFF2-40B4-BE49-F238E27FC236}">
                  <a16:creationId xmlns:a16="http://schemas.microsoft.com/office/drawing/2014/main" id="{A3451629-72D6-4E33-A99A-40FAF7445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5">
              <a:extLst>
                <a:ext uri="{FF2B5EF4-FFF2-40B4-BE49-F238E27FC236}">
                  <a16:creationId xmlns:a16="http://schemas.microsoft.com/office/drawing/2014/main" id="{E04F0FD4-BCD5-4435-A6B5-A2E69303B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Isosceles Triangle 57">
              <a:extLst>
                <a:ext uri="{FF2B5EF4-FFF2-40B4-BE49-F238E27FC236}">
                  <a16:creationId xmlns:a16="http://schemas.microsoft.com/office/drawing/2014/main" id="{DE110F09-1C81-4E73-B5E9-D857CD879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7">
              <a:extLst>
                <a:ext uri="{FF2B5EF4-FFF2-40B4-BE49-F238E27FC236}">
                  <a16:creationId xmlns:a16="http://schemas.microsoft.com/office/drawing/2014/main" id="{273A9C01-06BD-4E8E-8BBF-2E2A9ECF4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28">
              <a:extLst>
                <a:ext uri="{FF2B5EF4-FFF2-40B4-BE49-F238E27FC236}">
                  <a16:creationId xmlns:a16="http://schemas.microsoft.com/office/drawing/2014/main" id="{B206C9B2-27BE-4B6F-A4D0-485FBBEB5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9">
              <a:extLst>
                <a:ext uri="{FF2B5EF4-FFF2-40B4-BE49-F238E27FC236}">
                  <a16:creationId xmlns:a16="http://schemas.microsoft.com/office/drawing/2014/main" id="{2E7D673E-0C5C-4F2B-B46E-3E9286B9E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F0F78B34-9B26-4CA9-B8F0-B9638730F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EF1E2E1-A7D9-F7CD-A414-BCDCF9B030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499" t="7147" r="14166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B48C0F62-9551-4822-9F73-B10AB6719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0" y="765063"/>
            <a:ext cx="4088190" cy="15037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4800" dirty="0">
                <a:solidFill>
                  <a:schemeClr val="accent1"/>
                </a:solidFill>
              </a:rPr>
              <a:t>Applications of AC Motors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F458BEE6-E75E-4649-B5D4-83DF2D465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99399" y="6092937"/>
            <a:ext cx="39938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dirty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rPr>
              <a:t>ASYNCHRONOUS/AC INDUCTION MOTORS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0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2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9DD3195E-7B1B-4AC6-8706-3E0DE49FE9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AEF9944-A4F6-4C59-AEBD-678D6480B8EA}" type="slidenum">
              <a:rPr lang="en-US">
                <a:solidFill>
                  <a:schemeClr val="bg1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74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6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8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9B319E-C872-FAB6-A211-F8332C416A5E}"/>
              </a:ext>
            </a:extLst>
          </p:cNvPr>
          <p:cNvSpPr txBox="1"/>
          <p:nvPr/>
        </p:nvSpPr>
        <p:spPr>
          <a:xfrm>
            <a:off x="1173192" y="2441275"/>
            <a:ext cx="392009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Used in a variety of applications due to their robustness and reliability.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These applications include: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Pumps, Fans, compressors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Often found in household applications such as fridges, washing machines and air conditioning units.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DD80FEC-D88A-402F-8616-85A36F9EAB37}"/>
                  </a:ext>
                </a:extLst>
              </p14:cNvPr>
              <p14:cNvContentPartPr/>
              <p14:nvPr/>
            </p14:nvContentPartPr>
            <p14:xfrm>
              <a:off x="3496099" y="4380067"/>
              <a:ext cx="805320" cy="44100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DD80FEC-D88A-402F-8616-85A36F9EAB3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487459" y="4371427"/>
                <a:ext cx="822960" cy="45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BDC0D54C-06A2-4494-AA63-249160D6791C}"/>
                  </a:ext>
                </a:extLst>
              </p14:cNvPr>
              <p14:cNvContentPartPr/>
              <p14:nvPr/>
            </p14:nvContentPartPr>
            <p14:xfrm>
              <a:off x="4605619" y="3493747"/>
              <a:ext cx="713520" cy="33876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BDC0D54C-06A2-4494-AA63-249160D6791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596619" y="3485107"/>
                <a:ext cx="731160" cy="356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8508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F50128A-423C-9274-BFEE-E900EF7FB433}"/>
              </a:ext>
            </a:extLst>
          </p:cNvPr>
          <p:cNvSpPr/>
          <p:nvPr/>
        </p:nvSpPr>
        <p:spPr>
          <a:xfrm>
            <a:off x="5394960" y="609599"/>
            <a:ext cx="6793864" cy="971551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5400000" scaled="1"/>
            <a:tileRect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151" name="Group 6150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152" name="Straight Connector 6151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3" name="Straight Connector 6152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54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5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6" name="Isosceles Triangle 6155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7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8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9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0" name="Isosceles Triangle 6159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1" name="Isosceles Triangle 6160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E4C5DC3-6549-5CD8-F223-F5BC62C7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rgbClr val="002060"/>
                </a:solidFill>
              </a:rPr>
              <a:t>Distributed Control System (DCS)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CF0CF8-51DF-53E0-D206-89F1FCE2DC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buFont typeface="Wingdings 3" charset="2"/>
              <a:buChar char=""/>
            </a:pPr>
            <a:r>
              <a:rPr lang="en-US" dirty="0"/>
              <a:t>Computer based system used to safely control different types of industrial equipment.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Ability to distribute various control tasks out to multiple controllers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Real time monitoring and feedback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Provides motor control and automation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Ability to control the speed, torque and other characteristics of a motor.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dirty="0"/>
              <a:t>Centralized system ensures of quality performance and enhanced safety of the industrial systems. </a:t>
            </a:r>
          </a:p>
          <a:p>
            <a:pPr marL="285750" indent="-285750">
              <a:buFont typeface="Wingdings 3" charset="2"/>
              <a:buChar char=""/>
            </a:pPr>
            <a:endParaRPr lang="en-US" dirty="0"/>
          </a:p>
          <a:p>
            <a:pPr marL="285750" indent="-285750">
              <a:buFont typeface="Wingdings 3" charset="2"/>
              <a:buChar char=""/>
            </a:pP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08593-A1A8-DD51-2CCA-8D5B2E1AE9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09563" y="6041362"/>
            <a:ext cx="233214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dirty="0"/>
              <a:t>ASYNCHRONOUS/AC INDUCTION MOTORS </a:t>
            </a:r>
            <a:endParaRPr lang="en-US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Distributed Control System (DCS) | Yokogawa United Kingdom Ltd.">
            <a:extLst>
              <a:ext uri="{FF2B5EF4-FFF2-40B4-BE49-F238E27FC236}">
                <a16:creationId xmlns:a16="http://schemas.microsoft.com/office/drawing/2014/main" id="{C58E5FA2-ADE1-2683-0538-40BAAD3277B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02" r="36888"/>
          <a:stretch/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3" name="Isosceles Triangle 616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F0D0D8-012B-D95C-AB28-ECC1003C8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41996" y="6041362"/>
            <a:ext cx="43200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AEF9944-A4F6-4C59-AEBD-678D6480B8EA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D2DE4777-0501-40DD-9530-993A5FACB116}"/>
                  </a:ext>
                </a:extLst>
              </p14:cNvPr>
              <p14:cNvContentPartPr/>
              <p14:nvPr/>
            </p14:nvContentPartPr>
            <p14:xfrm>
              <a:off x="6147499" y="3032947"/>
              <a:ext cx="517320" cy="229680"/>
            </p14:xfrm>
          </p:contentPart>
        </mc:Choice>
        <mc:Fallback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D2DE4777-0501-40DD-9530-993A5FACB11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38499" y="3024307"/>
                <a:ext cx="534960" cy="24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EE59EB8-279A-4D41-BF96-0982D78EDE65}"/>
                  </a:ext>
                </a:extLst>
              </p14:cNvPr>
              <p14:cNvContentPartPr/>
              <p14:nvPr/>
            </p14:nvContentPartPr>
            <p14:xfrm>
              <a:off x="6261979" y="4968307"/>
              <a:ext cx="80640" cy="3852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EE59EB8-279A-4D41-BF96-0982D78EDE6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252979" y="4959307"/>
                <a:ext cx="98280" cy="5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9CD0394-7050-48C0-A43D-78428DEA1F6B}"/>
                  </a:ext>
                </a:extLst>
              </p14:cNvPr>
              <p14:cNvContentPartPr/>
              <p14:nvPr/>
            </p14:nvContentPartPr>
            <p14:xfrm>
              <a:off x="7766419" y="4824307"/>
              <a:ext cx="568440" cy="32364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9CD0394-7050-48C0-A43D-78428DEA1F6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757779" y="4815307"/>
                <a:ext cx="586080" cy="341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532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6" name="Title 5">
            <a:extLst>
              <a:ext uri="{FF2B5EF4-FFF2-40B4-BE49-F238E27FC236}">
                <a16:creationId xmlns:a16="http://schemas.microsoft.com/office/drawing/2014/main" id="{AFE67981-079D-4463-B997-67E6CA039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786" y="1082644"/>
            <a:ext cx="7973522" cy="87424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US" sz="5400" dirty="0">
                <a:solidFill>
                  <a:schemeClr val="accent1"/>
                </a:solidFill>
              </a:rPr>
              <a:t>Motor Control Centre (MCC)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FB33DA-2432-4BA6-8EC0-7CA2F9A3D0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3532" y="6223924"/>
            <a:ext cx="340472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dirty="0"/>
              <a:t>ASYNCHRONOUS/AC INDUCTION MOTORS</a:t>
            </a:r>
            <a:endParaRPr lang="en-US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BF995-3A96-4426-B458-AE23D8310B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AEF9944-A4F6-4C59-AEBD-678D6480B8EA}" type="slidenum">
              <a:rPr lang="en-US" smtClean="0"/>
              <a:pPr defTabSz="914400"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4098" name="Picture 2" descr="Motor control centers">
            <a:extLst>
              <a:ext uri="{FF2B5EF4-FFF2-40B4-BE49-F238E27FC236}">
                <a16:creationId xmlns:a16="http://schemas.microsoft.com/office/drawing/2014/main" id="{CC7CD975-B25B-D987-1673-B039B3BC78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000" b="92600" l="3600" r="90000">
                        <a14:foregroundMark x1="22400" y1="12400" x2="22400" y2="12400"/>
                        <a14:foregroundMark x1="3600" y1="4000" x2="59400" y2="10600"/>
                        <a14:foregroundMark x1="59400" y1="10600" x2="61800" y2="41600"/>
                        <a14:foregroundMark x1="61800" y1="41600" x2="57200" y2="51400"/>
                        <a14:foregroundMark x1="22400" y1="19600" x2="20200" y2="88600"/>
                        <a14:foregroundMark x1="20200" y1="88600" x2="62400" y2="91600"/>
                        <a14:foregroundMark x1="62400" y1="91600" x2="82800" y2="89400"/>
                        <a14:foregroundMark x1="82800" y1="89400" x2="88800" y2="47600"/>
                        <a14:foregroundMark x1="88800" y1="47600" x2="88400" y2="6200"/>
                        <a14:foregroundMark x1="16400" y1="85200" x2="31000" y2="90400"/>
                        <a14:foregroundMark x1="31000" y1="90400" x2="75000" y2="92600"/>
                        <a14:foregroundMark x1="75000" y1="92600" x2="84200" y2="87000"/>
                        <a14:foregroundMark x1="13200" y1="92000" x2="13200" y2="92000"/>
                        <a14:foregroundMark x1="24600" y1="77800" x2="15000" y2="91200"/>
                        <a14:foregroundMark x1="15000" y1="91200" x2="25400" y2="882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95" y="2222548"/>
            <a:ext cx="4108493" cy="4108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1E5FC67-AE50-B28C-4E25-32DB6161BAEB}"/>
              </a:ext>
            </a:extLst>
          </p:cNvPr>
          <p:cNvSpPr txBox="1"/>
          <p:nvPr/>
        </p:nvSpPr>
        <p:spPr>
          <a:xfrm>
            <a:off x="4916774" y="2262592"/>
            <a:ext cx="449483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Purpose: To distribute power and control the motors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Ensures safety by offering trip systems to the motors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Housed in cabinets with different sections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Sections include, motor starters, circuit breakers and control devices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Beneficial due to the centralised control and monitoring of the motor.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31FAB49-2E80-4D8B-B450-FF347A944A35}"/>
                  </a:ext>
                </a:extLst>
              </p14:cNvPr>
              <p14:cNvContentPartPr/>
              <p14:nvPr/>
            </p14:nvContentPartPr>
            <p14:xfrm>
              <a:off x="8319379" y="3333547"/>
              <a:ext cx="583200" cy="2484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31FAB49-2E80-4D8B-B450-FF347A944A3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310739" y="3324907"/>
                <a:ext cx="600840" cy="26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63CE7E2-5795-4E9B-99D3-7846501801F0}"/>
                  </a:ext>
                </a:extLst>
              </p14:cNvPr>
              <p14:cNvContentPartPr/>
              <p14:nvPr/>
            </p14:nvContentPartPr>
            <p14:xfrm>
              <a:off x="7635019" y="4038427"/>
              <a:ext cx="636120" cy="24660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63CE7E2-5795-4E9B-99D3-7846501801F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626379" y="4029427"/>
                <a:ext cx="65376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E646681-60FC-460D-BD0E-8E7E05B79E89}"/>
                  </a:ext>
                </a:extLst>
              </p14:cNvPr>
              <p14:cNvContentPartPr/>
              <p14:nvPr/>
            </p14:nvContentPartPr>
            <p14:xfrm>
              <a:off x="7732579" y="5064427"/>
              <a:ext cx="703800" cy="2649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E646681-60FC-460D-BD0E-8E7E05B79E8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723579" y="5055787"/>
                <a:ext cx="721440" cy="28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45023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How Electric Motors Work | HowStuffWorks">
            <a:extLst>
              <a:ext uri="{FF2B5EF4-FFF2-40B4-BE49-F238E27FC236}">
                <a16:creationId xmlns:a16="http://schemas.microsoft.com/office/drawing/2014/main" id="{EB43A25A-A8A3-69D0-E2DC-C8C9F83FECA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5859E4-2151-A42D-C7A9-29FBEAD95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u="sng" dirty="0"/>
              <a:t>Conclusion:</a:t>
            </a:r>
            <a:endParaRPr lang="en-GB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53077-8264-0F4E-F032-8A8D7D484A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 conclusion, AC/Asynchronous motors are vital components within industrial settings, they offer and provide efficient mechanical power to various systems. Understanding the fundamentals and construction of an AC/Asynchronous is important to all engineers and technicians that work alongside the systems</a:t>
            </a:r>
          </a:p>
          <a:p>
            <a:r>
              <a:rPr lang="en-GB">
                <a:solidFill>
                  <a:srgbClr val="FFFFFF"/>
                </a:solidFill>
              </a:rPr>
              <a:t>As well as the motors themselves, it is also important for there to be an understanding of different centralised controls in the industrial settings, such as a Motor Control Centre or a Distributed Control System as discussed.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958A4-375A-EF2B-E16D-416843DC43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6297612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ASYNCHRONOUS/AC INDUCTION MOTORS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FB46C-F124-4DB4-7D70-8BD40853C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 rtl="0">
              <a:spcAft>
                <a:spcPts val="600"/>
              </a:spcAft>
            </a:pPr>
            <a:fld id="{FAEF9944-A4F6-4C59-AEBD-678D6480B8EA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EE77678C-AFBB-4B0B-87D8-44D7C53A8EB6}"/>
                  </a:ext>
                </a:extLst>
              </p14:cNvPr>
              <p14:cNvContentPartPr/>
              <p14:nvPr/>
            </p14:nvContentPartPr>
            <p14:xfrm>
              <a:off x="7815019" y="3226987"/>
              <a:ext cx="595800" cy="2016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EE77678C-AFBB-4B0B-87D8-44D7C53A8EB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806379" y="3217987"/>
                <a:ext cx="6134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9F3D480-5543-4C75-9955-7501BBE15CFC}"/>
                  </a:ext>
                </a:extLst>
              </p14:cNvPr>
              <p14:cNvContentPartPr/>
              <p14:nvPr/>
            </p14:nvContentPartPr>
            <p14:xfrm>
              <a:off x="7728259" y="3688507"/>
              <a:ext cx="434880" cy="1634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9F3D480-5543-4C75-9955-7501BBE15CF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719619" y="3679507"/>
                <a:ext cx="45252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4E864A3-04E0-4ACD-8C3C-2735C11B8175}"/>
                  </a:ext>
                </a:extLst>
              </p14:cNvPr>
              <p14:cNvContentPartPr/>
              <p14:nvPr/>
            </p14:nvContentPartPr>
            <p14:xfrm>
              <a:off x="7482379" y="4204387"/>
              <a:ext cx="602280" cy="1825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4E864A3-04E0-4ACD-8C3C-2735C11B817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73739" y="4195387"/>
                <a:ext cx="619920" cy="200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712539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9" name="Group 8198">
            <a:extLst>
              <a:ext uri="{FF2B5EF4-FFF2-40B4-BE49-F238E27FC236}">
                <a16:creationId xmlns:a16="http://schemas.microsoft.com/office/drawing/2014/main" id="{EB0D40EF-BA14-42F1-9492-D38C59DCA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8200" name="Straight Connector 8199">
              <a:extLst>
                <a:ext uri="{FF2B5EF4-FFF2-40B4-BE49-F238E27FC236}">
                  <a16:creationId xmlns:a16="http://schemas.microsoft.com/office/drawing/2014/main" id="{B2C3A70F-581F-48B1-AD94-04AF9A38D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01" name="Straight Connector 8200">
              <a:extLst>
                <a:ext uri="{FF2B5EF4-FFF2-40B4-BE49-F238E27FC236}">
                  <a16:creationId xmlns:a16="http://schemas.microsoft.com/office/drawing/2014/main" id="{13EABD0F-494E-4C0C-8A0C-139AFC428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8202" name="Rectangle 23">
              <a:extLst>
                <a:ext uri="{FF2B5EF4-FFF2-40B4-BE49-F238E27FC236}">
                  <a16:creationId xmlns:a16="http://schemas.microsoft.com/office/drawing/2014/main" id="{739811F7-2462-4463-BE69-32CEBED03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3" name="Rectangle 25">
              <a:extLst>
                <a:ext uri="{FF2B5EF4-FFF2-40B4-BE49-F238E27FC236}">
                  <a16:creationId xmlns:a16="http://schemas.microsoft.com/office/drawing/2014/main" id="{D91A6F9F-54F1-461A-A043-E97203A85F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4" name="Isosceles Triangle 8203">
              <a:extLst>
                <a:ext uri="{FF2B5EF4-FFF2-40B4-BE49-F238E27FC236}">
                  <a16:creationId xmlns:a16="http://schemas.microsoft.com/office/drawing/2014/main" id="{28681C3A-B98D-44BE-8120-45C3F3BA0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5" name="Rectangle 27">
              <a:extLst>
                <a:ext uri="{FF2B5EF4-FFF2-40B4-BE49-F238E27FC236}">
                  <a16:creationId xmlns:a16="http://schemas.microsoft.com/office/drawing/2014/main" id="{37478156-05FD-4D8F-AE53-B3D40AF29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6" name="Rectangle 28">
              <a:extLst>
                <a:ext uri="{FF2B5EF4-FFF2-40B4-BE49-F238E27FC236}">
                  <a16:creationId xmlns:a16="http://schemas.microsoft.com/office/drawing/2014/main" id="{A81F9C83-B446-4703-8B99-C01F0E403E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7" name="Rectangle 29">
              <a:extLst>
                <a:ext uri="{FF2B5EF4-FFF2-40B4-BE49-F238E27FC236}">
                  <a16:creationId xmlns:a16="http://schemas.microsoft.com/office/drawing/2014/main" id="{C2F5F0B6-D807-4AAE-852B-7BECE0CF4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8" name="Isosceles Triangle 8207">
              <a:extLst>
                <a:ext uri="{FF2B5EF4-FFF2-40B4-BE49-F238E27FC236}">
                  <a16:creationId xmlns:a16="http://schemas.microsoft.com/office/drawing/2014/main" id="{0945AE7B-1E9E-491F-976F-1552730887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09" name="Isosceles Triangle 8208">
              <a:extLst>
                <a:ext uri="{FF2B5EF4-FFF2-40B4-BE49-F238E27FC236}">
                  <a16:creationId xmlns:a16="http://schemas.microsoft.com/office/drawing/2014/main" id="{A38028DA-F87E-4372-9295-BC98DB400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8211" name="Rectangle 8210">
            <a:extLst>
              <a:ext uri="{FF2B5EF4-FFF2-40B4-BE49-F238E27FC236}">
                <a16:creationId xmlns:a16="http://schemas.microsoft.com/office/drawing/2014/main" id="{8E2EB503-A017-4457-A105-53638C97D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30" name="Picture Placeholder 29" descr="Office Stairs, hanging lights">
            <a:extLst>
              <a:ext uri="{FF2B5EF4-FFF2-40B4-BE49-F238E27FC236}">
                <a16:creationId xmlns:a16="http://schemas.microsoft.com/office/drawing/2014/main" id="{C1CA27C7-F47D-4606-AAE8-32BD4D06983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21"/>
          <a:stretch/>
        </p:blipFill>
        <p:spPr>
          <a:xfrm>
            <a:off x="20" y="-1"/>
            <a:ext cx="12188804" cy="6866465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64081DB-1923-4878-AB15-AD54F35A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765972"/>
            <a:ext cx="8596668" cy="1320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dirty="0">
                <a:solidFill>
                  <a:schemeClr val="tx1"/>
                </a:solidFill>
              </a:rPr>
              <a:t>THANK YOU FOR LISTENING! ANY QUESTIONS? </a:t>
            </a:r>
          </a:p>
        </p:txBody>
      </p:sp>
      <p:pic>
        <p:nvPicPr>
          <p:cNvPr id="8194" name="Picture 2" descr="Rewind &amp; Repair of AC Motors | Nationwide Service">
            <a:extLst>
              <a:ext uri="{FF2B5EF4-FFF2-40B4-BE49-F238E27FC236}">
                <a16:creationId xmlns:a16="http://schemas.microsoft.com/office/drawing/2014/main" id="{3662CE90-9916-0418-180C-7322326AF237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" r="15804" b="3"/>
          <a:stretch/>
        </p:blipFill>
        <p:spPr bwMode="auto">
          <a:xfrm>
            <a:off x="7502466" y="1256585"/>
            <a:ext cx="4010830" cy="3285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Footer Placeholder 33">
            <a:extLst>
              <a:ext uri="{FF2B5EF4-FFF2-40B4-BE49-F238E27FC236}">
                <a16:creationId xmlns:a16="http://schemas.microsoft.com/office/drawing/2014/main" id="{263FD36A-B869-46D7-A4E1-FAA91F31D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7334" y="6041362"/>
            <a:ext cx="629761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ASYNCHRONOUS/AC INDUCTION MOTORS</a:t>
            </a: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6F05ADB0-C4C0-4EB9-ACD6-D5D69C07C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Aft>
                <a:spcPts val="600"/>
              </a:spcAft>
            </a:pPr>
            <a:fld id="{FAEF9944-A4F6-4C59-AEBD-678D6480B8EA}" type="slidenum">
              <a:rPr lang="en-US">
                <a:solidFill>
                  <a:schemeClr val="tx1"/>
                </a:solidFill>
              </a:rPr>
              <a:pPr defTabSz="914400">
                <a:spcAft>
                  <a:spcPts val="600"/>
                </a:spcAft>
              </a:pPr>
              <a:t>9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8196" name="Picture 4" descr="3-Phase AC Motors: Types, Design Characteristics and Common Use -  Electrical Axis">
            <a:extLst>
              <a:ext uri="{FF2B5EF4-FFF2-40B4-BE49-F238E27FC236}">
                <a16:creationId xmlns:a16="http://schemas.microsoft.com/office/drawing/2014/main" id="{4BC6C9C8-E201-180E-180F-FDBA4154FF3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913" b="92718" l="2969" r="96563">
                        <a14:foregroundMark x1="17656" y1="20146" x2="17656" y2="20146"/>
                        <a14:foregroundMark x1="19531" y1="13835" x2="19531" y2="13835"/>
                        <a14:foregroundMark x1="47188" y1="11408" x2="22344" y2="12379"/>
                        <a14:foregroundMark x1="22344" y1="12379" x2="18281" y2="17476"/>
                        <a14:foregroundMark x1="81250" y1="2913" x2="73594" y2="8738"/>
                        <a14:foregroundMark x1="88750" y1="7767" x2="88750" y2="7767"/>
                        <a14:foregroundMark x1="88594" y1="6796" x2="86563" y2="9223"/>
                        <a14:foregroundMark x1="73125" y1="7282" x2="73125" y2="7282"/>
                        <a14:foregroundMark x1="72188" y1="6553" x2="72188" y2="6553"/>
                        <a14:foregroundMark x1="84375" y1="36893" x2="92813" y2="48058"/>
                        <a14:foregroundMark x1="92813" y1="48058" x2="93125" y2="67233"/>
                        <a14:foregroundMark x1="93125" y1="67233" x2="90781" y2="82524"/>
                        <a14:foregroundMark x1="90781" y1="82524" x2="85781" y2="76214"/>
                        <a14:foregroundMark x1="91719" y1="43932" x2="93281" y2="68932"/>
                        <a14:foregroundMark x1="93281" y1="68932" x2="96563" y2="67718"/>
                        <a14:foregroundMark x1="23750" y1="33010" x2="15000" y2="41019"/>
                        <a14:foregroundMark x1="15000" y1="41019" x2="7031" y2="41262"/>
                        <a14:foregroundMark x1="8750" y1="33495" x2="5938" y2="47087"/>
                        <a14:foregroundMark x1="4219" y1="42961" x2="4219" y2="42961"/>
                        <a14:foregroundMark x1="2969" y1="38592" x2="2969" y2="38592"/>
                        <a14:foregroundMark x1="74063" y1="92718" x2="74063" y2="92718"/>
                        <a14:foregroundMark x1="4219" y1="43689" x2="5156" y2="461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340" y="856601"/>
            <a:ext cx="6223807" cy="4006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5E4411CC-C9ED-4326-934D-7BA7079605C0}"/>
                  </a:ext>
                </a:extLst>
              </p14:cNvPr>
              <p14:cNvContentPartPr/>
              <p14:nvPr/>
            </p14:nvContentPartPr>
            <p14:xfrm>
              <a:off x="5039059" y="4084147"/>
              <a:ext cx="934920" cy="5097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5E4411CC-C9ED-4326-934D-7BA7079605C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030059" y="4075507"/>
                <a:ext cx="952560" cy="527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8203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756785E60A1B94F91CCE0227EB373B5" ma:contentTypeVersion="6" ma:contentTypeDescription="Create a new document." ma:contentTypeScope="" ma:versionID="87a7952e017414e62b2b9d286b2a7623">
  <xsd:schema xmlns:xsd="http://www.w3.org/2001/XMLSchema" xmlns:xs="http://www.w3.org/2001/XMLSchema" xmlns:p="http://schemas.microsoft.com/office/2006/metadata/properties" xmlns:ns2="bca17968-0c5f-44dc-8ca0-22f4951256e7" xmlns:ns3="61f25a9b-dea6-4745-b3e1-78a554ce2de4" targetNamespace="http://schemas.microsoft.com/office/2006/metadata/properties" ma:root="true" ma:fieldsID="8b6e87af7a6a9507392f76418f808b08" ns2:_="" ns3:_="">
    <xsd:import namespace="bca17968-0c5f-44dc-8ca0-22f4951256e7"/>
    <xsd:import namespace="61f25a9b-dea6-4745-b3e1-78a554ce2d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a17968-0c5f-44dc-8ca0-22f4951256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f25a9b-dea6-4745-b3e1-78a554ce2de4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9A3F54E-BAA7-4006-A208-652E05A18141}"/>
</file>

<file path=customXml/itemProps2.xml><?xml version="1.0" encoding="utf-8"?>
<ds:datastoreItem xmlns:ds="http://schemas.openxmlformats.org/officeDocument/2006/customXml" ds:itemID="{9BF9B764-6365-43A2-B92A-B9C4DD6E9B23}">
  <ds:schemaRefs>
    <ds:schemaRef ds:uri="http://schemas.microsoft.com/office/2006/documentManagement/types"/>
    <ds:schemaRef ds:uri="07b5b486-c851-4e2f-b39b-f851f4aadc9d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purl.org/dc/elements/1.1/"/>
    <ds:schemaRef ds:uri="http://purl.org/dc/terms/"/>
    <ds:schemaRef ds:uri="aa5c09db-407a-4b8d-86de-8b58a7cbb644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00F1594-3EA9-4B35-B72A-00D8B89F015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159</TotalTime>
  <Words>456</Words>
  <Application>Microsoft Office PowerPoint</Application>
  <PresentationFormat>Widescreen</PresentationFormat>
  <Paragraphs>75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Trebuchet MS</vt:lpstr>
      <vt:lpstr>Wingdings</vt:lpstr>
      <vt:lpstr>Wingdings 3</vt:lpstr>
      <vt:lpstr>Facet</vt:lpstr>
      <vt:lpstr>Asynchronous / ac induction motors</vt:lpstr>
      <vt:lpstr>Agenda</vt:lpstr>
      <vt:lpstr>Introduction to AC Motors</vt:lpstr>
      <vt:lpstr>Construction of an AC Motor</vt:lpstr>
      <vt:lpstr>Applications of AC Motors</vt:lpstr>
      <vt:lpstr>Distributed Control System (DCS)</vt:lpstr>
      <vt:lpstr>Motor Control Centre (MCC)</vt:lpstr>
      <vt:lpstr>Conclusion:</vt:lpstr>
      <vt:lpstr>THANK YOU FOR LISTENING! 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Asynchronous / ac induction motors</dc:title>
  <dc:creator>Luke O'Sullivan</dc:creator>
  <cp:lastModifiedBy>Morgan Lewis</cp:lastModifiedBy>
  <cp:revision>5</cp:revision>
  <dcterms:created xsi:type="dcterms:W3CDTF">2023-12-11T11:34:38Z</dcterms:created>
  <dcterms:modified xsi:type="dcterms:W3CDTF">2024-02-19T12:06:28Z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0x0101006756785E60A1B94F91CCE0227EB373B5</vt:lpwstr>
  </property>
</Properties>
</file>