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69" d="100"/>
          <a:sy n="69" d="100"/>
        </p:scale>
        <p:origin x="45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0C53C5-B975-4ED7-B6F6-851D7E7DEAF9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A98E67-E97E-4D63-97E2-06BAB3824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280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A98E67-E97E-4D63-97E2-06BAB38246E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40459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A98E67-E97E-4D63-97E2-06BAB38246E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33905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8692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71415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372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4799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317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43478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531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4744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82098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6317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88002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284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0EC38958-9A69-239A-BA79-2AEC73345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CBE1DB-9D3D-B072-895D-101F2B9F45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95160" y="978408"/>
            <a:ext cx="4745736" cy="1463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LCLM4006</a:t>
            </a:r>
          </a:p>
        </p:txBody>
      </p:sp>
      <p:pic>
        <p:nvPicPr>
          <p:cNvPr id="4" name="Picture 3" descr="A green and black background&#10;&#10;AI-generated content may be incorrect.">
            <a:extLst>
              <a:ext uri="{FF2B5EF4-FFF2-40B4-BE49-F238E27FC236}">
                <a16:creationId xmlns:a16="http://schemas.microsoft.com/office/drawing/2014/main" id="{3A21783E-03E8-4487-401A-DA362295998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14" r="-3" b="-3"/>
          <a:stretch>
            <a:fillRect/>
          </a:stretch>
        </p:blipFill>
        <p:spPr>
          <a:xfrm>
            <a:off x="517868" y="508090"/>
            <a:ext cx="5705856" cy="5846990"/>
          </a:xfrm>
          <a:prstGeom prst="rect">
            <a:avLst/>
          </a:prstGeom>
        </p:spPr>
      </p:pic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6EC109E5-0396-8968-4F42-DFEC28036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6407" y="508090"/>
            <a:ext cx="4660733" cy="149279"/>
          </a:xfrm>
          <a:custGeom>
            <a:avLst/>
            <a:gdLst>
              <a:gd name="connsiteX0" fmla="*/ 0 w 6090847"/>
              <a:gd name="connsiteY0" fmla="*/ 0 h 149279"/>
              <a:gd name="connsiteX1" fmla="*/ 6090847 w 6090847"/>
              <a:gd name="connsiteY1" fmla="*/ 0 h 149279"/>
              <a:gd name="connsiteX2" fmla="*/ 6090847 w 6090847"/>
              <a:gd name="connsiteY2" fmla="*/ 149279 h 149279"/>
              <a:gd name="connsiteX3" fmla="*/ 0 w 609084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0847" h="149279">
                <a:moveTo>
                  <a:pt x="0" y="0"/>
                </a:moveTo>
                <a:lnTo>
                  <a:pt x="6090847" y="0"/>
                </a:lnTo>
                <a:lnTo>
                  <a:pt x="609084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9F5A57-1DD9-AA5B-C167-F25F92D9D4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95160" y="2578608"/>
            <a:ext cx="4672584" cy="376732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Presentation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Enterprise and entrepreneurship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Daniel Marcu 2412755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Teacher Taonga </a:t>
            </a:r>
            <a:r>
              <a:rPr lang="en-US"/>
              <a:t>kaonga</a:t>
            </a:r>
            <a:r>
              <a:rPr lang="en-US" dirty="0"/>
              <a:t>   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8091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A574FE-6ED0-CE06-D039-714AABA168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C51E9F-FF3E-286A-F812-7A0C6D84E2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EDMA CARAVANS SERVICE AND SALES</a:t>
            </a:r>
          </a:p>
          <a:p>
            <a:r>
              <a:rPr lang="en-GB" dirty="0"/>
              <a:t>Located in </a:t>
            </a:r>
            <a:r>
              <a:rPr lang="en-GB"/>
              <a:t>Solihull area</a:t>
            </a:r>
            <a:endParaRPr lang="en-GB" dirty="0"/>
          </a:p>
          <a:p>
            <a:r>
              <a:rPr lang="en-GB" dirty="0"/>
              <a:t>Sole trader buying, servicing and selling used caravan</a:t>
            </a:r>
          </a:p>
          <a:p>
            <a:r>
              <a:rPr lang="en-GB" dirty="0"/>
              <a:t>Full control of finance ,decisions, profit or loses</a:t>
            </a:r>
          </a:p>
          <a:p>
            <a:r>
              <a:rPr lang="en-GB" dirty="0"/>
              <a:t>Buying stock from private sellers or auctions or trade in</a:t>
            </a:r>
          </a:p>
          <a:p>
            <a:r>
              <a:rPr lang="en-GB" dirty="0"/>
              <a:t>We focus on families travel enthusiast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19668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FE84E4-3D08-3A4D-FCB9-DBE8C877AE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77F7E4-1EBF-5439-20B6-2DB892EA31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Increasing demand and interest for second hand caravan due affordability</a:t>
            </a:r>
          </a:p>
          <a:p>
            <a:r>
              <a:rPr lang="en-GB" dirty="0"/>
              <a:t>Popularity of domestic travel and staycations</a:t>
            </a:r>
          </a:p>
          <a:p>
            <a:r>
              <a:rPr lang="en-GB" dirty="0"/>
              <a:t>Peak of business in spring and summer</a:t>
            </a:r>
          </a:p>
          <a:p>
            <a:r>
              <a:rPr lang="en-GB" dirty="0"/>
              <a:t>Market competition includes dealers, online market and private sales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08605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B183E-4478-6242-2E7B-ED153C26B8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Pestel analyse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571655-624F-A3AF-EEB6-52D8BF7685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Political :local business regulations and licence required, government support for small business</a:t>
            </a:r>
          </a:p>
          <a:p>
            <a:r>
              <a:rPr lang="en-GB" dirty="0"/>
              <a:t>Economic :fuel price impact caravan usage,  high interest rates affect finance  option to buy new, </a:t>
            </a:r>
          </a:p>
          <a:p>
            <a:r>
              <a:rPr lang="en-GB" dirty="0"/>
              <a:t>Social :more people likes to spend time in camping and to have freedom to travel</a:t>
            </a:r>
          </a:p>
          <a:p>
            <a:r>
              <a:rPr lang="en-GB" dirty="0"/>
              <a:t>Technological :uses of websites and online market places for advertising and showcase stock, digital tool to make inventory and reach customer</a:t>
            </a:r>
          </a:p>
          <a:p>
            <a:r>
              <a:rPr lang="en-GB" dirty="0"/>
              <a:t>Environment: eco friendly or fuel efficiency demand , compliance with waste disposal</a:t>
            </a:r>
          </a:p>
          <a:p>
            <a:r>
              <a:rPr lang="en-GB" dirty="0"/>
              <a:t>Legal :tax obligation for sole trader, health and safety rules for caravan, consumers protection laws</a:t>
            </a:r>
          </a:p>
        </p:txBody>
      </p:sp>
    </p:spTree>
    <p:extLst>
      <p:ext uri="{BB962C8B-B14F-4D97-AF65-F5344CB8AC3E}">
        <p14:creationId xmlns:p14="http://schemas.microsoft.com/office/powerpoint/2010/main" val="35997725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1EEAF-ED9B-20CB-CD81-7153EEBBEC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Strategy and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989EEA-FB07-EE31-A922-1EF50599E8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Will uses media to promote business </a:t>
            </a:r>
          </a:p>
          <a:p>
            <a:r>
              <a:rPr lang="en-GB" dirty="0"/>
              <a:t>Will accept trade in </a:t>
            </a:r>
          </a:p>
          <a:p>
            <a:r>
              <a:rPr lang="en-GB" dirty="0"/>
              <a:t>Will offering discounts on winter and oof season</a:t>
            </a:r>
          </a:p>
          <a:p>
            <a:endParaRPr lang="en-GB" dirty="0"/>
          </a:p>
          <a:p>
            <a:r>
              <a:rPr lang="en-GB" dirty="0"/>
              <a:t>Competition from dealers and online market</a:t>
            </a:r>
          </a:p>
          <a:p>
            <a:r>
              <a:rPr lang="en-GB" dirty="0"/>
              <a:t>Build reputation and maintain customer trust</a:t>
            </a:r>
          </a:p>
        </p:txBody>
      </p:sp>
    </p:spTree>
    <p:extLst>
      <p:ext uri="{BB962C8B-B14F-4D97-AF65-F5344CB8AC3E}">
        <p14:creationId xmlns:p14="http://schemas.microsoft.com/office/powerpoint/2010/main" val="31795299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60460-A6DB-4A78-609D-582191AFCC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Funds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3403C8-61FB-E4AE-8CA6-81E353F974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Personal fund 50 k and  loans or grants from government for small business</a:t>
            </a:r>
          </a:p>
          <a:p>
            <a:r>
              <a:rPr lang="en-GB" dirty="0"/>
              <a:t>Profit estimated in first year 30 to 40%</a:t>
            </a:r>
          </a:p>
          <a:p>
            <a:r>
              <a:rPr lang="en-GB" dirty="0"/>
              <a:t>Money out for yard with a building ,insurance, car for towing ,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7571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00C79B-8183-56A9-0907-CDD5E6ED2D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A84662-FCD4-F851-B39F-4ED834BE96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Used caravan sales and buying can be profitable with a good strategies </a:t>
            </a:r>
          </a:p>
          <a:p>
            <a:r>
              <a:rPr lang="en-GB" dirty="0"/>
              <a:t>Succes depend on the market </a:t>
            </a:r>
            <a:r>
              <a:rPr lang="en-GB" dirty="0" err="1"/>
              <a:t>awarenes</a:t>
            </a:r>
            <a:r>
              <a:rPr lang="en-GB" dirty="0"/>
              <a:t> and effective marketing</a:t>
            </a:r>
          </a:p>
          <a:p>
            <a:r>
              <a:rPr lang="en-GB" dirty="0"/>
              <a:t>The Pestel analyse help understanding the external factors</a:t>
            </a:r>
          </a:p>
        </p:txBody>
      </p:sp>
    </p:spTree>
    <p:extLst>
      <p:ext uri="{BB962C8B-B14F-4D97-AF65-F5344CB8AC3E}">
        <p14:creationId xmlns:p14="http://schemas.microsoft.com/office/powerpoint/2010/main" val="26914652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591C9-571D-E199-227E-D27914FBEA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0C84E3-4170-5F20-EE70-B1A8DFD4F8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Caravan and motorhome club reports on google</a:t>
            </a:r>
          </a:p>
          <a:p>
            <a:r>
              <a:rPr lang="en-GB" dirty="0"/>
              <a:t>Local business regulations</a:t>
            </a:r>
          </a:p>
          <a:p>
            <a:r>
              <a:rPr lang="en-GB" dirty="0"/>
              <a:t>Tourism and market research on google</a:t>
            </a:r>
          </a:p>
        </p:txBody>
      </p:sp>
    </p:spTree>
    <p:extLst>
      <p:ext uri="{BB962C8B-B14F-4D97-AF65-F5344CB8AC3E}">
        <p14:creationId xmlns:p14="http://schemas.microsoft.com/office/powerpoint/2010/main" val="1232740201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315</Words>
  <Application>Microsoft Office PowerPoint</Application>
  <PresentationFormat>Widescreen</PresentationFormat>
  <Paragraphs>47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Arial</vt:lpstr>
      <vt:lpstr>Bierstadt</vt:lpstr>
      <vt:lpstr>GestaltVTI</vt:lpstr>
      <vt:lpstr>LCLM4006</vt:lpstr>
      <vt:lpstr>introduction</vt:lpstr>
      <vt:lpstr>Market Overview</vt:lpstr>
      <vt:lpstr>Pestel analyse</vt:lpstr>
      <vt:lpstr>Strategy and challenges</vt:lpstr>
      <vt:lpstr>Funds </vt:lpstr>
      <vt:lpstr>Conclusion 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Daniel Marcu (2412755)</dc:creator>
  <cp:lastModifiedBy>daniel marcu</cp:lastModifiedBy>
  <cp:revision>2</cp:revision>
  <dcterms:created xsi:type="dcterms:W3CDTF">2025-11-10T01:11:22Z</dcterms:created>
  <dcterms:modified xsi:type="dcterms:W3CDTF">2025-11-10T03:13:31Z</dcterms:modified>
</cp:coreProperties>
</file>