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12" autoAdjust="0"/>
    <p:restoredTop sz="94660"/>
  </p:normalViewPr>
  <p:slideViewPr>
    <p:cSldViewPr snapToGrid="0">
      <p:cViewPr varScale="1">
        <p:scale>
          <a:sx n="89" d="100"/>
          <a:sy n="89" d="100"/>
        </p:scale>
        <p:origin x="525" y="6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EFE5E2-BC65-4472-8246-5AF02F2EE80C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871D76-9A82-41BB-BCD3-BC6BB101E5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9041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EFE5E2-BC65-4472-8246-5AF02F2EE80C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871D76-9A82-41BB-BCD3-BC6BB101E5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44426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EFE5E2-BC65-4472-8246-5AF02F2EE80C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871D76-9A82-41BB-BCD3-BC6BB101E5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02341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EFE5E2-BC65-4472-8246-5AF02F2EE80C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871D76-9A82-41BB-BCD3-BC6BB101E5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34181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EFE5E2-BC65-4472-8246-5AF02F2EE80C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871D76-9A82-41BB-BCD3-BC6BB101E5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54652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EFE5E2-BC65-4472-8246-5AF02F2EE80C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871D76-9A82-41BB-BCD3-BC6BB101E5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63789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EFE5E2-BC65-4472-8246-5AF02F2EE80C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871D76-9A82-41BB-BCD3-BC6BB101E5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67995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EFE5E2-BC65-4472-8246-5AF02F2EE80C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871D76-9A82-41BB-BCD3-BC6BB101E5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22868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EFE5E2-BC65-4472-8246-5AF02F2EE80C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871D76-9A82-41BB-BCD3-BC6BB101E5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4694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EFE5E2-BC65-4472-8246-5AF02F2EE80C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871D76-9A82-41BB-BCD3-BC6BB101E5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7897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EFE5E2-BC65-4472-8246-5AF02F2EE80C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871D76-9A82-41BB-BCD3-BC6BB101E5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16685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EFE5E2-BC65-4472-8246-5AF02F2EE80C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871D76-9A82-41BB-BCD3-BC6BB101E5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15003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607808"/>
            <a:ext cx="9144000" cy="978946"/>
          </a:xfrm>
        </p:spPr>
        <p:txBody>
          <a:bodyPr anchor="t"/>
          <a:lstStyle/>
          <a:p>
            <a:r>
              <a:rPr lang="en-GB" dirty="0" smtClean="0"/>
              <a:t>Practice Sprint Development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6748" y="2145048"/>
            <a:ext cx="8191501" cy="42532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3881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44776"/>
            <a:ext cx="7178227" cy="675662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Battleships Game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6668" y="1015378"/>
            <a:ext cx="7585030" cy="5672458"/>
          </a:xfrm>
        </p:spPr>
        <p:txBody>
          <a:bodyPr>
            <a:normAutofit fontScale="925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b="1" dirty="0" smtClean="0"/>
              <a:t>Objective:</a:t>
            </a:r>
            <a:r>
              <a:rPr lang="en-GB" dirty="0" smtClean="0"/>
              <a:t> Sink all your 5 opponents ships</a:t>
            </a:r>
            <a:endParaRPr lang="en-GB" b="1" dirty="0" smtClean="0"/>
          </a:p>
          <a:p>
            <a:pPr>
              <a:buFont typeface="Wingdings" panose="05000000000000000000" pitchFamily="2" charset="2"/>
              <a:buChar char="v"/>
            </a:pPr>
            <a:r>
              <a:rPr lang="en-GB" b="1" dirty="0" smtClean="0"/>
              <a:t>Two grids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 smtClean="0"/>
              <a:t>one to record your ship positions and your opponents shot locations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 smtClean="0"/>
              <a:t>one to record your shots and the locations where you hit your opponents ships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b="1" dirty="0" smtClean="0"/>
              <a:t>Preparation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 smtClean="0"/>
              <a:t>Place ships horizontally and vertically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 smtClean="0"/>
              <a:t>Ships do not overlap letters, numbers, the edge of the grid or another ship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b="1" dirty="0" smtClean="0"/>
              <a:t>Play</a:t>
            </a:r>
            <a:r>
              <a:rPr lang="en-GB" dirty="0" smtClean="0"/>
              <a:t>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 smtClean="0"/>
              <a:t>Alternate turns each player calls out a shot location &lt;letter, number&gt;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 smtClean="0"/>
              <a:t>Opponent must state whether it was a hit or a miss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 smtClean="0"/>
              <a:t>If all the locations on a ship are hit then ship has been sunk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2712" y="110223"/>
            <a:ext cx="2513651" cy="1766259"/>
          </a:xfrm>
          <a:prstGeom prst="rect">
            <a:avLst/>
          </a:prstGeom>
        </p:spPr>
      </p:pic>
      <p:grpSp>
        <p:nvGrpSpPr>
          <p:cNvPr id="60" name="Group 59"/>
          <p:cNvGrpSpPr/>
          <p:nvPr/>
        </p:nvGrpSpPr>
        <p:grpSpPr>
          <a:xfrm>
            <a:off x="8195352" y="1997095"/>
            <a:ext cx="3829025" cy="4748711"/>
            <a:chOff x="8195352" y="1997095"/>
            <a:chExt cx="3829025" cy="4748711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8195352" y="1997095"/>
              <a:ext cx="3829024" cy="4748711"/>
            </a:xfrm>
            <a:prstGeom prst="rect">
              <a:avLst/>
            </a:prstGeom>
            <a:ln w="28575">
              <a:solidFill>
                <a:schemeClr val="tx1"/>
              </a:solidFill>
            </a:ln>
          </p:spPr>
        </p:pic>
        <p:sp>
          <p:nvSpPr>
            <p:cNvPr id="59" name="Rectangle 58"/>
            <p:cNvSpPr/>
            <p:nvPr/>
          </p:nvSpPr>
          <p:spPr>
            <a:xfrm>
              <a:off x="9947295" y="2682018"/>
              <a:ext cx="2042068" cy="1774449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8" name="Rectangle 37"/>
            <p:cNvSpPr/>
            <p:nvPr/>
          </p:nvSpPr>
          <p:spPr>
            <a:xfrm>
              <a:off x="9982309" y="2605551"/>
              <a:ext cx="2042068" cy="188489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37" name="Group 36"/>
            <p:cNvGrpSpPr/>
            <p:nvPr/>
          </p:nvGrpSpPr>
          <p:grpSpPr>
            <a:xfrm>
              <a:off x="9982308" y="2683357"/>
              <a:ext cx="2007055" cy="1552575"/>
              <a:chOff x="5500687" y="2652712"/>
              <a:chExt cx="2007055" cy="1552575"/>
            </a:xfrm>
            <a:solidFill>
              <a:schemeClr val="bg1"/>
            </a:solidFill>
          </p:grpSpPr>
          <p:sp>
            <p:nvSpPr>
              <p:cNvPr id="11" name="Rectangle 10"/>
              <p:cNvSpPr/>
              <p:nvPr/>
            </p:nvSpPr>
            <p:spPr>
              <a:xfrm>
                <a:off x="6691312" y="2729179"/>
                <a:ext cx="157074" cy="204756"/>
              </a:xfrm>
              <a:prstGeom prst="rect">
                <a:avLst/>
              </a:prstGeom>
              <a:grp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 smtClean="0">
                    <a:solidFill>
                      <a:schemeClr val="tx1"/>
                    </a:solidFill>
                  </a:rPr>
                  <a:t>A</a:t>
                </a:r>
                <a:endParaRPr lang="en-GB" dirty="0">
                  <a:solidFill>
                    <a:schemeClr val="tx1"/>
                  </a:solidFill>
                </a:endParaRPr>
              </a:p>
            </p:txBody>
          </p:sp>
          <p:pic>
            <p:nvPicPr>
              <p:cNvPr id="12" name="Picture 11"/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500687" y="2652712"/>
                <a:ext cx="1190625" cy="1552575"/>
              </a:xfrm>
              <a:prstGeom prst="rect">
                <a:avLst/>
              </a:prstGeom>
              <a:grpFill/>
            </p:spPr>
          </p:pic>
          <p:sp>
            <p:nvSpPr>
              <p:cNvPr id="13" name="Rectangle 12"/>
              <p:cNvSpPr/>
              <p:nvPr/>
            </p:nvSpPr>
            <p:spPr>
              <a:xfrm>
                <a:off x="6856151" y="2729179"/>
                <a:ext cx="157074" cy="204756"/>
              </a:xfrm>
              <a:prstGeom prst="rect">
                <a:avLst/>
              </a:prstGeom>
              <a:grp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 smtClean="0">
                    <a:solidFill>
                      <a:schemeClr val="tx1"/>
                    </a:solidFill>
                  </a:rPr>
                  <a:t>A</a:t>
                </a:r>
                <a:endParaRPr lang="en-GB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14" name="Rectangle 13"/>
              <p:cNvSpPr/>
              <p:nvPr/>
            </p:nvSpPr>
            <p:spPr>
              <a:xfrm>
                <a:off x="7020990" y="2729179"/>
                <a:ext cx="157074" cy="204756"/>
              </a:xfrm>
              <a:prstGeom prst="rect">
                <a:avLst/>
              </a:prstGeom>
              <a:grp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 smtClean="0">
                    <a:solidFill>
                      <a:schemeClr val="tx1"/>
                    </a:solidFill>
                  </a:rPr>
                  <a:t>A</a:t>
                </a:r>
                <a:endParaRPr lang="en-GB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15" name="Rectangle 14"/>
              <p:cNvSpPr/>
              <p:nvPr/>
            </p:nvSpPr>
            <p:spPr>
              <a:xfrm>
                <a:off x="7185829" y="2729179"/>
                <a:ext cx="157074" cy="204756"/>
              </a:xfrm>
              <a:prstGeom prst="rect">
                <a:avLst/>
              </a:prstGeom>
              <a:grp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 smtClean="0">
                    <a:solidFill>
                      <a:schemeClr val="tx1"/>
                    </a:solidFill>
                  </a:rPr>
                  <a:t>A</a:t>
                </a:r>
                <a:endParaRPr lang="en-GB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16" name="Rectangle 15"/>
              <p:cNvSpPr/>
              <p:nvPr/>
            </p:nvSpPr>
            <p:spPr>
              <a:xfrm>
                <a:off x="7350668" y="2729179"/>
                <a:ext cx="157074" cy="204756"/>
              </a:xfrm>
              <a:prstGeom prst="rect">
                <a:avLst/>
              </a:prstGeom>
              <a:grp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 smtClean="0">
                    <a:solidFill>
                      <a:schemeClr val="tx1"/>
                    </a:solidFill>
                  </a:rPr>
                  <a:t>A</a:t>
                </a:r>
                <a:endParaRPr lang="en-GB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17" name="Rectangle 16"/>
              <p:cNvSpPr/>
              <p:nvPr/>
            </p:nvSpPr>
            <p:spPr>
              <a:xfrm>
                <a:off x="6683547" y="3054548"/>
                <a:ext cx="157074" cy="204756"/>
              </a:xfrm>
              <a:prstGeom prst="rect">
                <a:avLst/>
              </a:prstGeom>
              <a:grp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 smtClean="0">
                    <a:solidFill>
                      <a:schemeClr val="tx1"/>
                    </a:solidFill>
                  </a:rPr>
                  <a:t>B</a:t>
                </a:r>
                <a:endParaRPr lang="en-GB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18" name="Rectangle 17"/>
              <p:cNvSpPr/>
              <p:nvPr/>
            </p:nvSpPr>
            <p:spPr>
              <a:xfrm>
                <a:off x="6848386" y="3054548"/>
                <a:ext cx="157074" cy="204756"/>
              </a:xfrm>
              <a:prstGeom prst="rect">
                <a:avLst/>
              </a:prstGeom>
              <a:grp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 smtClean="0">
                    <a:solidFill>
                      <a:schemeClr val="tx1"/>
                    </a:solidFill>
                  </a:rPr>
                  <a:t>B</a:t>
                </a:r>
                <a:endParaRPr lang="en-GB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19" name="Rectangle 18"/>
              <p:cNvSpPr/>
              <p:nvPr/>
            </p:nvSpPr>
            <p:spPr>
              <a:xfrm>
                <a:off x="7013225" y="3054548"/>
                <a:ext cx="157074" cy="204756"/>
              </a:xfrm>
              <a:prstGeom prst="rect">
                <a:avLst/>
              </a:prstGeom>
              <a:grp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 smtClean="0">
                    <a:solidFill>
                      <a:schemeClr val="tx1"/>
                    </a:solidFill>
                  </a:rPr>
                  <a:t>B</a:t>
                </a:r>
                <a:endParaRPr lang="en-GB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20" name="Rectangle 19"/>
              <p:cNvSpPr/>
              <p:nvPr/>
            </p:nvSpPr>
            <p:spPr>
              <a:xfrm>
                <a:off x="7178064" y="3054548"/>
                <a:ext cx="157074" cy="204756"/>
              </a:xfrm>
              <a:prstGeom prst="rect">
                <a:avLst/>
              </a:prstGeom>
              <a:grp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 smtClean="0">
                    <a:solidFill>
                      <a:schemeClr val="tx1"/>
                    </a:solidFill>
                  </a:rPr>
                  <a:t>B</a:t>
                </a:r>
                <a:endParaRPr lang="en-GB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22" name="Rectangle 21"/>
              <p:cNvSpPr/>
              <p:nvPr/>
            </p:nvSpPr>
            <p:spPr>
              <a:xfrm>
                <a:off x="6682348" y="3358211"/>
                <a:ext cx="157074" cy="204756"/>
              </a:xfrm>
              <a:prstGeom prst="rect">
                <a:avLst/>
              </a:prstGeom>
              <a:grp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 smtClean="0">
                    <a:solidFill>
                      <a:schemeClr val="tx1"/>
                    </a:solidFill>
                  </a:rPr>
                  <a:t>C</a:t>
                </a:r>
                <a:endParaRPr lang="en-GB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23" name="Rectangle 22"/>
              <p:cNvSpPr/>
              <p:nvPr/>
            </p:nvSpPr>
            <p:spPr>
              <a:xfrm>
                <a:off x="6847187" y="3358211"/>
                <a:ext cx="157074" cy="204756"/>
              </a:xfrm>
              <a:prstGeom prst="rect">
                <a:avLst/>
              </a:prstGeom>
              <a:grp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 smtClean="0">
                    <a:solidFill>
                      <a:schemeClr val="tx1"/>
                    </a:solidFill>
                  </a:rPr>
                  <a:t>C</a:t>
                </a:r>
                <a:endParaRPr lang="en-GB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24" name="Rectangle 23"/>
              <p:cNvSpPr/>
              <p:nvPr/>
            </p:nvSpPr>
            <p:spPr>
              <a:xfrm>
                <a:off x="7012026" y="3358211"/>
                <a:ext cx="157074" cy="204756"/>
              </a:xfrm>
              <a:prstGeom prst="rect">
                <a:avLst/>
              </a:prstGeom>
              <a:grp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 smtClean="0">
                    <a:solidFill>
                      <a:schemeClr val="tx1"/>
                    </a:solidFill>
                  </a:rPr>
                  <a:t>C</a:t>
                </a:r>
                <a:endParaRPr lang="en-GB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27" name="Rectangle 26"/>
              <p:cNvSpPr/>
              <p:nvPr/>
            </p:nvSpPr>
            <p:spPr>
              <a:xfrm>
                <a:off x="6682348" y="3670957"/>
                <a:ext cx="157074" cy="204756"/>
              </a:xfrm>
              <a:prstGeom prst="rect">
                <a:avLst/>
              </a:prstGeom>
              <a:grp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>
                    <a:solidFill>
                      <a:schemeClr val="tx1"/>
                    </a:solidFill>
                  </a:rPr>
                  <a:t>S</a:t>
                </a:r>
              </a:p>
            </p:txBody>
          </p:sp>
          <p:sp>
            <p:nvSpPr>
              <p:cNvPr id="28" name="Rectangle 27"/>
              <p:cNvSpPr/>
              <p:nvPr/>
            </p:nvSpPr>
            <p:spPr>
              <a:xfrm>
                <a:off x="6847187" y="3670957"/>
                <a:ext cx="157074" cy="204756"/>
              </a:xfrm>
              <a:prstGeom prst="rect">
                <a:avLst/>
              </a:prstGeom>
              <a:grp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>
                    <a:solidFill>
                      <a:schemeClr val="tx1"/>
                    </a:solidFill>
                  </a:rPr>
                  <a:t>S</a:t>
                </a:r>
              </a:p>
            </p:txBody>
          </p:sp>
          <p:sp>
            <p:nvSpPr>
              <p:cNvPr id="29" name="Rectangle 28"/>
              <p:cNvSpPr/>
              <p:nvPr/>
            </p:nvSpPr>
            <p:spPr>
              <a:xfrm>
                <a:off x="7012026" y="3670957"/>
                <a:ext cx="157074" cy="204756"/>
              </a:xfrm>
              <a:prstGeom prst="rect">
                <a:avLst/>
              </a:prstGeom>
              <a:grp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>
                    <a:solidFill>
                      <a:schemeClr val="tx1"/>
                    </a:solidFill>
                  </a:rPr>
                  <a:t>S</a:t>
                </a:r>
              </a:p>
            </p:txBody>
          </p:sp>
          <p:sp>
            <p:nvSpPr>
              <p:cNvPr id="32" name="Rectangle 31"/>
              <p:cNvSpPr/>
              <p:nvPr/>
            </p:nvSpPr>
            <p:spPr>
              <a:xfrm>
                <a:off x="6702990" y="3978091"/>
                <a:ext cx="157074" cy="204756"/>
              </a:xfrm>
              <a:prstGeom prst="rect">
                <a:avLst/>
              </a:prstGeom>
              <a:grp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>
                    <a:solidFill>
                      <a:schemeClr val="tx1"/>
                    </a:solidFill>
                  </a:rPr>
                  <a:t>D</a:t>
                </a:r>
              </a:p>
            </p:txBody>
          </p:sp>
          <p:sp>
            <p:nvSpPr>
              <p:cNvPr id="33" name="Rectangle 32"/>
              <p:cNvSpPr/>
              <p:nvPr/>
            </p:nvSpPr>
            <p:spPr>
              <a:xfrm>
                <a:off x="6867829" y="3978091"/>
                <a:ext cx="157074" cy="204756"/>
              </a:xfrm>
              <a:prstGeom prst="rect">
                <a:avLst/>
              </a:prstGeom>
              <a:grp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>
                    <a:solidFill>
                      <a:schemeClr val="tx1"/>
                    </a:solidFill>
                  </a:rPr>
                  <a:t>D</a:t>
                </a:r>
              </a:p>
            </p:txBody>
          </p:sp>
        </p:grpSp>
        <p:sp>
          <p:nvSpPr>
            <p:cNvPr id="39" name="Rectangle 38"/>
            <p:cNvSpPr/>
            <p:nvPr/>
          </p:nvSpPr>
          <p:spPr>
            <a:xfrm>
              <a:off x="9982309" y="4802937"/>
              <a:ext cx="2042068" cy="188489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40" name="Group 39"/>
            <p:cNvGrpSpPr/>
            <p:nvPr/>
          </p:nvGrpSpPr>
          <p:grpSpPr>
            <a:xfrm>
              <a:off x="9982308" y="4880743"/>
              <a:ext cx="2007055" cy="1552575"/>
              <a:chOff x="5500687" y="2652712"/>
              <a:chExt cx="2007055" cy="1552575"/>
            </a:xfrm>
            <a:solidFill>
              <a:schemeClr val="bg1"/>
            </a:solidFill>
          </p:grpSpPr>
          <p:sp>
            <p:nvSpPr>
              <p:cNvPr id="41" name="Rectangle 40"/>
              <p:cNvSpPr/>
              <p:nvPr/>
            </p:nvSpPr>
            <p:spPr>
              <a:xfrm>
                <a:off x="6691312" y="2729179"/>
                <a:ext cx="157074" cy="204756"/>
              </a:xfrm>
              <a:prstGeom prst="rect">
                <a:avLst/>
              </a:prstGeom>
              <a:grp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 smtClean="0">
                    <a:solidFill>
                      <a:schemeClr val="tx1"/>
                    </a:solidFill>
                  </a:rPr>
                  <a:t>A</a:t>
                </a:r>
                <a:endParaRPr lang="en-GB" dirty="0">
                  <a:solidFill>
                    <a:schemeClr val="tx1"/>
                  </a:solidFill>
                </a:endParaRPr>
              </a:p>
            </p:txBody>
          </p:sp>
          <p:pic>
            <p:nvPicPr>
              <p:cNvPr id="42" name="Picture 41"/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500687" y="2652712"/>
                <a:ext cx="1190625" cy="1552575"/>
              </a:xfrm>
              <a:prstGeom prst="rect">
                <a:avLst/>
              </a:prstGeom>
              <a:grpFill/>
            </p:spPr>
          </p:pic>
          <p:sp>
            <p:nvSpPr>
              <p:cNvPr id="43" name="Rectangle 42"/>
              <p:cNvSpPr/>
              <p:nvPr/>
            </p:nvSpPr>
            <p:spPr>
              <a:xfrm>
                <a:off x="6856151" y="2729179"/>
                <a:ext cx="157074" cy="204756"/>
              </a:xfrm>
              <a:prstGeom prst="rect">
                <a:avLst/>
              </a:prstGeom>
              <a:grp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 smtClean="0">
                    <a:solidFill>
                      <a:schemeClr val="tx1"/>
                    </a:solidFill>
                  </a:rPr>
                  <a:t>A</a:t>
                </a:r>
                <a:endParaRPr lang="en-GB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44" name="Rectangle 43"/>
              <p:cNvSpPr/>
              <p:nvPr/>
            </p:nvSpPr>
            <p:spPr>
              <a:xfrm>
                <a:off x="7020990" y="2729179"/>
                <a:ext cx="157074" cy="204756"/>
              </a:xfrm>
              <a:prstGeom prst="rect">
                <a:avLst/>
              </a:prstGeom>
              <a:grp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 smtClean="0">
                    <a:solidFill>
                      <a:schemeClr val="tx1"/>
                    </a:solidFill>
                  </a:rPr>
                  <a:t>A</a:t>
                </a:r>
                <a:endParaRPr lang="en-GB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45" name="Rectangle 44"/>
              <p:cNvSpPr/>
              <p:nvPr/>
            </p:nvSpPr>
            <p:spPr>
              <a:xfrm>
                <a:off x="7185829" y="2729179"/>
                <a:ext cx="157074" cy="204756"/>
              </a:xfrm>
              <a:prstGeom prst="rect">
                <a:avLst/>
              </a:prstGeom>
              <a:grp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 smtClean="0">
                    <a:solidFill>
                      <a:schemeClr val="tx1"/>
                    </a:solidFill>
                  </a:rPr>
                  <a:t>A</a:t>
                </a:r>
                <a:endParaRPr lang="en-GB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46" name="Rectangle 45"/>
              <p:cNvSpPr/>
              <p:nvPr/>
            </p:nvSpPr>
            <p:spPr>
              <a:xfrm>
                <a:off x="7350668" y="2729179"/>
                <a:ext cx="157074" cy="204756"/>
              </a:xfrm>
              <a:prstGeom prst="rect">
                <a:avLst/>
              </a:prstGeom>
              <a:grp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 smtClean="0">
                    <a:solidFill>
                      <a:schemeClr val="tx1"/>
                    </a:solidFill>
                  </a:rPr>
                  <a:t>A</a:t>
                </a:r>
                <a:endParaRPr lang="en-GB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47" name="Rectangle 46"/>
              <p:cNvSpPr/>
              <p:nvPr/>
            </p:nvSpPr>
            <p:spPr>
              <a:xfrm>
                <a:off x="6683547" y="3054548"/>
                <a:ext cx="157074" cy="204756"/>
              </a:xfrm>
              <a:prstGeom prst="rect">
                <a:avLst/>
              </a:prstGeom>
              <a:grp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 smtClean="0">
                    <a:solidFill>
                      <a:schemeClr val="tx1"/>
                    </a:solidFill>
                  </a:rPr>
                  <a:t>B</a:t>
                </a:r>
                <a:endParaRPr lang="en-GB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48" name="Rectangle 47"/>
              <p:cNvSpPr/>
              <p:nvPr/>
            </p:nvSpPr>
            <p:spPr>
              <a:xfrm>
                <a:off x="6848386" y="3054548"/>
                <a:ext cx="157074" cy="204756"/>
              </a:xfrm>
              <a:prstGeom prst="rect">
                <a:avLst/>
              </a:prstGeom>
              <a:grp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 smtClean="0">
                    <a:solidFill>
                      <a:schemeClr val="tx1"/>
                    </a:solidFill>
                  </a:rPr>
                  <a:t>B</a:t>
                </a:r>
                <a:endParaRPr lang="en-GB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49" name="Rectangle 48"/>
              <p:cNvSpPr/>
              <p:nvPr/>
            </p:nvSpPr>
            <p:spPr>
              <a:xfrm>
                <a:off x="7013225" y="3054548"/>
                <a:ext cx="157074" cy="204756"/>
              </a:xfrm>
              <a:prstGeom prst="rect">
                <a:avLst/>
              </a:prstGeom>
              <a:grp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 smtClean="0">
                    <a:solidFill>
                      <a:schemeClr val="tx1"/>
                    </a:solidFill>
                  </a:rPr>
                  <a:t>B</a:t>
                </a:r>
                <a:endParaRPr lang="en-GB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50" name="Rectangle 49"/>
              <p:cNvSpPr/>
              <p:nvPr/>
            </p:nvSpPr>
            <p:spPr>
              <a:xfrm>
                <a:off x="7178064" y="3054548"/>
                <a:ext cx="157074" cy="204756"/>
              </a:xfrm>
              <a:prstGeom prst="rect">
                <a:avLst/>
              </a:prstGeom>
              <a:grp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 smtClean="0">
                    <a:solidFill>
                      <a:schemeClr val="tx1"/>
                    </a:solidFill>
                  </a:rPr>
                  <a:t>B</a:t>
                </a:r>
                <a:endParaRPr lang="en-GB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51" name="Rectangle 50"/>
              <p:cNvSpPr/>
              <p:nvPr/>
            </p:nvSpPr>
            <p:spPr>
              <a:xfrm>
                <a:off x="6682348" y="3358211"/>
                <a:ext cx="157074" cy="204756"/>
              </a:xfrm>
              <a:prstGeom prst="rect">
                <a:avLst/>
              </a:prstGeom>
              <a:grp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 smtClean="0">
                    <a:solidFill>
                      <a:schemeClr val="tx1"/>
                    </a:solidFill>
                  </a:rPr>
                  <a:t>C</a:t>
                </a:r>
                <a:endParaRPr lang="en-GB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52" name="Rectangle 51"/>
              <p:cNvSpPr/>
              <p:nvPr/>
            </p:nvSpPr>
            <p:spPr>
              <a:xfrm>
                <a:off x="6847187" y="3358211"/>
                <a:ext cx="157074" cy="204756"/>
              </a:xfrm>
              <a:prstGeom prst="rect">
                <a:avLst/>
              </a:prstGeom>
              <a:grp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 smtClean="0">
                    <a:solidFill>
                      <a:schemeClr val="tx1"/>
                    </a:solidFill>
                  </a:rPr>
                  <a:t>C</a:t>
                </a:r>
                <a:endParaRPr lang="en-GB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53" name="Rectangle 52"/>
              <p:cNvSpPr/>
              <p:nvPr/>
            </p:nvSpPr>
            <p:spPr>
              <a:xfrm>
                <a:off x="7012026" y="3358211"/>
                <a:ext cx="157074" cy="204756"/>
              </a:xfrm>
              <a:prstGeom prst="rect">
                <a:avLst/>
              </a:prstGeom>
              <a:grp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 smtClean="0">
                    <a:solidFill>
                      <a:schemeClr val="tx1"/>
                    </a:solidFill>
                  </a:rPr>
                  <a:t>C</a:t>
                </a:r>
                <a:endParaRPr lang="en-GB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54" name="Rectangle 53"/>
              <p:cNvSpPr/>
              <p:nvPr/>
            </p:nvSpPr>
            <p:spPr>
              <a:xfrm>
                <a:off x="6682348" y="3670957"/>
                <a:ext cx="157074" cy="204756"/>
              </a:xfrm>
              <a:prstGeom prst="rect">
                <a:avLst/>
              </a:prstGeom>
              <a:grp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>
                    <a:solidFill>
                      <a:schemeClr val="tx1"/>
                    </a:solidFill>
                  </a:rPr>
                  <a:t>S</a:t>
                </a:r>
              </a:p>
            </p:txBody>
          </p:sp>
          <p:sp>
            <p:nvSpPr>
              <p:cNvPr id="55" name="Rectangle 54"/>
              <p:cNvSpPr/>
              <p:nvPr/>
            </p:nvSpPr>
            <p:spPr>
              <a:xfrm>
                <a:off x="6847187" y="3670957"/>
                <a:ext cx="157074" cy="204756"/>
              </a:xfrm>
              <a:prstGeom prst="rect">
                <a:avLst/>
              </a:prstGeom>
              <a:grp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>
                    <a:solidFill>
                      <a:schemeClr val="tx1"/>
                    </a:solidFill>
                  </a:rPr>
                  <a:t>S</a:t>
                </a:r>
              </a:p>
            </p:txBody>
          </p:sp>
          <p:sp>
            <p:nvSpPr>
              <p:cNvPr id="56" name="Rectangle 55"/>
              <p:cNvSpPr/>
              <p:nvPr/>
            </p:nvSpPr>
            <p:spPr>
              <a:xfrm>
                <a:off x="7012026" y="3670957"/>
                <a:ext cx="157074" cy="204756"/>
              </a:xfrm>
              <a:prstGeom prst="rect">
                <a:avLst/>
              </a:prstGeom>
              <a:grp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>
                    <a:solidFill>
                      <a:schemeClr val="tx1"/>
                    </a:solidFill>
                  </a:rPr>
                  <a:t>S</a:t>
                </a:r>
              </a:p>
            </p:txBody>
          </p:sp>
          <p:sp>
            <p:nvSpPr>
              <p:cNvPr id="57" name="Rectangle 56"/>
              <p:cNvSpPr/>
              <p:nvPr/>
            </p:nvSpPr>
            <p:spPr>
              <a:xfrm>
                <a:off x="6702990" y="3978091"/>
                <a:ext cx="157074" cy="204756"/>
              </a:xfrm>
              <a:prstGeom prst="rect">
                <a:avLst/>
              </a:prstGeom>
              <a:grp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>
                    <a:solidFill>
                      <a:schemeClr val="tx1"/>
                    </a:solidFill>
                  </a:rPr>
                  <a:t>D</a:t>
                </a:r>
              </a:p>
            </p:txBody>
          </p:sp>
          <p:sp>
            <p:nvSpPr>
              <p:cNvPr id="58" name="Rectangle 57"/>
              <p:cNvSpPr/>
              <p:nvPr/>
            </p:nvSpPr>
            <p:spPr>
              <a:xfrm>
                <a:off x="6867829" y="3978091"/>
                <a:ext cx="157074" cy="204756"/>
              </a:xfrm>
              <a:prstGeom prst="rect">
                <a:avLst/>
              </a:prstGeom>
              <a:grp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>
                    <a:solidFill>
                      <a:schemeClr val="tx1"/>
                    </a:solidFill>
                  </a:rPr>
                  <a:t>D</a:t>
                </a:r>
              </a:p>
            </p:txBody>
          </p:sp>
        </p:grpSp>
      </p:grpSp>
      <p:pic>
        <p:nvPicPr>
          <p:cNvPr id="61" name="Picture 6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40437" y="109432"/>
            <a:ext cx="2659735" cy="1773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8870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09" y="263660"/>
            <a:ext cx="4139284" cy="6432207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46631" y="263660"/>
            <a:ext cx="4156114" cy="6458360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92442" y="277726"/>
            <a:ext cx="4337849" cy="6444294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22508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Create a text based Battleships game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Develop a set of </a:t>
            </a:r>
            <a:r>
              <a:rPr lang="en-GB" b="1" dirty="0" smtClean="0"/>
              <a:t>user stories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Convert the user stories into </a:t>
            </a:r>
            <a:r>
              <a:rPr lang="en-GB" b="1" dirty="0" smtClean="0"/>
              <a:t>tasks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 smtClean="0"/>
              <a:t>Create a task list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Discuss techniques for implementing the tasks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b="1" dirty="0" smtClean="0"/>
              <a:t>Allocate the tasks</a:t>
            </a:r>
            <a:r>
              <a:rPr lang="en-GB" dirty="0" smtClean="0"/>
              <a:t> to team members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b="1" dirty="0" smtClean="0"/>
              <a:t>Implement</a:t>
            </a:r>
            <a:r>
              <a:rPr lang="en-GB" dirty="0" smtClean="0"/>
              <a:t> the code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Provide an automated second player for a single player </a:t>
            </a:r>
            <a:r>
              <a:rPr lang="en-GB" dirty="0" smtClean="0"/>
              <a:t>game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Unit testing for each task (</a:t>
            </a:r>
            <a:r>
              <a:rPr lang="en-GB" smtClean="0"/>
              <a:t>where appropriate)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5796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</TotalTime>
  <Words>193</Words>
  <Application>Microsoft Office PowerPoint</Application>
  <PresentationFormat>Widescreen</PresentationFormat>
  <Paragraphs>57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Calibri</vt:lpstr>
      <vt:lpstr>Calibri Light</vt:lpstr>
      <vt:lpstr>Wingdings</vt:lpstr>
      <vt:lpstr>Office Theme</vt:lpstr>
      <vt:lpstr>Practice Sprint Development</vt:lpstr>
      <vt:lpstr>Battleships Game</vt:lpstr>
      <vt:lpstr>PowerPoint Presentation</vt:lpstr>
      <vt:lpstr>Exercise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Michael Dacey</dc:creator>
  <cp:lastModifiedBy>Michael Dacey</cp:lastModifiedBy>
  <cp:revision>9</cp:revision>
  <dcterms:created xsi:type="dcterms:W3CDTF">2020-10-22T18:55:46Z</dcterms:created>
  <dcterms:modified xsi:type="dcterms:W3CDTF">2020-10-23T09:22:12Z</dcterms:modified>
</cp:coreProperties>
</file>