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7"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12D992A-9F74-4442-A969-3E93B2600D12}" v="3" dt="2026-09-25T22:31:42.62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60" d="100"/>
          <a:sy n="60" d="100"/>
        </p:scale>
        <p:origin x="90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ena Begum" userId="18e716e8515e26c8" providerId="LiveId" clId="{437A78BC-A37A-4A19-B61A-BE8B54D89D47}"/>
    <pc:docChg chg="undo custSel delSld modSld">
      <pc:chgData name="Haena Begum" userId="18e716e8515e26c8" providerId="LiveId" clId="{437A78BC-A37A-4A19-B61A-BE8B54D89D47}" dt="2026-09-26T14:13:07.387" v="498" actId="2696"/>
      <pc:docMkLst>
        <pc:docMk/>
      </pc:docMkLst>
      <pc:sldChg chg="addSp delSp modSp mod">
        <pc:chgData name="Haena Begum" userId="18e716e8515e26c8" providerId="LiveId" clId="{437A78BC-A37A-4A19-B61A-BE8B54D89D47}" dt="2026-09-25T22:36:25.281" v="497" actId="255"/>
        <pc:sldMkLst>
          <pc:docMk/>
          <pc:sldMk cId="1748318049" sldId="257"/>
        </pc:sldMkLst>
        <pc:spChg chg="mod">
          <ac:chgData name="Haena Begum" userId="18e716e8515e26c8" providerId="LiveId" clId="{437A78BC-A37A-4A19-B61A-BE8B54D89D47}" dt="2026-09-25T22:34:22.672" v="482" actId="1076"/>
          <ac:spMkLst>
            <pc:docMk/>
            <pc:sldMk cId="1748318049" sldId="257"/>
            <ac:spMk id="2" creationId="{826A031C-C500-95AA-0871-4D58A26FFD43}"/>
          </ac:spMkLst>
        </pc:spChg>
        <pc:spChg chg="add del mod">
          <ac:chgData name="Haena Begum" userId="18e716e8515e26c8" providerId="LiveId" clId="{437A78BC-A37A-4A19-B61A-BE8B54D89D47}" dt="2026-09-25T22:25:11.840" v="12"/>
          <ac:spMkLst>
            <pc:docMk/>
            <pc:sldMk cId="1748318049" sldId="257"/>
            <ac:spMk id="3" creationId="{D9D43653-345B-4544-5A96-12D28F095BE0}"/>
          </ac:spMkLst>
        </pc:spChg>
        <pc:spChg chg="add mod">
          <ac:chgData name="Haena Begum" userId="18e716e8515e26c8" providerId="LiveId" clId="{437A78BC-A37A-4A19-B61A-BE8B54D89D47}" dt="2026-09-25T22:36:25.281" v="497" actId="255"/>
          <ac:spMkLst>
            <pc:docMk/>
            <pc:sldMk cId="1748318049" sldId="257"/>
            <ac:spMk id="4" creationId="{807BD49B-51B6-8AE8-F4A2-5D8FA14C0D01}"/>
          </ac:spMkLst>
        </pc:spChg>
        <pc:graphicFrameChg chg="mod modGraphic">
          <ac:chgData name="Haena Begum" userId="18e716e8515e26c8" providerId="LiveId" clId="{437A78BC-A37A-4A19-B61A-BE8B54D89D47}" dt="2026-09-25T22:36:08.890" v="496" actId="14734"/>
          <ac:graphicFrameMkLst>
            <pc:docMk/>
            <pc:sldMk cId="1748318049" sldId="257"/>
            <ac:graphicFrameMk id="9" creationId="{29EE30EB-68F7-E652-69D4-75BE1FF830F3}"/>
          </ac:graphicFrameMkLst>
        </pc:graphicFrameChg>
      </pc:sldChg>
      <pc:sldChg chg="modSp del mod">
        <pc:chgData name="Haena Begum" userId="18e716e8515e26c8" providerId="LiveId" clId="{437A78BC-A37A-4A19-B61A-BE8B54D89D47}" dt="2026-09-26T14:13:07.387" v="498" actId="2696"/>
        <pc:sldMkLst>
          <pc:docMk/>
          <pc:sldMk cId="3535009520" sldId="258"/>
        </pc:sldMkLst>
        <pc:spChg chg="mod">
          <ac:chgData name="Haena Begum" userId="18e716e8515e26c8" providerId="LiveId" clId="{437A78BC-A37A-4A19-B61A-BE8B54D89D47}" dt="2026-09-25T22:31:30.238" v="453" actId="1076"/>
          <ac:spMkLst>
            <pc:docMk/>
            <pc:sldMk cId="3535009520" sldId="258"/>
            <ac:spMk id="3" creationId="{6416E096-0F67-E77D-8B51-C989FFB6BE0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91A498-F09C-4EAE-A0C9-CC5F3B6CDEA1}" type="datetimeFigureOut">
              <a:rPr lang="en-GB" smtClean="0"/>
              <a:t>26/09/2026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E1035C-25A5-4D95-BD2F-7EE5C7574EFA}" type="slidenum">
              <a:rPr lang="en-GB" smtClean="0"/>
              <a:t>‹#›</a:t>
            </a:fld>
            <a:endParaRPr lang="en-GB"/>
          </a:p>
        </p:txBody>
      </p:sp>
    </p:spTree>
    <p:extLst>
      <p:ext uri="{BB962C8B-B14F-4D97-AF65-F5344CB8AC3E}">
        <p14:creationId xmlns:p14="http://schemas.microsoft.com/office/powerpoint/2010/main" val="7553430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BE1035C-25A5-4D95-BD2F-7EE5C7574EFA}" type="slidenum">
              <a:rPr lang="en-GB" smtClean="0"/>
              <a:t>1</a:t>
            </a:fld>
            <a:endParaRPr lang="en-GB"/>
          </a:p>
        </p:txBody>
      </p:sp>
    </p:spTree>
    <p:extLst>
      <p:ext uri="{BB962C8B-B14F-4D97-AF65-F5344CB8AC3E}">
        <p14:creationId xmlns:p14="http://schemas.microsoft.com/office/powerpoint/2010/main" val="6821569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ADC63-8D18-4C6E-9A9F-260C5453EB5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9203032-DEF9-FA67-C49C-C43E250220E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69CFC19-7AD8-AD30-7DB0-7050B34BDC2B}"/>
              </a:ext>
            </a:extLst>
          </p:cNvPr>
          <p:cNvSpPr>
            <a:spLocks noGrp="1"/>
          </p:cNvSpPr>
          <p:nvPr>
            <p:ph type="dt" sz="half" idx="10"/>
          </p:nvPr>
        </p:nvSpPr>
        <p:spPr/>
        <p:txBody>
          <a:bodyPr/>
          <a:lstStyle/>
          <a:p>
            <a:fld id="{A18B770F-635F-477E-91CD-16DE4CF4DF90}" type="datetimeFigureOut">
              <a:rPr lang="en-GB" smtClean="0"/>
              <a:t>26/09/2026</a:t>
            </a:fld>
            <a:endParaRPr lang="en-GB"/>
          </a:p>
        </p:txBody>
      </p:sp>
      <p:sp>
        <p:nvSpPr>
          <p:cNvPr id="5" name="Footer Placeholder 4">
            <a:extLst>
              <a:ext uri="{FF2B5EF4-FFF2-40B4-BE49-F238E27FC236}">
                <a16:creationId xmlns:a16="http://schemas.microsoft.com/office/drawing/2014/main" id="{46BBBA5B-08CA-A2B6-AD73-305C264408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B902B8-8C36-D0CE-88F8-EE30A675B930}"/>
              </a:ext>
            </a:extLst>
          </p:cNvPr>
          <p:cNvSpPr>
            <a:spLocks noGrp="1"/>
          </p:cNvSpPr>
          <p:nvPr>
            <p:ph type="sldNum" sz="quarter" idx="12"/>
          </p:nvPr>
        </p:nvSpPr>
        <p:spPr/>
        <p:txBody>
          <a:bodyPr/>
          <a:lstStyle/>
          <a:p>
            <a:fld id="{F65F2319-EDE1-4348-99B6-6251442535C2}" type="slidenum">
              <a:rPr lang="en-GB" smtClean="0"/>
              <a:t>‹#›</a:t>
            </a:fld>
            <a:endParaRPr lang="en-GB"/>
          </a:p>
        </p:txBody>
      </p:sp>
    </p:spTree>
    <p:extLst>
      <p:ext uri="{BB962C8B-B14F-4D97-AF65-F5344CB8AC3E}">
        <p14:creationId xmlns:p14="http://schemas.microsoft.com/office/powerpoint/2010/main" val="26221613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3BA06-57A6-C595-8D7B-CA4AA8BC9DB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1BD03A2-DCD7-D46E-E8B4-90E1E0A7D26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3A54009-5D3F-EBF0-314E-132FAA0454A3}"/>
              </a:ext>
            </a:extLst>
          </p:cNvPr>
          <p:cNvSpPr>
            <a:spLocks noGrp="1"/>
          </p:cNvSpPr>
          <p:nvPr>
            <p:ph type="dt" sz="half" idx="10"/>
          </p:nvPr>
        </p:nvSpPr>
        <p:spPr/>
        <p:txBody>
          <a:bodyPr/>
          <a:lstStyle/>
          <a:p>
            <a:fld id="{A18B770F-635F-477E-91CD-16DE4CF4DF90}" type="datetimeFigureOut">
              <a:rPr lang="en-GB" smtClean="0"/>
              <a:t>26/09/2026</a:t>
            </a:fld>
            <a:endParaRPr lang="en-GB"/>
          </a:p>
        </p:txBody>
      </p:sp>
      <p:sp>
        <p:nvSpPr>
          <p:cNvPr id="5" name="Footer Placeholder 4">
            <a:extLst>
              <a:ext uri="{FF2B5EF4-FFF2-40B4-BE49-F238E27FC236}">
                <a16:creationId xmlns:a16="http://schemas.microsoft.com/office/drawing/2014/main" id="{EC935BFA-6718-D460-476C-6DA9028BB4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821CEE-CCB8-14DC-3055-C75110C42C37}"/>
              </a:ext>
            </a:extLst>
          </p:cNvPr>
          <p:cNvSpPr>
            <a:spLocks noGrp="1"/>
          </p:cNvSpPr>
          <p:nvPr>
            <p:ph type="sldNum" sz="quarter" idx="12"/>
          </p:nvPr>
        </p:nvSpPr>
        <p:spPr/>
        <p:txBody>
          <a:bodyPr/>
          <a:lstStyle/>
          <a:p>
            <a:fld id="{F65F2319-EDE1-4348-99B6-6251442535C2}" type="slidenum">
              <a:rPr lang="en-GB" smtClean="0"/>
              <a:t>‹#›</a:t>
            </a:fld>
            <a:endParaRPr lang="en-GB"/>
          </a:p>
        </p:txBody>
      </p:sp>
    </p:spTree>
    <p:extLst>
      <p:ext uri="{BB962C8B-B14F-4D97-AF65-F5344CB8AC3E}">
        <p14:creationId xmlns:p14="http://schemas.microsoft.com/office/powerpoint/2010/main" val="13977327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01AC5-6A31-FAF0-4106-0AF455868B0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7D96B0A-7A84-1F6F-2598-8DE4DDDA1CD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35EAAD-B0A2-968B-4427-16EADB5CDFFA}"/>
              </a:ext>
            </a:extLst>
          </p:cNvPr>
          <p:cNvSpPr>
            <a:spLocks noGrp="1"/>
          </p:cNvSpPr>
          <p:nvPr>
            <p:ph type="dt" sz="half" idx="10"/>
          </p:nvPr>
        </p:nvSpPr>
        <p:spPr/>
        <p:txBody>
          <a:bodyPr/>
          <a:lstStyle/>
          <a:p>
            <a:fld id="{A18B770F-635F-477E-91CD-16DE4CF4DF90}" type="datetimeFigureOut">
              <a:rPr lang="en-GB" smtClean="0"/>
              <a:t>26/09/2026</a:t>
            </a:fld>
            <a:endParaRPr lang="en-GB"/>
          </a:p>
        </p:txBody>
      </p:sp>
      <p:sp>
        <p:nvSpPr>
          <p:cNvPr id="5" name="Footer Placeholder 4">
            <a:extLst>
              <a:ext uri="{FF2B5EF4-FFF2-40B4-BE49-F238E27FC236}">
                <a16:creationId xmlns:a16="http://schemas.microsoft.com/office/drawing/2014/main" id="{2646F97D-9F7A-0FC7-F87A-E1D70DE449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483CE8-EECF-C867-5210-B16EE2742A22}"/>
              </a:ext>
            </a:extLst>
          </p:cNvPr>
          <p:cNvSpPr>
            <a:spLocks noGrp="1"/>
          </p:cNvSpPr>
          <p:nvPr>
            <p:ph type="sldNum" sz="quarter" idx="12"/>
          </p:nvPr>
        </p:nvSpPr>
        <p:spPr/>
        <p:txBody>
          <a:bodyPr/>
          <a:lstStyle/>
          <a:p>
            <a:fld id="{F65F2319-EDE1-4348-99B6-6251442535C2}" type="slidenum">
              <a:rPr lang="en-GB" smtClean="0"/>
              <a:t>‹#›</a:t>
            </a:fld>
            <a:endParaRPr lang="en-GB"/>
          </a:p>
        </p:txBody>
      </p:sp>
    </p:spTree>
    <p:extLst>
      <p:ext uri="{BB962C8B-B14F-4D97-AF65-F5344CB8AC3E}">
        <p14:creationId xmlns:p14="http://schemas.microsoft.com/office/powerpoint/2010/main" val="42408610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F8A31-975B-63E7-1F5E-1DA034F2595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9217601-6DB6-9B20-35BD-6382EDE42F9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B1F8E5A-1A97-E25A-718A-55FF2B5B6BC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41CF2D2-2007-DAC7-7500-53D3B1242C88}"/>
              </a:ext>
            </a:extLst>
          </p:cNvPr>
          <p:cNvSpPr>
            <a:spLocks noGrp="1"/>
          </p:cNvSpPr>
          <p:nvPr>
            <p:ph type="dt" sz="half" idx="10"/>
          </p:nvPr>
        </p:nvSpPr>
        <p:spPr/>
        <p:txBody>
          <a:bodyPr/>
          <a:lstStyle/>
          <a:p>
            <a:fld id="{A18B770F-635F-477E-91CD-16DE4CF4DF90}" type="datetimeFigureOut">
              <a:rPr lang="en-GB" smtClean="0"/>
              <a:t>26/09/2026</a:t>
            </a:fld>
            <a:endParaRPr lang="en-GB"/>
          </a:p>
        </p:txBody>
      </p:sp>
      <p:sp>
        <p:nvSpPr>
          <p:cNvPr id="6" name="Footer Placeholder 5">
            <a:extLst>
              <a:ext uri="{FF2B5EF4-FFF2-40B4-BE49-F238E27FC236}">
                <a16:creationId xmlns:a16="http://schemas.microsoft.com/office/drawing/2014/main" id="{DC663CB1-5B6E-F227-8903-9658234323E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E62850-525C-74B2-A58C-BC81CC7D1926}"/>
              </a:ext>
            </a:extLst>
          </p:cNvPr>
          <p:cNvSpPr>
            <a:spLocks noGrp="1"/>
          </p:cNvSpPr>
          <p:nvPr>
            <p:ph type="sldNum" sz="quarter" idx="12"/>
          </p:nvPr>
        </p:nvSpPr>
        <p:spPr/>
        <p:txBody>
          <a:bodyPr/>
          <a:lstStyle/>
          <a:p>
            <a:fld id="{F65F2319-EDE1-4348-99B6-6251442535C2}" type="slidenum">
              <a:rPr lang="en-GB" smtClean="0"/>
              <a:t>‹#›</a:t>
            </a:fld>
            <a:endParaRPr lang="en-GB"/>
          </a:p>
        </p:txBody>
      </p:sp>
    </p:spTree>
    <p:extLst>
      <p:ext uri="{BB962C8B-B14F-4D97-AF65-F5344CB8AC3E}">
        <p14:creationId xmlns:p14="http://schemas.microsoft.com/office/powerpoint/2010/main" val="33942795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54D28-5109-7A90-E1EC-94E9BA152BD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8C6C38E-949E-2764-6DDA-034A56E15A8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E2E398A-4F97-AEAF-273E-203DDA6BF2E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1C3F020-2661-9741-CF39-C5BCBB837CE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B64AEFD-0CA9-3394-686B-931D0959AAB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7676DB4-194E-8226-DEF1-55EFD7D5F531}"/>
              </a:ext>
            </a:extLst>
          </p:cNvPr>
          <p:cNvSpPr>
            <a:spLocks noGrp="1"/>
          </p:cNvSpPr>
          <p:nvPr>
            <p:ph type="dt" sz="half" idx="10"/>
          </p:nvPr>
        </p:nvSpPr>
        <p:spPr/>
        <p:txBody>
          <a:bodyPr/>
          <a:lstStyle/>
          <a:p>
            <a:fld id="{A18B770F-635F-477E-91CD-16DE4CF4DF90}" type="datetimeFigureOut">
              <a:rPr lang="en-GB" smtClean="0"/>
              <a:t>26/09/2026</a:t>
            </a:fld>
            <a:endParaRPr lang="en-GB"/>
          </a:p>
        </p:txBody>
      </p:sp>
      <p:sp>
        <p:nvSpPr>
          <p:cNvPr id="8" name="Footer Placeholder 7">
            <a:extLst>
              <a:ext uri="{FF2B5EF4-FFF2-40B4-BE49-F238E27FC236}">
                <a16:creationId xmlns:a16="http://schemas.microsoft.com/office/drawing/2014/main" id="{5609777D-294A-469B-023A-ECE7422BE5F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75F0D7E-EC06-823E-0600-7F4D22292D63}"/>
              </a:ext>
            </a:extLst>
          </p:cNvPr>
          <p:cNvSpPr>
            <a:spLocks noGrp="1"/>
          </p:cNvSpPr>
          <p:nvPr>
            <p:ph type="sldNum" sz="quarter" idx="12"/>
          </p:nvPr>
        </p:nvSpPr>
        <p:spPr/>
        <p:txBody>
          <a:bodyPr/>
          <a:lstStyle/>
          <a:p>
            <a:fld id="{F65F2319-EDE1-4348-99B6-6251442535C2}" type="slidenum">
              <a:rPr lang="en-GB" smtClean="0"/>
              <a:t>‹#›</a:t>
            </a:fld>
            <a:endParaRPr lang="en-GB"/>
          </a:p>
        </p:txBody>
      </p:sp>
    </p:spTree>
    <p:extLst>
      <p:ext uri="{BB962C8B-B14F-4D97-AF65-F5344CB8AC3E}">
        <p14:creationId xmlns:p14="http://schemas.microsoft.com/office/powerpoint/2010/main" val="32933307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DDFA0-1620-F892-1073-70D46FD297F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6409012-119A-5C80-3F1F-C6CD80F3F140}"/>
              </a:ext>
            </a:extLst>
          </p:cNvPr>
          <p:cNvSpPr>
            <a:spLocks noGrp="1"/>
          </p:cNvSpPr>
          <p:nvPr>
            <p:ph type="dt" sz="half" idx="10"/>
          </p:nvPr>
        </p:nvSpPr>
        <p:spPr/>
        <p:txBody>
          <a:bodyPr/>
          <a:lstStyle/>
          <a:p>
            <a:fld id="{A18B770F-635F-477E-91CD-16DE4CF4DF90}" type="datetimeFigureOut">
              <a:rPr lang="en-GB" smtClean="0"/>
              <a:t>26/09/2026</a:t>
            </a:fld>
            <a:endParaRPr lang="en-GB"/>
          </a:p>
        </p:txBody>
      </p:sp>
      <p:sp>
        <p:nvSpPr>
          <p:cNvPr id="4" name="Footer Placeholder 3">
            <a:extLst>
              <a:ext uri="{FF2B5EF4-FFF2-40B4-BE49-F238E27FC236}">
                <a16:creationId xmlns:a16="http://schemas.microsoft.com/office/drawing/2014/main" id="{354777C1-9FBC-210C-A9DA-B767B3E66EF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A2E4AFD-8DF4-C209-388A-8E537CA77410}"/>
              </a:ext>
            </a:extLst>
          </p:cNvPr>
          <p:cNvSpPr>
            <a:spLocks noGrp="1"/>
          </p:cNvSpPr>
          <p:nvPr>
            <p:ph type="sldNum" sz="quarter" idx="12"/>
          </p:nvPr>
        </p:nvSpPr>
        <p:spPr/>
        <p:txBody>
          <a:bodyPr/>
          <a:lstStyle/>
          <a:p>
            <a:fld id="{F65F2319-EDE1-4348-99B6-6251442535C2}" type="slidenum">
              <a:rPr lang="en-GB" smtClean="0"/>
              <a:t>‹#›</a:t>
            </a:fld>
            <a:endParaRPr lang="en-GB"/>
          </a:p>
        </p:txBody>
      </p:sp>
    </p:spTree>
    <p:extLst>
      <p:ext uri="{BB962C8B-B14F-4D97-AF65-F5344CB8AC3E}">
        <p14:creationId xmlns:p14="http://schemas.microsoft.com/office/powerpoint/2010/main" val="34632649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F514B38-E88E-F70B-7089-9A71553BD8AF}"/>
              </a:ext>
            </a:extLst>
          </p:cNvPr>
          <p:cNvSpPr>
            <a:spLocks noGrp="1"/>
          </p:cNvSpPr>
          <p:nvPr>
            <p:ph type="dt" sz="half" idx="10"/>
          </p:nvPr>
        </p:nvSpPr>
        <p:spPr/>
        <p:txBody>
          <a:bodyPr/>
          <a:lstStyle/>
          <a:p>
            <a:fld id="{A18B770F-635F-477E-91CD-16DE4CF4DF90}" type="datetimeFigureOut">
              <a:rPr lang="en-GB" smtClean="0"/>
              <a:t>26/09/2026</a:t>
            </a:fld>
            <a:endParaRPr lang="en-GB"/>
          </a:p>
        </p:txBody>
      </p:sp>
      <p:sp>
        <p:nvSpPr>
          <p:cNvPr id="3" name="Footer Placeholder 2">
            <a:extLst>
              <a:ext uri="{FF2B5EF4-FFF2-40B4-BE49-F238E27FC236}">
                <a16:creationId xmlns:a16="http://schemas.microsoft.com/office/drawing/2014/main" id="{50E54865-8A45-067C-9F1D-B25A43EB549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718851D-44F2-CEA8-6719-4231307D0B99}"/>
              </a:ext>
            </a:extLst>
          </p:cNvPr>
          <p:cNvSpPr>
            <a:spLocks noGrp="1"/>
          </p:cNvSpPr>
          <p:nvPr>
            <p:ph type="sldNum" sz="quarter" idx="12"/>
          </p:nvPr>
        </p:nvSpPr>
        <p:spPr/>
        <p:txBody>
          <a:bodyPr/>
          <a:lstStyle/>
          <a:p>
            <a:fld id="{F65F2319-EDE1-4348-99B6-6251442535C2}" type="slidenum">
              <a:rPr lang="en-GB" smtClean="0"/>
              <a:t>‹#›</a:t>
            </a:fld>
            <a:endParaRPr lang="en-GB"/>
          </a:p>
        </p:txBody>
      </p:sp>
    </p:spTree>
    <p:extLst>
      <p:ext uri="{BB962C8B-B14F-4D97-AF65-F5344CB8AC3E}">
        <p14:creationId xmlns:p14="http://schemas.microsoft.com/office/powerpoint/2010/main" val="13647559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53D9F-FC84-7A74-F308-16B94FBBA51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A77324C-724A-3013-DB92-FA6CB5D1EAC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22E59C8-8945-B9C1-4FF6-2905311356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42CDE63-F93D-4A43-52B1-66DEF28B34E3}"/>
              </a:ext>
            </a:extLst>
          </p:cNvPr>
          <p:cNvSpPr>
            <a:spLocks noGrp="1"/>
          </p:cNvSpPr>
          <p:nvPr>
            <p:ph type="dt" sz="half" idx="10"/>
          </p:nvPr>
        </p:nvSpPr>
        <p:spPr/>
        <p:txBody>
          <a:bodyPr/>
          <a:lstStyle/>
          <a:p>
            <a:fld id="{A18B770F-635F-477E-91CD-16DE4CF4DF90}" type="datetimeFigureOut">
              <a:rPr lang="en-GB" smtClean="0"/>
              <a:t>26/09/2026</a:t>
            </a:fld>
            <a:endParaRPr lang="en-GB"/>
          </a:p>
        </p:txBody>
      </p:sp>
      <p:sp>
        <p:nvSpPr>
          <p:cNvPr id="6" name="Footer Placeholder 5">
            <a:extLst>
              <a:ext uri="{FF2B5EF4-FFF2-40B4-BE49-F238E27FC236}">
                <a16:creationId xmlns:a16="http://schemas.microsoft.com/office/drawing/2014/main" id="{F5A2D4FB-B464-538D-301D-258881B73F4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F0970D2-C064-C6CE-964E-C4ED5108A87A}"/>
              </a:ext>
            </a:extLst>
          </p:cNvPr>
          <p:cNvSpPr>
            <a:spLocks noGrp="1"/>
          </p:cNvSpPr>
          <p:nvPr>
            <p:ph type="sldNum" sz="quarter" idx="12"/>
          </p:nvPr>
        </p:nvSpPr>
        <p:spPr/>
        <p:txBody>
          <a:bodyPr/>
          <a:lstStyle/>
          <a:p>
            <a:fld id="{F65F2319-EDE1-4348-99B6-6251442535C2}" type="slidenum">
              <a:rPr lang="en-GB" smtClean="0"/>
              <a:t>‹#›</a:t>
            </a:fld>
            <a:endParaRPr lang="en-GB"/>
          </a:p>
        </p:txBody>
      </p:sp>
    </p:spTree>
    <p:extLst>
      <p:ext uri="{BB962C8B-B14F-4D97-AF65-F5344CB8AC3E}">
        <p14:creationId xmlns:p14="http://schemas.microsoft.com/office/powerpoint/2010/main" val="38445045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F4A941-065C-2E50-1DFD-816C7C83CC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0AB42BF-536A-3488-5F22-2304A343823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0BB4B7B-F774-A49F-60D2-008F9AF340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FCDA5BD-A983-094F-8CB0-B765631CA45F}"/>
              </a:ext>
            </a:extLst>
          </p:cNvPr>
          <p:cNvSpPr>
            <a:spLocks noGrp="1"/>
          </p:cNvSpPr>
          <p:nvPr>
            <p:ph type="dt" sz="half" idx="10"/>
          </p:nvPr>
        </p:nvSpPr>
        <p:spPr/>
        <p:txBody>
          <a:bodyPr/>
          <a:lstStyle/>
          <a:p>
            <a:fld id="{A18B770F-635F-477E-91CD-16DE4CF4DF90}" type="datetimeFigureOut">
              <a:rPr lang="en-GB" smtClean="0"/>
              <a:t>26/09/2026</a:t>
            </a:fld>
            <a:endParaRPr lang="en-GB"/>
          </a:p>
        </p:txBody>
      </p:sp>
      <p:sp>
        <p:nvSpPr>
          <p:cNvPr id="6" name="Footer Placeholder 5">
            <a:extLst>
              <a:ext uri="{FF2B5EF4-FFF2-40B4-BE49-F238E27FC236}">
                <a16:creationId xmlns:a16="http://schemas.microsoft.com/office/drawing/2014/main" id="{B8499B32-1639-57EC-62DD-51851247F65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D6D38E1-9DAD-8614-04E9-1BFF15594119}"/>
              </a:ext>
            </a:extLst>
          </p:cNvPr>
          <p:cNvSpPr>
            <a:spLocks noGrp="1"/>
          </p:cNvSpPr>
          <p:nvPr>
            <p:ph type="sldNum" sz="quarter" idx="12"/>
          </p:nvPr>
        </p:nvSpPr>
        <p:spPr/>
        <p:txBody>
          <a:bodyPr/>
          <a:lstStyle/>
          <a:p>
            <a:fld id="{F65F2319-EDE1-4348-99B6-6251442535C2}" type="slidenum">
              <a:rPr lang="en-GB" smtClean="0"/>
              <a:t>‹#›</a:t>
            </a:fld>
            <a:endParaRPr lang="en-GB"/>
          </a:p>
        </p:txBody>
      </p:sp>
    </p:spTree>
    <p:extLst>
      <p:ext uri="{BB962C8B-B14F-4D97-AF65-F5344CB8AC3E}">
        <p14:creationId xmlns:p14="http://schemas.microsoft.com/office/powerpoint/2010/main" val="27155136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F9CF5-0CC7-1D07-906C-546E1A16C85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101980E-F38B-B421-2539-98F0B59AA87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3E4F17-A000-8121-25E1-327A7CA30963}"/>
              </a:ext>
            </a:extLst>
          </p:cNvPr>
          <p:cNvSpPr>
            <a:spLocks noGrp="1"/>
          </p:cNvSpPr>
          <p:nvPr>
            <p:ph type="dt" sz="half" idx="10"/>
          </p:nvPr>
        </p:nvSpPr>
        <p:spPr/>
        <p:txBody>
          <a:bodyPr/>
          <a:lstStyle/>
          <a:p>
            <a:fld id="{A18B770F-635F-477E-91CD-16DE4CF4DF90}" type="datetimeFigureOut">
              <a:rPr lang="en-GB" smtClean="0"/>
              <a:t>26/09/2026</a:t>
            </a:fld>
            <a:endParaRPr lang="en-GB"/>
          </a:p>
        </p:txBody>
      </p:sp>
      <p:sp>
        <p:nvSpPr>
          <p:cNvPr id="5" name="Footer Placeholder 4">
            <a:extLst>
              <a:ext uri="{FF2B5EF4-FFF2-40B4-BE49-F238E27FC236}">
                <a16:creationId xmlns:a16="http://schemas.microsoft.com/office/drawing/2014/main" id="{964264DB-2B00-29E1-2D53-8F36D22DD1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E40A36-FD45-2F79-A17D-0792727C3CCB}"/>
              </a:ext>
            </a:extLst>
          </p:cNvPr>
          <p:cNvSpPr>
            <a:spLocks noGrp="1"/>
          </p:cNvSpPr>
          <p:nvPr>
            <p:ph type="sldNum" sz="quarter" idx="12"/>
          </p:nvPr>
        </p:nvSpPr>
        <p:spPr/>
        <p:txBody>
          <a:bodyPr/>
          <a:lstStyle/>
          <a:p>
            <a:fld id="{F65F2319-EDE1-4348-99B6-6251442535C2}" type="slidenum">
              <a:rPr lang="en-GB" smtClean="0"/>
              <a:t>‹#›</a:t>
            </a:fld>
            <a:endParaRPr lang="en-GB"/>
          </a:p>
        </p:txBody>
      </p:sp>
    </p:spTree>
    <p:extLst>
      <p:ext uri="{BB962C8B-B14F-4D97-AF65-F5344CB8AC3E}">
        <p14:creationId xmlns:p14="http://schemas.microsoft.com/office/powerpoint/2010/main" val="30572722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D3143D9-D7C6-07F4-7080-D5AF68D3B38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4ED9FB0-76C4-B777-573D-CA73D0D9B3A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154E71-64BC-1F79-1A4F-D7F7290BFA05}"/>
              </a:ext>
            </a:extLst>
          </p:cNvPr>
          <p:cNvSpPr>
            <a:spLocks noGrp="1"/>
          </p:cNvSpPr>
          <p:nvPr>
            <p:ph type="dt" sz="half" idx="10"/>
          </p:nvPr>
        </p:nvSpPr>
        <p:spPr/>
        <p:txBody>
          <a:bodyPr/>
          <a:lstStyle/>
          <a:p>
            <a:fld id="{A18B770F-635F-477E-91CD-16DE4CF4DF90}" type="datetimeFigureOut">
              <a:rPr lang="en-GB" smtClean="0"/>
              <a:t>26/09/2026</a:t>
            </a:fld>
            <a:endParaRPr lang="en-GB"/>
          </a:p>
        </p:txBody>
      </p:sp>
      <p:sp>
        <p:nvSpPr>
          <p:cNvPr id="5" name="Footer Placeholder 4">
            <a:extLst>
              <a:ext uri="{FF2B5EF4-FFF2-40B4-BE49-F238E27FC236}">
                <a16:creationId xmlns:a16="http://schemas.microsoft.com/office/drawing/2014/main" id="{C0972611-72C0-6433-D668-07F0D544D0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64E7F2-EFE1-B074-B5E2-989D57D572D2}"/>
              </a:ext>
            </a:extLst>
          </p:cNvPr>
          <p:cNvSpPr>
            <a:spLocks noGrp="1"/>
          </p:cNvSpPr>
          <p:nvPr>
            <p:ph type="sldNum" sz="quarter" idx="12"/>
          </p:nvPr>
        </p:nvSpPr>
        <p:spPr/>
        <p:txBody>
          <a:bodyPr/>
          <a:lstStyle/>
          <a:p>
            <a:fld id="{F65F2319-EDE1-4348-99B6-6251442535C2}" type="slidenum">
              <a:rPr lang="en-GB" smtClean="0"/>
              <a:t>‹#›</a:t>
            </a:fld>
            <a:endParaRPr lang="en-GB"/>
          </a:p>
        </p:txBody>
      </p:sp>
    </p:spTree>
    <p:extLst>
      <p:ext uri="{BB962C8B-B14F-4D97-AF65-F5344CB8AC3E}">
        <p14:creationId xmlns:p14="http://schemas.microsoft.com/office/powerpoint/2010/main" val="1659458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30E7CDC-C141-4995-84B9-8234A8E4A7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8FB25CC-A35B-C5C4-D1B8-0B3821664F1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929E5C-6F27-5125-3D41-1B8FEAC11DF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18B770F-635F-477E-91CD-16DE4CF4DF90}" type="datetimeFigureOut">
              <a:rPr lang="en-GB" smtClean="0"/>
              <a:t>26/09/2026</a:t>
            </a:fld>
            <a:endParaRPr lang="en-GB"/>
          </a:p>
        </p:txBody>
      </p:sp>
      <p:sp>
        <p:nvSpPr>
          <p:cNvPr id="5" name="Footer Placeholder 4">
            <a:extLst>
              <a:ext uri="{FF2B5EF4-FFF2-40B4-BE49-F238E27FC236}">
                <a16:creationId xmlns:a16="http://schemas.microsoft.com/office/drawing/2014/main" id="{9B4D24A9-7F30-8A18-1858-753F4D469A7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1345FE5-46DF-D174-431A-01C213CD58E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65F2319-EDE1-4348-99B6-6251442535C2}" type="slidenum">
              <a:rPr lang="en-GB" smtClean="0"/>
              <a:t>‹#›</a:t>
            </a:fld>
            <a:endParaRPr lang="en-GB"/>
          </a:p>
        </p:txBody>
      </p:sp>
    </p:spTree>
    <p:extLst>
      <p:ext uri="{BB962C8B-B14F-4D97-AF65-F5344CB8AC3E}">
        <p14:creationId xmlns:p14="http://schemas.microsoft.com/office/powerpoint/2010/main" val="37215413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A031C-C500-95AA-0871-4D58A26FFD43}"/>
              </a:ext>
            </a:extLst>
          </p:cNvPr>
          <p:cNvSpPr>
            <a:spLocks noGrp="1"/>
          </p:cNvSpPr>
          <p:nvPr>
            <p:ph type="ctrTitle"/>
          </p:nvPr>
        </p:nvSpPr>
        <p:spPr>
          <a:xfrm>
            <a:off x="-318977" y="372140"/>
            <a:ext cx="3870252" cy="839270"/>
          </a:xfrm>
        </p:spPr>
        <p:txBody>
          <a:bodyPr>
            <a:noAutofit/>
          </a:bodyPr>
          <a:lstStyle/>
          <a:p>
            <a:r>
              <a:rPr lang="en-GB" sz="1600" dirty="0">
                <a:latin typeface="Arial" panose="020B0604020202020204" pitchFamily="34" charset="0"/>
                <a:cs typeface="Arial" panose="020B0604020202020204" pitchFamily="34" charset="0"/>
              </a:rPr>
              <a:t>Valley Coffee Co </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Last Week’s Product Sales</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DS2: Business Digital Artifact</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student number 2519555</a:t>
            </a:r>
          </a:p>
        </p:txBody>
      </p:sp>
      <p:graphicFrame>
        <p:nvGraphicFramePr>
          <p:cNvPr id="9" name="Table 8">
            <a:extLst>
              <a:ext uri="{FF2B5EF4-FFF2-40B4-BE49-F238E27FC236}">
                <a16:creationId xmlns:a16="http://schemas.microsoft.com/office/drawing/2014/main" id="{29EE30EB-68F7-E652-69D4-75BE1FF830F3}"/>
              </a:ext>
            </a:extLst>
          </p:cNvPr>
          <p:cNvGraphicFramePr>
            <a:graphicFrameLocks noGrp="1"/>
          </p:cNvGraphicFramePr>
          <p:nvPr>
            <p:extLst>
              <p:ext uri="{D42A27DB-BD31-4B8C-83A1-F6EECF244321}">
                <p14:modId xmlns:p14="http://schemas.microsoft.com/office/powerpoint/2010/main" val="2600399825"/>
              </p:ext>
            </p:extLst>
          </p:nvPr>
        </p:nvGraphicFramePr>
        <p:xfrm>
          <a:off x="3423683" y="85061"/>
          <a:ext cx="8463516" cy="3200400"/>
        </p:xfrm>
        <a:graphic>
          <a:graphicData uri="http://schemas.openxmlformats.org/drawingml/2006/table">
            <a:tbl>
              <a:tblPr firstRow="1" bandRow="1">
                <a:tableStyleId>{5C22544A-7EE6-4342-B048-85BDC9FD1C3A}</a:tableStyleId>
              </a:tblPr>
              <a:tblGrid>
                <a:gridCol w="1410586">
                  <a:extLst>
                    <a:ext uri="{9D8B030D-6E8A-4147-A177-3AD203B41FA5}">
                      <a16:colId xmlns:a16="http://schemas.microsoft.com/office/drawing/2014/main" val="587078461"/>
                    </a:ext>
                  </a:extLst>
                </a:gridCol>
                <a:gridCol w="1410586">
                  <a:extLst>
                    <a:ext uri="{9D8B030D-6E8A-4147-A177-3AD203B41FA5}">
                      <a16:colId xmlns:a16="http://schemas.microsoft.com/office/drawing/2014/main" val="2991365152"/>
                    </a:ext>
                  </a:extLst>
                </a:gridCol>
                <a:gridCol w="1410586">
                  <a:extLst>
                    <a:ext uri="{9D8B030D-6E8A-4147-A177-3AD203B41FA5}">
                      <a16:colId xmlns:a16="http://schemas.microsoft.com/office/drawing/2014/main" val="3447274650"/>
                    </a:ext>
                  </a:extLst>
                </a:gridCol>
                <a:gridCol w="1410586">
                  <a:extLst>
                    <a:ext uri="{9D8B030D-6E8A-4147-A177-3AD203B41FA5}">
                      <a16:colId xmlns:a16="http://schemas.microsoft.com/office/drawing/2014/main" val="1545074593"/>
                    </a:ext>
                  </a:extLst>
                </a:gridCol>
                <a:gridCol w="1410586">
                  <a:extLst>
                    <a:ext uri="{9D8B030D-6E8A-4147-A177-3AD203B41FA5}">
                      <a16:colId xmlns:a16="http://schemas.microsoft.com/office/drawing/2014/main" val="3712287869"/>
                    </a:ext>
                  </a:extLst>
                </a:gridCol>
                <a:gridCol w="1410586">
                  <a:extLst>
                    <a:ext uri="{9D8B030D-6E8A-4147-A177-3AD203B41FA5}">
                      <a16:colId xmlns:a16="http://schemas.microsoft.com/office/drawing/2014/main" val="4098516505"/>
                    </a:ext>
                  </a:extLst>
                </a:gridCol>
              </a:tblGrid>
              <a:tr h="629447">
                <a:tc>
                  <a:txBody>
                    <a:bodyPr/>
                    <a:lstStyle/>
                    <a:p>
                      <a:pPr>
                        <a:buNone/>
                      </a:pPr>
                      <a:r>
                        <a:rPr lang="en-GB" dirty="0"/>
                        <a:t>Day</a:t>
                      </a:r>
                    </a:p>
                  </a:txBody>
                  <a:tcPr anchor="ctr"/>
                </a:tc>
                <a:tc>
                  <a:txBody>
                    <a:bodyPr/>
                    <a:lstStyle/>
                    <a:p>
                      <a:pPr>
                        <a:buNone/>
                      </a:pPr>
                      <a:r>
                        <a:rPr lang="en-GB" dirty="0"/>
                        <a:t>Latte</a:t>
                      </a:r>
                    </a:p>
                  </a:txBody>
                  <a:tcPr anchor="ctr"/>
                </a:tc>
                <a:tc>
                  <a:txBody>
                    <a:bodyPr/>
                    <a:lstStyle/>
                    <a:p>
                      <a:pPr>
                        <a:buNone/>
                      </a:pPr>
                      <a:r>
                        <a:rPr lang="en-GB"/>
                        <a:t>Cappuccino</a:t>
                      </a:r>
                    </a:p>
                  </a:txBody>
                  <a:tcPr anchor="ctr"/>
                </a:tc>
                <a:tc>
                  <a:txBody>
                    <a:bodyPr/>
                    <a:lstStyle/>
                    <a:p>
                      <a:pPr>
                        <a:buNone/>
                      </a:pPr>
                      <a:r>
                        <a:rPr lang="en-GB"/>
                        <a:t>Americano</a:t>
                      </a:r>
                    </a:p>
                  </a:txBody>
                  <a:tcPr anchor="ctr"/>
                </a:tc>
                <a:tc>
                  <a:txBody>
                    <a:bodyPr/>
                    <a:lstStyle/>
                    <a:p>
                      <a:pPr>
                        <a:buNone/>
                      </a:pPr>
                      <a:r>
                        <a:rPr lang="en-GB"/>
                        <a:t>Tea</a:t>
                      </a:r>
                    </a:p>
                  </a:txBody>
                  <a:tcPr anchor="ctr"/>
                </a:tc>
                <a:tc>
                  <a:txBody>
                    <a:bodyPr/>
                    <a:lstStyle/>
                    <a:p>
                      <a:pPr>
                        <a:buNone/>
                      </a:pPr>
                      <a:r>
                        <a:rPr lang="en-GB" dirty="0"/>
                        <a:t>Hot Chocolate</a:t>
                      </a:r>
                    </a:p>
                  </a:txBody>
                  <a:tcPr anchor="ctr"/>
                </a:tc>
                <a:extLst>
                  <a:ext uri="{0D108BD9-81ED-4DB2-BD59-A6C34878D82A}">
                    <a16:rowId xmlns:a16="http://schemas.microsoft.com/office/drawing/2014/main" val="3864376188"/>
                  </a:ext>
                </a:extLst>
              </a:tr>
              <a:tr h="359684">
                <a:tc>
                  <a:txBody>
                    <a:bodyPr/>
                    <a:lstStyle/>
                    <a:p>
                      <a:pPr>
                        <a:buNone/>
                      </a:pPr>
                      <a:r>
                        <a:rPr lang="en-GB"/>
                        <a:t>Monday</a:t>
                      </a:r>
                    </a:p>
                  </a:txBody>
                  <a:tcPr anchor="ctr"/>
                </a:tc>
                <a:tc>
                  <a:txBody>
                    <a:bodyPr/>
                    <a:lstStyle/>
                    <a:p>
                      <a:pPr>
                        <a:buNone/>
                      </a:pPr>
                      <a:r>
                        <a:rPr lang="en-GB"/>
                        <a:t>6</a:t>
                      </a:r>
                    </a:p>
                  </a:txBody>
                  <a:tcPr anchor="ctr"/>
                </a:tc>
                <a:tc>
                  <a:txBody>
                    <a:bodyPr/>
                    <a:lstStyle/>
                    <a:p>
                      <a:pPr>
                        <a:buNone/>
                      </a:pPr>
                      <a:r>
                        <a:rPr lang="en-GB"/>
                        <a:t>5</a:t>
                      </a:r>
                    </a:p>
                  </a:txBody>
                  <a:tcPr anchor="ctr"/>
                </a:tc>
                <a:tc>
                  <a:txBody>
                    <a:bodyPr/>
                    <a:lstStyle/>
                    <a:p>
                      <a:pPr>
                        <a:buNone/>
                      </a:pPr>
                      <a:r>
                        <a:rPr lang="en-GB"/>
                        <a:t>4</a:t>
                      </a:r>
                    </a:p>
                  </a:txBody>
                  <a:tcPr anchor="ctr"/>
                </a:tc>
                <a:tc>
                  <a:txBody>
                    <a:bodyPr/>
                    <a:lstStyle/>
                    <a:p>
                      <a:pPr>
                        <a:buNone/>
                      </a:pPr>
                      <a:r>
                        <a:rPr lang="en-GB"/>
                        <a:t>5</a:t>
                      </a:r>
                    </a:p>
                  </a:txBody>
                  <a:tcPr anchor="ctr"/>
                </a:tc>
                <a:tc>
                  <a:txBody>
                    <a:bodyPr/>
                    <a:lstStyle/>
                    <a:p>
                      <a:pPr>
                        <a:buNone/>
                      </a:pPr>
                      <a:r>
                        <a:rPr lang="en-GB"/>
                        <a:t>3</a:t>
                      </a:r>
                    </a:p>
                  </a:txBody>
                  <a:tcPr anchor="ctr"/>
                </a:tc>
                <a:extLst>
                  <a:ext uri="{0D108BD9-81ED-4DB2-BD59-A6C34878D82A}">
                    <a16:rowId xmlns:a16="http://schemas.microsoft.com/office/drawing/2014/main" val="3335408261"/>
                  </a:ext>
                </a:extLst>
              </a:tr>
              <a:tr h="359684">
                <a:tc>
                  <a:txBody>
                    <a:bodyPr/>
                    <a:lstStyle/>
                    <a:p>
                      <a:pPr>
                        <a:buNone/>
                      </a:pPr>
                      <a:r>
                        <a:rPr lang="en-GB"/>
                        <a:t>Tuesday</a:t>
                      </a:r>
                    </a:p>
                  </a:txBody>
                  <a:tcPr anchor="ctr"/>
                </a:tc>
                <a:tc>
                  <a:txBody>
                    <a:bodyPr/>
                    <a:lstStyle/>
                    <a:p>
                      <a:pPr>
                        <a:buNone/>
                      </a:pPr>
                      <a:r>
                        <a:rPr lang="en-GB"/>
                        <a:t>7</a:t>
                      </a:r>
                    </a:p>
                  </a:txBody>
                  <a:tcPr anchor="ctr"/>
                </a:tc>
                <a:tc>
                  <a:txBody>
                    <a:bodyPr/>
                    <a:lstStyle/>
                    <a:p>
                      <a:pPr>
                        <a:buNone/>
                      </a:pPr>
                      <a:r>
                        <a:rPr lang="en-GB"/>
                        <a:t>6</a:t>
                      </a:r>
                    </a:p>
                  </a:txBody>
                  <a:tcPr anchor="ctr"/>
                </a:tc>
                <a:tc>
                  <a:txBody>
                    <a:bodyPr/>
                    <a:lstStyle/>
                    <a:p>
                      <a:pPr>
                        <a:buNone/>
                      </a:pPr>
                      <a:r>
                        <a:rPr lang="en-GB"/>
                        <a:t>3</a:t>
                      </a:r>
                    </a:p>
                  </a:txBody>
                  <a:tcPr anchor="ctr"/>
                </a:tc>
                <a:tc>
                  <a:txBody>
                    <a:bodyPr/>
                    <a:lstStyle/>
                    <a:p>
                      <a:pPr>
                        <a:buNone/>
                      </a:pPr>
                      <a:r>
                        <a:rPr lang="en-GB"/>
                        <a:t>4</a:t>
                      </a:r>
                    </a:p>
                  </a:txBody>
                  <a:tcPr anchor="ctr"/>
                </a:tc>
                <a:tc>
                  <a:txBody>
                    <a:bodyPr/>
                    <a:lstStyle/>
                    <a:p>
                      <a:pPr>
                        <a:buNone/>
                      </a:pPr>
                      <a:r>
                        <a:rPr lang="en-GB" dirty="0"/>
                        <a:t>2</a:t>
                      </a:r>
                    </a:p>
                  </a:txBody>
                  <a:tcPr anchor="ctr"/>
                </a:tc>
                <a:extLst>
                  <a:ext uri="{0D108BD9-81ED-4DB2-BD59-A6C34878D82A}">
                    <a16:rowId xmlns:a16="http://schemas.microsoft.com/office/drawing/2014/main" val="2012189415"/>
                  </a:ext>
                </a:extLst>
              </a:tr>
              <a:tr h="359684">
                <a:tc>
                  <a:txBody>
                    <a:bodyPr/>
                    <a:lstStyle/>
                    <a:p>
                      <a:pPr>
                        <a:buNone/>
                      </a:pPr>
                      <a:r>
                        <a:rPr lang="en-GB" dirty="0"/>
                        <a:t>Wednesday</a:t>
                      </a:r>
                    </a:p>
                  </a:txBody>
                  <a:tcPr anchor="ctr"/>
                </a:tc>
                <a:tc>
                  <a:txBody>
                    <a:bodyPr/>
                    <a:lstStyle/>
                    <a:p>
                      <a:pPr>
                        <a:buNone/>
                      </a:pPr>
                      <a:r>
                        <a:rPr lang="en-GB"/>
                        <a:t>5</a:t>
                      </a:r>
                    </a:p>
                  </a:txBody>
                  <a:tcPr anchor="ctr"/>
                </a:tc>
                <a:tc>
                  <a:txBody>
                    <a:bodyPr/>
                    <a:lstStyle/>
                    <a:p>
                      <a:pPr>
                        <a:buNone/>
                      </a:pPr>
                      <a:r>
                        <a:rPr lang="en-GB"/>
                        <a:t>6</a:t>
                      </a:r>
                    </a:p>
                  </a:txBody>
                  <a:tcPr anchor="ctr"/>
                </a:tc>
                <a:tc>
                  <a:txBody>
                    <a:bodyPr/>
                    <a:lstStyle/>
                    <a:p>
                      <a:pPr>
                        <a:buNone/>
                      </a:pPr>
                      <a:r>
                        <a:rPr lang="en-GB"/>
                        <a:t>5</a:t>
                      </a:r>
                    </a:p>
                  </a:txBody>
                  <a:tcPr anchor="ctr"/>
                </a:tc>
                <a:tc>
                  <a:txBody>
                    <a:bodyPr/>
                    <a:lstStyle/>
                    <a:p>
                      <a:pPr>
                        <a:buNone/>
                      </a:pPr>
                      <a:r>
                        <a:rPr lang="en-GB"/>
                        <a:t>6</a:t>
                      </a:r>
                    </a:p>
                  </a:txBody>
                  <a:tcPr anchor="ctr"/>
                </a:tc>
                <a:tc>
                  <a:txBody>
                    <a:bodyPr/>
                    <a:lstStyle/>
                    <a:p>
                      <a:pPr>
                        <a:buNone/>
                      </a:pPr>
                      <a:r>
                        <a:rPr lang="en-GB" dirty="0"/>
                        <a:t>2</a:t>
                      </a:r>
                    </a:p>
                  </a:txBody>
                  <a:tcPr anchor="ctr"/>
                </a:tc>
                <a:extLst>
                  <a:ext uri="{0D108BD9-81ED-4DB2-BD59-A6C34878D82A}">
                    <a16:rowId xmlns:a16="http://schemas.microsoft.com/office/drawing/2014/main" val="2235676706"/>
                  </a:ext>
                </a:extLst>
              </a:tr>
              <a:tr h="359684">
                <a:tc>
                  <a:txBody>
                    <a:bodyPr/>
                    <a:lstStyle/>
                    <a:p>
                      <a:pPr>
                        <a:buNone/>
                      </a:pPr>
                      <a:r>
                        <a:rPr lang="en-GB"/>
                        <a:t>Thursday</a:t>
                      </a:r>
                    </a:p>
                  </a:txBody>
                  <a:tcPr anchor="ctr"/>
                </a:tc>
                <a:tc>
                  <a:txBody>
                    <a:bodyPr/>
                    <a:lstStyle/>
                    <a:p>
                      <a:pPr>
                        <a:buNone/>
                      </a:pPr>
                      <a:r>
                        <a:rPr lang="en-GB"/>
                        <a:t>9</a:t>
                      </a:r>
                    </a:p>
                  </a:txBody>
                  <a:tcPr anchor="ctr"/>
                </a:tc>
                <a:tc>
                  <a:txBody>
                    <a:bodyPr/>
                    <a:lstStyle/>
                    <a:p>
                      <a:pPr>
                        <a:buNone/>
                      </a:pPr>
                      <a:r>
                        <a:rPr lang="en-GB"/>
                        <a:t>8</a:t>
                      </a:r>
                    </a:p>
                  </a:txBody>
                  <a:tcPr anchor="ctr"/>
                </a:tc>
                <a:tc>
                  <a:txBody>
                    <a:bodyPr/>
                    <a:lstStyle/>
                    <a:p>
                      <a:pPr>
                        <a:buNone/>
                      </a:pPr>
                      <a:r>
                        <a:rPr lang="en-GB"/>
                        <a:t>5</a:t>
                      </a:r>
                    </a:p>
                  </a:txBody>
                  <a:tcPr anchor="ctr"/>
                </a:tc>
                <a:tc>
                  <a:txBody>
                    <a:bodyPr/>
                    <a:lstStyle/>
                    <a:p>
                      <a:pPr>
                        <a:buNone/>
                      </a:pPr>
                      <a:r>
                        <a:rPr lang="en-GB"/>
                        <a:t>7</a:t>
                      </a:r>
                    </a:p>
                  </a:txBody>
                  <a:tcPr anchor="ctr"/>
                </a:tc>
                <a:tc>
                  <a:txBody>
                    <a:bodyPr/>
                    <a:lstStyle/>
                    <a:p>
                      <a:pPr>
                        <a:buNone/>
                      </a:pPr>
                      <a:r>
                        <a:rPr lang="en-GB" dirty="0"/>
                        <a:t>4</a:t>
                      </a:r>
                    </a:p>
                  </a:txBody>
                  <a:tcPr anchor="ctr"/>
                </a:tc>
                <a:extLst>
                  <a:ext uri="{0D108BD9-81ED-4DB2-BD59-A6C34878D82A}">
                    <a16:rowId xmlns:a16="http://schemas.microsoft.com/office/drawing/2014/main" val="2384860989"/>
                  </a:ext>
                </a:extLst>
              </a:tr>
              <a:tr h="359684">
                <a:tc>
                  <a:txBody>
                    <a:bodyPr/>
                    <a:lstStyle/>
                    <a:p>
                      <a:pPr>
                        <a:buNone/>
                      </a:pPr>
                      <a:r>
                        <a:rPr lang="en-GB"/>
                        <a:t>Friday</a:t>
                      </a:r>
                    </a:p>
                  </a:txBody>
                  <a:tcPr anchor="ctr"/>
                </a:tc>
                <a:tc>
                  <a:txBody>
                    <a:bodyPr/>
                    <a:lstStyle/>
                    <a:p>
                      <a:pPr>
                        <a:buNone/>
                      </a:pPr>
                      <a:r>
                        <a:rPr lang="en-GB"/>
                        <a:t>8</a:t>
                      </a:r>
                    </a:p>
                  </a:txBody>
                  <a:tcPr anchor="ctr"/>
                </a:tc>
                <a:tc>
                  <a:txBody>
                    <a:bodyPr/>
                    <a:lstStyle/>
                    <a:p>
                      <a:pPr>
                        <a:buNone/>
                      </a:pPr>
                      <a:r>
                        <a:rPr lang="en-GB"/>
                        <a:t>7</a:t>
                      </a:r>
                    </a:p>
                  </a:txBody>
                  <a:tcPr anchor="ctr"/>
                </a:tc>
                <a:tc>
                  <a:txBody>
                    <a:bodyPr/>
                    <a:lstStyle/>
                    <a:p>
                      <a:pPr>
                        <a:buNone/>
                      </a:pPr>
                      <a:r>
                        <a:rPr lang="en-GB" dirty="0"/>
                        <a:t>5</a:t>
                      </a:r>
                    </a:p>
                  </a:txBody>
                  <a:tcPr anchor="ctr"/>
                </a:tc>
                <a:tc>
                  <a:txBody>
                    <a:bodyPr/>
                    <a:lstStyle/>
                    <a:p>
                      <a:pPr>
                        <a:buNone/>
                      </a:pPr>
                      <a:r>
                        <a:rPr lang="en-GB"/>
                        <a:t>6</a:t>
                      </a:r>
                    </a:p>
                  </a:txBody>
                  <a:tcPr anchor="ctr"/>
                </a:tc>
                <a:tc>
                  <a:txBody>
                    <a:bodyPr/>
                    <a:lstStyle/>
                    <a:p>
                      <a:pPr>
                        <a:buNone/>
                      </a:pPr>
                      <a:r>
                        <a:rPr lang="en-GB" dirty="0"/>
                        <a:t>3</a:t>
                      </a:r>
                    </a:p>
                  </a:txBody>
                  <a:tcPr anchor="ctr"/>
                </a:tc>
                <a:extLst>
                  <a:ext uri="{0D108BD9-81ED-4DB2-BD59-A6C34878D82A}">
                    <a16:rowId xmlns:a16="http://schemas.microsoft.com/office/drawing/2014/main" val="1707956269"/>
                  </a:ext>
                </a:extLst>
              </a:tr>
              <a:tr h="359684">
                <a:tc>
                  <a:txBody>
                    <a:bodyPr/>
                    <a:lstStyle/>
                    <a:p>
                      <a:pPr>
                        <a:buNone/>
                      </a:pPr>
                      <a:r>
                        <a:rPr lang="en-GB"/>
                        <a:t>Saturday</a:t>
                      </a:r>
                    </a:p>
                  </a:txBody>
                  <a:tcPr anchor="ctr"/>
                </a:tc>
                <a:tc>
                  <a:txBody>
                    <a:bodyPr/>
                    <a:lstStyle/>
                    <a:p>
                      <a:pPr>
                        <a:buNone/>
                      </a:pPr>
                      <a:r>
                        <a:rPr lang="en-GB" dirty="0"/>
                        <a:t>5</a:t>
                      </a:r>
                    </a:p>
                  </a:txBody>
                  <a:tcPr anchor="ctr"/>
                </a:tc>
                <a:tc>
                  <a:txBody>
                    <a:bodyPr/>
                    <a:lstStyle/>
                    <a:p>
                      <a:pPr>
                        <a:buNone/>
                      </a:pPr>
                      <a:r>
                        <a:rPr lang="en-GB"/>
                        <a:t>4</a:t>
                      </a:r>
                    </a:p>
                  </a:txBody>
                  <a:tcPr anchor="ctr"/>
                </a:tc>
                <a:tc>
                  <a:txBody>
                    <a:bodyPr/>
                    <a:lstStyle/>
                    <a:p>
                      <a:pPr>
                        <a:buNone/>
                      </a:pPr>
                      <a:r>
                        <a:rPr lang="en-GB"/>
                        <a:t>3</a:t>
                      </a:r>
                    </a:p>
                  </a:txBody>
                  <a:tcPr anchor="ctr"/>
                </a:tc>
                <a:tc>
                  <a:txBody>
                    <a:bodyPr/>
                    <a:lstStyle/>
                    <a:p>
                      <a:pPr>
                        <a:buNone/>
                      </a:pPr>
                      <a:r>
                        <a:rPr lang="en-GB"/>
                        <a:t>3</a:t>
                      </a:r>
                    </a:p>
                  </a:txBody>
                  <a:tcPr anchor="ctr"/>
                </a:tc>
                <a:tc>
                  <a:txBody>
                    <a:bodyPr/>
                    <a:lstStyle/>
                    <a:p>
                      <a:pPr>
                        <a:buNone/>
                      </a:pPr>
                      <a:r>
                        <a:rPr lang="en-GB" dirty="0"/>
                        <a:t>2</a:t>
                      </a:r>
                    </a:p>
                  </a:txBody>
                  <a:tcPr anchor="ctr"/>
                </a:tc>
                <a:extLst>
                  <a:ext uri="{0D108BD9-81ED-4DB2-BD59-A6C34878D82A}">
                    <a16:rowId xmlns:a16="http://schemas.microsoft.com/office/drawing/2014/main" val="3055136985"/>
                  </a:ext>
                </a:extLst>
              </a:tr>
              <a:tr h="136400">
                <a:tc>
                  <a:txBody>
                    <a:bodyPr/>
                    <a:lstStyle/>
                    <a:p>
                      <a:pPr>
                        <a:buNone/>
                      </a:pPr>
                      <a:r>
                        <a:rPr lang="en-GB"/>
                        <a:t>Sunday</a:t>
                      </a:r>
                    </a:p>
                  </a:txBody>
                  <a:tcPr anchor="ctr"/>
                </a:tc>
                <a:tc>
                  <a:txBody>
                    <a:bodyPr/>
                    <a:lstStyle/>
                    <a:p>
                      <a:pPr>
                        <a:buNone/>
                      </a:pPr>
                      <a:r>
                        <a:rPr lang="en-GB"/>
                        <a:t>2</a:t>
                      </a:r>
                    </a:p>
                  </a:txBody>
                  <a:tcPr anchor="ctr"/>
                </a:tc>
                <a:tc>
                  <a:txBody>
                    <a:bodyPr/>
                    <a:lstStyle/>
                    <a:p>
                      <a:pPr>
                        <a:buNone/>
                      </a:pPr>
                      <a:r>
                        <a:rPr lang="en-GB"/>
                        <a:t>2</a:t>
                      </a:r>
                    </a:p>
                  </a:txBody>
                  <a:tcPr anchor="ctr"/>
                </a:tc>
                <a:tc>
                  <a:txBody>
                    <a:bodyPr/>
                    <a:lstStyle/>
                    <a:p>
                      <a:pPr>
                        <a:buNone/>
                      </a:pPr>
                      <a:r>
                        <a:rPr lang="en-GB"/>
                        <a:t>2</a:t>
                      </a:r>
                    </a:p>
                  </a:txBody>
                  <a:tcPr anchor="ctr"/>
                </a:tc>
                <a:tc>
                  <a:txBody>
                    <a:bodyPr/>
                    <a:lstStyle/>
                    <a:p>
                      <a:pPr>
                        <a:buNone/>
                      </a:pPr>
                      <a:r>
                        <a:rPr lang="en-GB"/>
                        <a:t>2</a:t>
                      </a:r>
                    </a:p>
                  </a:txBody>
                  <a:tcPr anchor="ctr"/>
                </a:tc>
                <a:tc>
                  <a:txBody>
                    <a:bodyPr/>
                    <a:lstStyle/>
                    <a:p>
                      <a:pPr>
                        <a:buNone/>
                      </a:pPr>
                      <a:r>
                        <a:rPr lang="en-GB" dirty="0"/>
                        <a:t>3</a:t>
                      </a:r>
                    </a:p>
                  </a:txBody>
                  <a:tcPr anchor="ctr"/>
                </a:tc>
                <a:extLst>
                  <a:ext uri="{0D108BD9-81ED-4DB2-BD59-A6C34878D82A}">
                    <a16:rowId xmlns:a16="http://schemas.microsoft.com/office/drawing/2014/main" val="559699667"/>
                  </a:ext>
                </a:extLst>
              </a:tr>
            </a:tbl>
          </a:graphicData>
        </a:graphic>
      </p:graphicFrame>
      <p:sp>
        <p:nvSpPr>
          <p:cNvPr id="4" name="TextBox 3">
            <a:extLst>
              <a:ext uri="{FF2B5EF4-FFF2-40B4-BE49-F238E27FC236}">
                <a16:creationId xmlns:a16="http://schemas.microsoft.com/office/drawing/2014/main" id="{807BD49B-51B6-8AE8-F4A2-5D8FA14C0D01}"/>
              </a:ext>
            </a:extLst>
          </p:cNvPr>
          <p:cNvSpPr txBox="1"/>
          <p:nvPr/>
        </p:nvSpPr>
        <p:spPr>
          <a:xfrm>
            <a:off x="265814" y="3429000"/>
            <a:ext cx="11536325" cy="3139321"/>
          </a:xfrm>
          <a:prstGeom prst="rect">
            <a:avLst/>
          </a:prstGeom>
          <a:noFill/>
        </p:spPr>
        <p:txBody>
          <a:bodyPr wrap="square" rtlCol="0">
            <a:spAutoFit/>
          </a:bodyPr>
          <a:lstStyle/>
          <a:p>
            <a:r>
              <a:rPr lang="en-GB" sz="1200" dirty="0"/>
              <a:t>I created one slide digital report for valley coffee co. using PowerPoint. I chose PowerPoint because its clear simple and lets me show all the days numbers which sold highest. I created table above total sales to see which product sold most and which sold least the table shows latte was sold the most.</a:t>
            </a:r>
          </a:p>
          <a:p>
            <a:r>
              <a:rPr lang="en-GB" sz="1200" dirty="0">
                <a:latin typeface="Arial" panose="020B0604020202020204" pitchFamily="34" charset="0"/>
                <a:cs typeface="Arial" panose="020B0604020202020204" pitchFamily="34" charset="0"/>
              </a:rPr>
              <a:t>I chose the Valley Coffee Co scenario because the sales information was simple and easy to understand. It felt truthful, and I knew I could turn the data into something clear for the café owner. I chose PowerPoint because it let me make one clean slide with a chart and a short summary, which makes it easy to see.</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My artefact is for the café owner, so I kept it simple and easy to follow. The purpose of my slide is to show the weekly sales and help the owner see which drinks sold the most and which sold the least. To progress my work, I added up all the sales numbers and made a chart with days and numbers of products and sales.</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I checked my work by looking over the layout, spelling, and numbers to make sure everything was correct. I overlooked the data and check I haven’t missed anything for the owner.</a:t>
            </a:r>
          </a:p>
          <a:p>
            <a:r>
              <a:rPr lang="en-GB" sz="1200" dirty="0">
                <a:latin typeface="Arial" panose="020B0604020202020204" pitchFamily="34" charset="0"/>
                <a:cs typeface="Arial" panose="020B0604020202020204" pitchFamily="34" charset="0"/>
              </a:rPr>
              <a:t>Doing this task helped me understand how digital tools can make information clearer. I learned that giving data in a simple chart makes it easier for the café owner to see the results. I improved my work by checking the numbers, fixing the layout, and making the slide look cleaner. Overall, I feel more confident using digital tools to present information.</a:t>
            </a:r>
          </a:p>
          <a:p>
            <a:r>
              <a:rPr lang="en-GB" sz="1200" dirty="0">
                <a:latin typeface="Arial" panose="020B0604020202020204" pitchFamily="34" charset="0"/>
                <a:cs typeface="Arial" panose="020B0604020202020204" pitchFamily="34" charset="0"/>
              </a:rPr>
              <a:t>After adding up all the sales from Monday to Sunday, I found that Latte had the highest sales overall, making it the drink that sold the most. Hot Chocolate had the lowest total, so it was the drink that sold the least during the week.</a:t>
            </a:r>
          </a:p>
          <a:p>
            <a:endParaRPr lang="en-GB" dirty="0"/>
          </a:p>
        </p:txBody>
      </p:sp>
    </p:spTree>
    <p:extLst>
      <p:ext uri="{BB962C8B-B14F-4D97-AF65-F5344CB8AC3E}">
        <p14:creationId xmlns:p14="http://schemas.microsoft.com/office/powerpoint/2010/main" val="17483180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44</TotalTime>
  <Words>413</Words>
  <Application>Microsoft Office PowerPoint</Application>
  <PresentationFormat>Widescreen</PresentationFormat>
  <Paragraphs>58</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Aptos Display</vt:lpstr>
      <vt:lpstr>Arial</vt:lpstr>
      <vt:lpstr>Office Theme</vt:lpstr>
      <vt:lpstr>Valley Coffee Co  Last Week’s Product Sales DS2: Business Digital Artifact student number 2519555</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Haena Begum</dc:creator>
  <cp:lastModifiedBy>Haena Begum</cp:lastModifiedBy>
  <cp:revision>1</cp:revision>
  <dcterms:created xsi:type="dcterms:W3CDTF">2026-09-25T21:39:37Z</dcterms:created>
  <dcterms:modified xsi:type="dcterms:W3CDTF">2026-09-26T14:13:10Z</dcterms:modified>
</cp:coreProperties>
</file>