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4">
  <p:sldMasterIdLst>
    <p:sldMasterId id="2147483648" r:id="rId1"/>
  </p:sldMasterIdLst>
  <p:sldIdLst>
    <p:sldId id="256" r:id="rId2"/>
    <p:sldId id="283" r:id="rId3"/>
    <p:sldId id="257" r:id="rId4"/>
    <p:sldId id="258" r:id="rId5"/>
    <p:sldId id="268" r:id="rId6"/>
    <p:sldId id="266" r:id="rId7"/>
    <p:sldId id="265" r:id="rId8"/>
    <p:sldId id="264" r:id="rId9"/>
    <p:sldId id="278" r:id="rId10"/>
    <p:sldId id="269" r:id="rId11"/>
    <p:sldId id="284" r:id="rId12"/>
    <p:sldId id="261" r:id="rId13"/>
    <p:sldId id="259" r:id="rId14"/>
    <p:sldId id="270" r:id="rId15"/>
    <p:sldId id="271" r:id="rId16"/>
    <p:sldId id="274" r:id="rId17"/>
    <p:sldId id="282" r:id="rId18"/>
    <p:sldId id="285" r:id="rId19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0431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932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72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5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57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725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958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94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338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6512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107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7922F1-FF18-4699-862A-02578B1FB0BC}" type="datetimeFigureOut">
              <a:rPr lang="en-GB" smtClean="0"/>
              <a:t>22/03/2018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B7B74-BD2A-4121-9F5F-D22B054945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794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ybeeye.com/en/management-tools/risk-analysis?utm_campaign=Outils%20de%20gestion&amp;utm_source=ppc&amp;gclid=EAIaIQobChMIrc2rgqS5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Dam Care Agency Project Planning For Adult Care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6570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By Roselyn </a:t>
            </a:r>
            <a:r>
              <a:rPr lang="en-GB" dirty="0" err="1"/>
              <a:t>Tenkorang</a:t>
            </a:r>
            <a:endParaRPr lang="en-GB" dirty="0"/>
          </a:p>
          <a:p>
            <a:r>
              <a:rPr lang="en-GB" dirty="0"/>
              <a:t>Damalie Kajumbula</a:t>
            </a:r>
          </a:p>
          <a:p>
            <a:r>
              <a:rPr lang="en-GB" dirty="0"/>
              <a:t>Peter </a:t>
            </a:r>
            <a:r>
              <a:rPr lang="en-GB" dirty="0" err="1"/>
              <a:t>Owusu</a:t>
            </a:r>
            <a:endParaRPr lang="en-GB" dirty="0"/>
          </a:p>
          <a:p>
            <a:r>
              <a:rPr lang="en-GB" dirty="0" err="1"/>
              <a:t>Habtom</a:t>
            </a:r>
            <a:r>
              <a:rPr lang="en-GB" dirty="0"/>
              <a:t> </a:t>
            </a:r>
            <a:r>
              <a:rPr lang="en-GB" dirty="0" err="1"/>
              <a:t>temesgem</a:t>
            </a:r>
            <a:endParaRPr lang="en-GB" dirty="0"/>
          </a:p>
          <a:p>
            <a:r>
              <a:rPr lang="en-GB" dirty="0"/>
              <a:t>Venisha </a:t>
            </a:r>
            <a:r>
              <a:rPr lang="en-GB" dirty="0" err="1"/>
              <a:t>fraser</a:t>
            </a:r>
            <a:endParaRPr lang="en-GB" dirty="0"/>
          </a:p>
          <a:p>
            <a:r>
              <a:rPr lang="en-GB" dirty="0"/>
              <a:t>Terry Moses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006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 Care Agency Project Planning For Adult Care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specialise in different health care such as:	</a:t>
            </a:r>
          </a:p>
          <a:p>
            <a:r>
              <a:rPr lang="en-GB" dirty="0"/>
              <a:t>Home care services</a:t>
            </a:r>
          </a:p>
          <a:p>
            <a:r>
              <a:rPr lang="en-GB" dirty="0"/>
              <a:t>People with dementia</a:t>
            </a:r>
          </a:p>
          <a:p>
            <a:r>
              <a:rPr lang="en-GB" dirty="0"/>
              <a:t>Mental Health	</a:t>
            </a:r>
          </a:p>
          <a:p>
            <a:r>
              <a:rPr lang="en-GB" dirty="0"/>
              <a:t>Learning Disability</a:t>
            </a:r>
          </a:p>
          <a:p>
            <a:r>
              <a:rPr lang="en-GB" dirty="0"/>
              <a:t>General Care</a:t>
            </a:r>
          </a:p>
        </p:txBody>
      </p:sp>
    </p:spTree>
    <p:extLst>
      <p:ext uri="{BB962C8B-B14F-4D97-AF65-F5344CB8AC3E}">
        <p14:creationId xmlns:p14="http://schemas.microsoft.com/office/powerpoint/2010/main" val="3944577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of Project Planning Schedules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The Purpose of Project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Communication Channel and Stakeholder</a:t>
            </a:r>
          </a:p>
          <a:p>
            <a:endParaRPr lang="en-GB" dirty="0"/>
          </a:p>
          <a:p>
            <a:r>
              <a:rPr lang="en-GB" dirty="0"/>
              <a:t>Project Stakeholder Groups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302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Dam care agency is Adult </a:t>
            </a:r>
            <a:r>
              <a:rPr lang="en-GB"/>
              <a:t>Care Service </a:t>
            </a:r>
            <a:r>
              <a:rPr lang="en-GB" dirty="0"/>
              <a:t>relocating from Central London to Kennington South London</a:t>
            </a:r>
          </a:p>
          <a:p>
            <a:endParaRPr lang="en-GB" dirty="0"/>
          </a:p>
          <a:p>
            <a:r>
              <a:rPr lang="en-GB" dirty="0"/>
              <a:t>To save cost and energy efficiency</a:t>
            </a:r>
          </a:p>
          <a:p>
            <a:endParaRPr lang="en-GB" dirty="0"/>
          </a:p>
          <a:p>
            <a:r>
              <a:rPr lang="en-GB" dirty="0"/>
              <a:t>Enable to expand the business</a:t>
            </a:r>
          </a:p>
          <a:p>
            <a:endParaRPr lang="en-GB" dirty="0"/>
          </a:p>
          <a:p>
            <a:r>
              <a:rPr lang="en-GB" dirty="0"/>
              <a:t>To recruit new members of staff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99760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Objective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Specifics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- The reason of the move is to expand the business, make it grow and to better off the stakeholders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- Relocate to the Kennington area.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Measurable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- Set expressions and process.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- Must be decided on with all stake holders.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186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7470" y="1878634"/>
            <a:ext cx="10515600" cy="435133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dirty="0"/>
              <a:t>Acton </a:t>
            </a:r>
          </a:p>
          <a:p>
            <a:pPr algn="just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- To make sensible decisions and to bout any glitches and make an intended reasonable sense  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    - There will need to be set meetings for all stakeholders and throw-out the relocation.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Realistic</a:t>
            </a:r>
            <a:endParaRPr lang="en-GB" dirty="0"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  - Moving from one location to another is practical for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Damcare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Agency. 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  -  The business will save money and is Convenient for all stakeholders.</a:t>
            </a:r>
            <a:endParaRPr lang="en-GB" sz="1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en-GB" sz="120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endParaRPr lang="en-GB" dirty="0"/>
          </a:p>
          <a:p>
            <a:pPr algn="just"/>
            <a:r>
              <a:rPr lang="en-GB" dirty="0"/>
              <a:t>Time</a:t>
            </a:r>
          </a:p>
          <a:p>
            <a:pPr marL="0" indent="0" algn="just">
              <a:buNone/>
            </a:pPr>
            <a:r>
              <a:rPr lang="en-GB" dirty="0"/>
              <a:t>    - To meet set deadlines promptly and to achieve our end results.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581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phases and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It is a calendar timetable presented in days, weeks, hours, month and years.</a:t>
            </a:r>
          </a:p>
          <a:p>
            <a:endParaRPr lang="en-GB" dirty="0"/>
          </a:p>
          <a:p>
            <a:r>
              <a:rPr lang="en-GB" dirty="0"/>
              <a:t>It calculator length of activity in corresponding to estimated duration</a:t>
            </a:r>
          </a:p>
          <a:p>
            <a:endParaRPr lang="en-GB" dirty="0"/>
          </a:p>
          <a:p>
            <a:r>
              <a:rPr lang="en-GB" dirty="0"/>
              <a:t>It create critical path to review process of project plan </a:t>
            </a:r>
          </a:p>
        </p:txBody>
      </p:sp>
    </p:spTree>
    <p:extLst>
      <p:ext uri="{BB962C8B-B14F-4D97-AF65-F5344CB8AC3E}">
        <p14:creationId xmlns:p14="http://schemas.microsoft.com/office/powerpoint/2010/main" val="774944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phases and processes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Gantt chart is Used for the project planning</a:t>
            </a:r>
          </a:p>
          <a:p>
            <a:endParaRPr lang="en-GB" dirty="0"/>
          </a:p>
          <a:p>
            <a:r>
              <a:rPr lang="en-GB" dirty="0"/>
              <a:t>To provide effective presentation easy to understand</a:t>
            </a:r>
          </a:p>
          <a:p>
            <a:endParaRPr lang="en-GB" dirty="0"/>
          </a:p>
          <a:p>
            <a:r>
              <a:rPr lang="en-GB" dirty="0"/>
              <a:t>To provide key schedules – start and finish of project</a:t>
            </a:r>
          </a:p>
          <a:p>
            <a:endParaRPr lang="en-GB" dirty="0"/>
          </a:p>
          <a:p>
            <a:r>
              <a:rPr lang="en-GB" dirty="0"/>
              <a:t>To enable manager to process effectively </a:t>
            </a:r>
          </a:p>
        </p:txBody>
      </p:sp>
    </p:spTree>
    <p:extLst>
      <p:ext uri="{BB962C8B-B14F-4D97-AF65-F5344CB8AC3E}">
        <p14:creationId xmlns:p14="http://schemas.microsoft.com/office/powerpoint/2010/main" val="24641093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Project phases and processes, Gantt Chart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7869878"/>
              </p:ext>
            </p:extLst>
          </p:nvPr>
        </p:nvGraphicFramePr>
        <p:xfrm>
          <a:off x="2305317" y="1690684"/>
          <a:ext cx="7456868" cy="5019208"/>
        </p:xfrm>
        <a:graphic>
          <a:graphicData uri="http://schemas.openxmlformats.org/drawingml/2006/table">
            <a:tbl>
              <a:tblPr/>
              <a:tblGrid>
                <a:gridCol w="12695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27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955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9556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1068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702547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20216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Task</a:t>
                      </a:r>
                      <a:r>
                        <a:rPr lang="en-GB" sz="11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 dirty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186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86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86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86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Critical path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186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Start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384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84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384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Finish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384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Duration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Slack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1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Milestone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Building</a:t>
                      </a:r>
                      <a:r>
                        <a:rPr lang="en-GB" sz="11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 dirty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86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01/07/2017</a:t>
                      </a:r>
                      <a:r>
                        <a:rPr lang="en-GB" sz="11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 dirty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384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20/12/2017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6 months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20/12/2017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5718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Risk assessment</a:t>
                      </a:r>
                      <a:r>
                        <a:rPr lang="en-GB" sz="11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 dirty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10/07/2017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10/08/2017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 month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6C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28/12/2017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Wiring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Yes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8AE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30/07/2017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30/08/2017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 month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884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28/12/2017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Decoration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F069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01/09/2017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01/10/2017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 month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852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28/12/2017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Furniture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Yes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58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01/10/2017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01/11/2017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 month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90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28/12/2017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Packing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Yes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9F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01/11/2017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 month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B877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28/12/2017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Moving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87B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01/11/2017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 month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851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28/12/2017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Migration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Yes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288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01/11/2017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01/12/2017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1 month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90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B0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28/12/2017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82610"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Office staff transfer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No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7065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03/01/2018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03/01/2018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85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85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same day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B85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/>
                      <a:r>
                        <a:rPr lang="en-GB" sz="1100" b="0" i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 </a:t>
                      </a:r>
                      <a:r>
                        <a:rPr lang="en-GB" sz="1100" b="0" i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85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083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B85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100" b="0" i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03/01/2018</a:t>
                      </a:r>
                      <a:r>
                        <a:rPr lang="en-GB" sz="1100" b="0" i="0" dirty="0">
                          <a:effectLst/>
                          <a:latin typeface="Arial" panose="020B0604020202020204" pitchFamily="34" charset="0"/>
                        </a:rPr>
                        <a:t> </a:t>
                      </a:r>
                      <a:endParaRPr lang="en-GB" sz="1600" b="0" i="0" dirty="0">
                        <a:effectLst/>
                      </a:endParaRPr>
                    </a:p>
                  </a:txBody>
                  <a:tcPr marL="83680" marR="83680" marT="41840" marB="41840" anchor="b">
                    <a:lnL w="9525" cap="flat" cmpd="sng" algn="ctr">
                      <a:solidFill>
                        <a:srgbClr val="B85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086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9888B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51628"/>
            <a:ext cx="43282" cy="35394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1050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Budget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dirty="0"/>
              <a:t>•	What is Budget</a:t>
            </a:r>
          </a:p>
          <a:p>
            <a:pPr marL="457200" lvl="1" indent="0">
              <a:buNone/>
            </a:pPr>
            <a:r>
              <a:rPr lang="en-GB" dirty="0"/>
              <a:t>•	“An estimate of income and expenditure for a set period which allows a particular amount of money in a budget”.</a:t>
            </a:r>
          </a:p>
          <a:p>
            <a:pPr marL="457200" lvl="1" indent="0">
              <a:buNone/>
            </a:pPr>
            <a:r>
              <a:rPr lang="en-GB" dirty="0"/>
              <a:t>•	A Budget is a plan for allocating resources.</a:t>
            </a:r>
          </a:p>
          <a:p>
            <a:pPr marL="457200" lvl="1" indent="0">
              <a:buNone/>
            </a:pPr>
            <a:r>
              <a:rPr lang="en-GB" dirty="0"/>
              <a:t>•	For instance, a company’s preparation to move.</a:t>
            </a:r>
          </a:p>
          <a:p>
            <a:pPr marL="457200" lvl="1" indent="0">
              <a:buNone/>
            </a:pPr>
            <a:r>
              <a:rPr lang="en-GB" dirty="0"/>
              <a:t>•	The budget for relocation is £2.5million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3000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HR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Must draw up a plan</a:t>
            </a:r>
          </a:p>
          <a:p>
            <a:r>
              <a:rPr lang="en-GB" dirty="0"/>
              <a:t>Schedule meetings with people responsible</a:t>
            </a:r>
          </a:p>
          <a:p>
            <a:r>
              <a:rPr lang="en-GB" dirty="0"/>
              <a:t>Communicate the plan to the stake holders and people responsible</a:t>
            </a:r>
          </a:p>
          <a:p>
            <a:r>
              <a:rPr lang="en-GB" dirty="0"/>
              <a:t>Have a budget of the plan</a:t>
            </a:r>
          </a:p>
          <a:p>
            <a:r>
              <a:rPr lang="en-GB" dirty="0"/>
              <a:t>Duty of allocating teams to tasks and target</a:t>
            </a:r>
          </a:p>
          <a:p>
            <a:r>
              <a:rPr lang="en-GB" dirty="0"/>
              <a:t>Must produce an up to date cash flow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185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Project plan schedules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099" y="1690689"/>
            <a:ext cx="10917702" cy="4486274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Contractors   </a:t>
            </a:r>
          </a:p>
          <a:p>
            <a:r>
              <a:rPr lang="en-GB" dirty="0"/>
              <a:t>Landlord</a:t>
            </a:r>
          </a:p>
          <a:p>
            <a:r>
              <a:rPr lang="en-GB" dirty="0"/>
              <a:t>Care Quality Commission </a:t>
            </a:r>
          </a:p>
          <a:p>
            <a:r>
              <a:rPr lang="en-GB" dirty="0"/>
              <a:t>Health care provider </a:t>
            </a:r>
          </a:p>
          <a:p>
            <a:r>
              <a:rPr lang="en-GB" dirty="0"/>
              <a:t>Social and Community Service Team</a:t>
            </a:r>
          </a:p>
          <a:p>
            <a:r>
              <a:rPr lang="en-GB" dirty="0"/>
              <a:t>Human Resource Managers </a:t>
            </a:r>
          </a:p>
          <a:p>
            <a:r>
              <a:rPr lang="en-GB" dirty="0"/>
              <a:t>Nursing Homes</a:t>
            </a:r>
          </a:p>
          <a:p>
            <a:r>
              <a:rPr lang="en-GB" dirty="0"/>
              <a:t>Day Care Providers</a:t>
            </a:r>
          </a:p>
          <a:p>
            <a:r>
              <a:rPr lang="en-GB" dirty="0"/>
              <a:t>Government </a:t>
            </a:r>
          </a:p>
          <a:p>
            <a:r>
              <a:rPr lang="en-GB" dirty="0"/>
              <a:t>Department of Justice</a:t>
            </a:r>
          </a:p>
          <a:p>
            <a:r>
              <a:rPr lang="en-GB" dirty="0"/>
              <a:t>Health Care Administrator</a:t>
            </a:r>
          </a:p>
          <a:p>
            <a:r>
              <a:rPr lang="en-GB" dirty="0"/>
              <a:t>Working Staff</a:t>
            </a:r>
          </a:p>
          <a:p>
            <a:r>
              <a:rPr lang="en-GB" dirty="0"/>
              <a:t>Facilities Staff such as Cleaners, maintenance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6528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plan schedules Communication Channel.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Use for monitoring the progress of project report.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To have as guild for different schedules requirement.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Use for communication purpose to contact different stakeholder.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Review the timetable of the start and finishes of the project.</a:t>
            </a:r>
          </a:p>
        </p:txBody>
      </p:sp>
    </p:spTree>
    <p:extLst>
      <p:ext uri="{BB962C8B-B14F-4D97-AF65-F5344CB8AC3E}">
        <p14:creationId xmlns:p14="http://schemas.microsoft.com/office/powerpoint/2010/main" val="11069288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Risk</a:t>
            </a:r>
          </a:p>
          <a:p>
            <a:r>
              <a:rPr lang="en-GB" dirty="0"/>
              <a:t>“Risk is the impact of a presently unknown event on business which is most likely to be problem”.</a:t>
            </a:r>
          </a:p>
          <a:p>
            <a:r>
              <a:rPr lang="en-GB" dirty="0"/>
              <a:t>Two risks known before, IT and Fire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552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Analysis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 Risk Management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Risk Management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To draw up a risk management plan 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To acknowledge world- wide endangers for the whole </a:t>
            </a:r>
            <a:r>
              <a:rPr lang="en-GB" dirty="0" err="1">
                <a:solidFill>
                  <a:srgbClr val="000000"/>
                </a:solidFill>
                <a:latin typeface="Calibri" panose="020F0502020204030204" pitchFamily="34" charset="0"/>
              </a:rPr>
              <a:t>projct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Check endangers and chose which ones are the most significant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 Make a stratagem to grip the most significant endangers effectively.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Quote the costs and reimbursements of the policies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tabLst>
                <a:tab pos="457200" algn="l"/>
              </a:tabLst>
            </a:pP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Assess the results for these risks</a:t>
            </a: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058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50587" y="255181"/>
            <a:ext cx="14378962" cy="7545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1842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Failure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Failure that can impact a business </a:t>
            </a:r>
          </a:p>
          <a:p>
            <a:r>
              <a:rPr lang="en-GB" dirty="0"/>
              <a:t> IT Communication Breakdown.</a:t>
            </a:r>
          </a:p>
          <a:p>
            <a:r>
              <a:rPr lang="en-GB" dirty="0"/>
              <a:t>Company should back up all files on ICloud, storage, and Drop box.</a:t>
            </a:r>
          </a:p>
          <a:p>
            <a:r>
              <a:rPr lang="en-GB" dirty="0"/>
              <a:t>Not exceeding the budget </a:t>
            </a:r>
          </a:p>
          <a:p>
            <a:r>
              <a:rPr lang="en-GB" dirty="0"/>
              <a:t>Time management</a:t>
            </a:r>
          </a:p>
        </p:txBody>
      </p:sp>
    </p:spTree>
    <p:extLst>
      <p:ext uri="{BB962C8B-B14F-4D97-AF65-F5344CB8AC3E}">
        <p14:creationId xmlns:p14="http://schemas.microsoft.com/office/powerpoint/2010/main" val="4606915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6FEEF-5D13-40A6-93D2-93156D971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D2A756-382B-4DFC-8B86-0D5F6AAB3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36965" cy="5032375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Dave Chaffey, F. E. -. C., 2012. Digital Marketing . In: </a:t>
            </a:r>
            <a:r>
              <a:rPr lang="en-US" i="1" dirty="0"/>
              <a:t>Digital Marketing . </a:t>
            </a:r>
            <a:r>
              <a:rPr lang="en-US" dirty="0" err="1"/>
              <a:t>uk</a:t>
            </a:r>
            <a:r>
              <a:rPr lang="en-US" dirty="0"/>
              <a:t>: Pearson Education M.U.A, p. 197 190.</a:t>
            </a:r>
            <a:endParaRPr lang="en-GB" dirty="0"/>
          </a:p>
          <a:p>
            <a:r>
              <a:rPr lang="en-US" dirty="0"/>
              <a:t>Gerry Johnson, R. W. D. A. P. R. K. S., 2013. Exploring Strategy Text &amp; Cases. In: </a:t>
            </a:r>
            <a:r>
              <a:rPr lang="en-US" i="1" dirty="0"/>
              <a:t>Exploring Strategy Text &amp; Cases. </a:t>
            </a:r>
            <a:r>
              <a:rPr lang="en-US" dirty="0" err="1"/>
              <a:t>london</a:t>
            </a:r>
            <a:r>
              <a:rPr lang="en-US" dirty="0"/>
              <a:t>: Pearson Education M.U.A., p. 30.</a:t>
            </a:r>
            <a:endParaRPr lang="en-GB" dirty="0"/>
          </a:p>
          <a:p>
            <a:r>
              <a:rPr lang="en-US" dirty="0"/>
              <a:t>Maylor, H., 2003. project management. In: </a:t>
            </a:r>
            <a:r>
              <a:rPr lang="en-US" i="1" dirty="0"/>
              <a:t>project </a:t>
            </a:r>
            <a:r>
              <a:rPr lang="en-US" i="1" dirty="0" err="1"/>
              <a:t>managemnet</a:t>
            </a:r>
            <a:r>
              <a:rPr lang="en-US" i="1" dirty="0"/>
              <a:t>. </a:t>
            </a:r>
            <a:r>
              <a:rPr lang="en-US" dirty="0" err="1"/>
              <a:t>loondon</a:t>
            </a:r>
            <a:r>
              <a:rPr lang="en-US" dirty="0"/>
              <a:t>: prentice hall, pp. 251 - 252.</a:t>
            </a:r>
            <a:endParaRPr lang="en-GB" dirty="0"/>
          </a:p>
          <a:p>
            <a:r>
              <a:rPr lang="en-GB" dirty="0" err="1"/>
              <a:t>Sadgrove,K</a:t>
            </a:r>
            <a:r>
              <a:rPr lang="en-GB" dirty="0"/>
              <a:t>., (2015) “The complete guide to business risk management” 3rd Edition, Gower Publishing, Oxon.</a:t>
            </a:r>
          </a:p>
          <a:p>
            <a:r>
              <a:rPr lang="en-GB" u="sng" dirty="0">
                <a:hlinkClick r:id="rId2"/>
              </a:rPr>
              <a:t>https://www.mybeeye.com/en/management-tools/risk-analysis?utm_campaign=Outils%20de%20gestion&amp;utm_source=ppc&amp;gclid=EAIaIQobChMIrc2rgqS51</a:t>
            </a:r>
            <a:endParaRPr lang="en-GB" dirty="0"/>
          </a:p>
          <a:p>
            <a:r>
              <a:rPr lang="en-GB" u="sng" dirty="0"/>
              <a:t>https://www.projectinsight.net/white-papers/four-common-reasons-why-projects-fail</a:t>
            </a:r>
            <a:endParaRPr lang="en-GB" dirty="0"/>
          </a:p>
          <a:p>
            <a:r>
              <a:rPr lang="en-GB" dirty="0"/>
              <a:t>Books</a:t>
            </a:r>
          </a:p>
          <a:p>
            <a:r>
              <a:rPr lang="en-GB" dirty="0"/>
              <a:t>Project Management: planning and control techniques / Rory Burke – fifth edition (2013) page.54 - 57, printed in Great Britain by TJ International Ltd. Padstow, Cornwall</a:t>
            </a:r>
          </a:p>
          <a:p>
            <a:r>
              <a:rPr lang="en-GB" dirty="0"/>
              <a:t>Website</a:t>
            </a:r>
          </a:p>
          <a:p>
            <a:r>
              <a:rPr lang="en-GB" dirty="0"/>
              <a:t>Written by: Ginny Edwards. Edited by: Michele McDonough. Updated: 30/06/2015</a:t>
            </a:r>
          </a:p>
          <a:p>
            <a:r>
              <a:rPr lang="en-GB" dirty="0"/>
              <a:t> pm.com/templates-forms/49745-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7F40BD-8E84-47AF-A65F-8C68D41754F1}"/>
              </a:ext>
            </a:extLst>
          </p:cNvPr>
          <p:cNvSpPr/>
          <p:nvPr/>
        </p:nvSpPr>
        <p:spPr>
          <a:xfrm>
            <a:off x="3048000" y="2136339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15733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889</Words>
  <Application>Microsoft Office PowerPoint</Application>
  <PresentationFormat>Widescreen</PresentationFormat>
  <Paragraphs>208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Times New Roman</vt:lpstr>
      <vt:lpstr>Office Theme</vt:lpstr>
      <vt:lpstr>Dam Care Agency Project Planning For Adult Care Services</vt:lpstr>
      <vt:lpstr>Dam Care Agency Project Planning For Adult Care Services</vt:lpstr>
      <vt:lpstr>Introduction of Project Planning Schedules</vt:lpstr>
      <vt:lpstr>The Purpose of Project</vt:lpstr>
      <vt:lpstr>Smart Objective </vt:lpstr>
      <vt:lpstr>Smart Objectives</vt:lpstr>
      <vt:lpstr>Project phases and processes</vt:lpstr>
      <vt:lpstr>Project phases and processes</vt:lpstr>
      <vt:lpstr> Project phases and processes, Gantt Chart</vt:lpstr>
      <vt:lpstr>Budget Planning</vt:lpstr>
      <vt:lpstr>HR Requirements</vt:lpstr>
      <vt:lpstr> Project plan schedules </vt:lpstr>
      <vt:lpstr>Project plan schedules Communication Channel.</vt:lpstr>
      <vt:lpstr>Risk Assessment </vt:lpstr>
      <vt:lpstr>Risk Analysis </vt:lpstr>
      <vt:lpstr>PowerPoint Presentation</vt:lpstr>
      <vt:lpstr>Project Failure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Dam Care Agency Project</dc:title>
  <dc:creator>Damalie Kajumbula</dc:creator>
  <cp:lastModifiedBy>Damalie Kajumbula</cp:lastModifiedBy>
  <cp:revision>35</cp:revision>
  <cp:lastPrinted>2017-08-21T09:19:42Z</cp:lastPrinted>
  <dcterms:created xsi:type="dcterms:W3CDTF">2017-08-14T17:08:54Z</dcterms:created>
  <dcterms:modified xsi:type="dcterms:W3CDTF">2018-03-22T22:51:44Z</dcterms:modified>
</cp:coreProperties>
</file>