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387" r:id="rId2"/>
    <p:sldId id="409" r:id="rId3"/>
    <p:sldId id="388" r:id="rId4"/>
    <p:sldId id="389" r:id="rId5"/>
    <p:sldId id="390" r:id="rId6"/>
    <p:sldId id="391" r:id="rId7"/>
    <p:sldId id="392" r:id="rId8"/>
    <p:sldId id="408" r:id="rId9"/>
    <p:sldId id="393" r:id="rId10"/>
    <p:sldId id="394" r:id="rId11"/>
    <p:sldId id="395" r:id="rId12"/>
    <p:sldId id="396" r:id="rId13"/>
    <p:sldId id="398" r:id="rId14"/>
    <p:sldId id="399" r:id="rId15"/>
    <p:sldId id="400" r:id="rId16"/>
    <p:sldId id="402" r:id="rId17"/>
    <p:sldId id="403" r:id="rId18"/>
    <p:sldId id="404" r:id="rId19"/>
    <p:sldId id="405" r:id="rId20"/>
    <p:sldId id="406" r:id="rId21"/>
    <p:sldId id="407" r:id="rId22"/>
    <p:sldId id="397" r:id="rId23"/>
    <p:sldId id="41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85F2A2-3A8C-473A-B3F9-901BBA2FA259}" v="5" dt="2023-11-19T14:03:52.1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8981" autoAdjust="0"/>
  </p:normalViewPr>
  <p:slideViewPr>
    <p:cSldViewPr snapToGrid="0">
      <p:cViewPr varScale="1">
        <p:scale>
          <a:sx n="41" d="100"/>
          <a:sy n="41" d="100"/>
        </p:scale>
        <p:origin x="84" y="5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D85F2A2-3A8C-473A-B3F9-901BBA2FA259}"/>
    <pc:docChg chg="undo custSel addSld delSld modSld sldOrd">
      <pc:chgData name="Julie Thomas" userId="2af13b6d24d29b42" providerId="LiveId" clId="{8D85F2A2-3A8C-473A-B3F9-901BBA2FA259}" dt="2023-11-19T14:39:15.253" v="3457" actId="14100"/>
      <pc:docMkLst>
        <pc:docMk/>
      </pc:docMkLst>
      <pc:sldChg chg="del">
        <pc:chgData name="Julie Thomas" userId="2af13b6d24d29b42" providerId="LiveId" clId="{8D85F2A2-3A8C-473A-B3F9-901BBA2FA259}" dt="2023-11-19T12:02:34.465" v="0" actId="2696"/>
        <pc:sldMkLst>
          <pc:docMk/>
          <pc:sldMk cId="561106907" sldId="266"/>
        </pc:sldMkLst>
      </pc:sldChg>
      <pc:sldChg chg="del">
        <pc:chgData name="Julie Thomas" userId="2af13b6d24d29b42" providerId="LiveId" clId="{8D85F2A2-3A8C-473A-B3F9-901BBA2FA259}" dt="2023-11-19T12:02:34.465" v="0" actId="2696"/>
        <pc:sldMkLst>
          <pc:docMk/>
          <pc:sldMk cId="3490923026" sldId="312"/>
        </pc:sldMkLst>
      </pc:sldChg>
      <pc:sldChg chg="del">
        <pc:chgData name="Julie Thomas" userId="2af13b6d24d29b42" providerId="LiveId" clId="{8D85F2A2-3A8C-473A-B3F9-901BBA2FA259}" dt="2023-11-19T12:02:34.465" v="0" actId="2696"/>
        <pc:sldMkLst>
          <pc:docMk/>
          <pc:sldMk cId="3100898846" sldId="370"/>
        </pc:sldMkLst>
      </pc:sldChg>
      <pc:sldChg chg="del">
        <pc:chgData name="Julie Thomas" userId="2af13b6d24d29b42" providerId="LiveId" clId="{8D85F2A2-3A8C-473A-B3F9-901BBA2FA259}" dt="2023-11-19T12:02:42.696" v="1" actId="2696"/>
        <pc:sldMkLst>
          <pc:docMk/>
          <pc:sldMk cId="2906452346" sldId="373"/>
        </pc:sldMkLst>
      </pc:sldChg>
      <pc:sldChg chg="del">
        <pc:chgData name="Julie Thomas" userId="2af13b6d24d29b42" providerId="LiveId" clId="{8D85F2A2-3A8C-473A-B3F9-901BBA2FA259}" dt="2023-11-19T12:02:34.465" v="0" actId="2696"/>
        <pc:sldMkLst>
          <pc:docMk/>
          <pc:sldMk cId="2185502007" sldId="374"/>
        </pc:sldMkLst>
      </pc:sldChg>
      <pc:sldChg chg="del">
        <pc:chgData name="Julie Thomas" userId="2af13b6d24d29b42" providerId="LiveId" clId="{8D85F2A2-3A8C-473A-B3F9-901BBA2FA259}" dt="2023-11-19T12:02:34.465" v="0" actId="2696"/>
        <pc:sldMkLst>
          <pc:docMk/>
          <pc:sldMk cId="2891046568" sldId="383"/>
        </pc:sldMkLst>
      </pc:sldChg>
      <pc:sldChg chg="del">
        <pc:chgData name="Julie Thomas" userId="2af13b6d24d29b42" providerId="LiveId" clId="{8D85F2A2-3A8C-473A-B3F9-901BBA2FA259}" dt="2023-11-19T12:06:25.692" v="389" actId="2696"/>
        <pc:sldMkLst>
          <pc:docMk/>
          <pc:sldMk cId="2381654027" sldId="384"/>
        </pc:sldMkLst>
      </pc:sldChg>
      <pc:sldChg chg="del">
        <pc:chgData name="Julie Thomas" userId="2af13b6d24d29b42" providerId="LiveId" clId="{8D85F2A2-3A8C-473A-B3F9-901BBA2FA259}" dt="2023-11-19T12:02:34.465" v="0" actId="2696"/>
        <pc:sldMkLst>
          <pc:docMk/>
          <pc:sldMk cId="7547435" sldId="385"/>
        </pc:sldMkLst>
      </pc:sldChg>
      <pc:sldChg chg="del">
        <pc:chgData name="Julie Thomas" userId="2af13b6d24d29b42" providerId="LiveId" clId="{8D85F2A2-3A8C-473A-B3F9-901BBA2FA259}" dt="2023-11-19T12:02:34.465" v="0" actId="2696"/>
        <pc:sldMkLst>
          <pc:docMk/>
          <pc:sldMk cId="1561623959" sldId="386"/>
        </pc:sldMkLst>
      </pc:sldChg>
      <pc:sldChg chg="modSp mod">
        <pc:chgData name="Julie Thomas" userId="2af13b6d24d29b42" providerId="LiveId" clId="{8D85F2A2-3A8C-473A-B3F9-901BBA2FA259}" dt="2023-11-19T12:04:43.538" v="263" actId="6549"/>
        <pc:sldMkLst>
          <pc:docMk/>
          <pc:sldMk cId="3663406123" sldId="387"/>
        </pc:sldMkLst>
        <pc:spChg chg="mod">
          <ac:chgData name="Julie Thomas" userId="2af13b6d24d29b42" providerId="LiveId" clId="{8D85F2A2-3A8C-473A-B3F9-901BBA2FA259}" dt="2023-11-19T12:04:43.538" v="263" actId="6549"/>
          <ac:spMkLst>
            <pc:docMk/>
            <pc:sldMk cId="3663406123" sldId="387"/>
            <ac:spMk id="2" creationId="{6B22B0FF-6D9F-6B5F-C3E6-6CCB097C9DB6}"/>
          </ac:spMkLst>
        </pc:spChg>
        <pc:spChg chg="mod">
          <ac:chgData name="Julie Thomas" userId="2af13b6d24d29b42" providerId="LiveId" clId="{8D85F2A2-3A8C-473A-B3F9-901BBA2FA259}" dt="2023-11-19T12:04:06.486" v="132" actId="1076"/>
          <ac:spMkLst>
            <pc:docMk/>
            <pc:sldMk cId="3663406123" sldId="387"/>
            <ac:spMk id="3" creationId="{08B971EC-2C4F-5BF8-4CD6-8413953BD3DC}"/>
          </ac:spMkLst>
        </pc:spChg>
      </pc:sldChg>
      <pc:sldChg chg="modSp new mod modNotesTx">
        <pc:chgData name="Julie Thomas" userId="2af13b6d24d29b42" providerId="LiveId" clId="{8D85F2A2-3A8C-473A-B3F9-901BBA2FA259}" dt="2023-11-19T12:09:42.991" v="489"/>
        <pc:sldMkLst>
          <pc:docMk/>
          <pc:sldMk cId="332474656" sldId="388"/>
        </pc:sldMkLst>
        <pc:spChg chg="mod">
          <ac:chgData name="Julie Thomas" userId="2af13b6d24d29b42" providerId="LiveId" clId="{8D85F2A2-3A8C-473A-B3F9-901BBA2FA259}" dt="2023-11-19T12:05:08.055" v="287" actId="20577"/>
          <ac:spMkLst>
            <pc:docMk/>
            <pc:sldMk cId="332474656" sldId="388"/>
            <ac:spMk id="2" creationId="{86AB75C3-B3A8-47CF-8929-2EC98830C3CC}"/>
          </ac:spMkLst>
        </pc:spChg>
        <pc:spChg chg="mod">
          <ac:chgData name="Julie Thomas" userId="2af13b6d24d29b42" providerId="LiveId" clId="{8D85F2A2-3A8C-473A-B3F9-901BBA2FA259}" dt="2023-11-19T12:05:53.156" v="388" actId="20577"/>
          <ac:spMkLst>
            <pc:docMk/>
            <pc:sldMk cId="332474656" sldId="388"/>
            <ac:spMk id="3" creationId="{96B044F9-5617-3CB3-E369-E407FE2A90D2}"/>
          </ac:spMkLst>
        </pc:spChg>
      </pc:sldChg>
      <pc:sldChg chg="modSp new mod">
        <pc:chgData name="Julie Thomas" userId="2af13b6d24d29b42" providerId="LiveId" clId="{8D85F2A2-3A8C-473A-B3F9-901BBA2FA259}" dt="2023-11-19T12:21:07.582" v="498" actId="20577"/>
        <pc:sldMkLst>
          <pc:docMk/>
          <pc:sldMk cId="2681935763" sldId="389"/>
        </pc:sldMkLst>
        <pc:spChg chg="mod">
          <ac:chgData name="Julie Thomas" userId="2af13b6d24d29b42" providerId="LiveId" clId="{8D85F2A2-3A8C-473A-B3F9-901BBA2FA259}" dt="2023-11-19T12:21:07.582" v="498" actId="20577"/>
          <ac:spMkLst>
            <pc:docMk/>
            <pc:sldMk cId="2681935763" sldId="389"/>
            <ac:spMk id="2" creationId="{EC8433B5-1F43-569E-A991-F9D53218209C}"/>
          </ac:spMkLst>
        </pc:spChg>
        <pc:spChg chg="mod">
          <ac:chgData name="Julie Thomas" userId="2af13b6d24d29b42" providerId="LiveId" clId="{8D85F2A2-3A8C-473A-B3F9-901BBA2FA259}" dt="2023-11-19T12:21:03.678" v="491"/>
          <ac:spMkLst>
            <pc:docMk/>
            <pc:sldMk cId="2681935763" sldId="389"/>
            <ac:spMk id="3" creationId="{91F9ADAE-4853-1B2D-8E3B-41250F050592}"/>
          </ac:spMkLst>
        </pc:spChg>
      </pc:sldChg>
      <pc:sldChg chg="addSp delSp modSp new mod">
        <pc:chgData name="Julie Thomas" userId="2af13b6d24d29b42" providerId="LiveId" clId="{8D85F2A2-3A8C-473A-B3F9-901BBA2FA259}" dt="2023-11-19T12:24:27.545" v="503" actId="26606"/>
        <pc:sldMkLst>
          <pc:docMk/>
          <pc:sldMk cId="157526232" sldId="390"/>
        </pc:sldMkLst>
        <pc:spChg chg="add del">
          <ac:chgData name="Julie Thomas" userId="2af13b6d24d29b42" providerId="LiveId" clId="{8D85F2A2-3A8C-473A-B3F9-901BBA2FA259}" dt="2023-11-19T12:24:27.545" v="503" actId="26606"/>
          <ac:spMkLst>
            <pc:docMk/>
            <pc:sldMk cId="157526232" sldId="390"/>
            <ac:spMk id="2" creationId="{2E2C4697-2408-F056-5C7D-2BE862B6320F}"/>
          </ac:spMkLst>
        </pc:spChg>
        <pc:spChg chg="add del">
          <ac:chgData name="Julie Thomas" userId="2af13b6d24d29b42" providerId="LiveId" clId="{8D85F2A2-3A8C-473A-B3F9-901BBA2FA259}" dt="2023-11-19T12:24:27.545" v="503" actId="26606"/>
          <ac:spMkLst>
            <pc:docMk/>
            <pc:sldMk cId="157526232" sldId="390"/>
            <ac:spMk id="3" creationId="{BA3CAF60-3FD6-AC66-4F54-DD344F6FC471}"/>
          </ac:spMkLst>
        </pc:spChg>
        <pc:picChg chg="add mod">
          <ac:chgData name="Julie Thomas" userId="2af13b6d24d29b42" providerId="LiveId" clId="{8D85F2A2-3A8C-473A-B3F9-901BBA2FA259}" dt="2023-11-19T12:24:27.545" v="503" actId="26606"/>
          <ac:picMkLst>
            <pc:docMk/>
            <pc:sldMk cId="157526232" sldId="390"/>
            <ac:picMk id="5" creationId="{78CE3C11-8C17-DEE5-B802-21E5694C8160}"/>
          </ac:picMkLst>
        </pc:picChg>
      </pc:sldChg>
      <pc:sldChg chg="addSp delSp modSp new mod">
        <pc:chgData name="Julie Thomas" userId="2af13b6d24d29b42" providerId="LiveId" clId="{8D85F2A2-3A8C-473A-B3F9-901BBA2FA259}" dt="2023-11-19T12:27:29.522" v="523" actId="27614"/>
        <pc:sldMkLst>
          <pc:docMk/>
          <pc:sldMk cId="3844195826" sldId="391"/>
        </pc:sldMkLst>
        <pc:spChg chg="add del mod">
          <ac:chgData name="Julie Thomas" userId="2af13b6d24d29b42" providerId="LiveId" clId="{8D85F2A2-3A8C-473A-B3F9-901BBA2FA259}" dt="2023-11-19T12:27:26.391" v="522" actId="26606"/>
          <ac:spMkLst>
            <pc:docMk/>
            <pc:sldMk cId="3844195826" sldId="391"/>
            <ac:spMk id="2" creationId="{9B6B1B11-C348-568A-D2FC-1B9DC05EF804}"/>
          </ac:spMkLst>
        </pc:spChg>
        <pc:spChg chg="add del">
          <ac:chgData name="Julie Thomas" userId="2af13b6d24d29b42" providerId="LiveId" clId="{8D85F2A2-3A8C-473A-B3F9-901BBA2FA259}" dt="2023-11-19T12:27:26.391" v="522" actId="26606"/>
          <ac:spMkLst>
            <pc:docMk/>
            <pc:sldMk cId="3844195826" sldId="391"/>
            <ac:spMk id="3" creationId="{8D2D696B-3C0F-2F0F-6899-D0A8A151497C}"/>
          </ac:spMkLst>
        </pc:spChg>
        <pc:spChg chg="add del">
          <ac:chgData name="Julie Thomas" userId="2af13b6d24d29b42" providerId="LiveId" clId="{8D85F2A2-3A8C-473A-B3F9-901BBA2FA259}" dt="2023-11-19T12:27:19.969" v="521" actId="478"/>
          <ac:spMkLst>
            <pc:docMk/>
            <pc:sldMk cId="3844195826" sldId="391"/>
            <ac:spMk id="12" creationId="{FA647AA5-6A10-EDBD-85F4-4DC09541F040}"/>
          </ac:spMkLst>
        </pc:spChg>
        <pc:picChg chg="add del">
          <ac:chgData name="Julie Thomas" userId="2af13b6d24d29b42" providerId="LiveId" clId="{8D85F2A2-3A8C-473A-B3F9-901BBA2FA259}" dt="2023-11-19T12:25:45.465" v="506" actId="478"/>
          <ac:picMkLst>
            <pc:docMk/>
            <pc:sldMk cId="3844195826" sldId="391"/>
            <ac:picMk id="5" creationId="{030D3088-8EA6-7F33-F562-3A221EB1A876}"/>
          </ac:picMkLst>
        </pc:picChg>
        <pc:picChg chg="add del mod">
          <ac:chgData name="Julie Thomas" userId="2af13b6d24d29b42" providerId="LiveId" clId="{8D85F2A2-3A8C-473A-B3F9-901BBA2FA259}" dt="2023-11-19T12:26:48.992" v="517" actId="478"/>
          <ac:picMkLst>
            <pc:docMk/>
            <pc:sldMk cId="3844195826" sldId="391"/>
            <ac:picMk id="7" creationId="{F19FA732-56A7-8CC5-F57D-B3E8BDA17961}"/>
          </ac:picMkLst>
        </pc:picChg>
        <pc:picChg chg="add mod">
          <ac:chgData name="Julie Thomas" userId="2af13b6d24d29b42" providerId="LiveId" clId="{8D85F2A2-3A8C-473A-B3F9-901BBA2FA259}" dt="2023-11-19T12:27:29.522" v="523" actId="27614"/>
          <ac:picMkLst>
            <pc:docMk/>
            <pc:sldMk cId="3844195826" sldId="391"/>
            <ac:picMk id="9" creationId="{3B1A4F4B-8522-EC70-AD84-C9DC88A9C0EA}"/>
          </ac:picMkLst>
        </pc:picChg>
      </pc:sldChg>
      <pc:sldChg chg="addSp delSp modSp new mod modClrScheme chgLayout">
        <pc:chgData name="Julie Thomas" userId="2af13b6d24d29b42" providerId="LiveId" clId="{8D85F2A2-3A8C-473A-B3F9-901BBA2FA259}" dt="2023-11-19T12:29:25.292" v="535" actId="14100"/>
        <pc:sldMkLst>
          <pc:docMk/>
          <pc:sldMk cId="1699984819" sldId="392"/>
        </pc:sldMkLst>
        <pc:spChg chg="add del mod">
          <ac:chgData name="Julie Thomas" userId="2af13b6d24d29b42" providerId="LiveId" clId="{8D85F2A2-3A8C-473A-B3F9-901BBA2FA259}" dt="2023-11-19T12:29:09.278" v="529" actId="26606"/>
          <ac:spMkLst>
            <pc:docMk/>
            <pc:sldMk cId="1699984819" sldId="392"/>
            <ac:spMk id="8" creationId="{796BA5DE-0967-6015-93F6-16FA100E405A}"/>
          </ac:spMkLst>
        </pc:spChg>
        <pc:picChg chg="add mod">
          <ac:chgData name="Julie Thomas" userId="2af13b6d24d29b42" providerId="LiveId" clId="{8D85F2A2-3A8C-473A-B3F9-901BBA2FA259}" dt="2023-11-19T12:29:25.292" v="535" actId="14100"/>
          <ac:picMkLst>
            <pc:docMk/>
            <pc:sldMk cId="1699984819" sldId="392"/>
            <ac:picMk id="3" creationId="{FCE5117D-6917-1445-30D9-543CA8612BE9}"/>
          </ac:picMkLst>
        </pc:picChg>
      </pc:sldChg>
      <pc:sldChg chg="addSp modSp new mod">
        <pc:chgData name="Julie Thomas" userId="2af13b6d24d29b42" providerId="LiveId" clId="{8D85F2A2-3A8C-473A-B3F9-901BBA2FA259}" dt="2023-11-19T12:35:32.059" v="541" actId="14100"/>
        <pc:sldMkLst>
          <pc:docMk/>
          <pc:sldMk cId="1308360439" sldId="393"/>
        </pc:sldMkLst>
        <pc:picChg chg="add mod">
          <ac:chgData name="Julie Thomas" userId="2af13b6d24d29b42" providerId="LiveId" clId="{8D85F2A2-3A8C-473A-B3F9-901BBA2FA259}" dt="2023-11-19T12:35:32.059" v="541" actId="14100"/>
          <ac:picMkLst>
            <pc:docMk/>
            <pc:sldMk cId="1308360439" sldId="393"/>
            <ac:picMk id="3" creationId="{A830EE74-88BF-18EB-D373-4F749A97B66F}"/>
          </ac:picMkLst>
        </pc:picChg>
      </pc:sldChg>
      <pc:sldChg chg="addSp modSp new mod setBg modClrScheme chgLayout">
        <pc:chgData name="Julie Thomas" userId="2af13b6d24d29b42" providerId="LiveId" clId="{8D85F2A2-3A8C-473A-B3F9-901BBA2FA259}" dt="2023-11-19T12:40:36.667" v="555"/>
        <pc:sldMkLst>
          <pc:docMk/>
          <pc:sldMk cId="3379962032" sldId="394"/>
        </pc:sldMkLst>
        <pc:picChg chg="add mod">
          <ac:chgData name="Julie Thomas" userId="2af13b6d24d29b42" providerId="LiveId" clId="{8D85F2A2-3A8C-473A-B3F9-901BBA2FA259}" dt="2023-11-19T12:40:14.843" v="553" actId="14100"/>
          <ac:picMkLst>
            <pc:docMk/>
            <pc:sldMk cId="3379962032" sldId="394"/>
            <ac:picMk id="3" creationId="{0E717012-CF35-D664-31EB-0AEDC0A55D58}"/>
          </ac:picMkLst>
        </pc:picChg>
      </pc:sldChg>
      <pc:sldChg chg="addSp modSp new mod">
        <pc:chgData name="Julie Thomas" userId="2af13b6d24d29b42" providerId="LiveId" clId="{8D85F2A2-3A8C-473A-B3F9-901BBA2FA259}" dt="2023-11-19T12:41:52.605" v="561" actId="1076"/>
        <pc:sldMkLst>
          <pc:docMk/>
          <pc:sldMk cId="3798184666" sldId="395"/>
        </pc:sldMkLst>
        <pc:picChg chg="add mod">
          <ac:chgData name="Julie Thomas" userId="2af13b6d24d29b42" providerId="LiveId" clId="{8D85F2A2-3A8C-473A-B3F9-901BBA2FA259}" dt="2023-11-19T12:41:52.605" v="561" actId="1076"/>
          <ac:picMkLst>
            <pc:docMk/>
            <pc:sldMk cId="3798184666" sldId="395"/>
            <ac:picMk id="3" creationId="{8D83AEA6-B46F-C733-6418-DA3B85A7B3FE}"/>
          </ac:picMkLst>
        </pc:picChg>
      </pc:sldChg>
      <pc:sldChg chg="addSp delSp modSp new mod">
        <pc:chgData name="Julie Thomas" userId="2af13b6d24d29b42" providerId="LiveId" clId="{8D85F2A2-3A8C-473A-B3F9-901BBA2FA259}" dt="2023-11-19T14:39:15.253" v="3457" actId="14100"/>
        <pc:sldMkLst>
          <pc:docMk/>
          <pc:sldMk cId="3926477139" sldId="396"/>
        </pc:sldMkLst>
        <pc:picChg chg="add del mod">
          <ac:chgData name="Julie Thomas" userId="2af13b6d24d29b42" providerId="LiveId" clId="{8D85F2A2-3A8C-473A-B3F9-901BBA2FA259}" dt="2023-11-19T14:37:49.968" v="3453" actId="478"/>
          <ac:picMkLst>
            <pc:docMk/>
            <pc:sldMk cId="3926477139" sldId="396"/>
            <ac:picMk id="3" creationId="{C23D28A2-FDE5-0031-73C6-74E209ACB687}"/>
          </ac:picMkLst>
        </pc:picChg>
        <pc:picChg chg="add mod">
          <ac:chgData name="Julie Thomas" userId="2af13b6d24d29b42" providerId="LiveId" clId="{8D85F2A2-3A8C-473A-B3F9-901BBA2FA259}" dt="2023-11-19T14:39:15.253" v="3457" actId="14100"/>
          <ac:picMkLst>
            <pc:docMk/>
            <pc:sldMk cId="3926477139" sldId="396"/>
            <ac:picMk id="5" creationId="{6C5D23E4-3207-1BF8-8A29-1F875E4B0C38}"/>
          </ac:picMkLst>
        </pc:picChg>
      </pc:sldChg>
      <pc:sldChg chg="addSp modSp new mod">
        <pc:chgData name="Julie Thomas" userId="2af13b6d24d29b42" providerId="LiveId" clId="{8D85F2A2-3A8C-473A-B3F9-901BBA2FA259}" dt="2023-11-19T13:41:33.992" v="1283" actId="14100"/>
        <pc:sldMkLst>
          <pc:docMk/>
          <pc:sldMk cId="2380345308" sldId="397"/>
        </pc:sldMkLst>
        <pc:picChg chg="add mod">
          <ac:chgData name="Julie Thomas" userId="2af13b6d24d29b42" providerId="LiveId" clId="{8D85F2A2-3A8C-473A-B3F9-901BBA2FA259}" dt="2023-11-19T13:41:33.992" v="1283" actId="14100"/>
          <ac:picMkLst>
            <pc:docMk/>
            <pc:sldMk cId="2380345308" sldId="397"/>
            <ac:picMk id="3" creationId="{4B654411-2301-1913-A3B8-300DCC017AF8}"/>
          </ac:picMkLst>
        </pc:picChg>
      </pc:sldChg>
      <pc:sldChg chg="modSp new mod ord">
        <pc:chgData name="Julie Thomas" userId="2af13b6d24d29b42" providerId="LiveId" clId="{8D85F2A2-3A8C-473A-B3F9-901BBA2FA259}" dt="2023-11-19T12:45:18.059" v="583"/>
        <pc:sldMkLst>
          <pc:docMk/>
          <pc:sldMk cId="1554736395" sldId="398"/>
        </pc:sldMkLst>
        <pc:spChg chg="mod">
          <ac:chgData name="Julie Thomas" userId="2af13b6d24d29b42" providerId="LiveId" clId="{8D85F2A2-3A8C-473A-B3F9-901BBA2FA259}" dt="2023-11-19T12:45:09.636" v="581" actId="20577"/>
          <ac:spMkLst>
            <pc:docMk/>
            <pc:sldMk cId="1554736395" sldId="398"/>
            <ac:spMk id="2" creationId="{FDE5273C-D108-85A6-B17C-17108B5398A6}"/>
          </ac:spMkLst>
        </pc:spChg>
        <pc:spChg chg="mod">
          <ac:chgData name="Julie Thomas" userId="2af13b6d24d29b42" providerId="LiveId" clId="{8D85F2A2-3A8C-473A-B3F9-901BBA2FA259}" dt="2023-11-19T12:45:04.282" v="569"/>
          <ac:spMkLst>
            <pc:docMk/>
            <pc:sldMk cId="1554736395" sldId="398"/>
            <ac:spMk id="3" creationId="{65007486-AFFE-23A4-F554-E7B4A8F8B19E}"/>
          </ac:spMkLst>
        </pc:spChg>
      </pc:sldChg>
      <pc:sldChg chg="modSp new mod">
        <pc:chgData name="Julie Thomas" userId="2af13b6d24d29b42" providerId="LiveId" clId="{8D85F2A2-3A8C-473A-B3F9-901BBA2FA259}" dt="2023-11-19T12:49:51.059" v="625" actId="113"/>
        <pc:sldMkLst>
          <pc:docMk/>
          <pc:sldMk cId="3006846411" sldId="399"/>
        </pc:sldMkLst>
        <pc:spChg chg="mod">
          <ac:chgData name="Julie Thomas" userId="2af13b6d24d29b42" providerId="LiveId" clId="{8D85F2A2-3A8C-473A-B3F9-901BBA2FA259}" dt="2023-11-19T12:49:41.136" v="623" actId="14100"/>
          <ac:spMkLst>
            <pc:docMk/>
            <pc:sldMk cId="3006846411" sldId="399"/>
            <ac:spMk id="2" creationId="{F1026756-2FB5-C1D0-D9AE-FC209473E5C3}"/>
          </ac:spMkLst>
        </pc:spChg>
        <pc:spChg chg="mod">
          <ac:chgData name="Julie Thomas" userId="2af13b6d24d29b42" providerId="LiveId" clId="{8D85F2A2-3A8C-473A-B3F9-901BBA2FA259}" dt="2023-11-19T12:49:51.059" v="625" actId="113"/>
          <ac:spMkLst>
            <pc:docMk/>
            <pc:sldMk cId="3006846411" sldId="399"/>
            <ac:spMk id="3" creationId="{DCEAF57C-E56F-958D-BB06-6E4E976D254D}"/>
          </ac:spMkLst>
        </pc:spChg>
      </pc:sldChg>
      <pc:sldChg chg="addSp modSp new mod modNotesTx">
        <pc:chgData name="Julie Thomas" userId="2af13b6d24d29b42" providerId="LiveId" clId="{8D85F2A2-3A8C-473A-B3F9-901BBA2FA259}" dt="2023-11-19T13:31:32.372" v="638"/>
        <pc:sldMkLst>
          <pc:docMk/>
          <pc:sldMk cId="3096362200" sldId="400"/>
        </pc:sldMkLst>
        <pc:picChg chg="add mod">
          <ac:chgData name="Julie Thomas" userId="2af13b6d24d29b42" providerId="LiveId" clId="{8D85F2A2-3A8C-473A-B3F9-901BBA2FA259}" dt="2023-11-19T13:30:59.185" v="634" actId="1076"/>
          <ac:picMkLst>
            <pc:docMk/>
            <pc:sldMk cId="3096362200" sldId="400"/>
            <ac:picMk id="3" creationId="{23B93694-72B5-84C4-A9A0-97D5A0644077}"/>
          </ac:picMkLst>
        </pc:picChg>
        <pc:picChg chg="add mod">
          <ac:chgData name="Julie Thomas" userId="2af13b6d24d29b42" providerId="LiveId" clId="{8D85F2A2-3A8C-473A-B3F9-901BBA2FA259}" dt="2023-11-19T13:31:08.113" v="637" actId="14100"/>
          <ac:picMkLst>
            <pc:docMk/>
            <pc:sldMk cId="3096362200" sldId="400"/>
            <ac:picMk id="5" creationId="{8F325306-D122-1019-C045-C2402F4F6BD0}"/>
          </ac:picMkLst>
        </pc:picChg>
      </pc:sldChg>
      <pc:sldChg chg="new del">
        <pc:chgData name="Julie Thomas" userId="2af13b6d24d29b42" providerId="LiveId" clId="{8D85F2A2-3A8C-473A-B3F9-901BBA2FA259}" dt="2023-11-19T13:54:20.657" v="1796" actId="2696"/>
        <pc:sldMkLst>
          <pc:docMk/>
          <pc:sldMk cId="2411674227" sldId="401"/>
        </pc:sldMkLst>
      </pc:sldChg>
      <pc:sldChg chg="modSp new mod modNotesTx">
        <pc:chgData name="Julie Thomas" userId="2af13b6d24d29b42" providerId="LiveId" clId="{8D85F2A2-3A8C-473A-B3F9-901BBA2FA259}" dt="2023-11-19T13:37:07.764" v="1046" actId="20577"/>
        <pc:sldMkLst>
          <pc:docMk/>
          <pc:sldMk cId="695303157" sldId="402"/>
        </pc:sldMkLst>
        <pc:spChg chg="mod">
          <ac:chgData name="Julie Thomas" userId="2af13b6d24d29b42" providerId="LiveId" clId="{8D85F2A2-3A8C-473A-B3F9-901BBA2FA259}" dt="2023-11-19T13:33:46.246" v="675" actId="20577"/>
          <ac:spMkLst>
            <pc:docMk/>
            <pc:sldMk cId="695303157" sldId="402"/>
            <ac:spMk id="2" creationId="{D5BDFE93-C92B-E39B-A921-C75B3D3FD560}"/>
          </ac:spMkLst>
        </pc:spChg>
        <pc:spChg chg="mod">
          <ac:chgData name="Julie Thomas" userId="2af13b6d24d29b42" providerId="LiveId" clId="{8D85F2A2-3A8C-473A-B3F9-901BBA2FA259}" dt="2023-11-19T13:34:34.922" v="791" actId="20577"/>
          <ac:spMkLst>
            <pc:docMk/>
            <pc:sldMk cId="695303157" sldId="402"/>
            <ac:spMk id="3" creationId="{DAEBDEF4-D3C0-1AD2-AD02-54E0E828DF29}"/>
          </ac:spMkLst>
        </pc:spChg>
      </pc:sldChg>
      <pc:sldChg chg="modSp new mod">
        <pc:chgData name="Julie Thomas" userId="2af13b6d24d29b42" providerId="LiveId" clId="{8D85F2A2-3A8C-473A-B3F9-901BBA2FA259}" dt="2023-11-19T13:46:24.370" v="1440" actId="20577"/>
        <pc:sldMkLst>
          <pc:docMk/>
          <pc:sldMk cId="3136227524" sldId="403"/>
        </pc:sldMkLst>
        <pc:spChg chg="mod">
          <ac:chgData name="Julie Thomas" userId="2af13b6d24d29b42" providerId="LiveId" clId="{8D85F2A2-3A8C-473A-B3F9-901BBA2FA259}" dt="2023-11-19T13:38:27.469" v="1057" actId="20577"/>
          <ac:spMkLst>
            <pc:docMk/>
            <pc:sldMk cId="3136227524" sldId="403"/>
            <ac:spMk id="2" creationId="{44A34698-0910-79C3-8CB1-A376C4EC3DDE}"/>
          </ac:spMkLst>
        </pc:spChg>
        <pc:spChg chg="mod">
          <ac:chgData name="Julie Thomas" userId="2af13b6d24d29b42" providerId="LiveId" clId="{8D85F2A2-3A8C-473A-B3F9-901BBA2FA259}" dt="2023-11-19T13:46:24.370" v="1440" actId="20577"/>
          <ac:spMkLst>
            <pc:docMk/>
            <pc:sldMk cId="3136227524" sldId="403"/>
            <ac:spMk id="3" creationId="{F8B37ACF-9929-2283-1E8F-05D6D437F754}"/>
          </ac:spMkLst>
        </pc:spChg>
      </pc:sldChg>
      <pc:sldChg chg="addSp modSp new mod">
        <pc:chgData name="Julie Thomas" userId="2af13b6d24d29b42" providerId="LiveId" clId="{8D85F2A2-3A8C-473A-B3F9-901BBA2FA259}" dt="2023-11-19T13:48:02.779" v="1445" actId="1076"/>
        <pc:sldMkLst>
          <pc:docMk/>
          <pc:sldMk cId="1489988173" sldId="404"/>
        </pc:sldMkLst>
        <pc:spChg chg="add mod">
          <ac:chgData name="Julie Thomas" userId="2af13b6d24d29b42" providerId="LiveId" clId="{8D85F2A2-3A8C-473A-B3F9-901BBA2FA259}" dt="2023-11-19T13:48:02.779" v="1445" actId="1076"/>
          <ac:spMkLst>
            <pc:docMk/>
            <pc:sldMk cId="1489988173" sldId="404"/>
            <ac:spMk id="3" creationId="{096FE13C-8A9A-8032-B3DF-B77DC847CA56}"/>
          </ac:spMkLst>
        </pc:spChg>
      </pc:sldChg>
      <pc:sldChg chg="addSp modSp new mod">
        <pc:chgData name="Julie Thomas" userId="2af13b6d24d29b42" providerId="LiveId" clId="{8D85F2A2-3A8C-473A-B3F9-901BBA2FA259}" dt="2023-11-19T13:48:53.639" v="1451" actId="14100"/>
        <pc:sldMkLst>
          <pc:docMk/>
          <pc:sldMk cId="2080137369" sldId="405"/>
        </pc:sldMkLst>
        <pc:picChg chg="add mod">
          <ac:chgData name="Julie Thomas" userId="2af13b6d24d29b42" providerId="LiveId" clId="{8D85F2A2-3A8C-473A-B3F9-901BBA2FA259}" dt="2023-11-19T13:48:53.639" v="1451" actId="14100"/>
          <ac:picMkLst>
            <pc:docMk/>
            <pc:sldMk cId="2080137369" sldId="405"/>
            <ac:picMk id="3" creationId="{67D9450D-F943-9366-FCA0-9B8CDB6E178E}"/>
          </ac:picMkLst>
        </pc:picChg>
      </pc:sldChg>
      <pc:sldChg chg="modSp new mod">
        <pc:chgData name="Julie Thomas" userId="2af13b6d24d29b42" providerId="LiveId" clId="{8D85F2A2-3A8C-473A-B3F9-901BBA2FA259}" dt="2023-11-19T13:52:22.009" v="1496" actId="14100"/>
        <pc:sldMkLst>
          <pc:docMk/>
          <pc:sldMk cId="3668885005" sldId="406"/>
        </pc:sldMkLst>
        <pc:spChg chg="mod">
          <ac:chgData name="Julie Thomas" userId="2af13b6d24d29b42" providerId="LiveId" clId="{8D85F2A2-3A8C-473A-B3F9-901BBA2FA259}" dt="2023-11-19T13:50:41.437" v="1479" actId="20577"/>
          <ac:spMkLst>
            <pc:docMk/>
            <pc:sldMk cId="3668885005" sldId="406"/>
            <ac:spMk id="2" creationId="{56F8C84B-6EF3-AAE3-A38F-6F672AB214E7}"/>
          </ac:spMkLst>
        </pc:spChg>
        <pc:spChg chg="mod">
          <ac:chgData name="Julie Thomas" userId="2af13b6d24d29b42" providerId="LiveId" clId="{8D85F2A2-3A8C-473A-B3F9-901BBA2FA259}" dt="2023-11-19T13:52:22.009" v="1496" actId="14100"/>
          <ac:spMkLst>
            <pc:docMk/>
            <pc:sldMk cId="3668885005" sldId="406"/>
            <ac:spMk id="3" creationId="{CF66DDD6-C9F4-5451-3F0C-09C0BB024EC8}"/>
          </ac:spMkLst>
        </pc:spChg>
      </pc:sldChg>
      <pc:sldChg chg="modSp new mod">
        <pc:chgData name="Julie Thomas" userId="2af13b6d24d29b42" providerId="LiveId" clId="{8D85F2A2-3A8C-473A-B3F9-901BBA2FA259}" dt="2023-11-19T13:54:12.119" v="1795" actId="1076"/>
        <pc:sldMkLst>
          <pc:docMk/>
          <pc:sldMk cId="2403143493" sldId="407"/>
        </pc:sldMkLst>
        <pc:spChg chg="mod">
          <ac:chgData name="Julie Thomas" userId="2af13b6d24d29b42" providerId="LiveId" clId="{8D85F2A2-3A8C-473A-B3F9-901BBA2FA259}" dt="2023-11-19T13:52:42.009" v="1513" actId="20577"/>
          <ac:spMkLst>
            <pc:docMk/>
            <pc:sldMk cId="2403143493" sldId="407"/>
            <ac:spMk id="2" creationId="{11D6DED1-793B-ED87-3A05-6B574EFDBAD7}"/>
          </ac:spMkLst>
        </pc:spChg>
        <pc:spChg chg="mod">
          <ac:chgData name="Julie Thomas" userId="2af13b6d24d29b42" providerId="LiveId" clId="{8D85F2A2-3A8C-473A-B3F9-901BBA2FA259}" dt="2023-11-19T13:54:12.119" v="1795" actId="1076"/>
          <ac:spMkLst>
            <pc:docMk/>
            <pc:sldMk cId="2403143493" sldId="407"/>
            <ac:spMk id="3" creationId="{D927F418-8834-7AF3-AA5E-CEBCC1ACB44F}"/>
          </ac:spMkLst>
        </pc:spChg>
      </pc:sldChg>
      <pc:sldChg chg="modSp new mod">
        <pc:chgData name="Julie Thomas" userId="2af13b6d24d29b42" providerId="LiveId" clId="{8D85F2A2-3A8C-473A-B3F9-901BBA2FA259}" dt="2023-11-19T14:19:55.081" v="2919" actId="20577"/>
        <pc:sldMkLst>
          <pc:docMk/>
          <pc:sldMk cId="1902986799" sldId="408"/>
        </pc:sldMkLst>
        <pc:spChg chg="mod">
          <ac:chgData name="Julie Thomas" userId="2af13b6d24d29b42" providerId="LiveId" clId="{8D85F2A2-3A8C-473A-B3F9-901BBA2FA259}" dt="2023-11-19T14:03:59.469" v="1810" actId="20577"/>
          <ac:spMkLst>
            <pc:docMk/>
            <pc:sldMk cId="1902986799" sldId="408"/>
            <ac:spMk id="2" creationId="{EDFA2E8D-3988-D2C4-F418-B5A1E031A2D5}"/>
          </ac:spMkLst>
        </pc:spChg>
        <pc:spChg chg="mod">
          <ac:chgData name="Julie Thomas" userId="2af13b6d24d29b42" providerId="LiveId" clId="{8D85F2A2-3A8C-473A-B3F9-901BBA2FA259}" dt="2023-11-19T14:19:55.081" v="2919" actId="20577"/>
          <ac:spMkLst>
            <pc:docMk/>
            <pc:sldMk cId="1902986799" sldId="408"/>
            <ac:spMk id="3" creationId="{B2D7ABC9-1EC8-8D98-4903-474FE92D6D94}"/>
          </ac:spMkLst>
        </pc:spChg>
      </pc:sldChg>
      <pc:sldChg chg="modSp new mod ord">
        <pc:chgData name="Julie Thomas" userId="2af13b6d24d29b42" providerId="LiveId" clId="{8D85F2A2-3A8C-473A-B3F9-901BBA2FA259}" dt="2023-11-19T14:21:05.472" v="2921"/>
        <pc:sldMkLst>
          <pc:docMk/>
          <pc:sldMk cId="1964033281" sldId="409"/>
        </pc:sldMkLst>
        <pc:spChg chg="mod">
          <ac:chgData name="Julie Thomas" userId="2af13b6d24d29b42" providerId="LiveId" clId="{8D85F2A2-3A8C-473A-B3F9-901BBA2FA259}" dt="2023-11-19T14:13:53.209" v="2408" actId="20577"/>
          <ac:spMkLst>
            <pc:docMk/>
            <pc:sldMk cId="1964033281" sldId="409"/>
            <ac:spMk id="2" creationId="{EF3F636D-BEC8-3A45-64D4-9F6DB8DD9249}"/>
          </ac:spMkLst>
        </pc:spChg>
        <pc:spChg chg="mod">
          <ac:chgData name="Julie Thomas" userId="2af13b6d24d29b42" providerId="LiveId" clId="{8D85F2A2-3A8C-473A-B3F9-901BBA2FA259}" dt="2023-11-19T14:15:08.163" v="2603" actId="20577"/>
          <ac:spMkLst>
            <pc:docMk/>
            <pc:sldMk cId="1964033281" sldId="409"/>
            <ac:spMk id="3" creationId="{D6845293-7CB9-F069-0307-21DD66DB5CD7}"/>
          </ac:spMkLst>
        </pc:spChg>
      </pc:sldChg>
      <pc:sldChg chg="modSp new mod ord">
        <pc:chgData name="Julie Thomas" userId="2af13b6d24d29b42" providerId="LiveId" clId="{8D85F2A2-3A8C-473A-B3F9-901BBA2FA259}" dt="2023-11-19T14:36:07.728" v="3452" actId="20577"/>
        <pc:sldMkLst>
          <pc:docMk/>
          <pc:sldMk cId="3910750832" sldId="410"/>
        </pc:sldMkLst>
        <pc:spChg chg="mod">
          <ac:chgData name="Julie Thomas" userId="2af13b6d24d29b42" providerId="LiveId" clId="{8D85F2A2-3A8C-473A-B3F9-901BBA2FA259}" dt="2023-11-19T14:15:28.774" v="2630" actId="20577"/>
          <ac:spMkLst>
            <pc:docMk/>
            <pc:sldMk cId="3910750832" sldId="410"/>
            <ac:spMk id="2" creationId="{7C88C437-B48C-AD30-06DB-6D5828395A67}"/>
          </ac:spMkLst>
        </pc:spChg>
        <pc:spChg chg="mod">
          <ac:chgData name="Julie Thomas" userId="2af13b6d24d29b42" providerId="LiveId" clId="{8D85F2A2-3A8C-473A-B3F9-901BBA2FA259}" dt="2023-11-19T14:36:07.728" v="3452" actId="20577"/>
          <ac:spMkLst>
            <pc:docMk/>
            <pc:sldMk cId="3910750832" sldId="410"/>
            <ac:spMk id="3" creationId="{8686FCF0-48DB-F8D1-D2B6-CEAE40322A5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442CF7-C977-4CDB-8970-D8BAB3A75FCE}" type="datetimeFigureOut">
              <a:rPr lang="en-GB" smtClean="0"/>
              <a:t>19/11/2023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F8865B-CF96-452C-929A-9BE36DE1D7AB}" type="slidenum">
              <a:rPr lang="en-GB" smtClean="0"/>
              <a:t>‹#›</a:t>
            </a:fld>
            <a:endParaRPr lang="en-GB"/>
          </a:p>
        </p:txBody>
      </p:sp>
    </p:spTree>
    <p:extLst>
      <p:ext uri="{BB962C8B-B14F-4D97-AF65-F5344CB8AC3E}">
        <p14:creationId xmlns:p14="http://schemas.microsoft.com/office/powerpoint/2010/main" val="32205542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psycnet.apa.org/doiLanding?doi=10.1037%2F0033-2909.124.2.262"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2</a:t>
            </a:fld>
            <a:endParaRPr lang="en-GB"/>
          </a:p>
        </p:txBody>
      </p:sp>
    </p:spTree>
    <p:extLst>
      <p:ext uri="{BB962C8B-B14F-4D97-AF65-F5344CB8AC3E}">
        <p14:creationId xmlns:p14="http://schemas.microsoft.com/office/powerpoint/2010/main" val="2836462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02020"/>
                </a:solidFill>
                <a:effectLst/>
                <a:latin typeface="Museo"/>
              </a:rPr>
              <a:t>From ‘Inclusive Recruitment: Guide for Employers’ CIPD (2022):</a:t>
            </a:r>
          </a:p>
          <a:p>
            <a:pPr algn="l"/>
            <a:endParaRPr lang="en-GB" b="1" i="0" dirty="0">
              <a:solidFill>
                <a:srgbClr val="202020"/>
              </a:solidFill>
              <a:effectLst/>
              <a:latin typeface="Museo"/>
            </a:endParaRPr>
          </a:p>
          <a:p>
            <a:pPr algn="l"/>
            <a:r>
              <a:rPr lang="en-GB" b="1" i="0" dirty="0">
                <a:solidFill>
                  <a:srgbClr val="202020"/>
                </a:solidFill>
                <a:effectLst/>
                <a:latin typeface="Museo"/>
              </a:rPr>
              <a:t>Equality</a:t>
            </a:r>
            <a:r>
              <a:rPr lang="en-GB" b="0" i="0" dirty="0">
                <a:solidFill>
                  <a:srgbClr val="202020"/>
                </a:solidFill>
                <a:effectLst/>
                <a:latin typeface="Museo"/>
              </a:rPr>
              <a:t> ensures that every individual has equal opportunities, regardless of their background, identity or experience.</a:t>
            </a:r>
          </a:p>
          <a:p>
            <a:pPr algn="l"/>
            <a:r>
              <a:rPr lang="en-GB" b="1" i="0" dirty="0">
                <a:solidFill>
                  <a:srgbClr val="202020"/>
                </a:solidFill>
                <a:effectLst/>
                <a:latin typeface="Museo"/>
              </a:rPr>
              <a:t>Diversity</a:t>
            </a:r>
            <a:r>
              <a:rPr lang="en-GB" b="0" i="0" dirty="0">
                <a:solidFill>
                  <a:srgbClr val="202020"/>
                </a:solidFill>
                <a:effectLst/>
                <a:latin typeface="Museo"/>
              </a:rPr>
              <a:t> refers to the representation and recognition of people with different characteristics. In the UK, it is against the law to discriminate against someone with a ‘protected characteristic’. These include:</a:t>
            </a:r>
          </a:p>
          <a:p>
            <a:pPr algn="l">
              <a:buFont typeface="Arial" panose="020B0604020202020204" pitchFamily="34" charset="0"/>
              <a:buChar char="•"/>
            </a:pPr>
            <a:r>
              <a:rPr lang="en-GB" b="0" i="0" dirty="0">
                <a:solidFill>
                  <a:srgbClr val="202020"/>
                </a:solidFill>
                <a:effectLst/>
                <a:latin typeface="Museo"/>
              </a:rPr>
              <a:t>Age</a:t>
            </a:r>
          </a:p>
          <a:p>
            <a:pPr algn="l">
              <a:buFont typeface="Arial" panose="020B0604020202020204" pitchFamily="34" charset="0"/>
              <a:buChar char="•"/>
            </a:pPr>
            <a:r>
              <a:rPr lang="en-GB" b="0" i="0" dirty="0">
                <a:solidFill>
                  <a:srgbClr val="202020"/>
                </a:solidFill>
                <a:effectLst/>
                <a:latin typeface="Museo"/>
              </a:rPr>
              <a:t>Disability</a:t>
            </a:r>
          </a:p>
          <a:p>
            <a:pPr algn="l">
              <a:buFont typeface="Arial" panose="020B0604020202020204" pitchFamily="34" charset="0"/>
              <a:buChar char="•"/>
            </a:pPr>
            <a:r>
              <a:rPr lang="en-GB" b="0" i="0" dirty="0">
                <a:solidFill>
                  <a:srgbClr val="202020"/>
                </a:solidFill>
                <a:effectLst/>
                <a:latin typeface="Museo"/>
              </a:rPr>
              <a:t>Gender reassignment</a:t>
            </a:r>
          </a:p>
          <a:p>
            <a:pPr algn="l">
              <a:buFont typeface="Arial" panose="020B0604020202020204" pitchFamily="34" charset="0"/>
              <a:buChar char="•"/>
            </a:pPr>
            <a:r>
              <a:rPr lang="en-GB" b="0" i="0" dirty="0">
                <a:solidFill>
                  <a:srgbClr val="202020"/>
                </a:solidFill>
                <a:effectLst/>
                <a:latin typeface="Museo"/>
              </a:rPr>
              <a:t>Marriage and civil partnership</a:t>
            </a:r>
          </a:p>
          <a:p>
            <a:pPr algn="l">
              <a:buFont typeface="Arial" panose="020B0604020202020204" pitchFamily="34" charset="0"/>
              <a:buChar char="•"/>
            </a:pPr>
            <a:r>
              <a:rPr lang="en-GB" b="0" i="0" dirty="0">
                <a:solidFill>
                  <a:srgbClr val="202020"/>
                </a:solidFill>
                <a:effectLst/>
                <a:latin typeface="Museo"/>
              </a:rPr>
              <a:t>Pregnancy and maternity</a:t>
            </a:r>
          </a:p>
          <a:p>
            <a:pPr algn="l">
              <a:buFont typeface="Arial" panose="020B0604020202020204" pitchFamily="34" charset="0"/>
              <a:buChar char="•"/>
            </a:pPr>
            <a:r>
              <a:rPr lang="en-GB" b="0" i="0" dirty="0">
                <a:solidFill>
                  <a:srgbClr val="202020"/>
                </a:solidFill>
                <a:effectLst/>
                <a:latin typeface="Museo"/>
              </a:rPr>
              <a:t>Race</a:t>
            </a:r>
          </a:p>
          <a:p>
            <a:pPr algn="l">
              <a:buFont typeface="Arial" panose="020B0604020202020204" pitchFamily="34" charset="0"/>
              <a:buChar char="•"/>
            </a:pPr>
            <a:r>
              <a:rPr lang="en-GB" b="0" i="0" dirty="0">
                <a:solidFill>
                  <a:srgbClr val="202020"/>
                </a:solidFill>
                <a:effectLst/>
                <a:latin typeface="Museo"/>
              </a:rPr>
              <a:t>Religion or belief</a:t>
            </a:r>
          </a:p>
          <a:p>
            <a:pPr algn="l">
              <a:buFont typeface="Arial" panose="020B0604020202020204" pitchFamily="34" charset="0"/>
              <a:buChar char="•"/>
            </a:pPr>
            <a:r>
              <a:rPr lang="en-GB" b="0" i="0" dirty="0">
                <a:solidFill>
                  <a:srgbClr val="202020"/>
                </a:solidFill>
                <a:effectLst/>
                <a:latin typeface="Museo"/>
              </a:rPr>
              <a:t>Sex</a:t>
            </a:r>
          </a:p>
          <a:p>
            <a:pPr algn="l">
              <a:buFont typeface="Arial" panose="020B0604020202020204" pitchFamily="34" charset="0"/>
              <a:buChar char="•"/>
            </a:pPr>
            <a:r>
              <a:rPr lang="en-GB" b="0" i="0" dirty="0">
                <a:solidFill>
                  <a:srgbClr val="202020"/>
                </a:solidFill>
                <a:effectLst/>
                <a:latin typeface="Museo"/>
              </a:rPr>
              <a:t>Sexual orientation.</a:t>
            </a:r>
          </a:p>
          <a:p>
            <a:pPr algn="l"/>
            <a:r>
              <a:rPr lang="en-GB" b="0" i="0" dirty="0">
                <a:solidFill>
                  <a:srgbClr val="202020"/>
                </a:solidFill>
                <a:effectLst/>
                <a:latin typeface="Museo"/>
              </a:rPr>
              <a:t>In addition to protected characteristics, employers may also wish to consider diversity of other characteristics, such as socioeconomic background, as well as considering intersectionality, wherein people may have multiple, overlapping identities that can impact their experiences.</a:t>
            </a:r>
          </a:p>
          <a:p>
            <a:pPr algn="l"/>
            <a:r>
              <a:rPr lang="en-GB" b="1" i="0" dirty="0">
                <a:solidFill>
                  <a:srgbClr val="202020"/>
                </a:solidFill>
                <a:effectLst/>
                <a:latin typeface="Museo"/>
              </a:rPr>
              <a:t>Inclusion</a:t>
            </a:r>
            <a:r>
              <a:rPr lang="en-GB" b="0" i="0" dirty="0">
                <a:solidFill>
                  <a:srgbClr val="202020"/>
                </a:solidFill>
                <a:effectLst/>
                <a:latin typeface="Museo"/>
              </a:rPr>
              <a:t> is about going beyond representation and recognition, to valuing these differences and enabling everyone to thrive at work. An inclusive workplace is one where people feel they can perform to their full potential, and that they belong in the organisation without needing to conform or mask their identities.</a:t>
            </a:r>
          </a:p>
          <a:p>
            <a:pPr algn="l"/>
            <a:endParaRPr lang="en-GB" b="0" i="0" dirty="0">
              <a:solidFill>
                <a:srgbClr val="202020"/>
              </a:solidFill>
              <a:effectLst/>
              <a:latin typeface="Museo"/>
            </a:endParaRPr>
          </a:p>
          <a:p>
            <a:pPr algn="l"/>
            <a:r>
              <a:rPr lang="en-GB" b="0" i="0" dirty="0">
                <a:solidFill>
                  <a:srgbClr val="202020"/>
                </a:solidFill>
                <a:effectLst/>
                <a:latin typeface="Museo"/>
              </a:rPr>
              <a:t>The term ‘underrepresented’ is not always accurate, since in some cases a marginalised group can be overrepresented but still disadvantaged, for example, women in nursing or education (where men are often in positions of leadership). ‘Marginalised’ captures the power differential, which applies to every context.</a:t>
            </a:r>
          </a:p>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3</a:t>
            </a:fld>
            <a:endParaRPr lang="en-GB"/>
          </a:p>
        </p:txBody>
      </p:sp>
    </p:spTree>
    <p:extLst>
      <p:ext uri="{BB962C8B-B14F-4D97-AF65-F5344CB8AC3E}">
        <p14:creationId xmlns:p14="http://schemas.microsoft.com/office/powerpoint/2010/main" val="1822562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8</a:t>
            </a:fld>
            <a:endParaRPr lang="en-GB"/>
          </a:p>
        </p:txBody>
      </p:sp>
    </p:spTree>
    <p:extLst>
      <p:ext uri="{BB962C8B-B14F-4D97-AF65-F5344CB8AC3E}">
        <p14:creationId xmlns:p14="http://schemas.microsoft.com/office/powerpoint/2010/main" val="19435037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020"/>
                </a:solidFill>
                <a:effectLst/>
                <a:latin typeface="Museo"/>
              </a:rPr>
              <a:t>Skill-based assessment tests </a:t>
            </a:r>
            <a:r>
              <a:rPr lang="en-GB" b="1" i="0" dirty="0">
                <a:effectLst/>
                <a:latin typeface="Museo"/>
                <a:hlinkClick r:id="rId3"/>
              </a:rPr>
              <a:t>have been found</a:t>
            </a:r>
            <a:r>
              <a:rPr lang="en-GB" b="0" i="0" dirty="0">
                <a:solidFill>
                  <a:srgbClr val="202020"/>
                </a:solidFill>
                <a:effectLst/>
                <a:latin typeface="Museo"/>
              </a:rPr>
              <a:t> to be better predictors of performance on the job when compared with traditional approaches such as tests, reviewing job experience, education, or unstructured interviews. There is no difference in scores between men and women on skill-based assessment tasks.</a:t>
            </a:r>
            <a:r>
              <a:rPr lang="en-GB" b="0" i="0" baseline="30000" dirty="0">
                <a:solidFill>
                  <a:srgbClr val="202020"/>
                </a:solidFill>
                <a:effectLst/>
                <a:latin typeface="Museo"/>
              </a:rPr>
              <a:t>28</a:t>
            </a:r>
            <a:r>
              <a:rPr lang="en-GB" b="0" i="0" dirty="0">
                <a:solidFill>
                  <a:srgbClr val="202020"/>
                </a:solidFill>
                <a:effectLst/>
                <a:latin typeface="Museo"/>
              </a:rPr>
              <a:t> However, care must be taken to design them well or they will result in an ethnicity gap.</a:t>
            </a:r>
            <a:r>
              <a:rPr lang="en-GB" b="0" i="0" baseline="30000" dirty="0">
                <a:solidFill>
                  <a:srgbClr val="202020"/>
                </a:solidFill>
                <a:effectLst/>
                <a:latin typeface="Museo"/>
              </a:rPr>
              <a:t>29</a:t>
            </a:r>
            <a:r>
              <a:rPr lang="en-GB" b="0" i="0" dirty="0">
                <a:solidFill>
                  <a:srgbClr val="202020"/>
                </a:solidFill>
                <a:effectLst/>
                <a:latin typeface="Museo"/>
              </a:rPr>
              <a:t> To reduce the ethnicity gap, use a number of tasks to assess a variety of skills and abilities and closely simulate a real-life situation on the job.</a:t>
            </a:r>
            <a:r>
              <a:rPr lang="en-GB" b="0" i="0" baseline="30000" dirty="0">
                <a:solidFill>
                  <a:srgbClr val="202020"/>
                </a:solidFill>
                <a:effectLst/>
                <a:latin typeface="Museo"/>
              </a:rPr>
              <a:t>30</a:t>
            </a:r>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15</a:t>
            </a:fld>
            <a:endParaRPr lang="en-GB"/>
          </a:p>
        </p:txBody>
      </p:sp>
    </p:spTree>
    <p:extLst>
      <p:ext uri="{BB962C8B-B14F-4D97-AF65-F5344CB8AC3E}">
        <p14:creationId xmlns:p14="http://schemas.microsoft.com/office/powerpoint/2010/main" val="3030708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Less open to bias if considering batches, rather than one by one.</a:t>
            </a:r>
          </a:p>
          <a:p>
            <a:r>
              <a:rPr lang="en-GB" dirty="0"/>
              <a:t>Have a wash-up session to standardise decisions and ensure quality.</a:t>
            </a:r>
          </a:p>
          <a:p>
            <a:r>
              <a:rPr lang="en-GB" dirty="0"/>
              <a:t>Can put pressure on marginalised groups, whose job is not to hire.</a:t>
            </a:r>
          </a:p>
        </p:txBody>
      </p:sp>
      <p:sp>
        <p:nvSpPr>
          <p:cNvPr id="4" name="Slide Number Placeholder 3"/>
          <p:cNvSpPr>
            <a:spLocks noGrp="1"/>
          </p:cNvSpPr>
          <p:nvPr>
            <p:ph type="sldNum" sz="quarter" idx="5"/>
          </p:nvPr>
        </p:nvSpPr>
        <p:spPr/>
        <p:txBody>
          <a:bodyPr/>
          <a:lstStyle/>
          <a:p>
            <a:fld id="{E6F8865B-CF96-452C-929A-9BE36DE1D7AB}" type="slidenum">
              <a:rPr lang="en-GB" smtClean="0"/>
              <a:t>16</a:t>
            </a:fld>
            <a:endParaRPr lang="en-GB"/>
          </a:p>
        </p:txBody>
      </p:sp>
    </p:spTree>
    <p:extLst>
      <p:ext uri="{BB962C8B-B14F-4D97-AF65-F5344CB8AC3E}">
        <p14:creationId xmlns:p14="http://schemas.microsoft.com/office/powerpoint/2010/main" val="2842939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21</a:t>
            </a:fld>
            <a:endParaRPr lang="en-GB"/>
          </a:p>
        </p:txBody>
      </p:sp>
    </p:spTree>
    <p:extLst>
      <p:ext uri="{BB962C8B-B14F-4D97-AF65-F5344CB8AC3E}">
        <p14:creationId xmlns:p14="http://schemas.microsoft.com/office/powerpoint/2010/main" val="42330739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19/11/2023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031834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19/11/2023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924134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C72141-AE0A-4216-A982-2C701C29F188}" type="datetimeFigureOut">
              <a:rPr lang="en-GB" smtClean="0"/>
              <a:t>19/11/2023</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85287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C72141-AE0A-4216-A982-2C701C29F188}" type="datetimeFigureOut">
              <a:rPr lang="en-GB" smtClean="0"/>
              <a:t>19/11/2023</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194678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19/11/2023</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6254214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19/11/2023</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350674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19/11/2023</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988254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19/11/2023</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630835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19/11/2023</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079865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19/11/2023</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065908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19/11/2023</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0203907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19387755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359389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C72141-AE0A-4216-A982-2C701C29F188}" type="datetimeFigureOut">
              <a:rPr lang="en-GB" smtClean="0"/>
              <a:t>19/11/2023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26937151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cipd.org/uk/knowledge/guides/inclusive-employer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peoplemanagement.co.uk/article/1743030/masculine-language-job-adverts-deterring-female-candidate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onlinelibrary.wiley.com/doi/10.1111/jems.12291"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hyperlink" Target="https://www.cipd.org/uk/knowledge/tools/talent-management-journey-planner/"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B0FF-6D9F-6B5F-C3E6-6CCB097C9DB6}"/>
              </a:ext>
            </a:extLst>
          </p:cNvPr>
          <p:cNvSpPr>
            <a:spLocks noGrp="1"/>
          </p:cNvSpPr>
          <p:nvPr>
            <p:ph type="ctrTitle"/>
          </p:nvPr>
        </p:nvSpPr>
        <p:spPr>
          <a:xfrm>
            <a:off x="914400" y="1350486"/>
            <a:ext cx="10363200" cy="1470025"/>
          </a:xfrm>
        </p:spPr>
        <p:txBody>
          <a:bodyPr>
            <a:normAutofit/>
          </a:bodyPr>
          <a:lstStyle/>
          <a:p>
            <a:r>
              <a:rPr lang="en-GB" dirty="0"/>
              <a:t>Diversity, Equality and Inclusion in the context of RTM</a:t>
            </a:r>
          </a:p>
        </p:txBody>
      </p:sp>
      <p:sp>
        <p:nvSpPr>
          <p:cNvPr id="3" name="Subtitle 2">
            <a:extLst>
              <a:ext uri="{FF2B5EF4-FFF2-40B4-BE49-F238E27FC236}">
                <a16:creationId xmlns:a16="http://schemas.microsoft.com/office/drawing/2014/main" id="{08B971EC-2C4F-5BF8-4CD6-8413953BD3DC}"/>
              </a:ext>
            </a:extLst>
          </p:cNvPr>
          <p:cNvSpPr>
            <a:spLocks noGrp="1"/>
          </p:cNvSpPr>
          <p:nvPr>
            <p:ph type="subTitle" idx="1"/>
          </p:nvPr>
        </p:nvSpPr>
        <p:spPr>
          <a:xfrm>
            <a:off x="1955220" y="3234905"/>
            <a:ext cx="8534400" cy="1270271"/>
          </a:xfrm>
        </p:spPr>
        <p:txBody>
          <a:bodyPr/>
          <a:lstStyle/>
          <a:p>
            <a:r>
              <a:rPr lang="en-GB" dirty="0"/>
              <a:t>Julie Thomas/Rhiannon Akers</a:t>
            </a:r>
          </a:p>
        </p:txBody>
      </p:sp>
    </p:spTree>
    <p:extLst>
      <p:ext uri="{BB962C8B-B14F-4D97-AF65-F5344CB8AC3E}">
        <p14:creationId xmlns:p14="http://schemas.microsoft.com/office/powerpoint/2010/main" val="3663406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F636D-BEC8-3A45-64D4-9F6DB8DD9249}"/>
              </a:ext>
            </a:extLst>
          </p:cNvPr>
          <p:cNvSpPr>
            <a:spLocks noGrp="1"/>
          </p:cNvSpPr>
          <p:nvPr>
            <p:ph type="title"/>
          </p:nvPr>
        </p:nvSpPr>
        <p:spPr/>
        <p:txBody>
          <a:bodyPr/>
          <a:lstStyle/>
          <a:p>
            <a:r>
              <a:rPr lang="en-GB" dirty="0"/>
              <a:t>Learning Outcomes for Today</a:t>
            </a:r>
          </a:p>
        </p:txBody>
      </p:sp>
      <p:sp>
        <p:nvSpPr>
          <p:cNvPr id="3" name="Content Placeholder 2">
            <a:extLst>
              <a:ext uri="{FF2B5EF4-FFF2-40B4-BE49-F238E27FC236}">
                <a16:creationId xmlns:a16="http://schemas.microsoft.com/office/drawing/2014/main" id="{D6845293-7CB9-F069-0307-21DD66DB5CD7}"/>
              </a:ext>
            </a:extLst>
          </p:cNvPr>
          <p:cNvSpPr>
            <a:spLocks noGrp="1"/>
          </p:cNvSpPr>
          <p:nvPr>
            <p:ph idx="1"/>
          </p:nvPr>
        </p:nvSpPr>
        <p:spPr/>
        <p:txBody>
          <a:bodyPr/>
          <a:lstStyle/>
          <a:p>
            <a:r>
              <a:rPr lang="en-GB" dirty="0"/>
              <a:t>To understand how the principles of diversity, equality and inclusion are applied in the context of resourcing and talent management.</a:t>
            </a:r>
          </a:p>
        </p:txBody>
      </p:sp>
    </p:spTree>
    <p:extLst>
      <p:ext uri="{BB962C8B-B14F-4D97-AF65-F5344CB8AC3E}">
        <p14:creationId xmlns:p14="http://schemas.microsoft.com/office/powerpoint/2010/main" val="1964033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B75C3-B3A8-47CF-8929-2EC98830C3CC}"/>
              </a:ext>
            </a:extLst>
          </p:cNvPr>
          <p:cNvSpPr>
            <a:spLocks noGrp="1"/>
          </p:cNvSpPr>
          <p:nvPr>
            <p:ph type="title"/>
          </p:nvPr>
        </p:nvSpPr>
        <p:spPr/>
        <p:txBody>
          <a:bodyPr/>
          <a:lstStyle/>
          <a:p>
            <a:r>
              <a:rPr lang="en-GB" dirty="0"/>
              <a:t>A reminder of the Terms</a:t>
            </a:r>
          </a:p>
        </p:txBody>
      </p:sp>
      <p:sp>
        <p:nvSpPr>
          <p:cNvPr id="3" name="Content Placeholder 2">
            <a:extLst>
              <a:ext uri="{FF2B5EF4-FFF2-40B4-BE49-F238E27FC236}">
                <a16:creationId xmlns:a16="http://schemas.microsoft.com/office/drawing/2014/main" id="{96B044F9-5617-3CB3-E369-E407FE2A90D2}"/>
              </a:ext>
            </a:extLst>
          </p:cNvPr>
          <p:cNvSpPr>
            <a:spLocks noGrp="1"/>
          </p:cNvSpPr>
          <p:nvPr>
            <p:ph idx="1"/>
          </p:nvPr>
        </p:nvSpPr>
        <p:spPr/>
        <p:txBody>
          <a:bodyPr/>
          <a:lstStyle/>
          <a:p>
            <a:r>
              <a:rPr lang="en-GB" dirty="0"/>
              <a:t>Diversity</a:t>
            </a:r>
          </a:p>
          <a:p>
            <a:r>
              <a:rPr lang="en-GB" dirty="0"/>
              <a:t>Equality/Equity</a:t>
            </a:r>
          </a:p>
          <a:p>
            <a:r>
              <a:rPr lang="en-GB" dirty="0"/>
              <a:t>Inclusion</a:t>
            </a:r>
          </a:p>
          <a:p>
            <a:r>
              <a:rPr lang="en-GB" dirty="0"/>
              <a:t>Intersectionality</a:t>
            </a:r>
          </a:p>
          <a:p>
            <a:r>
              <a:rPr lang="en-GB" dirty="0"/>
              <a:t>Marginalised groups</a:t>
            </a:r>
          </a:p>
        </p:txBody>
      </p:sp>
    </p:spTree>
    <p:extLst>
      <p:ext uri="{BB962C8B-B14F-4D97-AF65-F5344CB8AC3E}">
        <p14:creationId xmlns:p14="http://schemas.microsoft.com/office/powerpoint/2010/main" val="332474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433B5-1F43-569E-A991-F9D53218209C}"/>
              </a:ext>
            </a:extLst>
          </p:cNvPr>
          <p:cNvSpPr>
            <a:spLocks noGrp="1"/>
          </p:cNvSpPr>
          <p:nvPr>
            <p:ph type="title"/>
          </p:nvPr>
        </p:nvSpPr>
        <p:spPr/>
        <p:txBody>
          <a:bodyPr/>
          <a:lstStyle/>
          <a:p>
            <a:r>
              <a:rPr lang="en-GB" dirty="0"/>
              <a:t>Sources</a:t>
            </a:r>
          </a:p>
        </p:txBody>
      </p:sp>
      <p:sp>
        <p:nvSpPr>
          <p:cNvPr id="3" name="Content Placeholder 2">
            <a:extLst>
              <a:ext uri="{FF2B5EF4-FFF2-40B4-BE49-F238E27FC236}">
                <a16:creationId xmlns:a16="http://schemas.microsoft.com/office/drawing/2014/main" id="{91F9ADAE-4853-1B2D-8E3B-41250F050592}"/>
              </a:ext>
            </a:extLst>
          </p:cNvPr>
          <p:cNvSpPr>
            <a:spLocks noGrp="1"/>
          </p:cNvSpPr>
          <p:nvPr>
            <p:ph idx="1"/>
          </p:nvPr>
        </p:nvSpPr>
        <p:spPr/>
        <p:txBody>
          <a:bodyPr/>
          <a:lstStyle/>
          <a:p>
            <a:r>
              <a:rPr lang="en-GB" dirty="0">
                <a:hlinkClick r:id="rId2"/>
              </a:rPr>
              <a:t>A guide to inclusive recruitment for employers | CIPD</a:t>
            </a:r>
            <a:endParaRPr lang="en-GB" dirty="0"/>
          </a:p>
        </p:txBody>
      </p:sp>
    </p:spTree>
    <p:extLst>
      <p:ext uri="{BB962C8B-B14F-4D97-AF65-F5344CB8AC3E}">
        <p14:creationId xmlns:p14="http://schemas.microsoft.com/office/powerpoint/2010/main" val="2681935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8CE3C11-8C17-DEE5-B802-21E5694C8160}"/>
              </a:ext>
            </a:extLst>
          </p:cNvPr>
          <p:cNvPicPr>
            <a:picLocks noChangeAspect="1"/>
          </p:cNvPicPr>
          <p:nvPr/>
        </p:nvPicPr>
        <p:blipFill rotWithShape="1">
          <a:blip r:embed="rId2"/>
          <a:srcRect b="1316"/>
          <a:stretch/>
        </p:blipFill>
        <p:spPr>
          <a:xfrm>
            <a:off x="20" y="10"/>
            <a:ext cx="12191980" cy="6857990"/>
          </a:xfrm>
          <a:prstGeom prst="rect">
            <a:avLst/>
          </a:prstGeom>
          <a:noFill/>
        </p:spPr>
      </p:pic>
    </p:spTree>
    <p:extLst>
      <p:ext uri="{BB962C8B-B14F-4D97-AF65-F5344CB8AC3E}">
        <p14:creationId xmlns:p14="http://schemas.microsoft.com/office/powerpoint/2010/main" val="157526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up of a document&#10;&#10;Description automatically generated">
            <a:extLst>
              <a:ext uri="{FF2B5EF4-FFF2-40B4-BE49-F238E27FC236}">
                <a16:creationId xmlns:a16="http://schemas.microsoft.com/office/drawing/2014/main" id="{3B1A4F4B-8522-EC70-AD84-C9DC88A9C0EA}"/>
              </a:ext>
            </a:extLst>
          </p:cNvPr>
          <p:cNvPicPr>
            <a:picLocks noChangeAspect="1"/>
          </p:cNvPicPr>
          <p:nvPr/>
        </p:nvPicPr>
        <p:blipFill>
          <a:blip r:embed="rId2"/>
          <a:stretch>
            <a:fillRect/>
          </a:stretch>
        </p:blipFill>
        <p:spPr>
          <a:xfrm>
            <a:off x="120650" y="441325"/>
            <a:ext cx="11950700" cy="5975350"/>
          </a:xfrm>
          <a:prstGeom prst="rect">
            <a:avLst/>
          </a:prstGeom>
          <a:noFill/>
        </p:spPr>
      </p:pic>
    </p:spTree>
    <p:extLst>
      <p:ext uri="{BB962C8B-B14F-4D97-AF65-F5344CB8AC3E}">
        <p14:creationId xmlns:p14="http://schemas.microsoft.com/office/powerpoint/2010/main" val="3844195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E5117D-6917-1445-30D9-543CA8612BE9}"/>
              </a:ext>
            </a:extLst>
          </p:cNvPr>
          <p:cNvPicPr>
            <a:picLocks noChangeAspect="1"/>
          </p:cNvPicPr>
          <p:nvPr/>
        </p:nvPicPr>
        <p:blipFill>
          <a:blip r:embed="rId2"/>
          <a:stretch>
            <a:fillRect/>
          </a:stretch>
        </p:blipFill>
        <p:spPr>
          <a:xfrm>
            <a:off x="0" y="211015"/>
            <a:ext cx="12192000" cy="6776934"/>
          </a:xfrm>
          <a:prstGeom prst="rect">
            <a:avLst/>
          </a:prstGeom>
          <a:noFill/>
        </p:spPr>
      </p:pic>
    </p:spTree>
    <p:extLst>
      <p:ext uri="{BB962C8B-B14F-4D97-AF65-F5344CB8AC3E}">
        <p14:creationId xmlns:p14="http://schemas.microsoft.com/office/powerpoint/2010/main" val="1699984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A2E8D-3988-D2C4-F418-B5A1E031A2D5}"/>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B2D7ABC9-1EC8-8D98-4903-474FE92D6D94}"/>
              </a:ext>
            </a:extLst>
          </p:cNvPr>
          <p:cNvSpPr>
            <a:spLocks noGrp="1"/>
          </p:cNvSpPr>
          <p:nvPr>
            <p:ph idx="1"/>
          </p:nvPr>
        </p:nvSpPr>
        <p:spPr/>
        <p:txBody>
          <a:bodyPr/>
          <a:lstStyle/>
          <a:p>
            <a:pPr marL="0" indent="0">
              <a:buNone/>
            </a:pPr>
            <a:r>
              <a:rPr lang="en-GB" dirty="0">
                <a:hlinkClick r:id="rId3"/>
              </a:rPr>
              <a:t>https://www.peoplemanagement.co.uk/article/1743030/masculine-language-job-adverts-deterring-female-candidates</a:t>
            </a:r>
            <a:endParaRPr lang="en-GB" dirty="0"/>
          </a:p>
          <a:p>
            <a:r>
              <a:rPr lang="en-GB" dirty="0"/>
              <a:t>Read the above article.</a:t>
            </a:r>
          </a:p>
          <a:p>
            <a:r>
              <a:rPr lang="en-GB" dirty="0"/>
              <a:t>Critically analyse the job adverts currently on your organisation’s website. How could these be improved to comply with best practice in this area?</a:t>
            </a:r>
          </a:p>
        </p:txBody>
      </p:sp>
    </p:spTree>
    <p:extLst>
      <p:ext uri="{BB962C8B-B14F-4D97-AF65-F5344CB8AC3E}">
        <p14:creationId xmlns:p14="http://schemas.microsoft.com/office/powerpoint/2010/main" val="1902986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830EE74-88BF-18EB-D373-4F749A97B66F}"/>
              </a:ext>
            </a:extLst>
          </p:cNvPr>
          <p:cNvPicPr>
            <a:picLocks noChangeAspect="1"/>
          </p:cNvPicPr>
          <p:nvPr/>
        </p:nvPicPr>
        <p:blipFill>
          <a:blip r:embed="rId2"/>
          <a:stretch>
            <a:fillRect/>
          </a:stretch>
        </p:blipFill>
        <p:spPr>
          <a:xfrm>
            <a:off x="304800" y="1453663"/>
            <a:ext cx="11676185" cy="3516922"/>
          </a:xfrm>
          <a:prstGeom prst="rect">
            <a:avLst/>
          </a:prstGeom>
        </p:spPr>
      </p:pic>
    </p:spTree>
    <p:extLst>
      <p:ext uri="{BB962C8B-B14F-4D97-AF65-F5344CB8AC3E}">
        <p14:creationId xmlns:p14="http://schemas.microsoft.com/office/powerpoint/2010/main" val="1308360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E717012-CF35-D664-31EB-0AEDC0A55D58}"/>
              </a:ext>
            </a:extLst>
          </p:cNvPr>
          <p:cNvPicPr>
            <a:picLocks noChangeAspect="1"/>
          </p:cNvPicPr>
          <p:nvPr/>
        </p:nvPicPr>
        <p:blipFill>
          <a:blip r:embed="rId2"/>
          <a:stretch>
            <a:fillRect/>
          </a:stretch>
        </p:blipFill>
        <p:spPr>
          <a:xfrm>
            <a:off x="445477" y="68263"/>
            <a:ext cx="11136923" cy="6789737"/>
          </a:xfrm>
          <a:prstGeom prst="rect">
            <a:avLst/>
          </a:prstGeom>
          <a:noFill/>
        </p:spPr>
      </p:pic>
    </p:spTree>
    <p:extLst>
      <p:ext uri="{BB962C8B-B14F-4D97-AF65-F5344CB8AC3E}">
        <p14:creationId xmlns:p14="http://schemas.microsoft.com/office/powerpoint/2010/main" val="33799620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83AEA6-B46F-C733-6418-DA3B85A7B3FE}"/>
              </a:ext>
            </a:extLst>
          </p:cNvPr>
          <p:cNvPicPr>
            <a:picLocks noChangeAspect="1"/>
          </p:cNvPicPr>
          <p:nvPr/>
        </p:nvPicPr>
        <p:blipFill>
          <a:blip r:embed="rId2"/>
          <a:stretch>
            <a:fillRect/>
          </a:stretch>
        </p:blipFill>
        <p:spPr>
          <a:xfrm>
            <a:off x="2743200" y="543698"/>
            <a:ext cx="7092778" cy="5271648"/>
          </a:xfrm>
          <a:prstGeom prst="rect">
            <a:avLst/>
          </a:prstGeom>
        </p:spPr>
      </p:pic>
    </p:spTree>
    <p:extLst>
      <p:ext uri="{BB962C8B-B14F-4D97-AF65-F5344CB8AC3E}">
        <p14:creationId xmlns:p14="http://schemas.microsoft.com/office/powerpoint/2010/main" val="37981846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C5D23E4-3207-1BF8-8A29-1F875E4B0C38}"/>
              </a:ext>
            </a:extLst>
          </p:cNvPr>
          <p:cNvPicPr>
            <a:picLocks noChangeAspect="1"/>
          </p:cNvPicPr>
          <p:nvPr/>
        </p:nvPicPr>
        <p:blipFill>
          <a:blip r:embed="rId2"/>
          <a:stretch>
            <a:fillRect/>
          </a:stretch>
        </p:blipFill>
        <p:spPr>
          <a:xfrm>
            <a:off x="2625970" y="1195754"/>
            <a:ext cx="6869722" cy="3824143"/>
          </a:xfrm>
          <a:prstGeom prst="rect">
            <a:avLst/>
          </a:prstGeom>
        </p:spPr>
      </p:pic>
    </p:spTree>
    <p:extLst>
      <p:ext uri="{BB962C8B-B14F-4D97-AF65-F5344CB8AC3E}">
        <p14:creationId xmlns:p14="http://schemas.microsoft.com/office/powerpoint/2010/main" val="3926477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5273C-D108-85A6-B17C-17108B5398A6}"/>
              </a:ext>
            </a:extLst>
          </p:cNvPr>
          <p:cNvSpPr>
            <a:spLocks noGrp="1"/>
          </p:cNvSpPr>
          <p:nvPr>
            <p:ph type="title"/>
          </p:nvPr>
        </p:nvSpPr>
        <p:spPr/>
        <p:txBody>
          <a:bodyPr/>
          <a:lstStyle/>
          <a:p>
            <a:r>
              <a:rPr lang="en-GB" dirty="0"/>
              <a:t>Social Media</a:t>
            </a:r>
          </a:p>
        </p:txBody>
      </p:sp>
      <p:sp>
        <p:nvSpPr>
          <p:cNvPr id="3" name="Content Placeholder 2">
            <a:extLst>
              <a:ext uri="{FF2B5EF4-FFF2-40B4-BE49-F238E27FC236}">
                <a16:creationId xmlns:a16="http://schemas.microsoft.com/office/drawing/2014/main" id="{65007486-AFFE-23A4-F554-E7B4A8F8B19E}"/>
              </a:ext>
            </a:extLst>
          </p:cNvPr>
          <p:cNvSpPr>
            <a:spLocks noGrp="1"/>
          </p:cNvSpPr>
          <p:nvPr>
            <p:ph idx="1"/>
          </p:nvPr>
        </p:nvSpPr>
        <p:spPr/>
        <p:txBody>
          <a:bodyPr/>
          <a:lstStyle/>
          <a:p>
            <a:r>
              <a:rPr lang="en-GB" b="0" i="0" dirty="0">
                <a:solidFill>
                  <a:srgbClr val="202020"/>
                </a:solidFill>
                <a:effectLst/>
                <a:latin typeface="Museo"/>
              </a:rPr>
              <a:t>There is </a:t>
            </a:r>
            <a:r>
              <a:rPr lang="en-GB" b="1" i="0" dirty="0">
                <a:effectLst/>
                <a:latin typeface="Museo"/>
                <a:hlinkClick r:id="rId2"/>
              </a:rPr>
              <a:t>evidence</a:t>
            </a:r>
            <a:r>
              <a:rPr lang="en-GB" b="0" i="0" dirty="0">
                <a:solidFill>
                  <a:srgbClr val="202020"/>
                </a:solidFill>
                <a:effectLst/>
                <a:latin typeface="Museo"/>
              </a:rPr>
              <a:t> that employers looking at candidates’ Facebook pages while screening applications led to marginalised applicants of foreign origin receiving far fewer call backs for interviews. If needed as a pre-employment check for safeguarding or other reasons, this search could be undertaken by an external agency.</a:t>
            </a:r>
            <a:endParaRPr lang="en-GB" dirty="0"/>
          </a:p>
        </p:txBody>
      </p:sp>
    </p:spTree>
    <p:extLst>
      <p:ext uri="{BB962C8B-B14F-4D97-AF65-F5344CB8AC3E}">
        <p14:creationId xmlns:p14="http://schemas.microsoft.com/office/powerpoint/2010/main" val="15547363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26756-2FB5-C1D0-D9AE-FC209473E5C3}"/>
              </a:ext>
            </a:extLst>
          </p:cNvPr>
          <p:cNvSpPr>
            <a:spLocks noGrp="1"/>
          </p:cNvSpPr>
          <p:nvPr>
            <p:ph type="title"/>
          </p:nvPr>
        </p:nvSpPr>
        <p:spPr>
          <a:xfrm>
            <a:off x="609600" y="272716"/>
            <a:ext cx="10972800" cy="930442"/>
          </a:xfrm>
        </p:spPr>
        <p:txBody>
          <a:bodyPr/>
          <a:lstStyle/>
          <a:p>
            <a:r>
              <a:rPr lang="en-GB" dirty="0"/>
              <a:t>Structured Interviews</a:t>
            </a:r>
          </a:p>
        </p:txBody>
      </p:sp>
      <p:sp>
        <p:nvSpPr>
          <p:cNvPr id="3" name="Content Placeholder 2">
            <a:extLst>
              <a:ext uri="{FF2B5EF4-FFF2-40B4-BE49-F238E27FC236}">
                <a16:creationId xmlns:a16="http://schemas.microsoft.com/office/drawing/2014/main" id="{DCEAF57C-E56F-958D-BB06-6E4E976D254D}"/>
              </a:ext>
            </a:extLst>
          </p:cNvPr>
          <p:cNvSpPr>
            <a:spLocks noGrp="1"/>
          </p:cNvSpPr>
          <p:nvPr>
            <p:ph idx="1"/>
          </p:nvPr>
        </p:nvSpPr>
        <p:spPr>
          <a:xfrm>
            <a:off x="609600" y="1417638"/>
            <a:ext cx="10972800" cy="4099595"/>
          </a:xfrm>
        </p:spPr>
        <p:txBody>
          <a:bodyPr>
            <a:normAutofit fontScale="92500" lnSpcReduction="20000"/>
          </a:bodyPr>
          <a:lstStyle/>
          <a:p>
            <a:pPr marL="0" indent="0">
              <a:buNone/>
            </a:pPr>
            <a:r>
              <a:rPr lang="en-GB" b="0" i="0" dirty="0">
                <a:solidFill>
                  <a:srgbClr val="202020"/>
                </a:solidFill>
                <a:effectLst/>
                <a:latin typeface="Museo"/>
              </a:rPr>
              <a:t>Using structured interviews is an effective way to minimise bias and ensure there is a level playing field for candidates from marginalised groups.</a:t>
            </a:r>
          </a:p>
          <a:p>
            <a:r>
              <a:rPr lang="en-GB" i="0" dirty="0">
                <a:solidFill>
                  <a:srgbClr val="202020"/>
                </a:solidFill>
                <a:effectLst/>
                <a:latin typeface="Museo"/>
              </a:rPr>
              <a:t>Develop a set of questions and scoring criteria for use in the interview.</a:t>
            </a:r>
          </a:p>
          <a:p>
            <a:r>
              <a:rPr lang="en-GB" i="0" dirty="0">
                <a:solidFill>
                  <a:srgbClr val="202020"/>
                </a:solidFill>
                <a:effectLst/>
                <a:latin typeface="Museo"/>
              </a:rPr>
              <a:t>Conduct interviews using a panel rather than a sole interviewer.</a:t>
            </a:r>
          </a:p>
          <a:p>
            <a:r>
              <a:rPr lang="en-GB" i="0" dirty="0">
                <a:solidFill>
                  <a:srgbClr val="202020"/>
                </a:solidFill>
                <a:effectLst/>
                <a:latin typeface="Museo"/>
              </a:rPr>
              <a:t>Prepare interviewers for consistent interviewing.</a:t>
            </a:r>
          </a:p>
          <a:p>
            <a:r>
              <a:rPr lang="en-GB" i="0" dirty="0">
                <a:solidFill>
                  <a:srgbClr val="202020"/>
                </a:solidFill>
                <a:effectLst/>
                <a:latin typeface="Museo"/>
              </a:rPr>
              <a:t>Interviewers should assign scores to each candidate response independently before discussing them as a group.</a:t>
            </a:r>
          </a:p>
          <a:p>
            <a:pPr marL="0" indent="0">
              <a:buNone/>
            </a:pPr>
            <a:endParaRPr lang="en-GB" dirty="0"/>
          </a:p>
        </p:txBody>
      </p:sp>
    </p:spTree>
    <p:extLst>
      <p:ext uri="{BB962C8B-B14F-4D97-AF65-F5344CB8AC3E}">
        <p14:creationId xmlns:p14="http://schemas.microsoft.com/office/powerpoint/2010/main" val="3006846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3B93694-72B5-84C4-A9A0-97D5A0644077}"/>
              </a:ext>
            </a:extLst>
          </p:cNvPr>
          <p:cNvPicPr>
            <a:picLocks noChangeAspect="1"/>
          </p:cNvPicPr>
          <p:nvPr/>
        </p:nvPicPr>
        <p:blipFill>
          <a:blip r:embed="rId3"/>
          <a:stretch>
            <a:fillRect/>
          </a:stretch>
        </p:blipFill>
        <p:spPr>
          <a:xfrm>
            <a:off x="2274277" y="1524000"/>
            <a:ext cx="7127631" cy="4197846"/>
          </a:xfrm>
          <a:prstGeom prst="rect">
            <a:avLst/>
          </a:prstGeom>
        </p:spPr>
      </p:pic>
      <p:pic>
        <p:nvPicPr>
          <p:cNvPr id="5" name="Picture 4">
            <a:extLst>
              <a:ext uri="{FF2B5EF4-FFF2-40B4-BE49-F238E27FC236}">
                <a16:creationId xmlns:a16="http://schemas.microsoft.com/office/drawing/2014/main" id="{8F325306-D122-1019-C045-C2402F4F6BD0}"/>
              </a:ext>
            </a:extLst>
          </p:cNvPr>
          <p:cNvPicPr>
            <a:picLocks noChangeAspect="1"/>
          </p:cNvPicPr>
          <p:nvPr/>
        </p:nvPicPr>
        <p:blipFill>
          <a:blip r:embed="rId4"/>
          <a:stretch>
            <a:fillRect/>
          </a:stretch>
        </p:blipFill>
        <p:spPr>
          <a:xfrm>
            <a:off x="1664677" y="402892"/>
            <a:ext cx="9097108" cy="1121107"/>
          </a:xfrm>
          <a:prstGeom prst="rect">
            <a:avLst/>
          </a:prstGeom>
        </p:spPr>
      </p:pic>
    </p:spTree>
    <p:extLst>
      <p:ext uri="{BB962C8B-B14F-4D97-AF65-F5344CB8AC3E}">
        <p14:creationId xmlns:p14="http://schemas.microsoft.com/office/powerpoint/2010/main" val="30963622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DFE93-C92B-E39B-A921-C75B3D3FD560}"/>
              </a:ext>
            </a:extLst>
          </p:cNvPr>
          <p:cNvSpPr>
            <a:spLocks noGrp="1"/>
          </p:cNvSpPr>
          <p:nvPr>
            <p:ph type="title"/>
          </p:nvPr>
        </p:nvSpPr>
        <p:spPr/>
        <p:txBody>
          <a:bodyPr/>
          <a:lstStyle/>
          <a:p>
            <a:r>
              <a:rPr lang="en-GB" dirty="0"/>
              <a:t>Evaluating candidates</a:t>
            </a:r>
          </a:p>
        </p:txBody>
      </p:sp>
      <p:sp>
        <p:nvSpPr>
          <p:cNvPr id="3" name="Content Placeholder 2">
            <a:extLst>
              <a:ext uri="{FF2B5EF4-FFF2-40B4-BE49-F238E27FC236}">
                <a16:creationId xmlns:a16="http://schemas.microsoft.com/office/drawing/2014/main" id="{DAEBDEF4-D3C0-1AD2-AD02-54E0E828DF29}"/>
              </a:ext>
            </a:extLst>
          </p:cNvPr>
          <p:cNvSpPr>
            <a:spLocks noGrp="1"/>
          </p:cNvSpPr>
          <p:nvPr>
            <p:ph idx="1"/>
          </p:nvPr>
        </p:nvSpPr>
        <p:spPr/>
        <p:txBody>
          <a:bodyPr/>
          <a:lstStyle/>
          <a:p>
            <a:r>
              <a:rPr lang="en-GB" dirty="0"/>
              <a:t>Make decisions in batches</a:t>
            </a:r>
          </a:p>
          <a:p>
            <a:r>
              <a:rPr lang="en-GB" dirty="0"/>
              <a:t>Use calibrations for hiring decisions</a:t>
            </a:r>
          </a:p>
          <a:p>
            <a:r>
              <a:rPr lang="en-GB" dirty="0"/>
              <a:t>Avoid mandating diverse interview panels</a:t>
            </a:r>
          </a:p>
        </p:txBody>
      </p:sp>
    </p:spTree>
    <p:extLst>
      <p:ext uri="{BB962C8B-B14F-4D97-AF65-F5344CB8AC3E}">
        <p14:creationId xmlns:p14="http://schemas.microsoft.com/office/powerpoint/2010/main" val="6953031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34698-0910-79C3-8CB1-A376C4EC3DDE}"/>
              </a:ext>
            </a:extLst>
          </p:cNvPr>
          <p:cNvSpPr>
            <a:spLocks noGrp="1"/>
          </p:cNvSpPr>
          <p:nvPr>
            <p:ph type="title"/>
          </p:nvPr>
        </p:nvSpPr>
        <p:spPr/>
        <p:txBody>
          <a:bodyPr/>
          <a:lstStyle/>
          <a:p>
            <a:r>
              <a:rPr lang="en-GB" dirty="0"/>
              <a:t>Post offer</a:t>
            </a:r>
          </a:p>
        </p:txBody>
      </p:sp>
      <p:sp>
        <p:nvSpPr>
          <p:cNvPr id="3" name="Content Placeholder 2">
            <a:extLst>
              <a:ext uri="{FF2B5EF4-FFF2-40B4-BE49-F238E27FC236}">
                <a16:creationId xmlns:a16="http://schemas.microsoft.com/office/drawing/2014/main" id="{F8B37ACF-9929-2283-1E8F-05D6D437F754}"/>
              </a:ext>
            </a:extLst>
          </p:cNvPr>
          <p:cNvSpPr>
            <a:spLocks noGrp="1"/>
          </p:cNvSpPr>
          <p:nvPr>
            <p:ph idx="1"/>
          </p:nvPr>
        </p:nvSpPr>
        <p:spPr/>
        <p:txBody>
          <a:bodyPr/>
          <a:lstStyle/>
          <a:p>
            <a:r>
              <a:rPr lang="en-GB" dirty="0"/>
              <a:t>Provide candidates with feedback (helps with accountability)</a:t>
            </a:r>
          </a:p>
          <a:p>
            <a:r>
              <a:rPr lang="en-GB" dirty="0"/>
              <a:t>Offer reasonable adjustments to new employees</a:t>
            </a:r>
          </a:p>
          <a:p>
            <a:r>
              <a:rPr lang="en-GB" dirty="0"/>
              <a:t>Encourage those not successful to reapply</a:t>
            </a:r>
          </a:p>
          <a:p>
            <a:r>
              <a:rPr lang="en-GB" dirty="0"/>
              <a:t>Collect and review data – are certain groups less likely to apply/progress/get hired</a:t>
            </a:r>
          </a:p>
          <a:p>
            <a:r>
              <a:rPr lang="en-GB" dirty="0"/>
              <a:t>Collect and review feedback from candidates</a:t>
            </a:r>
          </a:p>
          <a:p>
            <a:endParaRPr lang="en-GB" dirty="0"/>
          </a:p>
        </p:txBody>
      </p:sp>
    </p:spTree>
    <p:extLst>
      <p:ext uri="{BB962C8B-B14F-4D97-AF65-F5344CB8AC3E}">
        <p14:creationId xmlns:p14="http://schemas.microsoft.com/office/powerpoint/2010/main" val="31362275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96FE13C-8A9A-8032-B3DF-B77DC847CA56}"/>
              </a:ext>
            </a:extLst>
          </p:cNvPr>
          <p:cNvSpPr txBox="1"/>
          <p:nvPr/>
        </p:nvSpPr>
        <p:spPr>
          <a:xfrm>
            <a:off x="2871537" y="1382341"/>
            <a:ext cx="6898105" cy="3416320"/>
          </a:xfrm>
          <a:prstGeom prst="rect">
            <a:avLst/>
          </a:prstGeom>
          <a:noFill/>
        </p:spPr>
        <p:txBody>
          <a:bodyPr wrap="square">
            <a:spAutoFit/>
          </a:bodyPr>
          <a:lstStyle/>
          <a:p>
            <a:r>
              <a:rPr lang="en-GB" sz="2400" b="0" i="0" dirty="0">
                <a:solidFill>
                  <a:srgbClr val="202020"/>
                </a:solidFill>
                <a:effectLst/>
                <a:latin typeface="Museo"/>
              </a:rPr>
              <a:t>Contextualise recruitment findings within the wider organisation. As well as looking at recruitment data, analyse organisational data to understand whether there are differences in pay, performance scores, bonuses, promotion rates, absence, and retention. For example, some employers may put a lot of effort into recruiting more marginalised candidates only to find that they are more likely to leave due to bias and/or discrimination internally.</a:t>
            </a:r>
            <a:endParaRPr lang="en-GB" sz="2400" dirty="0"/>
          </a:p>
        </p:txBody>
      </p:sp>
    </p:spTree>
    <p:extLst>
      <p:ext uri="{BB962C8B-B14F-4D97-AF65-F5344CB8AC3E}">
        <p14:creationId xmlns:p14="http://schemas.microsoft.com/office/powerpoint/2010/main" val="14899881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D9450D-F943-9366-FCA0-9B8CDB6E178E}"/>
              </a:ext>
            </a:extLst>
          </p:cNvPr>
          <p:cNvPicPr>
            <a:picLocks noChangeAspect="1"/>
          </p:cNvPicPr>
          <p:nvPr/>
        </p:nvPicPr>
        <p:blipFill>
          <a:blip r:embed="rId2"/>
          <a:stretch>
            <a:fillRect/>
          </a:stretch>
        </p:blipFill>
        <p:spPr>
          <a:xfrm>
            <a:off x="2485292" y="703384"/>
            <a:ext cx="7244862" cy="5111261"/>
          </a:xfrm>
          <a:prstGeom prst="rect">
            <a:avLst/>
          </a:prstGeom>
        </p:spPr>
      </p:pic>
    </p:spTree>
    <p:extLst>
      <p:ext uri="{BB962C8B-B14F-4D97-AF65-F5344CB8AC3E}">
        <p14:creationId xmlns:p14="http://schemas.microsoft.com/office/powerpoint/2010/main" val="20801373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8C84B-6EF3-AAE3-A38F-6F672AB214E7}"/>
              </a:ext>
            </a:extLst>
          </p:cNvPr>
          <p:cNvSpPr>
            <a:spLocks noGrp="1"/>
          </p:cNvSpPr>
          <p:nvPr>
            <p:ph type="title"/>
          </p:nvPr>
        </p:nvSpPr>
        <p:spPr/>
        <p:txBody>
          <a:bodyPr/>
          <a:lstStyle/>
          <a:p>
            <a:r>
              <a:rPr lang="en-GB" dirty="0"/>
              <a:t>New Talent Management Tool</a:t>
            </a:r>
          </a:p>
        </p:txBody>
      </p:sp>
      <p:sp>
        <p:nvSpPr>
          <p:cNvPr id="3" name="Content Placeholder 2">
            <a:extLst>
              <a:ext uri="{FF2B5EF4-FFF2-40B4-BE49-F238E27FC236}">
                <a16:creationId xmlns:a16="http://schemas.microsoft.com/office/drawing/2014/main" id="{CF66DDD6-C9F4-5451-3F0C-09C0BB024EC8}"/>
              </a:ext>
            </a:extLst>
          </p:cNvPr>
          <p:cNvSpPr>
            <a:spLocks noGrp="1"/>
          </p:cNvSpPr>
          <p:nvPr>
            <p:ph idx="1"/>
          </p:nvPr>
        </p:nvSpPr>
        <p:spPr>
          <a:xfrm>
            <a:off x="609600" y="1417638"/>
            <a:ext cx="10972800" cy="4099595"/>
          </a:xfrm>
        </p:spPr>
        <p:txBody>
          <a:bodyPr/>
          <a:lstStyle/>
          <a:p>
            <a:endParaRPr lang="en-GB" dirty="0">
              <a:hlinkClick r:id="rId2"/>
            </a:endParaRPr>
          </a:p>
          <a:p>
            <a:r>
              <a:rPr lang="en-GB" dirty="0">
                <a:hlinkClick r:id="rId2"/>
              </a:rPr>
              <a:t>https://www.cipd.org/uk/about/news/talent-management-journey-planner-improved-recruitment-practices/</a:t>
            </a:r>
          </a:p>
          <a:p>
            <a:pPr marL="0" indent="0">
              <a:buNone/>
            </a:pPr>
            <a:endParaRPr lang="en-GB" dirty="0">
              <a:hlinkClick r:id="rId2"/>
            </a:endParaRPr>
          </a:p>
          <a:p>
            <a:r>
              <a:rPr lang="en-GB" dirty="0">
                <a:hlinkClick r:id="rId2"/>
              </a:rPr>
              <a:t>https://www.cipd.org/uk/knowledge/tools/talent-management-journey-planner/</a:t>
            </a:r>
            <a:endParaRPr lang="en-GB" dirty="0"/>
          </a:p>
          <a:p>
            <a:endParaRPr lang="en-GB" dirty="0"/>
          </a:p>
        </p:txBody>
      </p:sp>
    </p:spTree>
    <p:extLst>
      <p:ext uri="{BB962C8B-B14F-4D97-AF65-F5344CB8AC3E}">
        <p14:creationId xmlns:p14="http://schemas.microsoft.com/office/powerpoint/2010/main" val="36688850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6DED1-793B-ED87-3A05-6B574EFDBAD7}"/>
              </a:ext>
            </a:extLst>
          </p:cNvPr>
          <p:cNvSpPr>
            <a:spLocks noGrp="1"/>
          </p:cNvSpPr>
          <p:nvPr>
            <p:ph type="title"/>
          </p:nvPr>
        </p:nvSpPr>
        <p:spPr/>
        <p:txBody>
          <a:bodyPr/>
          <a:lstStyle/>
          <a:p>
            <a:r>
              <a:rPr lang="en-GB" dirty="0"/>
              <a:t>Try the Tool</a:t>
            </a:r>
          </a:p>
        </p:txBody>
      </p:sp>
      <p:sp>
        <p:nvSpPr>
          <p:cNvPr id="3" name="Content Placeholder 2">
            <a:extLst>
              <a:ext uri="{FF2B5EF4-FFF2-40B4-BE49-F238E27FC236}">
                <a16:creationId xmlns:a16="http://schemas.microsoft.com/office/drawing/2014/main" id="{D927F418-8834-7AF3-AA5E-CEBCC1ACB44F}"/>
              </a:ext>
            </a:extLst>
          </p:cNvPr>
          <p:cNvSpPr>
            <a:spLocks noGrp="1"/>
          </p:cNvSpPr>
          <p:nvPr>
            <p:ph idx="1"/>
          </p:nvPr>
        </p:nvSpPr>
        <p:spPr>
          <a:xfrm>
            <a:off x="609600" y="2065422"/>
            <a:ext cx="10972800" cy="3917032"/>
          </a:xfrm>
        </p:spPr>
        <p:txBody>
          <a:bodyPr/>
          <a:lstStyle/>
          <a:p>
            <a:r>
              <a:rPr lang="en-GB" dirty="0"/>
              <a:t>Look up the Talent Management Journey Planner and try the quiz</a:t>
            </a:r>
          </a:p>
          <a:p>
            <a:r>
              <a:rPr lang="en-GB" dirty="0"/>
              <a:t>Work in pairs and create three recommendations that could be implemented in your organisations. </a:t>
            </a:r>
          </a:p>
        </p:txBody>
      </p:sp>
    </p:spTree>
    <p:extLst>
      <p:ext uri="{BB962C8B-B14F-4D97-AF65-F5344CB8AC3E}">
        <p14:creationId xmlns:p14="http://schemas.microsoft.com/office/powerpoint/2010/main" val="24031434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654411-2301-1913-A3B8-300DCC017AF8}"/>
              </a:ext>
            </a:extLst>
          </p:cNvPr>
          <p:cNvPicPr>
            <a:picLocks noChangeAspect="1"/>
          </p:cNvPicPr>
          <p:nvPr/>
        </p:nvPicPr>
        <p:blipFill>
          <a:blip r:embed="rId2"/>
          <a:stretch>
            <a:fillRect/>
          </a:stretch>
        </p:blipFill>
        <p:spPr>
          <a:xfrm>
            <a:off x="2743200" y="211015"/>
            <a:ext cx="6471138" cy="6447693"/>
          </a:xfrm>
          <a:prstGeom prst="rect">
            <a:avLst/>
          </a:prstGeom>
        </p:spPr>
      </p:pic>
    </p:spTree>
    <p:extLst>
      <p:ext uri="{BB962C8B-B14F-4D97-AF65-F5344CB8AC3E}">
        <p14:creationId xmlns:p14="http://schemas.microsoft.com/office/powerpoint/2010/main" val="23803453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8C437-B48C-AD30-06DB-6D5828395A67}"/>
              </a:ext>
            </a:extLst>
          </p:cNvPr>
          <p:cNvSpPr>
            <a:spLocks noGrp="1"/>
          </p:cNvSpPr>
          <p:nvPr>
            <p:ph type="title"/>
          </p:nvPr>
        </p:nvSpPr>
        <p:spPr/>
        <p:txBody>
          <a:bodyPr/>
          <a:lstStyle/>
          <a:p>
            <a:r>
              <a:rPr lang="en-GB" dirty="0"/>
              <a:t>What have we learnt today?</a:t>
            </a:r>
          </a:p>
        </p:txBody>
      </p:sp>
      <p:sp>
        <p:nvSpPr>
          <p:cNvPr id="3" name="Content Placeholder 2">
            <a:extLst>
              <a:ext uri="{FF2B5EF4-FFF2-40B4-BE49-F238E27FC236}">
                <a16:creationId xmlns:a16="http://schemas.microsoft.com/office/drawing/2014/main" id="{8686FCF0-48DB-F8D1-D2B6-CEAE40322A51}"/>
              </a:ext>
            </a:extLst>
          </p:cNvPr>
          <p:cNvSpPr>
            <a:spLocks noGrp="1"/>
          </p:cNvSpPr>
          <p:nvPr>
            <p:ph idx="1"/>
          </p:nvPr>
        </p:nvSpPr>
        <p:spPr/>
        <p:txBody>
          <a:bodyPr/>
          <a:lstStyle/>
          <a:p>
            <a:r>
              <a:rPr lang="en-GB" dirty="0"/>
              <a:t>The importance of redesigning recruitment processes to reduce the influence of bias and discrimination.</a:t>
            </a:r>
          </a:p>
          <a:p>
            <a:r>
              <a:rPr lang="en-GB" dirty="0"/>
              <a:t>The common pitfalls that exacerbate inequality.</a:t>
            </a:r>
          </a:p>
          <a:p>
            <a:r>
              <a:rPr lang="en-GB" dirty="0"/>
              <a:t>The importance of HR oversight of this area. </a:t>
            </a:r>
          </a:p>
          <a:p>
            <a:r>
              <a:rPr lang="en-GB" dirty="0"/>
              <a:t>The value of analysing data to continuously improve. </a:t>
            </a:r>
          </a:p>
        </p:txBody>
      </p:sp>
    </p:spTree>
    <p:extLst>
      <p:ext uri="{BB962C8B-B14F-4D97-AF65-F5344CB8AC3E}">
        <p14:creationId xmlns:p14="http://schemas.microsoft.com/office/powerpoint/2010/main" val="3910750832"/>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158</TotalTime>
  <Words>866</Words>
  <Application>Microsoft Office PowerPoint</Application>
  <PresentationFormat>Widescreen</PresentationFormat>
  <Paragraphs>75</Paragraphs>
  <Slides>23</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Museo</vt:lpstr>
      <vt:lpstr>Myriad Pro</vt:lpstr>
      <vt:lpstr>ThemeUWTSD</vt:lpstr>
      <vt:lpstr>Diversity, Equality and Inclusion in the context of RTM</vt:lpstr>
      <vt:lpstr>Learning Outcomes for Today</vt:lpstr>
      <vt:lpstr>A reminder of the Terms</vt:lpstr>
      <vt:lpstr>Sources</vt:lpstr>
      <vt:lpstr>PowerPoint Presentation</vt:lpstr>
      <vt:lpstr>PowerPoint Presentation</vt:lpstr>
      <vt:lpstr>PowerPoint Presentation</vt:lpstr>
      <vt:lpstr>Activity</vt:lpstr>
      <vt:lpstr>PowerPoint Presentation</vt:lpstr>
      <vt:lpstr>PowerPoint Presentation</vt:lpstr>
      <vt:lpstr>PowerPoint Presentation</vt:lpstr>
      <vt:lpstr>PowerPoint Presentation</vt:lpstr>
      <vt:lpstr>Social Media</vt:lpstr>
      <vt:lpstr>Structured Interviews</vt:lpstr>
      <vt:lpstr>PowerPoint Presentation</vt:lpstr>
      <vt:lpstr>Evaluating candidates</vt:lpstr>
      <vt:lpstr>Post offer</vt:lpstr>
      <vt:lpstr>PowerPoint Presentation</vt:lpstr>
      <vt:lpstr>PowerPoint Presentation</vt:lpstr>
      <vt:lpstr>New Talent Management Tool</vt:lpstr>
      <vt:lpstr>Try the Tool</vt:lpstr>
      <vt:lpstr>PowerPoint Presentation</vt:lpstr>
      <vt:lpstr>What have we learnt today?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Ethical Dimension of HRM</dc:title>
  <dc:creator>Julie Thomas</dc:creator>
  <cp:lastModifiedBy>Julie Thomas</cp:lastModifiedBy>
  <cp:revision>2</cp:revision>
  <dcterms:created xsi:type="dcterms:W3CDTF">2023-11-17T16:46:05Z</dcterms:created>
  <dcterms:modified xsi:type="dcterms:W3CDTF">2023-11-19T14:39:17Z</dcterms:modified>
</cp:coreProperties>
</file>