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7C10FA-B928-4090-8696-E3ACE711D79F}" v="4" dt="2023-02-28T12:37:08.266"/>
    <p1510:client id="{F2245F1A-86DD-DB19-9DD3-F3001D751871}" v="461" dt="2023-03-07T11:07:29.9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130" d="100"/>
          <a:sy n="130" d="100"/>
        </p:scale>
        <p:origin x="96" y="-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earch.proquest.com/openview/01b0aeeffe7900aa19e138603efd18fe/1?pq-origsite=gscholar&amp;cbl=18750" TargetMode="External"/><Relationship Id="rId2" Type="http://schemas.openxmlformats.org/officeDocument/2006/relationships/hyperlink" Target="https://www.uwtsd.ac.uk/birmingham/certhe-computing-skills-for-the-workplace/#:~:text=You%20could%20develop%20your%20skills,your%20skills%20into%20the%20workplac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andfonline.com/doi/abs/10.1080/02796015.2002.12086160" TargetMode="External"/><Relationship Id="rId4" Type="http://schemas.openxmlformats.org/officeDocument/2006/relationships/hyperlink" Target="https://www.taylorfrancis.com/chapters/edit/10.4324/9781315042350-2/skills-agenda-stephen-fallows-christine-stev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Personal Development Plan (PDP) </a:t>
            </a:r>
            <a:br>
              <a:rPr lang="en-GB" dirty="0"/>
            </a:br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Mohammed Azhar – 2222703</a:t>
            </a:r>
            <a:endParaRPr lang="en-US" dirty="0"/>
          </a:p>
          <a:p>
            <a:r>
              <a:rPr lang="en-GB" dirty="0">
                <a:cs typeface="Calibri"/>
              </a:rPr>
              <a:t>Week 10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5596496"/>
              </p:ext>
            </p:extLst>
          </p:nvPr>
        </p:nvGraphicFramePr>
        <p:xfrm>
          <a:off x="302004" y="266661"/>
          <a:ext cx="11595682" cy="25603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895912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53934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494220">
                <a:tc rowSpan="3">
                  <a:txBody>
                    <a:bodyPr/>
                    <a:lstStyle/>
                    <a:p>
                      <a:r>
                        <a:rPr lang="en-GB" sz="2000" dirty="0"/>
                        <a:t>To pursue a healthy career in Computing and IT.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pass and complete the Computing skills for the Workplace level 4.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Time Management</a:t>
                      </a:r>
                    </a:p>
                    <a:p>
                      <a:r>
                        <a:rPr lang="en-GB" sz="1200" dirty="0"/>
                        <a:t>Listen actively </a:t>
                      </a:r>
                    </a:p>
                    <a:p>
                      <a:r>
                        <a:rPr lang="en-GB" sz="1200" dirty="0"/>
                        <a:t>Become team player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Time management 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Completing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Focus on work in lessons and comply by specific briefs given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3-4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pass and complete the Computing skills for the Workplace level 5.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Learn new things</a:t>
                      </a:r>
                    </a:p>
                    <a:p>
                      <a:r>
                        <a:rPr lang="en-GB" sz="1200" dirty="0"/>
                        <a:t>Develop a reading habit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Seeking useful knowledge using research 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Consistent Reading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Maintain focus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Thorough revision </a:t>
                      </a:r>
                    </a:p>
                    <a:p>
                      <a:pPr lvl="0">
                        <a:buNone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5-8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pass and complete the Computing skills for the Workplace level 6.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Make better decisions</a:t>
                      </a:r>
                    </a:p>
                    <a:p>
                      <a:r>
                        <a:rPr lang="en-GB" sz="1200" dirty="0"/>
                        <a:t>Work on expanding personal intelligence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Completing Level 4 &amp; level 5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Maintaining focus throughout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Hold composure </a:t>
                      </a:r>
                    </a:p>
                    <a:p>
                      <a:pPr lvl="0">
                        <a:buNone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9-12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[1] Computing Skills for the Workplace (</a:t>
            </a:r>
            <a:r>
              <a:rPr lang="en-GB" sz="1600" dirty="0" err="1"/>
              <a:t>CertHE</a:t>
            </a:r>
            <a:r>
              <a:rPr lang="en-GB" sz="1600" dirty="0"/>
              <a:t>), University of Wales TSD, Available at-  </a:t>
            </a:r>
            <a:r>
              <a:rPr lang="en-GB" sz="1600" dirty="0">
                <a:hlinkClick r:id="rId2"/>
              </a:rPr>
              <a:t>https://www.uwtsd.ac.uk/birmingham/certhe-computing-skills-for-the-workplace/#:~:text=You%20could%20develop%20your%20skills,your%20skills%20into%20the%20workplace</a:t>
            </a:r>
            <a:r>
              <a:rPr lang="en-GB" sz="1600" dirty="0"/>
              <a:t>, accessed: 28</a:t>
            </a:r>
            <a:r>
              <a:rPr lang="en-GB" sz="1600" baseline="30000" dirty="0"/>
              <a:t>th</a:t>
            </a:r>
            <a:r>
              <a:rPr lang="en-GB" sz="1600" dirty="0"/>
              <a:t> Feb 2023</a:t>
            </a:r>
          </a:p>
          <a:p>
            <a:r>
              <a:rPr lang="en-GB" sz="1600" dirty="0"/>
              <a:t>[2] Cottrell, S., 2019. The study skills handbook. Bloomsbury Publishing. </a:t>
            </a:r>
            <a:r>
              <a:rPr lang="en-GB" sz="1600" dirty="0">
                <a:hlinkClick r:id="rId3"/>
              </a:rPr>
              <a:t>https://search.proquest.com/openview/01b0aeeffe7900aa19e138603efd18fe/1?pq-origsite=gscholar&amp;cbl=18750</a:t>
            </a:r>
            <a:r>
              <a:rPr lang="en-GB" sz="1600" dirty="0"/>
              <a:t>, accessed: 28</a:t>
            </a:r>
            <a:r>
              <a:rPr lang="en-GB" sz="1600" baseline="30000" dirty="0"/>
              <a:t>th</a:t>
            </a:r>
            <a:r>
              <a:rPr lang="en-GB" sz="1600" dirty="0"/>
              <a:t> Feb 2023</a:t>
            </a:r>
          </a:p>
          <a:p>
            <a:r>
              <a:rPr lang="en-GB" sz="1600" dirty="0"/>
              <a:t>[3] Robles, M.M., 2012. Executive perceptions of the top 10 soft skills needed in today’s workplace. Business communication quarterly, 75(4), pp.453-465. </a:t>
            </a:r>
            <a:r>
              <a:rPr lang="en-GB" sz="1600" dirty="0">
                <a:hlinkClick r:id="rId4"/>
              </a:rPr>
              <a:t>https://www.taylorfrancis.com/chapters/edit/10.4324/9781315042350-2/skills-agenda-stephen-fallows-christine-steven</a:t>
            </a:r>
            <a:r>
              <a:rPr lang="en-GB" sz="1600" dirty="0"/>
              <a:t>, accessed : 28</a:t>
            </a:r>
            <a:r>
              <a:rPr lang="en-GB" sz="1600" baseline="30000" dirty="0"/>
              <a:t>th</a:t>
            </a:r>
            <a:r>
              <a:rPr lang="en-GB" sz="1600" dirty="0"/>
              <a:t> Feb 2023</a:t>
            </a:r>
          </a:p>
          <a:p>
            <a:r>
              <a:rPr lang="en-GB" sz="1600" dirty="0"/>
              <a:t>[4] </a:t>
            </a:r>
            <a:r>
              <a:rPr lang="en-GB" sz="1600" dirty="0" err="1"/>
              <a:t>Gettinger</a:t>
            </a:r>
            <a:r>
              <a:rPr lang="en-GB" sz="1600" dirty="0"/>
              <a:t>, M. and Seibert, J.K., 2002. Contributions of study skills to academic competence. School psychology review, 31(3), pp.350-365. </a:t>
            </a:r>
            <a:r>
              <a:rPr lang="en-GB" sz="1600" dirty="0">
                <a:hlinkClick r:id="rId5"/>
              </a:rPr>
              <a:t>https://www.tandfonline.com/doi/abs/10.1080/02796015.2002.12086160</a:t>
            </a:r>
            <a:r>
              <a:rPr lang="en-GB" sz="1600" dirty="0"/>
              <a:t>, accessed: 28</a:t>
            </a:r>
            <a:r>
              <a:rPr lang="en-GB" sz="1600" baseline="30000" dirty="0"/>
              <a:t>th</a:t>
            </a:r>
            <a:r>
              <a:rPr lang="en-GB" sz="1600" dirty="0"/>
              <a:t> Feb 2023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7" ma:contentTypeDescription="Create a new document." ma:contentTypeScope="" ma:versionID="e06462a2f750b6b820081d6aa10c36a2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86d2fea98f35b8e6de64ac3e06a4a46a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5B52483B-7078-4CF2-8473-0AE17839D60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C74BD78-B0E6-4E63-AA9A-4CAFAD0035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DD6AC1A-7581-4B49-B1EF-FE380FFB0DFB}">
  <ds:schemaRefs>
    <ds:schemaRef ds:uri="http://schemas.microsoft.com/office/2006/metadata/properties"/>
    <ds:schemaRef ds:uri="http://schemas.microsoft.com/office/2006/documentManagement/types"/>
    <ds:schemaRef ds:uri="04c7059f-bde8-4ce9-bb0f-e52888740953"/>
    <ds:schemaRef ds:uri="http://purl.org/dc/elements/1.1/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http://purl.org/dc/terms/"/>
    <ds:schemaRef ds:uri="d8e79d84-78fb-44a9-92e9-d04bdd8f0359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373</Words>
  <Application>Microsoft Office PowerPoint</Application>
  <PresentationFormat>Widescreen</PresentationFormat>
  <Paragraphs>41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Personal Development Plan (PDP)  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Mohammed Azhar (2222703)</cp:lastModifiedBy>
  <cp:revision>51</cp:revision>
  <dcterms:created xsi:type="dcterms:W3CDTF">2022-07-21T09:53:39Z</dcterms:created>
  <dcterms:modified xsi:type="dcterms:W3CDTF">2023-03-07T11:07:45Z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