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4" r:id="rId1"/>
  </p:sldMasterIdLst>
  <p:sldIdLst>
    <p:sldId id="268" r:id="rId2"/>
    <p:sldId id="257" r:id="rId3"/>
    <p:sldId id="258" r:id="rId4"/>
    <p:sldId id="259" r:id="rId5"/>
    <p:sldId id="267" r:id="rId6"/>
    <p:sldId id="260" r:id="rId7"/>
    <p:sldId id="261" r:id="rId8"/>
    <p:sldId id="262" r:id="rId9"/>
    <p:sldId id="263" r:id="rId10"/>
    <p:sldId id="264" r:id="rId11"/>
    <p:sldId id="265" r:id="rId12"/>
    <p:sldId id="266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6534C3E-0348-F074-4953-6A8FC6992BF0}" v="347" dt="2025-07-02T19:18:03.969"/>
    <p1510:client id="{A0F3C337-C7F6-AF6C-43C2-4DBA7933EAA9}" v="4424" dt="2025-07-01T18:10:39.876"/>
    <p1510:client id="{A821DDC3-615F-C51D-6268-E391DB2435A9}" v="1397" dt="2025-07-01T14:57:13.888"/>
    <p1510:client id="{D9EF0D1F-7D76-463B-88DD-F814D8F5D50A}" v="1597" dt="2025-07-02T18:43:40.71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imitrichka Georgieva (2116247)" userId="S::2116247@student.uwtsd.ac.uk::f97a03dd-a30d-430a-8bf0-0b17af9878e4" providerId="AD" clId="Web-{A821DDC3-615F-C51D-6268-E391DB2435A9}"/>
    <pc:docChg chg="addSld modSld addMainMaster delMainMaster">
      <pc:chgData name="Dimitrichka Georgieva (2116247)" userId="S::2116247@student.uwtsd.ac.uk::f97a03dd-a30d-430a-8bf0-0b17af9878e4" providerId="AD" clId="Web-{A821DDC3-615F-C51D-6268-E391DB2435A9}" dt="2025-07-01T14:57:13.888" v="1105"/>
      <pc:docMkLst>
        <pc:docMk/>
      </pc:docMkLst>
      <pc:sldChg chg="addSp delSp modSp mod setBg modClrScheme chgLayout">
        <pc:chgData name="Dimitrichka Georgieva (2116247)" userId="S::2116247@student.uwtsd.ac.uk::f97a03dd-a30d-430a-8bf0-0b17af9878e4" providerId="AD" clId="Web-{A821DDC3-615F-C51D-6268-E391DB2435A9}" dt="2025-07-01T13:50:18.074" v="498" actId="14100"/>
        <pc:sldMkLst>
          <pc:docMk/>
          <pc:sldMk cId="109857222" sldId="256"/>
        </pc:sldMkLst>
        <pc:spChg chg="mod">
          <ac:chgData name="Dimitrichka Georgieva (2116247)" userId="S::2116247@student.uwtsd.ac.uk::f97a03dd-a30d-430a-8bf0-0b17af9878e4" providerId="AD" clId="Web-{A821DDC3-615F-C51D-6268-E391DB2435A9}" dt="2025-07-01T13:35:31.490" v="247" actId="14100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Dimitrichka Georgieva (2116247)" userId="S::2116247@student.uwtsd.ac.uk::f97a03dd-a30d-430a-8bf0-0b17af9878e4" providerId="AD" clId="Web-{A821DDC3-615F-C51D-6268-E391DB2435A9}" dt="2025-07-01T13:36:48.242" v="251" actId="1076"/>
          <ac:spMkLst>
            <pc:docMk/>
            <pc:sldMk cId="109857222" sldId="256"/>
            <ac:spMk id="3" creationId="{00000000-0000-0000-0000-000000000000}"/>
          </ac:spMkLst>
        </pc:spChg>
        <pc:spChg chg="add mod">
          <ac:chgData name="Dimitrichka Georgieva (2116247)" userId="S::2116247@student.uwtsd.ac.uk::f97a03dd-a30d-430a-8bf0-0b17af9878e4" providerId="AD" clId="Web-{A821DDC3-615F-C51D-6268-E391DB2435A9}" dt="2025-07-01T13:30:14.591" v="198" actId="20577"/>
          <ac:spMkLst>
            <pc:docMk/>
            <pc:sldMk cId="109857222" sldId="256"/>
            <ac:spMk id="6" creationId="{E9033F18-104D-14AD-6C00-6F10B41551BD}"/>
          </ac:spMkLst>
        </pc:spChg>
        <pc:spChg chg="add mod">
          <ac:chgData name="Dimitrichka Georgieva (2116247)" userId="S::2116247@student.uwtsd.ac.uk::f97a03dd-a30d-430a-8bf0-0b17af9878e4" providerId="AD" clId="Web-{A821DDC3-615F-C51D-6268-E391DB2435A9}" dt="2025-07-01T13:33:14.861" v="239" actId="1076"/>
          <ac:spMkLst>
            <pc:docMk/>
            <pc:sldMk cId="109857222" sldId="256"/>
            <ac:spMk id="7" creationId="{A7855A55-FEAE-1E7B-CBA1-FBE033E85E74}"/>
          </ac:spMkLst>
        </pc:spChg>
        <pc:spChg chg="add del">
          <ac:chgData name="Dimitrichka Georgieva (2116247)" userId="S::2116247@student.uwtsd.ac.uk::f97a03dd-a30d-430a-8bf0-0b17af9878e4" providerId="AD" clId="Web-{A821DDC3-615F-C51D-6268-E391DB2435A9}" dt="2025-07-01T13:17:53.682" v="9"/>
          <ac:spMkLst>
            <pc:docMk/>
            <pc:sldMk cId="109857222" sldId="256"/>
            <ac:spMk id="10" creationId="{4D60F200-5EB0-B223-2439-C96C67F0FEE1}"/>
          </ac:spMkLst>
        </pc:spChg>
        <pc:spChg chg="add del">
          <ac:chgData name="Dimitrichka Georgieva (2116247)" userId="S::2116247@student.uwtsd.ac.uk::f97a03dd-a30d-430a-8bf0-0b17af9878e4" providerId="AD" clId="Web-{A821DDC3-615F-C51D-6268-E391DB2435A9}" dt="2025-07-01T13:17:53.682" v="9"/>
          <ac:spMkLst>
            <pc:docMk/>
            <pc:sldMk cId="109857222" sldId="256"/>
            <ac:spMk id="12" creationId="{74067CD3-146F-6228-E362-39AA720C25F7}"/>
          </ac:spMkLst>
        </pc:spChg>
        <pc:spChg chg="add del">
          <ac:chgData name="Dimitrichka Georgieva (2116247)" userId="S::2116247@student.uwtsd.ac.uk::f97a03dd-a30d-430a-8bf0-0b17af9878e4" providerId="AD" clId="Web-{A821DDC3-615F-C51D-6268-E391DB2435A9}" dt="2025-07-01T13:17:53.682" v="9"/>
          <ac:spMkLst>
            <pc:docMk/>
            <pc:sldMk cId="109857222" sldId="256"/>
            <ac:spMk id="14" creationId="{271C7E5C-A0F8-E9FA-56DB-31A257FD4EDB}"/>
          </ac:spMkLst>
        </pc:spChg>
        <pc:spChg chg="add del">
          <ac:chgData name="Dimitrichka Georgieva (2116247)" userId="S::2116247@student.uwtsd.ac.uk::f97a03dd-a30d-430a-8bf0-0b17af9878e4" providerId="AD" clId="Web-{A821DDC3-615F-C51D-6268-E391DB2435A9}" dt="2025-07-01T13:17:53.682" v="9"/>
          <ac:spMkLst>
            <pc:docMk/>
            <pc:sldMk cId="109857222" sldId="256"/>
            <ac:spMk id="16" creationId="{33F70A3C-4474-2A39-470C-FD55A8837503}"/>
          </ac:spMkLst>
        </pc:spChg>
        <pc:spChg chg="add del">
          <ac:chgData name="Dimitrichka Georgieva (2116247)" userId="S::2116247@student.uwtsd.ac.uk::f97a03dd-a30d-430a-8bf0-0b17af9878e4" providerId="AD" clId="Web-{A821DDC3-615F-C51D-6268-E391DB2435A9}" dt="2025-07-01T13:17:53.682" v="9"/>
          <ac:spMkLst>
            <pc:docMk/>
            <pc:sldMk cId="109857222" sldId="256"/>
            <ac:spMk id="18" creationId="{BAC3F7D4-9613-0E1F-901C-98FE831DEBC0}"/>
          </ac:spMkLst>
        </pc:spChg>
        <pc:spChg chg="add del">
          <ac:chgData name="Dimitrichka Georgieva (2116247)" userId="S::2116247@student.uwtsd.ac.uk::f97a03dd-a30d-430a-8bf0-0b17af9878e4" providerId="AD" clId="Web-{A821DDC3-615F-C51D-6268-E391DB2435A9}" dt="2025-07-01T13:17:53.682" v="9"/>
          <ac:spMkLst>
            <pc:docMk/>
            <pc:sldMk cId="109857222" sldId="256"/>
            <ac:spMk id="20" creationId="{AFD5167C-AF48-26F0-7A9F-3F7643374872}"/>
          </ac:spMkLst>
        </pc:spChg>
        <pc:spChg chg="add del">
          <ac:chgData name="Dimitrichka Georgieva (2116247)" userId="S::2116247@student.uwtsd.ac.uk::f97a03dd-a30d-430a-8bf0-0b17af9878e4" providerId="AD" clId="Web-{A821DDC3-615F-C51D-6268-E391DB2435A9}" dt="2025-07-01T13:17:53.682" v="9"/>
          <ac:spMkLst>
            <pc:docMk/>
            <pc:sldMk cId="109857222" sldId="256"/>
            <ac:spMk id="22" creationId="{87B30A01-FCA8-86A5-A840-C32A3BE2EDD6}"/>
          </ac:spMkLst>
        </pc:spChg>
        <pc:spChg chg="add">
          <ac:chgData name="Dimitrichka Georgieva (2116247)" userId="S::2116247@student.uwtsd.ac.uk::f97a03dd-a30d-430a-8bf0-0b17af9878e4" providerId="AD" clId="Web-{A821DDC3-615F-C51D-6268-E391DB2435A9}" dt="2025-07-01T13:17:53.682" v="9"/>
          <ac:spMkLst>
            <pc:docMk/>
            <pc:sldMk cId="109857222" sldId="256"/>
            <ac:spMk id="27" creationId="{158B3569-73B2-4D05-8E95-886A6EE17F1F}"/>
          </ac:spMkLst>
        </pc:spChg>
        <pc:spChg chg="add">
          <ac:chgData name="Dimitrichka Georgieva (2116247)" userId="S::2116247@student.uwtsd.ac.uk::f97a03dd-a30d-430a-8bf0-0b17af9878e4" providerId="AD" clId="Web-{A821DDC3-615F-C51D-6268-E391DB2435A9}" dt="2025-07-01T13:17:53.682" v="9"/>
          <ac:spMkLst>
            <pc:docMk/>
            <pc:sldMk cId="109857222" sldId="256"/>
            <ac:spMk id="33" creationId="{8D61482F-F3C5-4D66-8C5D-C6BBE3E1275C}"/>
          </ac:spMkLst>
        </pc:spChg>
        <pc:picChg chg="add del mod">
          <ac:chgData name="Dimitrichka Georgieva (2116247)" userId="S::2116247@student.uwtsd.ac.uk::f97a03dd-a30d-430a-8bf0-0b17af9878e4" providerId="AD" clId="Web-{A821DDC3-615F-C51D-6268-E391DB2435A9}" dt="2025-07-01T13:15:13.819" v="1"/>
          <ac:picMkLst>
            <pc:docMk/>
            <pc:sldMk cId="109857222" sldId="256"/>
            <ac:picMk id="4" creationId="{3F8566E9-6023-5A3D-C166-A173F20303FF}"/>
          </ac:picMkLst>
        </pc:picChg>
        <pc:picChg chg="add mod ord modCrop">
          <ac:chgData name="Dimitrichka Georgieva (2116247)" userId="S::2116247@student.uwtsd.ac.uk::f97a03dd-a30d-430a-8bf0-0b17af9878e4" providerId="AD" clId="Web-{A821DDC3-615F-C51D-6268-E391DB2435A9}" dt="2025-07-01T13:50:18.074" v="498" actId="14100"/>
          <ac:picMkLst>
            <pc:docMk/>
            <pc:sldMk cId="109857222" sldId="256"/>
            <ac:picMk id="5" creationId="{5D400FB7-D6AA-E954-38FA-D14A2E18C144}"/>
          </ac:picMkLst>
        </pc:picChg>
      </pc:sldChg>
      <pc:sldChg chg="addSp delSp modSp new mod setBg">
        <pc:chgData name="Dimitrichka Georgieva (2116247)" userId="S::2116247@student.uwtsd.ac.uk::f97a03dd-a30d-430a-8bf0-0b17af9878e4" providerId="AD" clId="Web-{A821DDC3-615F-C51D-6268-E391DB2435A9}" dt="2025-07-01T13:49:40.808" v="497"/>
        <pc:sldMkLst>
          <pc:docMk/>
          <pc:sldMk cId="1327013661" sldId="257"/>
        </pc:sldMkLst>
        <pc:spChg chg="mod">
          <ac:chgData name="Dimitrichka Georgieva (2116247)" userId="S::2116247@student.uwtsd.ac.uk::f97a03dd-a30d-430a-8bf0-0b17af9878e4" providerId="AD" clId="Web-{A821DDC3-615F-C51D-6268-E391DB2435A9}" dt="2025-07-01T13:49:40.808" v="497"/>
          <ac:spMkLst>
            <pc:docMk/>
            <pc:sldMk cId="1327013661" sldId="257"/>
            <ac:spMk id="2" creationId="{E3533C40-081D-F88D-F561-1D82F4E861E1}"/>
          </ac:spMkLst>
        </pc:spChg>
        <pc:spChg chg="del">
          <ac:chgData name="Dimitrichka Georgieva (2116247)" userId="S::2116247@student.uwtsd.ac.uk::f97a03dd-a30d-430a-8bf0-0b17af9878e4" providerId="AD" clId="Web-{A821DDC3-615F-C51D-6268-E391DB2435A9}" dt="2025-07-01T13:37:13.867" v="252"/>
          <ac:spMkLst>
            <pc:docMk/>
            <pc:sldMk cId="1327013661" sldId="257"/>
            <ac:spMk id="3" creationId="{54FA078C-5BF7-E415-302F-863FBA60577D}"/>
          </ac:spMkLst>
        </pc:spChg>
        <pc:spChg chg="add del mod">
          <ac:chgData name="Dimitrichka Georgieva (2116247)" userId="S::2116247@student.uwtsd.ac.uk::f97a03dd-a30d-430a-8bf0-0b17af9878e4" providerId="AD" clId="Web-{A821DDC3-615F-C51D-6268-E391DB2435A9}" dt="2025-07-01T13:49:40.808" v="497"/>
          <ac:spMkLst>
            <pc:docMk/>
            <pc:sldMk cId="1327013661" sldId="257"/>
            <ac:spMk id="4" creationId="{BA8E86AC-D540-8D81-2BB9-0B417A954B0E}"/>
          </ac:spMkLst>
        </pc:spChg>
        <pc:spChg chg="add">
          <ac:chgData name="Dimitrichka Georgieva (2116247)" userId="S::2116247@student.uwtsd.ac.uk::f97a03dd-a30d-430a-8bf0-0b17af9878e4" providerId="AD" clId="Web-{A821DDC3-615F-C51D-6268-E391DB2435A9}" dt="2025-07-01T13:37:13.867" v="252"/>
          <ac:spMkLst>
            <pc:docMk/>
            <pc:sldMk cId="1327013661" sldId="257"/>
            <ac:spMk id="10" creationId="{8F9CBE3F-79A8-4F8F-88D9-DAD03D0D281F}"/>
          </ac:spMkLst>
        </pc:spChg>
        <pc:spChg chg="add del">
          <ac:chgData name="Dimitrichka Georgieva (2116247)" userId="S::2116247@student.uwtsd.ac.uk::f97a03dd-a30d-430a-8bf0-0b17af9878e4" providerId="AD" clId="Web-{A821DDC3-615F-C51D-6268-E391DB2435A9}" dt="2025-07-01T13:49:40.808" v="497"/>
          <ac:spMkLst>
            <pc:docMk/>
            <pc:sldMk cId="1327013661" sldId="257"/>
            <ac:spMk id="12" creationId="{508BEF50-7B1E-49A4-BC19-5F4F1D755E64}"/>
          </ac:spMkLst>
        </pc:spChg>
        <pc:spChg chg="add del">
          <ac:chgData name="Dimitrichka Georgieva (2116247)" userId="S::2116247@student.uwtsd.ac.uk::f97a03dd-a30d-430a-8bf0-0b17af9878e4" providerId="AD" clId="Web-{A821DDC3-615F-C51D-6268-E391DB2435A9}" dt="2025-07-01T13:49:40.808" v="497"/>
          <ac:spMkLst>
            <pc:docMk/>
            <pc:sldMk cId="1327013661" sldId="257"/>
            <ac:spMk id="14" creationId="{C5CB530E-515E-412C-9DF1-5F8FFBD6F383}"/>
          </ac:spMkLst>
        </pc:spChg>
        <pc:spChg chg="add del">
          <ac:chgData name="Dimitrichka Georgieva (2116247)" userId="S::2116247@student.uwtsd.ac.uk::f97a03dd-a30d-430a-8bf0-0b17af9878e4" providerId="AD" clId="Web-{A821DDC3-615F-C51D-6268-E391DB2435A9}" dt="2025-07-01T13:49:40.808" v="497"/>
          <ac:spMkLst>
            <pc:docMk/>
            <pc:sldMk cId="1327013661" sldId="257"/>
            <ac:spMk id="16" creationId="{AEA7509D-F04F-40CB-A0B3-EEF16499CC9F}"/>
          </ac:spMkLst>
        </pc:spChg>
        <pc:spChg chg="add del">
          <ac:chgData name="Dimitrichka Georgieva (2116247)" userId="S::2116247@student.uwtsd.ac.uk::f97a03dd-a30d-430a-8bf0-0b17af9878e4" providerId="AD" clId="Web-{A821DDC3-615F-C51D-6268-E391DB2435A9}" dt="2025-07-01T13:49:40.808" v="497"/>
          <ac:spMkLst>
            <pc:docMk/>
            <pc:sldMk cId="1327013661" sldId="257"/>
            <ac:spMk id="18" creationId="{C39ADB8F-D187-49D7-BDCF-C1B6DC727068}"/>
          </ac:spMkLst>
        </pc:spChg>
        <pc:spChg chg="add del">
          <ac:chgData name="Dimitrichka Georgieva (2116247)" userId="S::2116247@student.uwtsd.ac.uk::f97a03dd-a30d-430a-8bf0-0b17af9878e4" providerId="AD" clId="Web-{A821DDC3-615F-C51D-6268-E391DB2435A9}" dt="2025-07-01T13:49:40.808" v="497"/>
          <ac:spMkLst>
            <pc:docMk/>
            <pc:sldMk cId="1327013661" sldId="257"/>
            <ac:spMk id="20" creationId="{712D4376-A578-4FF1-94FC-245E7A6A489F}"/>
          </ac:spMkLst>
        </pc:spChg>
        <pc:spChg chg="add del">
          <ac:chgData name="Dimitrichka Georgieva (2116247)" userId="S::2116247@student.uwtsd.ac.uk::f97a03dd-a30d-430a-8bf0-0b17af9878e4" providerId="AD" clId="Web-{A821DDC3-615F-C51D-6268-E391DB2435A9}" dt="2025-07-01T13:49:40.808" v="497"/>
          <ac:spMkLst>
            <pc:docMk/>
            <pc:sldMk cId="1327013661" sldId="257"/>
            <ac:spMk id="22" creationId="{3FBAD350-5664-4811-A208-657FB882D350}"/>
          </ac:spMkLst>
        </pc:spChg>
        <pc:spChg chg="add">
          <ac:chgData name="Dimitrichka Georgieva (2116247)" userId="S::2116247@student.uwtsd.ac.uk::f97a03dd-a30d-430a-8bf0-0b17af9878e4" providerId="AD" clId="Web-{A821DDC3-615F-C51D-6268-E391DB2435A9}" dt="2025-07-01T13:49:40.808" v="497"/>
          <ac:spMkLst>
            <pc:docMk/>
            <pc:sldMk cId="1327013661" sldId="257"/>
            <ac:spMk id="30" creationId="{547C64C2-FC09-4323-A32D-5DCB300ADA1A}"/>
          </ac:spMkLst>
        </pc:spChg>
        <pc:spChg chg="add">
          <ac:chgData name="Dimitrichka Georgieva (2116247)" userId="S::2116247@student.uwtsd.ac.uk::f97a03dd-a30d-430a-8bf0-0b17af9878e4" providerId="AD" clId="Web-{A821DDC3-615F-C51D-6268-E391DB2435A9}" dt="2025-07-01T13:49:40.808" v="497"/>
          <ac:spMkLst>
            <pc:docMk/>
            <pc:sldMk cId="1327013661" sldId="257"/>
            <ac:spMk id="36" creationId="{C5B55FC3-961D-4325-82F1-DE92B0D04E03}"/>
          </ac:spMkLst>
        </pc:spChg>
        <pc:cxnChg chg="add">
          <ac:chgData name="Dimitrichka Georgieva (2116247)" userId="S::2116247@student.uwtsd.ac.uk::f97a03dd-a30d-430a-8bf0-0b17af9878e4" providerId="AD" clId="Web-{A821DDC3-615F-C51D-6268-E391DB2435A9}" dt="2025-07-01T13:37:13.867" v="252"/>
          <ac:cxnSpMkLst>
            <pc:docMk/>
            <pc:sldMk cId="1327013661" sldId="257"/>
            <ac:cxnSpMk id="8" creationId="{D1B787A8-0D67-4B7E-9B48-86BD906AB6B5}"/>
          </ac:cxnSpMkLst>
        </pc:cxnChg>
      </pc:sldChg>
      <pc:sldChg chg="addSp delSp modSp new mod setBg">
        <pc:chgData name="Dimitrichka Georgieva (2116247)" userId="S::2116247@student.uwtsd.ac.uk::f97a03dd-a30d-430a-8bf0-0b17af9878e4" providerId="AD" clId="Web-{A821DDC3-615F-C51D-6268-E391DB2435A9}" dt="2025-07-01T14:57:13.888" v="1105"/>
        <pc:sldMkLst>
          <pc:docMk/>
          <pc:sldMk cId="3478288954" sldId="258"/>
        </pc:sldMkLst>
        <pc:spChg chg="mod">
          <ac:chgData name="Dimitrichka Georgieva (2116247)" userId="S::2116247@student.uwtsd.ac.uk::f97a03dd-a30d-430a-8bf0-0b17af9878e4" providerId="AD" clId="Web-{A821DDC3-615F-C51D-6268-E391DB2435A9}" dt="2025-07-01T13:53:08.532" v="525" actId="14100"/>
          <ac:spMkLst>
            <pc:docMk/>
            <pc:sldMk cId="3478288954" sldId="258"/>
            <ac:spMk id="2" creationId="{0B47F865-23B5-93BA-9B0F-D2F6BC06F3E5}"/>
          </ac:spMkLst>
        </pc:spChg>
        <pc:spChg chg="add del mod">
          <ac:chgData name="Dimitrichka Georgieva (2116247)" userId="S::2116247@student.uwtsd.ac.uk::f97a03dd-a30d-430a-8bf0-0b17af9878e4" providerId="AD" clId="Web-{A821DDC3-615F-C51D-6268-E391DB2435A9}" dt="2025-07-01T14:57:13.888" v="1105"/>
          <ac:spMkLst>
            <pc:docMk/>
            <pc:sldMk cId="3478288954" sldId="258"/>
            <ac:spMk id="3" creationId="{87910CC6-F0BB-F8C0-50DA-D809A902A268}"/>
          </ac:spMkLst>
        </pc:spChg>
        <pc:spChg chg="add mod">
          <ac:chgData name="Dimitrichka Georgieva (2116247)" userId="S::2116247@student.uwtsd.ac.uk::f97a03dd-a30d-430a-8bf0-0b17af9878e4" providerId="AD" clId="Web-{A821DDC3-615F-C51D-6268-E391DB2435A9}" dt="2025-07-01T14:32:19.583" v="557" actId="1076"/>
          <ac:spMkLst>
            <pc:docMk/>
            <pc:sldMk cId="3478288954" sldId="258"/>
            <ac:spMk id="4" creationId="{9B0BC220-DD3C-DC7D-6193-441E31E711A5}"/>
          </ac:spMkLst>
        </pc:spChg>
        <pc:spChg chg="add">
          <ac:chgData name="Dimitrichka Georgieva (2116247)" userId="S::2116247@student.uwtsd.ac.uk::f97a03dd-a30d-430a-8bf0-0b17af9878e4" providerId="AD" clId="Web-{A821DDC3-615F-C51D-6268-E391DB2435A9}" dt="2025-07-01T13:51:48.061" v="500"/>
          <ac:spMkLst>
            <pc:docMk/>
            <pc:sldMk cId="3478288954" sldId="258"/>
            <ac:spMk id="8" creationId="{327D73B4-9F5C-4A64-A179-51B9500CB8B5}"/>
          </ac:spMkLst>
        </pc:spChg>
        <pc:spChg chg="add">
          <ac:chgData name="Dimitrichka Georgieva (2116247)" userId="S::2116247@student.uwtsd.ac.uk::f97a03dd-a30d-430a-8bf0-0b17af9878e4" providerId="AD" clId="Web-{A821DDC3-615F-C51D-6268-E391DB2435A9}" dt="2025-07-01T13:51:48.061" v="500"/>
          <ac:spMkLst>
            <pc:docMk/>
            <pc:sldMk cId="3478288954" sldId="258"/>
            <ac:spMk id="10" creationId="{C1F06963-6374-4B48-844F-071A9BAAAE02}"/>
          </ac:spMkLst>
        </pc:spChg>
        <pc:spChg chg="add">
          <ac:chgData name="Dimitrichka Georgieva (2116247)" userId="S::2116247@student.uwtsd.ac.uk::f97a03dd-a30d-430a-8bf0-0b17af9878e4" providerId="AD" clId="Web-{A821DDC3-615F-C51D-6268-E391DB2435A9}" dt="2025-07-01T13:51:48.061" v="500"/>
          <ac:spMkLst>
            <pc:docMk/>
            <pc:sldMk cId="3478288954" sldId="258"/>
            <ac:spMk id="12" creationId="{6CB927A4-E432-4310-9CD5-E89FF5063179}"/>
          </ac:spMkLst>
        </pc:spChg>
        <pc:spChg chg="add">
          <ac:chgData name="Dimitrichka Georgieva (2116247)" userId="S::2116247@student.uwtsd.ac.uk::f97a03dd-a30d-430a-8bf0-0b17af9878e4" providerId="AD" clId="Web-{A821DDC3-615F-C51D-6268-E391DB2435A9}" dt="2025-07-01T13:51:48.061" v="500"/>
          <ac:spMkLst>
            <pc:docMk/>
            <pc:sldMk cId="3478288954" sldId="258"/>
            <ac:spMk id="14" creationId="{1453BF6C-B012-48B7-B4E8-6D7AC7C27D02}"/>
          </ac:spMkLst>
        </pc:spChg>
        <pc:spChg chg="add">
          <ac:chgData name="Dimitrichka Georgieva (2116247)" userId="S::2116247@student.uwtsd.ac.uk::f97a03dd-a30d-430a-8bf0-0b17af9878e4" providerId="AD" clId="Web-{A821DDC3-615F-C51D-6268-E391DB2435A9}" dt="2025-07-01T13:51:48.061" v="500"/>
          <ac:spMkLst>
            <pc:docMk/>
            <pc:sldMk cId="3478288954" sldId="258"/>
            <ac:spMk id="16" creationId="{E3020543-B24B-4EC4-8FFC-8DD88EEA91A8}"/>
          </ac:spMkLst>
        </pc:spChg>
        <pc:graphicFrameChg chg="add del">
          <ac:chgData name="Dimitrichka Georgieva (2116247)" userId="S::2116247@student.uwtsd.ac.uk::f97a03dd-a30d-430a-8bf0-0b17af9878e4" providerId="AD" clId="Web-{A821DDC3-615F-C51D-6268-E391DB2435A9}" dt="2025-07-01T14:57:13.857" v="1104"/>
          <ac:graphicFrameMkLst>
            <pc:docMk/>
            <pc:sldMk cId="3478288954" sldId="258"/>
            <ac:graphicFrameMk id="20" creationId="{A05BA96E-7AA5-1A9E-A6FE-589F487C51BE}"/>
          </ac:graphicFrameMkLst>
        </pc:graphicFrameChg>
        <pc:graphicFrameChg chg="add">
          <ac:chgData name="Dimitrichka Georgieva (2116247)" userId="S::2116247@student.uwtsd.ac.uk::f97a03dd-a30d-430a-8bf0-0b17af9878e4" providerId="AD" clId="Web-{A821DDC3-615F-C51D-6268-E391DB2435A9}" dt="2025-07-01T14:57:13.888" v="1105"/>
          <ac:graphicFrameMkLst>
            <pc:docMk/>
            <pc:sldMk cId="3478288954" sldId="258"/>
            <ac:graphicFrameMk id="22" creationId="{320C6C91-E51E-C4D5-05C7-C2008E2FF3A1}"/>
          </ac:graphicFrameMkLst>
        </pc:graphicFrameChg>
        <pc:cxnChg chg="add">
          <ac:chgData name="Dimitrichka Georgieva (2116247)" userId="S::2116247@student.uwtsd.ac.uk::f97a03dd-a30d-430a-8bf0-0b17af9878e4" providerId="AD" clId="Web-{A821DDC3-615F-C51D-6268-E391DB2435A9}" dt="2025-07-01T13:51:48.061" v="500"/>
          <ac:cxnSpMkLst>
            <pc:docMk/>
            <pc:sldMk cId="3478288954" sldId="258"/>
            <ac:cxnSpMk id="18" creationId="{C49DA8F6-BCC1-4447-B54C-57856834B94B}"/>
          </ac:cxnSpMkLst>
        </pc:cxnChg>
      </pc:sldChg>
      <pc:sldMasterChg chg="del delSldLayout">
        <pc:chgData name="Dimitrichka Georgieva (2116247)" userId="S::2116247@student.uwtsd.ac.uk::f97a03dd-a30d-430a-8bf0-0b17af9878e4" providerId="AD" clId="Web-{A821DDC3-615F-C51D-6268-E391DB2435A9}" dt="2025-07-01T13:17:53.682" v="9"/>
        <pc:sldMasterMkLst>
          <pc:docMk/>
          <pc:sldMasterMk cId="2460954070" sldId="2147483660"/>
        </pc:sldMasterMkLst>
        <pc:sldLayoutChg chg="del">
          <pc:chgData name="Dimitrichka Georgieva (2116247)" userId="S::2116247@student.uwtsd.ac.uk::f97a03dd-a30d-430a-8bf0-0b17af9878e4" providerId="AD" clId="Web-{A821DDC3-615F-C51D-6268-E391DB2435A9}" dt="2025-07-01T13:17:53.682" v="9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Dimitrichka Georgieva (2116247)" userId="S::2116247@student.uwtsd.ac.uk::f97a03dd-a30d-430a-8bf0-0b17af9878e4" providerId="AD" clId="Web-{A821DDC3-615F-C51D-6268-E391DB2435A9}" dt="2025-07-01T13:17:53.682" v="9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Dimitrichka Georgieva (2116247)" userId="S::2116247@student.uwtsd.ac.uk::f97a03dd-a30d-430a-8bf0-0b17af9878e4" providerId="AD" clId="Web-{A821DDC3-615F-C51D-6268-E391DB2435A9}" dt="2025-07-01T13:17:53.682" v="9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Dimitrichka Georgieva (2116247)" userId="S::2116247@student.uwtsd.ac.uk::f97a03dd-a30d-430a-8bf0-0b17af9878e4" providerId="AD" clId="Web-{A821DDC3-615F-C51D-6268-E391DB2435A9}" dt="2025-07-01T13:17:53.682" v="9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Dimitrichka Georgieva (2116247)" userId="S::2116247@student.uwtsd.ac.uk::f97a03dd-a30d-430a-8bf0-0b17af9878e4" providerId="AD" clId="Web-{A821DDC3-615F-C51D-6268-E391DB2435A9}" dt="2025-07-01T13:17:53.682" v="9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Dimitrichka Georgieva (2116247)" userId="S::2116247@student.uwtsd.ac.uk::f97a03dd-a30d-430a-8bf0-0b17af9878e4" providerId="AD" clId="Web-{A821DDC3-615F-C51D-6268-E391DB2435A9}" dt="2025-07-01T13:17:53.682" v="9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Dimitrichka Georgieva (2116247)" userId="S::2116247@student.uwtsd.ac.uk::f97a03dd-a30d-430a-8bf0-0b17af9878e4" providerId="AD" clId="Web-{A821DDC3-615F-C51D-6268-E391DB2435A9}" dt="2025-07-01T13:17:53.682" v="9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Dimitrichka Georgieva (2116247)" userId="S::2116247@student.uwtsd.ac.uk::f97a03dd-a30d-430a-8bf0-0b17af9878e4" providerId="AD" clId="Web-{A821DDC3-615F-C51D-6268-E391DB2435A9}" dt="2025-07-01T13:17:53.682" v="9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Dimitrichka Georgieva (2116247)" userId="S::2116247@student.uwtsd.ac.uk::f97a03dd-a30d-430a-8bf0-0b17af9878e4" providerId="AD" clId="Web-{A821DDC3-615F-C51D-6268-E391DB2435A9}" dt="2025-07-01T13:17:53.682" v="9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Dimitrichka Georgieva (2116247)" userId="S::2116247@student.uwtsd.ac.uk::f97a03dd-a30d-430a-8bf0-0b17af9878e4" providerId="AD" clId="Web-{A821DDC3-615F-C51D-6268-E391DB2435A9}" dt="2025-07-01T13:17:53.682" v="9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Dimitrichka Georgieva (2116247)" userId="S::2116247@student.uwtsd.ac.uk::f97a03dd-a30d-430a-8bf0-0b17af9878e4" providerId="AD" clId="Web-{A821DDC3-615F-C51D-6268-E391DB2435A9}" dt="2025-07-01T13:17:53.682" v="9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">
        <pc:chgData name="Dimitrichka Georgieva (2116247)" userId="S::2116247@student.uwtsd.ac.uk::f97a03dd-a30d-430a-8bf0-0b17af9878e4" providerId="AD" clId="Web-{A821DDC3-615F-C51D-6268-E391DB2435A9}" dt="2025-07-01T13:17:53.682" v="9"/>
        <pc:sldMasterMkLst>
          <pc:docMk/>
          <pc:sldMasterMk cId="2518570971" sldId="2147483734"/>
        </pc:sldMasterMkLst>
        <pc:sldLayoutChg chg="add">
          <pc:chgData name="Dimitrichka Georgieva (2116247)" userId="S::2116247@student.uwtsd.ac.uk::f97a03dd-a30d-430a-8bf0-0b17af9878e4" providerId="AD" clId="Web-{A821DDC3-615F-C51D-6268-E391DB2435A9}" dt="2025-07-01T13:17:53.682" v="9"/>
          <pc:sldLayoutMkLst>
            <pc:docMk/>
            <pc:sldMasterMk cId="2518570971" sldId="2147483734"/>
            <pc:sldLayoutMk cId="494018028" sldId="2147483723"/>
          </pc:sldLayoutMkLst>
        </pc:sldLayoutChg>
        <pc:sldLayoutChg chg="add">
          <pc:chgData name="Dimitrichka Georgieva (2116247)" userId="S::2116247@student.uwtsd.ac.uk::f97a03dd-a30d-430a-8bf0-0b17af9878e4" providerId="AD" clId="Web-{A821DDC3-615F-C51D-6268-E391DB2435A9}" dt="2025-07-01T13:17:53.682" v="9"/>
          <pc:sldLayoutMkLst>
            <pc:docMk/>
            <pc:sldMasterMk cId="2518570971" sldId="2147483734"/>
            <pc:sldLayoutMk cId="3532671769" sldId="2147483724"/>
          </pc:sldLayoutMkLst>
        </pc:sldLayoutChg>
        <pc:sldLayoutChg chg="add">
          <pc:chgData name="Dimitrichka Georgieva (2116247)" userId="S::2116247@student.uwtsd.ac.uk::f97a03dd-a30d-430a-8bf0-0b17af9878e4" providerId="AD" clId="Web-{A821DDC3-615F-C51D-6268-E391DB2435A9}" dt="2025-07-01T13:17:53.682" v="9"/>
          <pc:sldLayoutMkLst>
            <pc:docMk/>
            <pc:sldMasterMk cId="2518570971" sldId="2147483734"/>
            <pc:sldLayoutMk cId="1029052722" sldId="2147483725"/>
          </pc:sldLayoutMkLst>
        </pc:sldLayoutChg>
        <pc:sldLayoutChg chg="add">
          <pc:chgData name="Dimitrichka Georgieva (2116247)" userId="S::2116247@student.uwtsd.ac.uk::f97a03dd-a30d-430a-8bf0-0b17af9878e4" providerId="AD" clId="Web-{A821DDC3-615F-C51D-6268-E391DB2435A9}" dt="2025-07-01T13:17:53.682" v="9"/>
          <pc:sldLayoutMkLst>
            <pc:docMk/>
            <pc:sldMasterMk cId="2518570971" sldId="2147483734"/>
            <pc:sldLayoutMk cId="1997883118" sldId="2147483726"/>
          </pc:sldLayoutMkLst>
        </pc:sldLayoutChg>
        <pc:sldLayoutChg chg="add">
          <pc:chgData name="Dimitrichka Georgieva (2116247)" userId="S::2116247@student.uwtsd.ac.uk::f97a03dd-a30d-430a-8bf0-0b17af9878e4" providerId="AD" clId="Web-{A821DDC3-615F-C51D-6268-E391DB2435A9}" dt="2025-07-01T13:17:53.682" v="9"/>
          <pc:sldLayoutMkLst>
            <pc:docMk/>
            <pc:sldMasterMk cId="2518570971" sldId="2147483734"/>
            <pc:sldLayoutMk cId="2731389933" sldId="2147483727"/>
          </pc:sldLayoutMkLst>
        </pc:sldLayoutChg>
        <pc:sldLayoutChg chg="add">
          <pc:chgData name="Dimitrichka Georgieva (2116247)" userId="S::2116247@student.uwtsd.ac.uk::f97a03dd-a30d-430a-8bf0-0b17af9878e4" providerId="AD" clId="Web-{A821DDC3-615F-C51D-6268-E391DB2435A9}" dt="2025-07-01T13:17:53.682" v="9"/>
          <pc:sldLayoutMkLst>
            <pc:docMk/>
            <pc:sldMasterMk cId="2518570971" sldId="2147483734"/>
            <pc:sldLayoutMk cId="4288221549" sldId="2147483728"/>
          </pc:sldLayoutMkLst>
        </pc:sldLayoutChg>
        <pc:sldLayoutChg chg="add">
          <pc:chgData name="Dimitrichka Georgieva (2116247)" userId="S::2116247@student.uwtsd.ac.uk::f97a03dd-a30d-430a-8bf0-0b17af9878e4" providerId="AD" clId="Web-{A821DDC3-615F-C51D-6268-E391DB2435A9}" dt="2025-07-01T13:17:53.682" v="9"/>
          <pc:sldLayoutMkLst>
            <pc:docMk/>
            <pc:sldMasterMk cId="2518570971" sldId="2147483734"/>
            <pc:sldLayoutMk cId="1965499749" sldId="2147483729"/>
          </pc:sldLayoutMkLst>
        </pc:sldLayoutChg>
        <pc:sldLayoutChg chg="add">
          <pc:chgData name="Dimitrichka Georgieva (2116247)" userId="S::2116247@student.uwtsd.ac.uk::f97a03dd-a30d-430a-8bf0-0b17af9878e4" providerId="AD" clId="Web-{A821DDC3-615F-C51D-6268-E391DB2435A9}" dt="2025-07-01T13:17:53.682" v="9"/>
          <pc:sldLayoutMkLst>
            <pc:docMk/>
            <pc:sldMasterMk cId="2518570971" sldId="2147483734"/>
            <pc:sldLayoutMk cId="826885614" sldId="2147483730"/>
          </pc:sldLayoutMkLst>
        </pc:sldLayoutChg>
        <pc:sldLayoutChg chg="add">
          <pc:chgData name="Dimitrichka Georgieva (2116247)" userId="S::2116247@student.uwtsd.ac.uk::f97a03dd-a30d-430a-8bf0-0b17af9878e4" providerId="AD" clId="Web-{A821DDC3-615F-C51D-6268-E391DB2435A9}" dt="2025-07-01T13:17:53.682" v="9"/>
          <pc:sldLayoutMkLst>
            <pc:docMk/>
            <pc:sldMasterMk cId="2518570971" sldId="2147483734"/>
            <pc:sldLayoutMk cId="770186945" sldId="2147483731"/>
          </pc:sldLayoutMkLst>
        </pc:sldLayoutChg>
        <pc:sldLayoutChg chg="add">
          <pc:chgData name="Dimitrichka Georgieva (2116247)" userId="S::2116247@student.uwtsd.ac.uk::f97a03dd-a30d-430a-8bf0-0b17af9878e4" providerId="AD" clId="Web-{A821DDC3-615F-C51D-6268-E391DB2435A9}" dt="2025-07-01T13:17:53.682" v="9"/>
          <pc:sldLayoutMkLst>
            <pc:docMk/>
            <pc:sldMasterMk cId="2518570971" sldId="2147483734"/>
            <pc:sldLayoutMk cId="1385674850" sldId="2147483732"/>
          </pc:sldLayoutMkLst>
        </pc:sldLayoutChg>
        <pc:sldLayoutChg chg="add">
          <pc:chgData name="Dimitrichka Georgieva (2116247)" userId="S::2116247@student.uwtsd.ac.uk::f97a03dd-a30d-430a-8bf0-0b17af9878e4" providerId="AD" clId="Web-{A821DDC3-615F-C51D-6268-E391DB2435A9}" dt="2025-07-01T13:17:53.682" v="9"/>
          <pc:sldLayoutMkLst>
            <pc:docMk/>
            <pc:sldMasterMk cId="2518570971" sldId="2147483734"/>
            <pc:sldLayoutMk cId="1639207565" sldId="2147483733"/>
          </pc:sldLayoutMkLst>
        </pc:sldLayoutChg>
      </pc:sldMasterChg>
    </pc:docChg>
  </pc:docChgLst>
  <pc:docChgLst>
    <pc:chgData name="Dimitrichka Georgieva (2116247)" userId="S::2116247@student.uwtsd.ac.uk::f97a03dd-a30d-430a-8bf0-0b17af9878e4" providerId="AD" clId="Web-{D9EF0D1F-7D76-463B-88DD-F814D8F5D50A}"/>
    <pc:docChg chg="addSld modSld">
      <pc:chgData name="Dimitrichka Georgieva (2116247)" userId="S::2116247@student.uwtsd.ac.uk::f97a03dd-a30d-430a-8bf0-0b17af9878e4" providerId="AD" clId="Web-{D9EF0D1F-7D76-463B-88DD-F814D8F5D50A}" dt="2025-07-02T18:43:40.713" v="936"/>
      <pc:docMkLst>
        <pc:docMk/>
      </pc:docMkLst>
      <pc:sldChg chg="delSp">
        <pc:chgData name="Dimitrichka Georgieva (2116247)" userId="S::2116247@student.uwtsd.ac.uk::f97a03dd-a30d-430a-8bf0-0b17af9878e4" providerId="AD" clId="Web-{D9EF0D1F-7D76-463B-88DD-F814D8F5D50A}" dt="2025-07-02T18:43:40.713" v="936"/>
        <pc:sldMkLst>
          <pc:docMk/>
          <pc:sldMk cId="109857222" sldId="256"/>
        </pc:sldMkLst>
        <pc:picChg chg="del">
          <ac:chgData name="Dimitrichka Georgieva (2116247)" userId="S::2116247@student.uwtsd.ac.uk::f97a03dd-a30d-430a-8bf0-0b17af9878e4" providerId="AD" clId="Web-{D9EF0D1F-7D76-463B-88DD-F814D8F5D50A}" dt="2025-07-02T18:43:40.713" v="936"/>
          <ac:picMkLst>
            <pc:docMk/>
            <pc:sldMk cId="109857222" sldId="256"/>
            <ac:picMk id="5" creationId="{5D400FB7-D6AA-E954-38FA-D14A2E18C144}"/>
          </ac:picMkLst>
        </pc:picChg>
      </pc:sldChg>
      <pc:sldChg chg="addSp delSp modSp">
        <pc:chgData name="Dimitrichka Georgieva (2116247)" userId="S::2116247@student.uwtsd.ac.uk::f97a03dd-a30d-430a-8bf0-0b17af9878e4" providerId="AD" clId="Web-{D9EF0D1F-7D76-463B-88DD-F814D8F5D50A}" dt="2025-07-02T18:43:19.837" v="935" actId="1076"/>
        <pc:sldMkLst>
          <pc:docMk/>
          <pc:sldMk cId="1327013661" sldId="257"/>
        </pc:sldMkLst>
        <pc:spChg chg="mod">
          <ac:chgData name="Dimitrichka Georgieva (2116247)" userId="S::2116247@student.uwtsd.ac.uk::f97a03dd-a30d-430a-8bf0-0b17af9878e4" providerId="AD" clId="Web-{D9EF0D1F-7D76-463B-88DD-F814D8F5D50A}" dt="2025-07-02T18:41:22.735" v="931"/>
          <ac:spMkLst>
            <pc:docMk/>
            <pc:sldMk cId="1327013661" sldId="257"/>
            <ac:spMk id="2" creationId="{E3533C40-081D-F88D-F561-1D82F4E861E1}"/>
          </ac:spMkLst>
        </pc:spChg>
        <pc:spChg chg="del">
          <ac:chgData name="Dimitrichka Georgieva (2116247)" userId="S::2116247@student.uwtsd.ac.uk::f97a03dd-a30d-430a-8bf0-0b17af9878e4" providerId="AD" clId="Web-{D9EF0D1F-7D76-463B-88DD-F814D8F5D50A}" dt="2025-07-02T18:41:22.735" v="931"/>
          <ac:spMkLst>
            <pc:docMk/>
            <pc:sldMk cId="1327013661" sldId="257"/>
            <ac:spMk id="30" creationId="{547C64C2-FC09-4323-A32D-5DCB300ADA1A}"/>
          </ac:spMkLst>
        </pc:spChg>
        <pc:spChg chg="del">
          <ac:chgData name="Dimitrichka Georgieva (2116247)" userId="S::2116247@student.uwtsd.ac.uk::f97a03dd-a30d-430a-8bf0-0b17af9878e4" providerId="AD" clId="Web-{D9EF0D1F-7D76-463B-88DD-F814D8F5D50A}" dt="2025-07-02T18:41:22.735" v="931"/>
          <ac:spMkLst>
            <pc:docMk/>
            <pc:sldMk cId="1327013661" sldId="257"/>
            <ac:spMk id="34" creationId="{58BDB0EE-D238-415B-9ED8-62AA6AB2AAD1}"/>
          </ac:spMkLst>
        </pc:spChg>
        <pc:spChg chg="del">
          <ac:chgData name="Dimitrichka Georgieva (2116247)" userId="S::2116247@student.uwtsd.ac.uk::f97a03dd-a30d-430a-8bf0-0b17af9878e4" providerId="AD" clId="Web-{D9EF0D1F-7D76-463B-88DD-F814D8F5D50A}" dt="2025-07-02T18:41:22.735" v="931"/>
          <ac:spMkLst>
            <pc:docMk/>
            <pc:sldMk cId="1327013661" sldId="257"/>
            <ac:spMk id="36" creationId="{C5B55FC3-961D-4325-82F1-DE92B0D04E03}"/>
          </ac:spMkLst>
        </pc:spChg>
        <pc:spChg chg="del">
          <ac:chgData name="Dimitrichka Georgieva (2116247)" userId="S::2116247@student.uwtsd.ac.uk::f97a03dd-a30d-430a-8bf0-0b17af9878e4" providerId="AD" clId="Web-{D9EF0D1F-7D76-463B-88DD-F814D8F5D50A}" dt="2025-07-02T18:41:22.735" v="931"/>
          <ac:spMkLst>
            <pc:docMk/>
            <pc:sldMk cId="1327013661" sldId="257"/>
            <ac:spMk id="38" creationId="{4C8AB332-D09E-4F28-943C-DABDD4716A3C}"/>
          </ac:spMkLst>
        </pc:spChg>
        <pc:spChg chg="add del mod">
          <ac:chgData name="Dimitrichka Georgieva (2116247)" userId="S::2116247@student.uwtsd.ac.uk::f97a03dd-a30d-430a-8bf0-0b17af9878e4" providerId="AD" clId="Web-{D9EF0D1F-7D76-463B-88DD-F814D8F5D50A}" dt="2025-07-02T18:41:22.735" v="931"/>
          <ac:spMkLst>
            <pc:docMk/>
            <pc:sldMk cId="1327013661" sldId="257"/>
            <ac:spMk id="185" creationId="{F3313A7F-4808-D4BB-B853-7F3F03EACB6A}"/>
          </ac:spMkLst>
        </pc:spChg>
        <pc:spChg chg="add">
          <ac:chgData name="Dimitrichka Georgieva (2116247)" userId="S::2116247@student.uwtsd.ac.uk::f97a03dd-a30d-430a-8bf0-0b17af9878e4" providerId="AD" clId="Web-{D9EF0D1F-7D76-463B-88DD-F814D8F5D50A}" dt="2025-07-02T18:41:22.735" v="931"/>
          <ac:spMkLst>
            <pc:docMk/>
            <pc:sldMk cId="1327013661" sldId="257"/>
            <ac:spMk id="191" creationId="{2659FDB4-FCBE-4A89-B46D-43D4FA54464D}"/>
          </ac:spMkLst>
        </pc:spChg>
        <pc:graphicFrameChg chg="del modGraphic">
          <ac:chgData name="Dimitrichka Georgieva (2116247)" userId="S::2116247@student.uwtsd.ac.uk::f97a03dd-a30d-430a-8bf0-0b17af9878e4" providerId="AD" clId="Web-{D9EF0D1F-7D76-463B-88DD-F814D8F5D50A}" dt="2025-07-02T18:30:16.132" v="684"/>
          <ac:graphicFrameMkLst>
            <pc:docMk/>
            <pc:sldMk cId="1327013661" sldId="257"/>
            <ac:graphicFrameMk id="26" creationId="{AC18C695-5D80-46D6-AB8A-BAD5E84A5387}"/>
          </ac:graphicFrameMkLst>
        </pc:graphicFrameChg>
        <pc:graphicFrameChg chg="add mod">
          <ac:chgData name="Dimitrichka Georgieva (2116247)" userId="S::2116247@student.uwtsd.ac.uk::f97a03dd-a30d-430a-8bf0-0b17af9878e4" providerId="AD" clId="Web-{D9EF0D1F-7D76-463B-88DD-F814D8F5D50A}" dt="2025-07-02T18:43:19.837" v="935" actId="1076"/>
          <ac:graphicFrameMkLst>
            <pc:docMk/>
            <pc:sldMk cId="1327013661" sldId="257"/>
            <ac:graphicFrameMk id="187" creationId="{DD257A36-1097-EA43-FE9B-57A4FC8DAF42}"/>
          </ac:graphicFrameMkLst>
        </pc:graphicFrameChg>
        <pc:cxnChg chg="del">
          <ac:chgData name="Dimitrichka Georgieva (2116247)" userId="S::2116247@student.uwtsd.ac.uk::f97a03dd-a30d-430a-8bf0-0b17af9878e4" providerId="AD" clId="Web-{D9EF0D1F-7D76-463B-88DD-F814D8F5D50A}" dt="2025-07-02T18:41:22.735" v="931"/>
          <ac:cxnSpMkLst>
            <pc:docMk/>
            <pc:sldMk cId="1327013661" sldId="257"/>
            <ac:cxnSpMk id="32" creationId="{C8F51B3F-8331-4E4A-AE96-D47B1006EEAD}"/>
          </ac:cxnSpMkLst>
        </pc:cxnChg>
        <pc:cxnChg chg="add">
          <ac:chgData name="Dimitrichka Georgieva (2116247)" userId="S::2116247@student.uwtsd.ac.uk::f97a03dd-a30d-430a-8bf0-0b17af9878e4" providerId="AD" clId="Web-{D9EF0D1F-7D76-463B-88DD-F814D8F5D50A}" dt="2025-07-02T18:41:22.735" v="931"/>
          <ac:cxnSpMkLst>
            <pc:docMk/>
            <pc:sldMk cId="1327013661" sldId="257"/>
            <ac:cxnSpMk id="193" creationId="{C8F51B3F-8331-4E4A-AE96-D47B1006EEAD}"/>
          </ac:cxnSpMkLst>
        </pc:cxnChg>
      </pc:sldChg>
      <pc:sldChg chg="addSp delSp modSp">
        <pc:chgData name="Dimitrichka Georgieva (2116247)" userId="S::2116247@student.uwtsd.ac.uk::f97a03dd-a30d-430a-8bf0-0b17af9878e4" providerId="AD" clId="Web-{D9EF0D1F-7D76-463B-88DD-F814D8F5D50A}" dt="2025-07-02T18:42:36.206" v="934" actId="20577"/>
        <pc:sldMkLst>
          <pc:docMk/>
          <pc:sldMk cId="2713657096" sldId="259"/>
        </pc:sldMkLst>
        <pc:spChg chg="mod">
          <ac:chgData name="Dimitrichka Georgieva (2116247)" userId="S::2116247@student.uwtsd.ac.uk::f97a03dd-a30d-430a-8bf0-0b17af9878e4" providerId="AD" clId="Web-{D9EF0D1F-7D76-463B-88DD-F814D8F5D50A}" dt="2025-07-02T18:42:36.206" v="934" actId="20577"/>
          <ac:spMkLst>
            <pc:docMk/>
            <pc:sldMk cId="2713657096" sldId="259"/>
            <ac:spMk id="4" creationId="{CBCE8925-092B-DC48-65FA-155BCEE76F12}"/>
          </ac:spMkLst>
        </pc:spChg>
        <pc:spChg chg="mod">
          <ac:chgData name="Dimitrichka Georgieva (2116247)" userId="S::2116247@student.uwtsd.ac.uk::f97a03dd-a30d-430a-8bf0-0b17af9878e4" providerId="AD" clId="Web-{D9EF0D1F-7D76-463B-88DD-F814D8F5D50A}" dt="2025-07-02T18:42:19.362" v="933"/>
          <ac:spMkLst>
            <pc:docMk/>
            <pc:sldMk cId="2713657096" sldId="259"/>
            <ac:spMk id="6" creationId="{3AF17DCE-B37C-F90F-FDF2-71FA9BC4E574}"/>
          </ac:spMkLst>
        </pc:spChg>
        <pc:spChg chg="del">
          <ac:chgData name="Dimitrichka Georgieva (2116247)" userId="S::2116247@student.uwtsd.ac.uk::f97a03dd-a30d-430a-8bf0-0b17af9878e4" providerId="AD" clId="Web-{D9EF0D1F-7D76-463B-88DD-F814D8F5D50A}" dt="2025-07-02T18:42:19.362" v="933"/>
          <ac:spMkLst>
            <pc:docMk/>
            <pc:sldMk cId="2713657096" sldId="259"/>
            <ac:spMk id="10" creationId="{8F9CBE3F-79A8-4F8F-88D9-DAD03D0D281F}"/>
          </ac:spMkLst>
        </pc:spChg>
        <pc:spChg chg="del">
          <ac:chgData name="Dimitrichka Georgieva (2116247)" userId="S::2116247@student.uwtsd.ac.uk::f97a03dd-a30d-430a-8bf0-0b17af9878e4" providerId="AD" clId="Web-{D9EF0D1F-7D76-463B-88DD-F814D8F5D50A}" dt="2025-07-02T18:42:19.362" v="933"/>
          <ac:spMkLst>
            <pc:docMk/>
            <pc:sldMk cId="2713657096" sldId="259"/>
            <ac:spMk id="12" creationId="{508BEF50-7B1E-49A4-BC19-5F4F1D755E64}"/>
          </ac:spMkLst>
        </pc:spChg>
        <pc:spChg chg="del">
          <ac:chgData name="Dimitrichka Georgieva (2116247)" userId="S::2116247@student.uwtsd.ac.uk::f97a03dd-a30d-430a-8bf0-0b17af9878e4" providerId="AD" clId="Web-{D9EF0D1F-7D76-463B-88DD-F814D8F5D50A}" dt="2025-07-02T18:42:19.362" v="933"/>
          <ac:spMkLst>
            <pc:docMk/>
            <pc:sldMk cId="2713657096" sldId="259"/>
            <ac:spMk id="14" creationId="{C5CB530E-515E-412C-9DF1-5F8FFBD6F383}"/>
          </ac:spMkLst>
        </pc:spChg>
        <pc:spChg chg="del">
          <ac:chgData name="Dimitrichka Georgieva (2116247)" userId="S::2116247@student.uwtsd.ac.uk::f97a03dd-a30d-430a-8bf0-0b17af9878e4" providerId="AD" clId="Web-{D9EF0D1F-7D76-463B-88DD-F814D8F5D50A}" dt="2025-07-02T18:42:19.362" v="933"/>
          <ac:spMkLst>
            <pc:docMk/>
            <pc:sldMk cId="2713657096" sldId="259"/>
            <ac:spMk id="16" creationId="{AEA7509D-F04F-40CB-A0B3-EEF16499CC9F}"/>
          </ac:spMkLst>
        </pc:spChg>
        <pc:spChg chg="del">
          <ac:chgData name="Dimitrichka Georgieva (2116247)" userId="S::2116247@student.uwtsd.ac.uk::f97a03dd-a30d-430a-8bf0-0b17af9878e4" providerId="AD" clId="Web-{D9EF0D1F-7D76-463B-88DD-F814D8F5D50A}" dt="2025-07-02T18:42:19.362" v="933"/>
          <ac:spMkLst>
            <pc:docMk/>
            <pc:sldMk cId="2713657096" sldId="259"/>
            <ac:spMk id="18" creationId="{C39ADB8F-D187-49D7-BDCF-C1B6DC727068}"/>
          </ac:spMkLst>
        </pc:spChg>
        <pc:spChg chg="del">
          <ac:chgData name="Dimitrichka Georgieva (2116247)" userId="S::2116247@student.uwtsd.ac.uk::f97a03dd-a30d-430a-8bf0-0b17af9878e4" providerId="AD" clId="Web-{D9EF0D1F-7D76-463B-88DD-F814D8F5D50A}" dt="2025-07-02T18:42:19.362" v="933"/>
          <ac:spMkLst>
            <pc:docMk/>
            <pc:sldMk cId="2713657096" sldId="259"/>
            <ac:spMk id="20" creationId="{712D4376-A578-4FF1-94FC-245E7A6A489F}"/>
          </ac:spMkLst>
        </pc:spChg>
        <pc:spChg chg="add">
          <ac:chgData name="Dimitrichka Georgieva (2116247)" userId="S::2116247@student.uwtsd.ac.uk::f97a03dd-a30d-430a-8bf0-0b17af9878e4" providerId="AD" clId="Web-{D9EF0D1F-7D76-463B-88DD-F814D8F5D50A}" dt="2025-07-02T18:42:19.362" v="933"/>
          <ac:spMkLst>
            <pc:docMk/>
            <pc:sldMk cId="2713657096" sldId="259"/>
            <ac:spMk id="31" creationId="{74AC7BD2-DBA9-2353-54C0-BBE83D3616BF}"/>
          </ac:spMkLst>
        </pc:spChg>
        <pc:spChg chg="add">
          <ac:chgData name="Dimitrichka Georgieva (2116247)" userId="S::2116247@student.uwtsd.ac.uk::f97a03dd-a30d-430a-8bf0-0b17af9878e4" providerId="AD" clId="Web-{D9EF0D1F-7D76-463B-88DD-F814D8F5D50A}" dt="2025-07-02T18:42:19.362" v="933"/>
          <ac:spMkLst>
            <pc:docMk/>
            <pc:sldMk cId="2713657096" sldId="259"/>
            <ac:spMk id="33" creationId="{52900BD5-AEEE-B253-A0E2-BBE562B017B0}"/>
          </ac:spMkLst>
        </pc:spChg>
        <pc:spChg chg="add">
          <ac:chgData name="Dimitrichka Georgieva (2116247)" userId="S::2116247@student.uwtsd.ac.uk::f97a03dd-a30d-430a-8bf0-0b17af9878e4" providerId="AD" clId="Web-{D9EF0D1F-7D76-463B-88DD-F814D8F5D50A}" dt="2025-07-02T18:42:19.362" v="933"/>
          <ac:spMkLst>
            <pc:docMk/>
            <pc:sldMk cId="2713657096" sldId="259"/>
            <ac:spMk id="35" creationId="{7FC1EE9C-D430-774A-14B1-4E8DA9024A97}"/>
          </ac:spMkLst>
        </pc:spChg>
      </pc:sldChg>
      <pc:sldChg chg="addSp delSp modSp new mod setBg">
        <pc:chgData name="Dimitrichka Georgieva (2116247)" userId="S::2116247@student.uwtsd.ac.uk::f97a03dd-a30d-430a-8bf0-0b17af9878e4" providerId="AD" clId="Web-{D9EF0D1F-7D76-463B-88DD-F814D8F5D50A}" dt="2025-07-02T18:26:06.310" v="679" actId="1076"/>
        <pc:sldMkLst>
          <pc:docMk/>
          <pc:sldMk cId="1131638238" sldId="267"/>
        </pc:sldMkLst>
        <pc:spChg chg="mod">
          <ac:chgData name="Dimitrichka Georgieva (2116247)" userId="S::2116247@student.uwtsd.ac.uk::f97a03dd-a30d-430a-8bf0-0b17af9878e4" providerId="AD" clId="Web-{D9EF0D1F-7D76-463B-88DD-F814D8F5D50A}" dt="2025-07-02T18:03:45.165" v="53" actId="14100"/>
          <ac:spMkLst>
            <pc:docMk/>
            <pc:sldMk cId="1131638238" sldId="267"/>
            <ac:spMk id="2" creationId="{991E8663-4354-80E9-D238-EA2F27CCD092}"/>
          </ac:spMkLst>
        </pc:spChg>
        <pc:spChg chg="del">
          <ac:chgData name="Dimitrichka Georgieva (2116247)" userId="S::2116247@student.uwtsd.ac.uk::f97a03dd-a30d-430a-8bf0-0b17af9878e4" providerId="AD" clId="Web-{D9EF0D1F-7D76-463B-88DD-F814D8F5D50A}" dt="2025-07-02T18:02:55.976" v="49"/>
          <ac:spMkLst>
            <pc:docMk/>
            <pc:sldMk cId="1131638238" sldId="267"/>
            <ac:spMk id="3" creationId="{92E02CF7-6348-A8B3-D424-4CF464B69A54}"/>
          </ac:spMkLst>
        </pc:spChg>
        <pc:spChg chg="add mod">
          <ac:chgData name="Dimitrichka Georgieva (2116247)" userId="S::2116247@student.uwtsd.ac.uk::f97a03dd-a30d-430a-8bf0-0b17af9878e4" providerId="AD" clId="Web-{D9EF0D1F-7D76-463B-88DD-F814D8F5D50A}" dt="2025-07-02T18:16:06.475" v="361" actId="1076"/>
          <ac:spMkLst>
            <pc:docMk/>
            <pc:sldMk cId="1131638238" sldId="267"/>
            <ac:spMk id="4" creationId="{EE079C4C-CA9E-8C56-7BE9-E97228E8E346}"/>
          </ac:spMkLst>
        </pc:spChg>
        <pc:spChg chg="add del mod">
          <ac:chgData name="Dimitrichka Georgieva (2116247)" userId="S::2116247@student.uwtsd.ac.uk::f97a03dd-a30d-430a-8bf0-0b17af9878e4" providerId="AD" clId="Web-{D9EF0D1F-7D76-463B-88DD-F814D8F5D50A}" dt="2025-07-02T18:11:37.434" v="234"/>
          <ac:spMkLst>
            <pc:docMk/>
            <pc:sldMk cId="1131638238" sldId="267"/>
            <ac:spMk id="6" creationId="{666F0D1E-B4DC-97F6-6424-192307253610}"/>
          </ac:spMkLst>
        </pc:spChg>
        <pc:spChg chg="add mod">
          <ac:chgData name="Dimitrichka Georgieva (2116247)" userId="S::2116247@student.uwtsd.ac.uk::f97a03dd-a30d-430a-8bf0-0b17af9878e4" providerId="AD" clId="Web-{D9EF0D1F-7D76-463B-88DD-F814D8F5D50A}" dt="2025-07-02T18:16:13.476" v="362" actId="1076"/>
          <ac:spMkLst>
            <pc:docMk/>
            <pc:sldMk cId="1131638238" sldId="267"/>
            <ac:spMk id="7" creationId="{89E4D798-FA39-2FA4-CC38-EC26A59BD711}"/>
          </ac:spMkLst>
        </pc:spChg>
        <pc:spChg chg="add del">
          <ac:chgData name="Dimitrichka Georgieva (2116247)" userId="S::2116247@student.uwtsd.ac.uk::f97a03dd-a30d-430a-8bf0-0b17af9878e4" providerId="AD" clId="Web-{D9EF0D1F-7D76-463B-88DD-F814D8F5D50A}" dt="2025-07-02T18:16:00.694" v="360"/>
          <ac:spMkLst>
            <pc:docMk/>
            <pc:sldMk cId="1131638238" sldId="267"/>
            <ac:spMk id="8" creationId="{FB6B0EF2-D30E-B706-F804-7CAAC4CBC4F0}"/>
          </ac:spMkLst>
        </pc:spChg>
        <pc:spChg chg="add mod">
          <ac:chgData name="Dimitrichka Georgieva (2116247)" userId="S::2116247@student.uwtsd.ac.uk::f97a03dd-a30d-430a-8bf0-0b17af9878e4" providerId="AD" clId="Web-{D9EF0D1F-7D76-463B-88DD-F814D8F5D50A}" dt="2025-07-02T18:26:06.310" v="679" actId="1076"/>
          <ac:spMkLst>
            <pc:docMk/>
            <pc:sldMk cId="1131638238" sldId="267"/>
            <ac:spMk id="10" creationId="{82C6855D-00CA-C2B5-3AA8-5390DE6A64AE}"/>
          </ac:spMkLst>
        </pc:spChg>
        <pc:spChg chg="add">
          <ac:chgData name="Dimitrichka Georgieva (2116247)" userId="S::2116247@student.uwtsd.ac.uk::f97a03dd-a30d-430a-8bf0-0b17af9878e4" providerId="AD" clId="Web-{D9EF0D1F-7D76-463B-88DD-F814D8F5D50A}" dt="2025-07-02T18:02:55.976" v="49"/>
          <ac:spMkLst>
            <pc:docMk/>
            <pc:sldMk cId="1131638238" sldId="267"/>
            <ac:spMk id="11" creationId="{4063B759-00FC-46D1-9898-8E8625268FAF}"/>
          </ac:spMkLst>
        </pc:spChg>
        <pc:spChg chg="add mod">
          <ac:chgData name="Dimitrichka Georgieva (2116247)" userId="S::2116247@student.uwtsd.ac.uk::f97a03dd-a30d-430a-8bf0-0b17af9878e4" providerId="AD" clId="Web-{D9EF0D1F-7D76-463B-88DD-F814D8F5D50A}" dt="2025-07-02T18:26:00.701" v="678" actId="14100"/>
          <ac:spMkLst>
            <pc:docMk/>
            <pc:sldMk cId="1131638238" sldId="267"/>
            <ac:spMk id="12" creationId="{64F04AC9-643D-E43C-87E0-B3B4C27B4DA8}"/>
          </ac:spMkLst>
        </pc:spChg>
        <pc:spChg chg="add">
          <ac:chgData name="Dimitrichka Georgieva (2116247)" userId="S::2116247@student.uwtsd.ac.uk::f97a03dd-a30d-430a-8bf0-0b17af9878e4" providerId="AD" clId="Web-{D9EF0D1F-7D76-463B-88DD-F814D8F5D50A}" dt="2025-07-02T18:02:55.976" v="49"/>
          <ac:spMkLst>
            <pc:docMk/>
            <pc:sldMk cId="1131638238" sldId="267"/>
            <ac:spMk id="13" creationId="{D5B012D8-7F27-4758-9AC6-C889B154BD73}"/>
          </ac:spMkLst>
        </pc:spChg>
        <pc:picChg chg="add">
          <ac:chgData name="Dimitrichka Georgieva (2116247)" userId="S::2116247@student.uwtsd.ac.uk::f97a03dd-a30d-430a-8bf0-0b17af9878e4" providerId="AD" clId="Web-{D9EF0D1F-7D76-463B-88DD-F814D8F5D50A}" dt="2025-07-02T18:02:55.976" v="49"/>
          <ac:picMkLst>
            <pc:docMk/>
            <pc:sldMk cId="1131638238" sldId="267"/>
            <ac:picMk id="5" creationId="{1DE3DDDE-FCC6-9D78-6A57-3B0335033B91}"/>
          </ac:picMkLst>
        </pc:picChg>
        <pc:cxnChg chg="add">
          <ac:chgData name="Dimitrichka Georgieva (2116247)" userId="S::2116247@student.uwtsd.ac.uk::f97a03dd-a30d-430a-8bf0-0b17af9878e4" providerId="AD" clId="Web-{D9EF0D1F-7D76-463B-88DD-F814D8F5D50A}" dt="2025-07-02T18:02:55.976" v="49"/>
          <ac:cxnSpMkLst>
            <pc:docMk/>
            <pc:sldMk cId="1131638238" sldId="267"/>
            <ac:cxnSpMk id="9" creationId="{D1B787A8-0D67-4B7E-9B48-86BD906AB6B5}"/>
          </ac:cxnSpMkLst>
        </pc:cxnChg>
      </pc:sldChg>
    </pc:docChg>
  </pc:docChgLst>
  <pc:docChgLst>
    <pc:chgData name="Dimitrichka Georgieva (2116247)" userId="S::2116247@student.uwtsd.ac.uk::f97a03dd-a30d-430a-8bf0-0b17af9878e4" providerId="AD" clId="Web-{66534C3E-0348-F074-4953-6A8FC6992BF0}"/>
    <pc:docChg chg="addSld delSld modSld sldOrd">
      <pc:chgData name="Dimitrichka Georgieva (2116247)" userId="S::2116247@student.uwtsd.ac.uk::f97a03dd-a30d-430a-8bf0-0b17af9878e4" providerId="AD" clId="Web-{66534C3E-0348-F074-4953-6A8FC6992BF0}" dt="2025-07-02T19:18:03.969" v="242" actId="14100"/>
      <pc:docMkLst>
        <pc:docMk/>
      </pc:docMkLst>
      <pc:sldChg chg="addSp delSp modSp del mod setBg">
        <pc:chgData name="Dimitrichka Georgieva (2116247)" userId="S::2116247@student.uwtsd.ac.uk::f97a03dd-a30d-430a-8bf0-0b17af9878e4" providerId="AD" clId="Web-{66534C3E-0348-F074-4953-6A8FC6992BF0}" dt="2025-07-02T19:06:01.264" v="82"/>
        <pc:sldMkLst>
          <pc:docMk/>
          <pc:sldMk cId="109857222" sldId="256"/>
        </pc:sldMkLst>
        <pc:spChg chg="add del mod">
          <ac:chgData name="Dimitrichka Georgieva (2116247)" userId="S::2116247@student.uwtsd.ac.uk::f97a03dd-a30d-430a-8bf0-0b17af9878e4" providerId="AD" clId="Web-{66534C3E-0348-F074-4953-6A8FC6992BF0}" dt="2025-07-02T19:05:36.638" v="79"/>
          <ac:spMkLst>
            <pc:docMk/>
            <pc:sldMk cId="109857222" sldId="256"/>
            <ac:spMk id="5" creationId="{C88B3D6B-7F1C-6E07-45BC-77DADFFEDEC6}"/>
          </ac:spMkLst>
        </pc:spChg>
        <pc:spChg chg="add del">
          <ac:chgData name="Dimitrichka Georgieva (2116247)" userId="S::2116247@student.uwtsd.ac.uk::f97a03dd-a30d-430a-8bf0-0b17af9878e4" providerId="AD" clId="Web-{66534C3E-0348-F074-4953-6A8FC6992BF0}" dt="2025-07-02T19:05:46.685" v="81"/>
          <ac:spMkLst>
            <pc:docMk/>
            <pc:sldMk cId="109857222" sldId="256"/>
            <ac:spMk id="8" creationId="{76F036C9-4A29-BD3F-5270-77D263F21EF3}"/>
          </ac:spMkLst>
        </pc:spChg>
        <pc:picChg chg="add mod modCrop">
          <ac:chgData name="Dimitrichka Georgieva (2116247)" userId="S::2116247@student.uwtsd.ac.uk::f97a03dd-a30d-430a-8bf0-0b17af9878e4" providerId="AD" clId="Web-{66534C3E-0348-F074-4953-6A8FC6992BF0}" dt="2025-07-02T19:04:54.683" v="75" actId="14100"/>
          <ac:picMkLst>
            <pc:docMk/>
            <pc:sldMk cId="109857222" sldId="256"/>
            <ac:picMk id="4" creationId="{66DBA660-7157-2979-362A-EA2891B4C7E6}"/>
          </ac:picMkLst>
        </pc:picChg>
      </pc:sldChg>
      <pc:sldChg chg="ord">
        <pc:chgData name="Dimitrichka Georgieva (2116247)" userId="S::2116247@student.uwtsd.ac.uk::f97a03dd-a30d-430a-8bf0-0b17af9878e4" providerId="AD" clId="Web-{66534C3E-0348-F074-4953-6A8FC6992BF0}" dt="2025-07-02T19:06:26.672" v="84"/>
        <pc:sldMkLst>
          <pc:docMk/>
          <pc:sldMk cId="1327013661" sldId="257"/>
        </pc:sldMkLst>
      </pc:sldChg>
      <pc:sldChg chg="modSp">
        <pc:chgData name="Dimitrichka Georgieva (2116247)" userId="S::2116247@student.uwtsd.ac.uk::f97a03dd-a30d-430a-8bf0-0b17af9878e4" providerId="AD" clId="Web-{66534C3E-0348-F074-4953-6A8FC6992BF0}" dt="2025-07-02T18:46:59.603" v="6" actId="20577"/>
        <pc:sldMkLst>
          <pc:docMk/>
          <pc:sldMk cId="2592614571" sldId="261"/>
        </pc:sldMkLst>
        <pc:spChg chg="mod">
          <ac:chgData name="Dimitrichka Georgieva (2116247)" userId="S::2116247@student.uwtsd.ac.uk::f97a03dd-a30d-430a-8bf0-0b17af9878e4" providerId="AD" clId="Web-{66534C3E-0348-F074-4953-6A8FC6992BF0}" dt="2025-07-02T18:46:49.821" v="4" actId="20577"/>
          <ac:spMkLst>
            <pc:docMk/>
            <pc:sldMk cId="2592614571" sldId="261"/>
            <ac:spMk id="2" creationId="{6DA3E6BA-0286-FF81-B9D0-C8A2B6176EB9}"/>
          </ac:spMkLst>
        </pc:spChg>
        <pc:spChg chg="mod">
          <ac:chgData name="Dimitrichka Georgieva (2116247)" userId="S::2116247@student.uwtsd.ac.uk::f97a03dd-a30d-430a-8bf0-0b17af9878e4" providerId="AD" clId="Web-{66534C3E-0348-F074-4953-6A8FC6992BF0}" dt="2025-07-02T18:46:59.603" v="6" actId="20577"/>
          <ac:spMkLst>
            <pc:docMk/>
            <pc:sldMk cId="2592614571" sldId="261"/>
            <ac:spMk id="4" creationId="{8271BF8F-7D26-1689-3C75-9D10197E21CF}"/>
          </ac:spMkLst>
        </pc:spChg>
      </pc:sldChg>
      <pc:sldChg chg="addSp delSp modSp">
        <pc:chgData name="Dimitrichka Georgieva (2116247)" userId="S::2116247@student.uwtsd.ac.uk::f97a03dd-a30d-430a-8bf0-0b17af9878e4" providerId="AD" clId="Web-{66534C3E-0348-F074-4953-6A8FC6992BF0}" dt="2025-07-02T18:54:44.545" v="35" actId="14100"/>
        <pc:sldMkLst>
          <pc:docMk/>
          <pc:sldMk cId="1333470780" sldId="263"/>
        </pc:sldMkLst>
        <pc:spChg chg="mod ord">
          <ac:chgData name="Dimitrichka Georgieva (2116247)" userId="S::2116247@student.uwtsd.ac.uk::f97a03dd-a30d-430a-8bf0-0b17af9878e4" providerId="AD" clId="Web-{66534C3E-0348-F074-4953-6A8FC6992BF0}" dt="2025-07-02T18:54:02.825" v="29" actId="1076"/>
          <ac:spMkLst>
            <pc:docMk/>
            <pc:sldMk cId="1333470780" sldId="263"/>
            <ac:spMk id="2" creationId="{E5C477A6-AAA6-68A2-A961-0ECE780F1FFD}"/>
          </ac:spMkLst>
        </pc:spChg>
        <pc:spChg chg="del">
          <ac:chgData name="Dimitrichka Georgieva (2116247)" userId="S::2116247@student.uwtsd.ac.uk::f97a03dd-a30d-430a-8bf0-0b17af9878e4" providerId="AD" clId="Web-{66534C3E-0348-F074-4953-6A8FC6992BF0}" dt="2025-07-02T18:48:43.858" v="7"/>
          <ac:spMkLst>
            <pc:docMk/>
            <pc:sldMk cId="1333470780" sldId="263"/>
            <ac:spMk id="58" creationId="{79C60ED7-11F7-478C-AC8E-0865FABDACBF}"/>
          </ac:spMkLst>
        </pc:spChg>
        <pc:spChg chg="del">
          <ac:chgData name="Dimitrichka Georgieva (2116247)" userId="S::2116247@student.uwtsd.ac.uk::f97a03dd-a30d-430a-8bf0-0b17af9878e4" providerId="AD" clId="Web-{66534C3E-0348-F074-4953-6A8FC6992BF0}" dt="2025-07-02T18:48:43.858" v="7"/>
          <ac:spMkLst>
            <pc:docMk/>
            <pc:sldMk cId="1333470780" sldId="263"/>
            <ac:spMk id="60" creationId="{D472C551-D440-40DF-9260-BDB9AC40960A}"/>
          </ac:spMkLst>
        </pc:spChg>
        <pc:spChg chg="del">
          <ac:chgData name="Dimitrichka Georgieva (2116247)" userId="S::2116247@student.uwtsd.ac.uk::f97a03dd-a30d-430a-8bf0-0b17af9878e4" providerId="AD" clId="Web-{66534C3E-0348-F074-4953-6A8FC6992BF0}" dt="2025-07-02T18:48:43.858" v="7"/>
          <ac:spMkLst>
            <pc:docMk/>
            <pc:sldMk cId="1333470780" sldId="263"/>
            <ac:spMk id="64" creationId="{508BEF50-7B1E-49A4-BC19-5F4F1D755E64}"/>
          </ac:spMkLst>
        </pc:spChg>
        <pc:spChg chg="del">
          <ac:chgData name="Dimitrichka Georgieva (2116247)" userId="S::2116247@student.uwtsd.ac.uk::f97a03dd-a30d-430a-8bf0-0b17af9878e4" providerId="AD" clId="Web-{66534C3E-0348-F074-4953-6A8FC6992BF0}" dt="2025-07-02T18:48:43.858" v="7"/>
          <ac:spMkLst>
            <pc:docMk/>
            <pc:sldMk cId="1333470780" sldId="263"/>
            <ac:spMk id="66" creationId="{3FBAD350-5664-4811-A208-657FB882D350}"/>
          </ac:spMkLst>
        </pc:spChg>
        <pc:spChg chg="del">
          <ac:chgData name="Dimitrichka Georgieva (2116247)" userId="S::2116247@student.uwtsd.ac.uk::f97a03dd-a30d-430a-8bf0-0b17af9878e4" providerId="AD" clId="Web-{66534C3E-0348-F074-4953-6A8FC6992BF0}" dt="2025-07-02T18:48:43.858" v="7"/>
          <ac:spMkLst>
            <pc:docMk/>
            <pc:sldMk cId="1333470780" sldId="263"/>
            <ac:spMk id="68" creationId="{C39ADB8F-D187-49D7-BDCF-C1B6DC727068}"/>
          </ac:spMkLst>
        </pc:spChg>
        <pc:spChg chg="del">
          <ac:chgData name="Dimitrichka Georgieva (2116247)" userId="S::2116247@student.uwtsd.ac.uk::f97a03dd-a30d-430a-8bf0-0b17af9878e4" providerId="AD" clId="Web-{66534C3E-0348-F074-4953-6A8FC6992BF0}" dt="2025-07-02T18:49:40.673" v="10"/>
          <ac:spMkLst>
            <pc:docMk/>
            <pc:sldMk cId="1333470780" sldId="263"/>
            <ac:spMk id="75" creationId="{6ACA6F80-D392-A64E-3CF8-F28F1CCEE67B}"/>
          </ac:spMkLst>
        </pc:spChg>
        <pc:spChg chg="add del">
          <ac:chgData name="Dimitrichka Georgieva (2116247)" userId="S::2116247@student.uwtsd.ac.uk::f97a03dd-a30d-430a-8bf0-0b17af9878e4" providerId="AD" clId="Web-{66534C3E-0348-F074-4953-6A8FC6992BF0}" dt="2025-07-02T18:49:40.673" v="10"/>
          <ac:spMkLst>
            <pc:docMk/>
            <pc:sldMk cId="1333470780" sldId="263"/>
            <ac:spMk id="77" creationId="{B9CF7697-7785-13A2-37F8-7A9A3BCA8EAE}"/>
          </ac:spMkLst>
        </pc:spChg>
        <pc:spChg chg="add del">
          <ac:chgData name="Dimitrichka Georgieva (2116247)" userId="S::2116247@student.uwtsd.ac.uk::f97a03dd-a30d-430a-8bf0-0b17af9878e4" providerId="AD" clId="Web-{66534C3E-0348-F074-4953-6A8FC6992BF0}" dt="2025-07-02T18:49:40.673" v="10"/>
          <ac:spMkLst>
            <pc:docMk/>
            <pc:sldMk cId="1333470780" sldId="263"/>
            <ac:spMk id="79" creationId="{69B17A55-1949-47FB-267D-10785025ACE3}"/>
          </ac:spMkLst>
        </pc:spChg>
        <pc:spChg chg="add del">
          <ac:chgData name="Dimitrichka Georgieva (2116247)" userId="S::2116247@student.uwtsd.ac.uk::f97a03dd-a30d-430a-8bf0-0b17af9878e4" providerId="AD" clId="Web-{66534C3E-0348-F074-4953-6A8FC6992BF0}" dt="2025-07-02T18:49:40.673" v="10"/>
          <ac:spMkLst>
            <pc:docMk/>
            <pc:sldMk cId="1333470780" sldId="263"/>
            <ac:spMk id="81" creationId="{D05C042D-E5AA-5084-A55B-DCCED9548048}"/>
          </ac:spMkLst>
        </pc:spChg>
        <pc:spChg chg="add del">
          <ac:chgData name="Dimitrichka Georgieva (2116247)" userId="S::2116247@student.uwtsd.ac.uk::f97a03dd-a30d-430a-8bf0-0b17af9878e4" providerId="AD" clId="Web-{66534C3E-0348-F074-4953-6A8FC6992BF0}" dt="2025-07-02T18:49:40.673" v="10"/>
          <ac:spMkLst>
            <pc:docMk/>
            <pc:sldMk cId="1333470780" sldId="263"/>
            <ac:spMk id="83" creationId="{83E813A6-A7B0-20D7-7069-AB1B54E730AD}"/>
          </ac:spMkLst>
        </pc:spChg>
        <pc:spChg chg="add del">
          <ac:chgData name="Dimitrichka Georgieva (2116247)" userId="S::2116247@student.uwtsd.ac.uk::f97a03dd-a30d-430a-8bf0-0b17af9878e4" providerId="AD" clId="Web-{66534C3E-0348-F074-4953-6A8FC6992BF0}" dt="2025-07-02T18:50:38.316" v="16"/>
          <ac:spMkLst>
            <pc:docMk/>
            <pc:sldMk cId="1333470780" sldId="263"/>
            <ac:spMk id="88" creationId="{8D1AA55E-40D5-461B-A5A8-4AE8AAB71B08}"/>
          </ac:spMkLst>
        </pc:spChg>
        <pc:spChg chg="add del">
          <ac:chgData name="Dimitrichka Georgieva (2116247)" userId="S::2116247@student.uwtsd.ac.uk::f97a03dd-a30d-430a-8bf0-0b17af9878e4" providerId="AD" clId="Web-{66534C3E-0348-F074-4953-6A8FC6992BF0}" dt="2025-07-02T18:50:38.316" v="16"/>
          <ac:spMkLst>
            <pc:docMk/>
            <pc:sldMk cId="1333470780" sldId="263"/>
            <ac:spMk id="92" creationId="{6CB927A4-E432-4310-9CD5-E89FF5063179}"/>
          </ac:spMkLst>
        </pc:spChg>
        <pc:spChg chg="add del">
          <ac:chgData name="Dimitrichka Georgieva (2116247)" userId="S::2116247@student.uwtsd.ac.uk::f97a03dd-a30d-430a-8bf0-0b17af9878e4" providerId="AD" clId="Web-{66534C3E-0348-F074-4953-6A8FC6992BF0}" dt="2025-07-02T18:50:38.316" v="16"/>
          <ac:spMkLst>
            <pc:docMk/>
            <pc:sldMk cId="1333470780" sldId="263"/>
            <ac:spMk id="94" creationId="{E3020543-B24B-4EC4-8FFC-8DD88EEA91A8}"/>
          </ac:spMkLst>
        </pc:spChg>
        <pc:spChg chg="add del">
          <ac:chgData name="Dimitrichka Georgieva (2116247)" userId="S::2116247@student.uwtsd.ac.uk::f97a03dd-a30d-430a-8bf0-0b17af9878e4" providerId="AD" clId="Web-{66534C3E-0348-F074-4953-6A8FC6992BF0}" dt="2025-07-02T18:52:43.649" v="24"/>
          <ac:spMkLst>
            <pc:docMk/>
            <pc:sldMk cId="1333470780" sldId="263"/>
            <ac:spMk id="99" creationId="{8D1AA55E-40D5-461B-A5A8-4AE8AAB71B08}"/>
          </ac:spMkLst>
        </pc:spChg>
        <pc:spChg chg="add del">
          <ac:chgData name="Dimitrichka Georgieva (2116247)" userId="S::2116247@student.uwtsd.ac.uk::f97a03dd-a30d-430a-8bf0-0b17af9878e4" providerId="AD" clId="Web-{66534C3E-0348-F074-4953-6A8FC6992BF0}" dt="2025-07-02T18:52:43.649" v="24"/>
          <ac:spMkLst>
            <pc:docMk/>
            <pc:sldMk cId="1333470780" sldId="263"/>
            <ac:spMk id="103" creationId="{6CB927A4-E432-4310-9CD5-E89FF5063179}"/>
          </ac:spMkLst>
        </pc:spChg>
        <pc:spChg chg="add del">
          <ac:chgData name="Dimitrichka Georgieva (2116247)" userId="S::2116247@student.uwtsd.ac.uk::f97a03dd-a30d-430a-8bf0-0b17af9878e4" providerId="AD" clId="Web-{66534C3E-0348-F074-4953-6A8FC6992BF0}" dt="2025-07-02T18:52:43.649" v="24"/>
          <ac:spMkLst>
            <pc:docMk/>
            <pc:sldMk cId="1333470780" sldId="263"/>
            <ac:spMk id="105" creationId="{E3020543-B24B-4EC4-8FFC-8DD88EEA91A8}"/>
          </ac:spMkLst>
        </pc:spChg>
        <pc:spChg chg="add del">
          <ac:chgData name="Dimitrichka Georgieva (2116247)" userId="S::2116247@student.uwtsd.ac.uk::f97a03dd-a30d-430a-8bf0-0b17af9878e4" providerId="AD" clId="Web-{66534C3E-0348-F074-4953-6A8FC6992BF0}" dt="2025-07-02T18:53:41.824" v="26"/>
          <ac:spMkLst>
            <pc:docMk/>
            <pc:sldMk cId="1333470780" sldId="263"/>
            <ac:spMk id="110" creationId="{064D2207-AA67-DAD1-D42E-7A07328CA8EF}"/>
          </ac:spMkLst>
        </pc:spChg>
        <pc:spChg chg="add del">
          <ac:chgData name="Dimitrichka Georgieva (2116247)" userId="S::2116247@student.uwtsd.ac.uk::f97a03dd-a30d-430a-8bf0-0b17af9878e4" providerId="AD" clId="Web-{66534C3E-0348-F074-4953-6A8FC6992BF0}" dt="2025-07-02T18:53:41.824" v="26"/>
          <ac:spMkLst>
            <pc:docMk/>
            <pc:sldMk cId="1333470780" sldId="263"/>
            <ac:spMk id="112" creationId="{74AC7BD2-DBA9-2353-54C0-BBE83D3616BF}"/>
          </ac:spMkLst>
        </pc:spChg>
        <pc:spChg chg="add del">
          <ac:chgData name="Dimitrichka Georgieva (2116247)" userId="S::2116247@student.uwtsd.ac.uk::f97a03dd-a30d-430a-8bf0-0b17af9878e4" providerId="AD" clId="Web-{66534C3E-0348-F074-4953-6A8FC6992BF0}" dt="2025-07-02T18:53:41.824" v="26"/>
          <ac:spMkLst>
            <pc:docMk/>
            <pc:sldMk cId="1333470780" sldId="263"/>
            <ac:spMk id="114" creationId="{52900BD5-AEEE-B253-A0E2-BBE562B017B0}"/>
          </ac:spMkLst>
        </pc:spChg>
        <pc:spChg chg="add del">
          <ac:chgData name="Dimitrichka Georgieva (2116247)" userId="S::2116247@student.uwtsd.ac.uk::f97a03dd-a30d-430a-8bf0-0b17af9878e4" providerId="AD" clId="Web-{66534C3E-0348-F074-4953-6A8FC6992BF0}" dt="2025-07-02T18:53:41.824" v="26"/>
          <ac:spMkLst>
            <pc:docMk/>
            <pc:sldMk cId="1333470780" sldId="263"/>
            <ac:spMk id="116" creationId="{7FC1EE9C-D430-774A-14B1-4E8DA9024A97}"/>
          </ac:spMkLst>
        </pc:spChg>
        <pc:spChg chg="add">
          <ac:chgData name="Dimitrichka Georgieva (2116247)" userId="S::2116247@student.uwtsd.ac.uk::f97a03dd-a30d-430a-8bf0-0b17af9878e4" providerId="AD" clId="Web-{66534C3E-0348-F074-4953-6A8FC6992BF0}" dt="2025-07-02T18:53:41.824" v="26"/>
          <ac:spMkLst>
            <pc:docMk/>
            <pc:sldMk cId="1333470780" sldId="263"/>
            <ac:spMk id="121" creationId="{8D1AA55E-40D5-461B-A5A8-4AE8AAB71B08}"/>
          </ac:spMkLst>
        </pc:spChg>
        <pc:spChg chg="add">
          <ac:chgData name="Dimitrichka Georgieva (2116247)" userId="S::2116247@student.uwtsd.ac.uk::f97a03dd-a30d-430a-8bf0-0b17af9878e4" providerId="AD" clId="Web-{66534C3E-0348-F074-4953-6A8FC6992BF0}" dt="2025-07-02T18:53:41.824" v="26"/>
          <ac:spMkLst>
            <pc:docMk/>
            <pc:sldMk cId="1333470780" sldId="263"/>
            <ac:spMk id="125" creationId="{6CB927A4-E432-4310-9CD5-E89FF5063179}"/>
          </ac:spMkLst>
        </pc:spChg>
        <pc:spChg chg="add">
          <ac:chgData name="Dimitrichka Georgieva (2116247)" userId="S::2116247@student.uwtsd.ac.uk::f97a03dd-a30d-430a-8bf0-0b17af9878e4" providerId="AD" clId="Web-{66534C3E-0348-F074-4953-6A8FC6992BF0}" dt="2025-07-02T18:53:41.824" v="26"/>
          <ac:spMkLst>
            <pc:docMk/>
            <pc:sldMk cId="1333470780" sldId="263"/>
            <ac:spMk id="127" creationId="{E3020543-B24B-4EC4-8FFC-8DD88EEA91A8}"/>
          </ac:spMkLst>
        </pc:spChg>
        <pc:graphicFrameChg chg="mod modGraphic">
          <ac:chgData name="Dimitrichka Georgieva (2116247)" userId="S::2116247@student.uwtsd.ac.uk::f97a03dd-a30d-430a-8bf0-0b17af9878e4" providerId="AD" clId="Web-{66534C3E-0348-F074-4953-6A8FC6992BF0}" dt="2025-07-02T18:54:44.545" v="35" actId="14100"/>
          <ac:graphicFrameMkLst>
            <pc:docMk/>
            <pc:sldMk cId="1333470780" sldId="263"/>
            <ac:graphicFrameMk id="70" creationId="{F2C52094-E8C2-58E5-2916-78019A966804}"/>
          </ac:graphicFrameMkLst>
        </pc:graphicFrameChg>
        <pc:picChg chg="mod ord">
          <ac:chgData name="Dimitrichka Georgieva (2116247)" userId="S::2116247@student.uwtsd.ac.uk::f97a03dd-a30d-430a-8bf0-0b17af9878e4" providerId="AD" clId="Web-{66534C3E-0348-F074-4953-6A8FC6992BF0}" dt="2025-07-02T18:53:41.824" v="26"/>
          <ac:picMkLst>
            <pc:docMk/>
            <pc:sldMk cId="1333470780" sldId="263"/>
            <ac:picMk id="4" creationId="{3A4D2188-D6C1-EFCB-A9EF-C1EC3B86FB87}"/>
          </ac:picMkLst>
        </pc:picChg>
        <pc:cxnChg chg="del">
          <ac:chgData name="Dimitrichka Georgieva (2116247)" userId="S::2116247@student.uwtsd.ac.uk::f97a03dd-a30d-430a-8bf0-0b17af9878e4" providerId="AD" clId="Web-{66534C3E-0348-F074-4953-6A8FC6992BF0}" dt="2025-07-02T18:50:38.316" v="16"/>
          <ac:cxnSpMkLst>
            <pc:docMk/>
            <pc:sldMk cId="1333470780" sldId="263"/>
            <ac:cxnSpMk id="90" creationId="{7EB498BD-8089-4626-91EA-4978EBEF535E}"/>
          </ac:cxnSpMkLst>
        </pc:cxnChg>
        <pc:cxnChg chg="add">
          <ac:chgData name="Dimitrichka Georgieva (2116247)" userId="S::2116247@student.uwtsd.ac.uk::f97a03dd-a30d-430a-8bf0-0b17af9878e4" providerId="AD" clId="Web-{66534C3E-0348-F074-4953-6A8FC6992BF0}" dt="2025-07-02T18:50:38.316" v="16"/>
          <ac:cxnSpMkLst>
            <pc:docMk/>
            <pc:sldMk cId="1333470780" sldId="263"/>
            <ac:cxnSpMk id="101" creationId="{7EB498BD-8089-4626-91EA-4978EBEF535E}"/>
          </ac:cxnSpMkLst>
        </pc:cxnChg>
      </pc:sldChg>
      <pc:sldChg chg="addSp delSp modSp">
        <pc:chgData name="Dimitrichka Georgieva (2116247)" userId="S::2116247@student.uwtsd.ac.uk::f97a03dd-a30d-430a-8bf0-0b17af9878e4" providerId="AD" clId="Web-{66534C3E-0348-F074-4953-6A8FC6992BF0}" dt="2025-07-02T18:55:26.078" v="36"/>
        <pc:sldMkLst>
          <pc:docMk/>
          <pc:sldMk cId="857177493" sldId="264"/>
        </pc:sldMkLst>
        <pc:spChg chg="mod">
          <ac:chgData name="Dimitrichka Georgieva (2116247)" userId="S::2116247@student.uwtsd.ac.uk::f97a03dd-a30d-430a-8bf0-0b17af9878e4" providerId="AD" clId="Web-{66534C3E-0348-F074-4953-6A8FC6992BF0}" dt="2025-07-02T18:55:26.078" v="36"/>
          <ac:spMkLst>
            <pc:docMk/>
            <pc:sldMk cId="857177493" sldId="264"/>
            <ac:spMk id="2" creationId="{8637DB09-B51A-360D-80B0-10307996FDB5}"/>
          </ac:spMkLst>
        </pc:spChg>
        <pc:spChg chg="del">
          <ac:chgData name="Dimitrichka Georgieva (2116247)" userId="S::2116247@student.uwtsd.ac.uk::f97a03dd-a30d-430a-8bf0-0b17af9878e4" providerId="AD" clId="Web-{66534C3E-0348-F074-4953-6A8FC6992BF0}" dt="2025-07-02T18:55:26.078" v="36"/>
          <ac:spMkLst>
            <pc:docMk/>
            <pc:sldMk cId="857177493" sldId="264"/>
            <ac:spMk id="10" creationId="{8F9CBE3F-79A8-4F8F-88D9-DAD03D0D281F}"/>
          </ac:spMkLst>
        </pc:spChg>
        <pc:spChg chg="del">
          <ac:chgData name="Dimitrichka Georgieva (2116247)" userId="S::2116247@student.uwtsd.ac.uk::f97a03dd-a30d-430a-8bf0-0b17af9878e4" providerId="AD" clId="Web-{66534C3E-0348-F074-4953-6A8FC6992BF0}" dt="2025-07-02T18:55:26.078" v="36"/>
          <ac:spMkLst>
            <pc:docMk/>
            <pc:sldMk cId="857177493" sldId="264"/>
            <ac:spMk id="12" creationId="{508BEF50-7B1E-49A4-BC19-5F4F1D755E64}"/>
          </ac:spMkLst>
        </pc:spChg>
        <pc:spChg chg="del">
          <ac:chgData name="Dimitrichka Georgieva (2116247)" userId="S::2116247@student.uwtsd.ac.uk::f97a03dd-a30d-430a-8bf0-0b17af9878e4" providerId="AD" clId="Web-{66534C3E-0348-F074-4953-6A8FC6992BF0}" dt="2025-07-02T18:55:26.078" v="36"/>
          <ac:spMkLst>
            <pc:docMk/>
            <pc:sldMk cId="857177493" sldId="264"/>
            <ac:spMk id="14" creationId="{C5CB530E-515E-412C-9DF1-5F8FFBD6F383}"/>
          </ac:spMkLst>
        </pc:spChg>
        <pc:spChg chg="del">
          <ac:chgData name="Dimitrichka Georgieva (2116247)" userId="S::2116247@student.uwtsd.ac.uk::f97a03dd-a30d-430a-8bf0-0b17af9878e4" providerId="AD" clId="Web-{66534C3E-0348-F074-4953-6A8FC6992BF0}" dt="2025-07-02T18:55:26.078" v="36"/>
          <ac:spMkLst>
            <pc:docMk/>
            <pc:sldMk cId="857177493" sldId="264"/>
            <ac:spMk id="16" creationId="{AEA7509D-F04F-40CB-A0B3-EEF16499CC9F}"/>
          </ac:spMkLst>
        </pc:spChg>
        <pc:spChg chg="del">
          <ac:chgData name="Dimitrichka Georgieva (2116247)" userId="S::2116247@student.uwtsd.ac.uk::f97a03dd-a30d-430a-8bf0-0b17af9878e4" providerId="AD" clId="Web-{66534C3E-0348-F074-4953-6A8FC6992BF0}" dt="2025-07-02T18:55:26.078" v="36"/>
          <ac:spMkLst>
            <pc:docMk/>
            <pc:sldMk cId="857177493" sldId="264"/>
            <ac:spMk id="18" creationId="{C39ADB8F-D187-49D7-BDCF-C1B6DC727068}"/>
          </ac:spMkLst>
        </pc:spChg>
        <pc:spChg chg="del">
          <ac:chgData name="Dimitrichka Georgieva (2116247)" userId="S::2116247@student.uwtsd.ac.uk::f97a03dd-a30d-430a-8bf0-0b17af9878e4" providerId="AD" clId="Web-{66534C3E-0348-F074-4953-6A8FC6992BF0}" dt="2025-07-02T18:55:26.078" v="36"/>
          <ac:spMkLst>
            <pc:docMk/>
            <pc:sldMk cId="857177493" sldId="264"/>
            <ac:spMk id="22" creationId="{3FBAD350-5664-4811-A208-657FB882D350}"/>
          </ac:spMkLst>
        </pc:spChg>
        <pc:spChg chg="add">
          <ac:chgData name="Dimitrichka Georgieva (2116247)" userId="S::2116247@student.uwtsd.ac.uk::f97a03dd-a30d-430a-8bf0-0b17af9878e4" providerId="AD" clId="Web-{66534C3E-0348-F074-4953-6A8FC6992BF0}" dt="2025-07-02T18:55:26.078" v="36"/>
          <ac:spMkLst>
            <pc:docMk/>
            <pc:sldMk cId="857177493" sldId="264"/>
            <ac:spMk id="31" creationId="{74AC7BD2-DBA9-2353-54C0-BBE83D3616BF}"/>
          </ac:spMkLst>
        </pc:spChg>
        <pc:spChg chg="add">
          <ac:chgData name="Dimitrichka Georgieva (2116247)" userId="S::2116247@student.uwtsd.ac.uk::f97a03dd-a30d-430a-8bf0-0b17af9878e4" providerId="AD" clId="Web-{66534C3E-0348-F074-4953-6A8FC6992BF0}" dt="2025-07-02T18:55:26.078" v="36"/>
          <ac:spMkLst>
            <pc:docMk/>
            <pc:sldMk cId="857177493" sldId="264"/>
            <ac:spMk id="33" creationId="{52900BD5-AEEE-B253-A0E2-BBE562B017B0}"/>
          </ac:spMkLst>
        </pc:spChg>
        <pc:spChg chg="add">
          <ac:chgData name="Dimitrichka Georgieva (2116247)" userId="S::2116247@student.uwtsd.ac.uk::f97a03dd-a30d-430a-8bf0-0b17af9878e4" providerId="AD" clId="Web-{66534C3E-0348-F074-4953-6A8FC6992BF0}" dt="2025-07-02T18:55:26.078" v="36"/>
          <ac:spMkLst>
            <pc:docMk/>
            <pc:sldMk cId="857177493" sldId="264"/>
            <ac:spMk id="35" creationId="{7FC1EE9C-D430-774A-14B1-4E8DA9024A97}"/>
          </ac:spMkLst>
        </pc:spChg>
      </pc:sldChg>
      <pc:sldChg chg="addSp delSp modSp">
        <pc:chgData name="Dimitrichka Georgieva (2116247)" userId="S::2116247@student.uwtsd.ac.uk::f97a03dd-a30d-430a-8bf0-0b17af9878e4" providerId="AD" clId="Web-{66534C3E-0348-F074-4953-6A8FC6992BF0}" dt="2025-07-02T18:57:45.196" v="49" actId="20577"/>
        <pc:sldMkLst>
          <pc:docMk/>
          <pc:sldMk cId="1583486618" sldId="265"/>
        </pc:sldMkLst>
        <pc:spChg chg="mod">
          <ac:chgData name="Dimitrichka Georgieva (2116247)" userId="S::2116247@student.uwtsd.ac.uk::f97a03dd-a30d-430a-8bf0-0b17af9878e4" providerId="AD" clId="Web-{66534C3E-0348-F074-4953-6A8FC6992BF0}" dt="2025-07-02T18:56:31.144" v="40" actId="14100"/>
          <ac:spMkLst>
            <pc:docMk/>
            <pc:sldMk cId="1583486618" sldId="265"/>
            <ac:spMk id="2" creationId="{E12FC5BF-B321-4EDB-0CD1-CEB5251BBEDB}"/>
          </ac:spMkLst>
        </pc:spChg>
        <pc:spChg chg="mod">
          <ac:chgData name="Dimitrichka Georgieva (2116247)" userId="S::2116247@student.uwtsd.ac.uk::f97a03dd-a30d-430a-8bf0-0b17af9878e4" providerId="AD" clId="Web-{66534C3E-0348-F074-4953-6A8FC6992BF0}" dt="2025-07-02T18:57:45.196" v="49" actId="20577"/>
          <ac:spMkLst>
            <pc:docMk/>
            <pc:sldMk cId="1583486618" sldId="265"/>
            <ac:spMk id="8" creationId="{14F55DE9-151E-52FA-9113-1375C0537282}"/>
          </ac:spMkLst>
        </pc:spChg>
        <pc:spChg chg="del">
          <ac:chgData name="Dimitrichka Georgieva (2116247)" userId="S::2116247@student.uwtsd.ac.uk::f97a03dd-a30d-430a-8bf0-0b17af9878e4" providerId="AD" clId="Web-{66534C3E-0348-F074-4953-6A8FC6992BF0}" dt="2025-07-02T18:56:13.174" v="37"/>
          <ac:spMkLst>
            <pc:docMk/>
            <pc:sldMk cId="1583486618" sldId="265"/>
            <ac:spMk id="11" creationId="{327D73B4-9F5C-4A64-A179-51B9500CB8B5}"/>
          </ac:spMkLst>
        </pc:spChg>
        <pc:spChg chg="del">
          <ac:chgData name="Dimitrichka Georgieva (2116247)" userId="S::2116247@student.uwtsd.ac.uk::f97a03dd-a30d-430a-8bf0-0b17af9878e4" providerId="AD" clId="Web-{66534C3E-0348-F074-4953-6A8FC6992BF0}" dt="2025-07-02T18:56:13.174" v="37"/>
          <ac:spMkLst>
            <pc:docMk/>
            <pc:sldMk cId="1583486618" sldId="265"/>
            <ac:spMk id="13" creationId="{C1F06963-6374-4B48-844F-071A9BAAAE02}"/>
          </ac:spMkLst>
        </pc:spChg>
        <pc:spChg chg="del">
          <ac:chgData name="Dimitrichka Georgieva (2116247)" userId="S::2116247@student.uwtsd.ac.uk::f97a03dd-a30d-430a-8bf0-0b17af9878e4" providerId="AD" clId="Web-{66534C3E-0348-F074-4953-6A8FC6992BF0}" dt="2025-07-02T18:56:13.174" v="37"/>
          <ac:spMkLst>
            <pc:docMk/>
            <pc:sldMk cId="1583486618" sldId="265"/>
            <ac:spMk id="15" creationId="{6CB927A4-E432-4310-9CD5-E89FF5063179}"/>
          </ac:spMkLst>
        </pc:spChg>
        <pc:spChg chg="del">
          <ac:chgData name="Dimitrichka Georgieva (2116247)" userId="S::2116247@student.uwtsd.ac.uk::f97a03dd-a30d-430a-8bf0-0b17af9878e4" providerId="AD" clId="Web-{66534C3E-0348-F074-4953-6A8FC6992BF0}" dt="2025-07-02T18:56:13.174" v="37"/>
          <ac:spMkLst>
            <pc:docMk/>
            <pc:sldMk cId="1583486618" sldId="265"/>
            <ac:spMk id="17" creationId="{1453BF6C-B012-48B7-B4E8-6D7AC7C27D02}"/>
          </ac:spMkLst>
        </pc:spChg>
        <pc:spChg chg="add">
          <ac:chgData name="Dimitrichka Georgieva (2116247)" userId="S::2116247@student.uwtsd.ac.uk::f97a03dd-a30d-430a-8bf0-0b17af9878e4" providerId="AD" clId="Web-{66534C3E-0348-F074-4953-6A8FC6992BF0}" dt="2025-07-02T18:56:13.174" v="37"/>
          <ac:spMkLst>
            <pc:docMk/>
            <pc:sldMk cId="1583486618" sldId="265"/>
            <ac:spMk id="26" creationId="{330C0765-5A38-4A34-880C-9CC4C2E14FBA}"/>
          </ac:spMkLst>
        </pc:spChg>
        <pc:spChg chg="add">
          <ac:chgData name="Dimitrichka Georgieva (2116247)" userId="S::2116247@student.uwtsd.ac.uk::f97a03dd-a30d-430a-8bf0-0b17af9878e4" providerId="AD" clId="Web-{66534C3E-0348-F074-4953-6A8FC6992BF0}" dt="2025-07-02T18:56:13.174" v="37"/>
          <ac:spMkLst>
            <pc:docMk/>
            <pc:sldMk cId="1583486618" sldId="265"/>
            <ac:spMk id="28" creationId="{B7DA268A-F88C-4936-8401-97C8C9861089}"/>
          </ac:spMkLst>
        </pc:spChg>
        <pc:spChg chg="add">
          <ac:chgData name="Dimitrichka Georgieva (2116247)" userId="S::2116247@student.uwtsd.ac.uk::f97a03dd-a30d-430a-8bf0-0b17af9878e4" providerId="AD" clId="Web-{66534C3E-0348-F074-4953-6A8FC6992BF0}" dt="2025-07-02T18:56:13.174" v="37"/>
          <ac:spMkLst>
            <pc:docMk/>
            <pc:sldMk cId="1583486618" sldId="265"/>
            <ac:spMk id="30" creationId="{2E48EAB8-CD1C-4BF5-A92C-BA11919E6EDF}"/>
          </ac:spMkLst>
        </pc:spChg>
        <pc:spChg chg="add">
          <ac:chgData name="Dimitrichka Georgieva (2116247)" userId="S::2116247@student.uwtsd.ac.uk::f97a03dd-a30d-430a-8bf0-0b17af9878e4" providerId="AD" clId="Web-{66534C3E-0348-F074-4953-6A8FC6992BF0}" dt="2025-07-02T18:56:13.174" v="37"/>
          <ac:spMkLst>
            <pc:docMk/>
            <pc:sldMk cId="1583486618" sldId="265"/>
            <ac:spMk id="32" creationId="{F66F957D-AE64-4187-90D7-B24F1CC27F61}"/>
          </ac:spMkLst>
        </pc:spChg>
      </pc:sldChg>
      <pc:sldChg chg="addSp delSp modSp">
        <pc:chgData name="Dimitrichka Georgieva (2116247)" userId="S::2116247@student.uwtsd.ac.uk::f97a03dd-a30d-430a-8bf0-0b17af9878e4" providerId="AD" clId="Web-{66534C3E-0348-F074-4953-6A8FC6992BF0}" dt="2025-07-02T19:00:38.594" v="65" actId="14100"/>
        <pc:sldMkLst>
          <pc:docMk/>
          <pc:sldMk cId="953730539" sldId="266"/>
        </pc:sldMkLst>
        <pc:spChg chg="mod">
          <ac:chgData name="Dimitrichka Georgieva (2116247)" userId="S::2116247@student.uwtsd.ac.uk::f97a03dd-a30d-430a-8bf0-0b17af9878e4" providerId="AD" clId="Web-{66534C3E-0348-F074-4953-6A8FC6992BF0}" dt="2025-07-02T18:59:03.168" v="54" actId="14100"/>
          <ac:spMkLst>
            <pc:docMk/>
            <pc:sldMk cId="953730539" sldId="266"/>
            <ac:spMk id="2" creationId="{4DDAD253-5603-3999-268A-707A7AA73BE7}"/>
          </ac:spMkLst>
        </pc:spChg>
        <pc:spChg chg="mod">
          <ac:chgData name="Dimitrichka Georgieva (2116247)" userId="S::2116247@student.uwtsd.ac.uk::f97a03dd-a30d-430a-8bf0-0b17af9878e4" providerId="AD" clId="Web-{66534C3E-0348-F074-4953-6A8FC6992BF0}" dt="2025-07-02T19:00:38.594" v="65" actId="14100"/>
          <ac:spMkLst>
            <pc:docMk/>
            <pc:sldMk cId="953730539" sldId="266"/>
            <ac:spMk id="5" creationId="{6E24CE98-ECD2-F229-24CE-897A02068417}"/>
          </ac:spMkLst>
        </pc:spChg>
        <pc:spChg chg="del">
          <ac:chgData name="Dimitrichka Georgieva (2116247)" userId="S::2116247@student.uwtsd.ac.uk::f97a03dd-a30d-430a-8bf0-0b17af9878e4" providerId="AD" clId="Web-{66534C3E-0348-F074-4953-6A8FC6992BF0}" dt="2025-07-02T18:58:43.292" v="52"/>
          <ac:spMkLst>
            <pc:docMk/>
            <pc:sldMk cId="953730539" sldId="266"/>
            <ac:spMk id="10" creationId="{8F9CBE3F-79A8-4F8F-88D9-DAD03D0D281F}"/>
          </ac:spMkLst>
        </pc:spChg>
        <pc:spChg chg="add del">
          <ac:chgData name="Dimitrichka Georgieva (2116247)" userId="S::2116247@student.uwtsd.ac.uk::f97a03dd-a30d-430a-8bf0-0b17af9878e4" providerId="AD" clId="Web-{66534C3E-0348-F074-4953-6A8FC6992BF0}" dt="2025-07-02T18:58:43.292" v="52"/>
          <ac:spMkLst>
            <pc:docMk/>
            <pc:sldMk cId="953730539" sldId="266"/>
            <ac:spMk id="12" creationId="{508BEF50-7B1E-49A4-BC19-5F4F1D755E64}"/>
          </ac:spMkLst>
        </pc:spChg>
        <pc:spChg chg="add del">
          <ac:chgData name="Dimitrichka Georgieva (2116247)" userId="S::2116247@student.uwtsd.ac.uk::f97a03dd-a30d-430a-8bf0-0b17af9878e4" providerId="AD" clId="Web-{66534C3E-0348-F074-4953-6A8FC6992BF0}" dt="2025-07-02T18:58:43.276" v="51"/>
          <ac:spMkLst>
            <pc:docMk/>
            <pc:sldMk cId="953730539" sldId="266"/>
            <ac:spMk id="14" creationId="{C5CB530E-515E-412C-9DF1-5F8FFBD6F383}"/>
          </ac:spMkLst>
        </pc:spChg>
        <pc:spChg chg="add del">
          <ac:chgData name="Dimitrichka Georgieva (2116247)" userId="S::2116247@student.uwtsd.ac.uk::f97a03dd-a30d-430a-8bf0-0b17af9878e4" providerId="AD" clId="Web-{66534C3E-0348-F074-4953-6A8FC6992BF0}" dt="2025-07-02T18:58:43.276" v="51"/>
          <ac:spMkLst>
            <pc:docMk/>
            <pc:sldMk cId="953730539" sldId="266"/>
            <ac:spMk id="16" creationId="{AEA7509D-F04F-40CB-A0B3-EEF16499CC9F}"/>
          </ac:spMkLst>
        </pc:spChg>
        <pc:spChg chg="add del">
          <ac:chgData name="Dimitrichka Georgieva (2116247)" userId="S::2116247@student.uwtsd.ac.uk::f97a03dd-a30d-430a-8bf0-0b17af9878e4" providerId="AD" clId="Web-{66534C3E-0348-F074-4953-6A8FC6992BF0}" dt="2025-07-02T18:58:43.292" v="52"/>
          <ac:spMkLst>
            <pc:docMk/>
            <pc:sldMk cId="953730539" sldId="266"/>
            <ac:spMk id="18" creationId="{C39ADB8F-D187-49D7-BDCF-C1B6DC727068}"/>
          </ac:spMkLst>
        </pc:spChg>
        <pc:spChg chg="add del">
          <ac:chgData name="Dimitrichka Georgieva (2116247)" userId="S::2116247@student.uwtsd.ac.uk::f97a03dd-a30d-430a-8bf0-0b17af9878e4" providerId="AD" clId="Web-{66534C3E-0348-F074-4953-6A8FC6992BF0}" dt="2025-07-02T18:58:43.292" v="52"/>
          <ac:spMkLst>
            <pc:docMk/>
            <pc:sldMk cId="953730539" sldId="266"/>
            <ac:spMk id="20" creationId="{712D4376-A578-4FF1-94FC-245E7A6A489F}"/>
          </ac:spMkLst>
        </pc:spChg>
        <pc:spChg chg="add del">
          <ac:chgData name="Dimitrichka Georgieva (2116247)" userId="S::2116247@student.uwtsd.ac.uk::f97a03dd-a30d-430a-8bf0-0b17af9878e4" providerId="AD" clId="Web-{66534C3E-0348-F074-4953-6A8FC6992BF0}" dt="2025-07-02T18:58:43.292" v="52"/>
          <ac:spMkLst>
            <pc:docMk/>
            <pc:sldMk cId="953730539" sldId="266"/>
            <ac:spMk id="22" creationId="{3FBAD350-5664-4811-A208-657FB882D350}"/>
          </ac:spMkLst>
        </pc:spChg>
        <pc:spChg chg="add">
          <ac:chgData name="Dimitrichka Georgieva (2116247)" userId="S::2116247@student.uwtsd.ac.uk::f97a03dd-a30d-430a-8bf0-0b17af9878e4" providerId="AD" clId="Web-{66534C3E-0348-F074-4953-6A8FC6992BF0}" dt="2025-07-02T18:58:43.292" v="52"/>
          <ac:spMkLst>
            <pc:docMk/>
            <pc:sldMk cId="953730539" sldId="266"/>
            <ac:spMk id="29" creationId="{8D1AA55E-40D5-461B-A5A8-4AE8AAB71B08}"/>
          </ac:spMkLst>
        </pc:spChg>
        <pc:spChg chg="add del">
          <ac:chgData name="Dimitrichka Georgieva (2116247)" userId="S::2116247@student.uwtsd.ac.uk::f97a03dd-a30d-430a-8bf0-0b17af9878e4" providerId="AD" clId="Web-{66534C3E-0348-F074-4953-6A8FC6992BF0}" dt="2025-07-02T18:58:43.276" v="51"/>
          <ac:spMkLst>
            <pc:docMk/>
            <pc:sldMk cId="953730539" sldId="266"/>
            <ac:spMk id="31" creationId="{A2679492-7988-4050-9056-542444452411}"/>
          </ac:spMkLst>
        </pc:spChg>
        <pc:spChg chg="del">
          <ac:chgData name="Dimitrichka Georgieva (2116247)" userId="S::2116247@student.uwtsd.ac.uk::f97a03dd-a30d-430a-8bf0-0b17af9878e4" providerId="AD" clId="Web-{66534C3E-0348-F074-4953-6A8FC6992BF0}" dt="2025-07-02T18:58:43.276" v="51"/>
          <ac:spMkLst>
            <pc:docMk/>
            <pc:sldMk cId="953730539" sldId="266"/>
            <ac:spMk id="33" creationId="{B091B163-7D61-4891-ABCF-5C13D9C418D0}"/>
          </ac:spMkLst>
        </pc:spChg>
        <pc:spChg chg="add">
          <ac:chgData name="Dimitrichka Georgieva (2116247)" userId="S::2116247@student.uwtsd.ac.uk::f97a03dd-a30d-430a-8bf0-0b17af9878e4" providerId="AD" clId="Web-{66534C3E-0348-F074-4953-6A8FC6992BF0}" dt="2025-07-02T18:58:43.292" v="52"/>
          <ac:spMkLst>
            <pc:docMk/>
            <pc:sldMk cId="953730539" sldId="266"/>
            <ac:spMk id="39" creationId="{6CB927A4-E432-4310-9CD5-E89FF5063179}"/>
          </ac:spMkLst>
        </pc:spChg>
        <pc:spChg chg="add">
          <ac:chgData name="Dimitrichka Georgieva (2116247)" userId="S::2116247@student.uwtsd.ac.uk::f97a03dd-a30d-430a-8bf0-0b17af9878e4" providerId="AD" clId="Web-{66534C3E-0348-F074-4953-6A8FC6992BF0}" dt="2025-07-02T18:58:43.292" v="52"/>
          <ac:spMkLst>
            <pc:docMk/>
            <pc:sldMk cId="953730539" sldId="266"/>
            <ac:spMk id="40" creationId="{E3020543-B24B-4EC4-8FFC-8DD88EEA91A8}"/>
          </ac:spMkLst>
        </pc:spChg>
      </pc:sldChg>
      <pc:sldChg chg="addSp delSp modSp new mod setBg">
        <pc:chgData name="Dimitrichka Georgieva (2116247)" userId="S::2116247@student.uwtsd.ac.uk::f97a03dd-a30d-430a-8bf0-0b17af9878e4" providerId="AD" clId="Web-{66534C3E-0348-F074-4953-6A8FC6992BF0}" dt="2025-07-02T19:18:03.969" v="242" actId="14100"/>
        <pc:sldMkLst>
          <pc:docMk/>
          <pc:sldMk cId="842788270" sldId="268"/>
        </pc:sldMkLst>
        <pc:spChg chg="del">
          <ac:chgData name="Dimitrichka Georgieva (2116247)" userId="S::2116247@student.uwtsd.ac.uk::f97a03dd-a30d-430a-8bf0-0b17af9878e4" providerId="AD" clId="Web-{66534C3E-0348-F074-4953-6A8FC6992BF0}" dt="2025-07-02T19:08:13.614" v="88"/>
          <ac:spMkLst>
            <pc:docMk/>
            <pc:sldMk cId="842788270" sldId="268"/>
            <ac:spMk id="2" creationId="{5F33739A-8E81-6CA3-0F9F-513D0828029E}"/>
          </ac:spMkLst>
        </pc:spChg>
        <pc:spChg chg="del">
          <ac:chgData name="Dimitrichka Georgieva (2116247)" userId="S::2116247@student.uwtsd.ac.uk::f97a03dd-a30d-430a-8bf0-0b17af9878e4" providerId="AD" clId="Web-{66534C3E-0348-F074-4953-6A8FC6992BF0}" dt="2025-07-02T19:06:44.860" v="85"/>
          <ac:spMkLst>
            <pc:docMk/>
            <pc:sldMk cId="842788270" sldId="268"/>
            <ac:spMk id="3" creationId="{DC8D7AC6-03DE-FFC0-AF5E-BA73F9ACD48B}"/>
          </ac:spMkLst>
        </pc:spChg>
        <pc:spChg chg="add mod">
          <ac:chgData name="Dimitrichka Georgieva (2116247)" userId="S::2116247@student.uwtsd.ac.uk::f97a03dd-a30d-430a-8bf0-0b17af9878e4" providerId="AD" clId="Web-{66534C3E-0348-F074-4953-6A8FC6992BF0}" dt="2025-07-02T19:11:16.856" v="138" actId="14100"/>
          <ac:spMkLst>
            <pc:docMk/>
            <pc:sldMk cId="842788270" sldId="268"/>
            <ac:spMk id="5" creationId="{D9D0C193-DA1F-A7C9-85C0-87C7C49AC46D}"/>
          </ac:spMkLst>
        </pc:spChg>
        <pc:spChg chg="add mod">
          <ac:chgData name="Dimitrichka Georgieva (2116247)" userId="S::2116247@student.uwtsd.ac.uk::f97a03dd-a30d-430a-8bf0-0b17af9878e4" providerId="AD" clId="Web-{66534C3E-0348-F074-4953-6A8FC6992BF0}" dt="2025-07-02T19:14:59.819" v="204" actId="20577"/>
          <ac:spMkLst>
            <pc:docMk/>
            <pc:sldMk cId="842788270" sldId="268"/>
            <ac:spMk id="6" creationId="{3FD60700-75E6-1860-1873-B403B73B2C6D}"/>
          </ac:spMkLst>
        </pc:spChg>
        <pc:spChg chg="add mod">
          <ac:chgData name="Dimitrichka Georgieva (2116247)" userId="S::2116247@student.uwtsd.ac.uk::f97a03dd-a30d-430a-8bf0-0b17af9878e4" providerId="AD" clId="Web-{66534C3E-0348-F074-4953-6A8FC6992BF0}" dt="2025-07-02T19:16:59.545" v="240" actId="1076"/>
          <ac:spMkLst>
            <pc:docMk/>
            <pc:sldMk cId="842788270" sldId="268"/>
            <ac:spMk id="7" creationId="{18FA1BD6-3483-7EA6-F0A5-8E50B323F821}"/>
          </ac:spMkLst>
        </pc:spChg>
        <pc:spChg chg="add">
          <ac:chgData name="Dimitrichka Georgieva (2116247)" userId="S::2116247@student.uwtsd.ac.uk::f97a03dd-a30d-430a-8bf0-0b17af9878e4" providerId="AD" clId="Web-{66534C3E-0348-F074-4953-6A8FC6992BF0}" dt="2025-07-02T19:08:13.614" v="88"/>
          <ac:spMkLst>
            <pc:docMk/>
            <pc:sldMk cId="842788270" sldId="268"/>
            <ac:spMk id="11" creationId="{16B067B1-F4E5-4FDF-813D-C9E872E80075}"/>
          </ac:spMkLst>
        </pc:spChg>
        <pc:picChg chg="add mod ord modCrop">
          <ac:chgData name="Dimitrichka Georgieva (2116247)" userId="S::2116247@student.uwtsd.ac.uk::f97a03dd-a30d-430a-8bf0-0b17af9878e4" providerId="AD" clId="Web-{66534C3E-0348-F074-4953-6A8FC6992BF0}" dt="2025-07-02T19:18:03.969" v="242" actId="14100"/>
          <ac:picMkLst>
            <pc:docMk/>
            <pc:sldMk cId="842788270" sldId="268"/>
            <ac:picMk id="4" creationId="{FD4F914B-A5E0-B1E1-A2FF-51DF3CC57A03}"/>
          </ac:picMkLst>
        </pc:picChg>
        <pc:cxnChg chg="add">
          <ac:chgData name="Dimitrichka Georgieva (2116247)" userId="S::2116247@student.uwtsd.ac.uk::f97a03dd-a30d-430a-8bf0-0b17af9878e4" providerId="AD" clId="Web-{66534C3E-0348-F074-4953-6A8FC6992BF0}" dt="2025-07-02T19:08:13.614" v="88"/>
          <ac:cxnSpMkLst>
            <pc:docMk/>
            <pc:sldMk cId="842788270" sldId="268"/>
            <ac:cxnSpMk id="9" creationId="{353C1207-D1C8-49E3-8837-E2B89D366FAE}"/>
          </ac:cxnSpMkLst>
        </pc:cxnChg>
        <pc:cxnChg chg="add">
          <ac:chgData name="Dimitrichka Georgieva (2116247)" userId="S::2116247@student.uwtsd.ac.uk::f97a03dd-a30d-430a-8bf0-0b17af9878e4" providerId="AD" clId="Web-{66534C3E-0348-F074-4953-6A8FC6992BF0}" dt="2025-07-02T19:08:13.614" v="88"/>
          <ac:cxnSpMkLst>
            <pc:docMk/>
            <pc:sldMk cId="842788270" sldId="268"/>
            <ac:cxnSpMk id="13" creationId="{7A7F0DB9-C0B6-4706-A769-8D689AF6DFB0}"/>
          </ac:cxnSpMkLst>
        </pc:cxnChg>
      </pc:sldChg>
    </pc:docChg>
  </pc:docChgLst>
  <pc:docChgLst>
    <pc:chgData name="Dimitrichka Georgieva (2116247)" userId="S::2116247@student.uwtsd.ac.uk::f97a03dd-a30d-430a-8bf0-0b17af9878e4" providerId="AD" clId="Web-{A0F3C337-C7F6-AF6C-43C2-4DBA7933EAA9}"/>
    <pc:docChg chg="addSld modSld">
      <pc:chgData name="Dimitrichka Georgieva (2116247)" userId="S::2116247@student.uwtsd.ac.uk::f97a03dd-a30d-430a-8bf0-0b17af9878e4" providerId="AD" clId="Web-{A0F3C337-C7F6-AF6C-43C2-4DBA7933EAA9}" dt="2025-07-01T18:10:25.829" v="2602" actId="1076"/>
      <pc:docMkLst>
        <pc:docMk/>
      </pc:docMkLst>
      <pc:sldChg chg="modSp">
        <pc:chgData name="Dimitrichka Georgieva (2116247)" userId="S::2116247@student.uwtsd.ac.uk::f97a03dd-a30d-430a-8bf0-0b17af9878e4" providerId="AD" clId="Web-{A0F3C337-C7F6-AF6C-43C2-4DBA7933EAA9}" dt="2025-07-01T15:02:23.738" v="20" actId="20577"/>
        <pc:sldMkLst>
          <pc:docMk/>
          <pc:sldMk cId="3478288954" sldId="258"/>
        </pc:sldMkLst>
        <pc:graphicFrameChg chg="mod modGraphic">
          <ac:chgData name="Dimitrichka Georgieva (2116247)" userId="S::2116247@student.uwtsd.ac.uk::f97a03dd-a30d-430a-8bf0-0b17af9878e4" providerId="AD" clId="Web-{A0F3C337-C7F6-AF6C-43C2-4DBA7933EAA9}" dt="2025-07-01T15:02:23.738" v="20" actId="20577"/>
          <ac:graphicFrameMkLst>
            <pc:docMk/>
            <pc:sldMk cId="3478288954" sldId="258"/>
            <ac:graphicFrameMk id="22" creationId="{320C6C91-E51E-C4D5-05C7-C2008E2FF3A1}"/>
          </ac:graphicFrameMkLst>
        </pc:graphicFrameChg>
      </pc:sldChg>
      <pc:sldChg chg="addSp delSp modSp new mod setBg">
        <pc:chgData name="Dimitrichka Georgieva (2116247)" userId="S::2116247@student.uwtsd.ac.uk::f97a03dd-a30d-430a-8bf0-0b17af9878e4" providerId="AD" clId="Web-{A0F3C337-C7F6-AF6C-43C2-4DBA7933EAA9}" dt="2025-07-01T15:22:47.440" v="481" actId="20577"/>
        <pc:sldMkLst>
          <pc:docMk/>
          <pc:sldMk cId="2713657096" sldId="259"/>
        </pc:sldMkLst>
        <pc:spChg chg="mod">
          <ac:chgData name="Dimitrichka Georgieva (2116247)" userId="S::2116247@student.uwtsd.ac.uk::f97a03dd-a30d-430a-8bf0-0b17af9878e4" providerId="AD" clId="Web-{A0F3C337-C7F6-AF6C-43C2-4DBA7933EAA9}" dt="2025-07-01T15:04:48.601" v="45" actId="1076"/>
          <ac:spMkLst>
            <pc:docMk/>
            <pc:sldMk cId="2713657096" sldId="259"/>
            <ac:spMk id="2" creationId="{D3DFE8CC-7B78-DEF8-B88C-A97513D3CBD7}"/>
          </ac:spMkLst>
        </pc:spChg>
        <pc:spChg chg="del">
          <ac:chgData name="Dimitrichka Georgieva (2116247)" userId="S::2116247@student.uwtsd.ac.uk::f97a03dd-a30d-430a-8bf0-0b17af9878e4" providerId="AD" clId="Web-{A0F3C337-C7F6-AF6C-43C2-4DBA7933EAA9}" dt="2025-07-01T15:03:29.677" v="22"/>
          <ac:spMkLst>
            <pc:docMk/>
            <pc:sldMk cId="2713657096" sldId="259"/>
            <ac:spMk id="3" creationId="{B07B9FE6-8332-041F-B93B-E1E1AF9FA2AF}"/>
          </ac:spMkLst>
        </pc:spChg>
        <pc:spChg chg="add mod">
          <ac:chgData name="Dimitrichka Georgieva (2116247)" userId="S::2116247@student.uwtsd.ac.uk::f97a03dd-a30d-430a-8bf0-0b17af9878e4" providerId="AD" clId="Web-{A0F3C337-C7F6-AF6C-43C2-4DBA7933EAA9}" dt="2025-07-01T15:05:41.243" v="68" actId="1076"/>
          <ac:spMkLst>
            <pc:docMk/>
            <pc:sldMk cId="2713657096" sldId="259"/>
            <ac:spMk id="4" creationId="{CBCE8925-092B-DC48-65FA-155BCEE76F12}"/>
          </ac:spMkLst>
        </pc:spChg>
        <pc:spChg chg="add del mod">
          <ac:chgData name="Dimitrichka Georgieva (2116247)" userId="S::2116247@student.uwtsd.ac.uk::f97a03dd-a30d-430a-8bf0-0b17af9878e4" providerId="AD" clId="Web-{A0F3C337-C7F6-AF6C-43C2-4DBA7933EAA9}" dt="2025-07-01T15:06:14.213" v="78"/>
          <ac:spMkLst>
            <pc:docMk/>
            <pc:sldMk cId="2713657096" sldId="259"/>
            <ac:spMk id="5" creationId="{E52B7E57-DD0F-F99C-CE02-E5C4D7702BBA}"/>
          </ac:spMkLst>
        </pc:spChg>
        <pc:spChg chg="add mod">
          <ac:chgData name="Dimitrichka Georgieva (2116247)" userId="S::2116247@student.uwtsd.ac.uk::f97a03dd-a30d-430a-8bf0-0b17af9878e4" providerId="AD" clId="Web-{A0F3C337-C7F6-AF6C-43C2-4DBA7933EAA9}" dt="2025-07-01T15:22:47.440" v="481" actId="20577"/>
          <ac:spMkLst>
            <pc:docMk/>
            <pc:sldMk cId="2713657096" sldId="259"/>
            <ac:spMk id="6" creationId="{3AF17DCE-B37C-F90F-FDF2-71FA9BC4E574}"/>
          </ac:spMkLst>
        </pc:spChg>
        <pc:spChg chg="add">
          <ac:chgData name="Dimitrichka Georgieva (2116247)" userId="S::2116247@student.uwtsd.ac.uk::f97a03dd-a30d-430a-8bf0-0b17af9878e4" providerId="AD" clId="Web-{A0F3C337-C7F6-AF6C-43C2-4DBA7933EAA9}" dt="2025-07-01T15:03:29.677" v="22"/>
          <ac:spMkLst>
            <pc:docMk/>
            <pc:sldMk cId="2713657096" sldId="259"/>
            <ac:spMk id="10" creationId="{8F9CBE3F-79A8-4F8F-88D9-DAD03D0D281F}"/>
          </ac:spMkLst>
        </pc:spChg>
        <pc:spChg chg="add">
          <ac:chgData name="Dimitrichka Georgieva (2116247)" userId="S::2116247@student.uwtsd.ac.uk::f97a03dd-a30d-430a-8bf0-0b17af9878e4" providerId="AD" clId="Web-{A0F3C337-C7F6-AF6C-43C2-4DBA7933EAA9}" dt="2025-07-01T15:03:29.677" v="22"/>
          <ac:spMkLst>
            <pc:docMk/>
            <pc:sldMk cId="2713657096" sldId="259"/>
            <ac:spMk id="12" creationId="{508BEF50-7B1E-49A4-BC19-5F4F1D755E64}"/>
          </ac:spMkLst>
        </pc:spChg>
        <pc:spChg chg="add">
          <ac:chgData name="Dimitrichka Georgieva (2116247)" userId="S::2116247@student.uwtsd.ac.uk::f97a03dd-a30d-430a-8bf0-0b17af9878e4" providerId="AD" clId="Web-{A0F3C337-C7F6-AF6C-43C2-4DBA7933EAA9}" dt="2025-07-01T15:03:29.677" v="22"/>
          <ac:spMkLst>
            <pc:docMk/>
            <pc:sldMk cId="2713657096" sldId="259"/>
            <ac:spMk id="14" creationId="{C5CB530E-515E-412C-9DF1-5F8FFBD6F383}"/>
          </ac:spMkLst>
        </pc:spChg>
        <pc:spChg chg="add">
          <ac:chgData name="Dimitrichka Georgieva (2116247)" userId="S::2116247@student.uwtsd.ac.uk::f97a03dd-a30d-430a-8bf0-0b17af9878e4" providerId="AD" clId="Web-{A0F3C337-C7F6-AF6C-43C2-4DBA7933EAA9}" dt="2025-07-01T15:03:29.677" v="22"/>
          <ac:spMkLst>
            <pc:docMk/>
            <pc:sldMk cId="2713657096" sldId="259"/>
            <ac:spMk id="16" creationId="{AEA7509D-F04F-40CB-A0B3-EEF16499CC9F}"/>
          </ac:spMkLst>
        </pc:spChg>
        <pc:spChg chg="add">
          <ac:chgData name="Dimitrichka Georgieva (2116247)" userId="S::2116247@student.uwtsd.ac.uk::f97a03dd-a30d-430a-8bf0-0b17af9878e4" providerId="AD" clId="Web-{A0F3C337-C7F6-AF6C-43C2-4DBA7933EAA9}" dt="2025-07-01T15:03:29.677" v="22"/>
          <ac:spMkLst>
            <pc:docMk/>
            <pc:sldMk cId="2713657096" sldId="259"/>
            <ac:spMk id="18" creationId="{C39ADB8F-D187-49D7-BDCF-C1B6DC727068}"/>
          </ac:spMkLst>
        </pc:spChg>
        <pc:spChg chg="add">
          <ac:chgData name="Dimitrichka Georgieva (2116247)" userId="S::2116247@student.uwtsd.ac.uk::f97a03dd-a30d-430a-8bf0-0b17af9878e4" providerId="AD" clId="Web-{A0F3C337-C7F6-AF6C-43C2-4DBA7933EAA9}" dt="2025-07-01T15:03:29.677" v="22"/>
          <ac:spMkLst>
            <pc:docMk/>
            <pc:sldMk cId="2713657096" sldId="259"/>
            <ac:spMk id="20" creationId="{712D4376-A578-4FF1-94FC-245E7A6A489F}"/>
          </ac:spMkLst>
        </pc:spChg>
        <pc:spChg chg="add">
          <ac:chgData name="Dimitrichka Georgieva (2116247)" userId="S::2116247@student.uwtsd.ac.uk::f97a03dd-a30d-430a-8bf0-0b17af9878e4" providerId="AD" clId="Web-{A0F3C337-C7F6-AF6C-43C2-4DBA7933EAA9}" dt="2025-07-01T15:03:29.677" v="22"/>
          <ac:spMkLst>
            <pc:docMk/>
            <pc:sldMk cId="2713657096" sldId="259"/>
            <ac:spMk id="22" creationId="{3FBAD350-5664-4811-A208-657FB882D350}"/>
          </ac:spMkLst>
        </pc:spChg>
        <pc:cxnChg chg="add">
          <ac:chgData name="Dimitrichka Georgieva (2116247)" userId="S::2116247@student.uwtsd.ac.uk::f97a03dd-a30d-430a-8bf0-0b17af9878e4" providerId="AD" clId="Web-{A0F3C337-C7F6-AF6C-43C2-4DBA7933EAA9}" dt="2025-07-01T15:03:29.677" v="22"/>
          <ac:cxnSpMkLst>
            <pc:docMk/>
            <pc:sldMk cId="2713657096" sldId="259"/>
            <ac:cxnSpMk id="24" creationId="{56020367-4FD5-4596-8E10-C5F095CD8DBF}"/>
          </ac:cxnSpMkLst>
        </pc:cxnChg>
      </pc:sldChg>
      <pc:sldChg chg="addSp delSp modSp new mod setBg">
        <pc:chgData name="Dimitrichka Georgieva (2116247)" userId="S::2116247@student.uwtsd.ac.uk::f97a03dd-a30d-430a-8bf0-0b17af9878e4" providerId="AD" clId="Web-{A0F3C337-C7F6-AF6C-43C2-4DBA7933EAA9}" dt="2025-07-01T15:32:01.844" v="537" actId="14100"/>
        <pc:sldMkLst>
          <pc:docMk/>
          <pc:sldMk cId="2802312358" sldId="260"/>
        </pc:sldMkLst>
        <pc:spChg chg="mod">
          <ac:chgData name="Dimitrichka Georgieva (2116247)" userId="S::2116247@student.uwtsd.ac.uk::f97a03dd-a30d-430a-8bf0-0b17af9878e4" providerId="AD" clId="Web-{A0F3C337-C7F6-AF6C-43C2-4DBA7933EAA9}" dt="2025-07-01T15:30:01.825" v="527" actId="1076"/>
          <ac:spMkLst>
            <pc:docMk/>
            <pc:sldMk cId="2802312358" sldId="260"/>
            <ac:spMk id="2" creationId="{88BAF6DE-E287-4888-E58D-858AB1DE577B}"/>
          </ac:spMkLst>
        </pc:spChg>
        <pc:spChg chg="del">
          <ac:chgData name="Dimitrichka Georgieva (2116247)" userId="S::2116247@student.uwtsd.ac.uk::f97a03dd-a30d-430a-8bf0-0b17af9878e4" providerId="AD" clId="Web-{A0F3C337-C7F6-AF6C-43C2-4DBA7933EAA9}" dt="2025-07-01T15:24:00.442" v="483"/>
          <ac:spMkLst>
            <pc:docMk/>
            <pc:sldMk cId="2802312358" sldId="260"/>
            <ac:spMk id="3" creationId="{57134759-2924-60A3-6B06-EB51838AAF1B}"/>
          </ac:spMkLst>
        </pc:spChg>
        <pc:spChg chg="add del mod">
          <ac:chgData name="Dimitrichka Georgieva (2116247)" userId="S::2116247@student.uwtsd.ac.uk::f97a03dd-a30d-430a-8bf0-0b17af9878e4" providerId="AD" clId="Web-{A0F3C337-C7F6-AF6C-43C2-4DBA7933EAA9}" dt="2025-07-01T15:29:52.325" v="526"/>
          <ac:spMkLst>
            <pc:docMk/>
            <pc:sldMk cId="2802312358" sldId="260"/>
            <ac:spMk id="9" creationId="{133A1EE0-D240-0486-02F5-44BE4938EE23}"/>
          </ac:spMkLst>
        </pc:spChg>
        <pc:spChg chg="add del">
          <ac:chgData name="Dimitrichka Georgieva (2116247)" userId="S::2116247@student.uwtsd.ac.uk::f97a03dd-a30d-430a-8bf0-0b17af9878e4" providerId="AD" clId="Web-{A0F3C337-C7F6-AF6C-43C2-4DBA7933EAA9}" dt="2025-07-01T15:26:03.742" v="489"/>
          <ac:spMkLst>
            <pc:docMk/>
            <pc:sldMk cId="2802312358" sldId="260"/>
            <ac:spMk id="12" creationId="{A2679492-7988-4050-9056-542444452411}"/>
          </ac:spMkLst>
        </pc:spChg>
        <pc:spChg chg="add del">
          <ac:chgData name="Dimitrichka Georgieva (2116247)" userId="S::2116247@student.uwtsd.ac.uk::f97a03dd-a30d-430a-8bf0-0b17af9878e4" providerId="AD" clId="Web-{A0F3C337-C7F6-AF6C-43C2-4DBA7933EAA9}" dt="2025-07-01T15:26:03.742" v="489"/>
          <ac:spMkLst>
            <pc:docMk/>
            <pc:sldMk cId="2802312358" sldId="260"/>
            <ac:spMk id="14" creationId="{B091B163-7D61-4891-ABCF-5C13D9C418D0}"/>
          </ac:spMkLst>
        </pc:spChg>
        <pc:spChg chg="add del">
          <ac:chgData name="Dimitrichka Georgieva (2116247)" userId="S::2116247@student.uwtsd.ac.uk::f97a03dd-a30d-430a-8bf0-0b17af9878e4" providerId="AD" clId="Web-{A0F3C337-C7F6-AF6C-43C2-4DBA7933EAA9}" dt="2025-07-01T15:26:03.742" v="488"/>
          <ac:spMkLst>
            <pc:docMk/>
            <pc:sldMk cId="2802312358" sldId="260"/>
            <ac:spMk id="21" creationId="{8D1AA55E-40D5-461B-A5A8-4AE8AAB71B08}"/>
          </ac:spMkLst>
        </pc:spChg>
        <pc:spChg chg="add del">
          <ac:chgData name="Dimitrichka Georgieva (2116247)" userId="S::2116247@student.uwtsd.ac.uk::f97a03dd-a30d-430a-8bf0-0b17af9878e4" providerId="AD" clId="Web-{A0F3C337-C7F6-AF6C-43C2-4DBA7933EAA9}" dt="2025-07-01T15:26:03.742" v="488"/>
          <ac:spMkLst>
            <pc:docMk/>
            <pc:sldMk cId="2802312358" sldId="260"/>
            <ac:spMk id="25" creationId="{6CB927A4-E432-4310-9CD5-E89FF5063179}"/>
          </ac:spMkLst>
        </pc:spChg>
        <pc:spChg chg="add del">
          <ac:chgData name="Dimitrichka Georgieva (2116247)" userId="S::2116247@student.uwtsd.ac.uk::f97a03dd-a30d-430a-8bf0-0b17af9878e4" providerId="AD" clId="Web-{A0F3C337-C7F6-AF6C-43C2-4DBA7933EAA9}" dt="2025-07-01T15:26:03.742" v="488"/>
          <ac:spMkLst>
            <pc:docMk/>
            <pc:sldMk cId="2802312358" sldId="260"/>
            <ac:spMk id="27" creationId="{E3020543-B24B-4EC4-8FFC-8DD88EEA91A8}"/>
          </ac:spMkLst>
        </pc:spChg>
        <pc:spChg chg="add del">
          <ac:chgData name="Dimitrichka Georgieva (2116247)" userId="S::2116247@student.uwtsd.ac.uk::f97a03dd-a30d-430a-8bf0-0b17af9878e4" providerId="AD" clId="Web-{A0F3C337-C7F6-AF6C-43C2-4DBA7933EAA9}" dt="2025-07-01T15:26:03.742" v="488"/>
          <ac:spMkLst>
            <pc:docMk/>
            <pc:sldMk cId="2802312358" sldId="260"/>
            <ac:spMk id="29" creationId="{1453BF6C-B012-48B7-B4E8-6D7AC7C27D02}"/>
          </ac:spMkLst>
        </pc:spChg>
        <pc:spChg chg="add del">
          <ac:chgData name="Dimitrichka Georgieva (2116247)" userId="S::2116247@student.uwtsd.ac.uk::f97a03dd-a30d-430a-8bf0-0b17af9878e4" providerId="AD" clId="Web-{A0F3C337-C7F6-AF6C-43C2-4DBA7933EAA9}" dt="2025-07-01T15:26:03.742" v="488"/>
          <ac:spMkLst>
            <pc:docMk/>
            <pc:sldMk cId="2802312358" sldId="260"/>
            <ac:spMk id="31" creationId="{2CC250C2-BA67-4ABE-916B-F223C18F6BD6}"/>
          </ac:spMkLst>
        </pc:spChg>
        <pc:spChg chg="add del">
          <ac:chgData name="Dimitrichka Georgieva (2116247)" userId="S::2116247@student.uwtsd.ac.uk::f97a03dd-a30d-430a-8bf0-0b17af9878e4" providerId="AD" clId="Web-{A0F3C337-C7F6-AF6C-43C2-4DBA7933EAA9}" dt="2025-07-01T15:26:03.742" v="488"/>
          <ac:spMkLst>
            <pc:docMk/>
            <pc:sldMk cId="2802312358" sldId="260"/>
            <ac:spMk id="33" creationId="{2CA8D992-BB3F-47CD-BA18-71D54539202C}"/>
          </ac:spMkLst>
        </pc:spChg>
        <pc:spChg chg="add del">
          <ac:chgData name="Dimitrichka Georgieva (2116247)" userId="S::2116247@student.uwtsd.ac.uk::f97a03dd-a30d-430a-8bf0-0b17af9878e4" providerId="AD" clId="Web-{A0F3C337-C7F6-AF6C-43C2-4DBA7933EAA9}" dt="2025-07-01T15:29:28.606" v="523"/>
          <ac:spMkLst>
            <pc:docMk/>
            <pc:sldMk cId="2802312358" sldId="260"/>
            <ac:spMk id="35" creationId="{A2679492-7988-4050-9056-542444452411}"/>
          </ac:spMkLst>
        </pc:spChg>
        <pc:spChg chg="add del">
          <ac:chgData name="Dimitrichka Georgieva (2116247)" userId="S::2116247@student.uwtsd.ac.uk::f97a03dd-a30d-430a-8bf0-0b17af9878e4" providerId="AD" clId="Web-{A0F3C337-C7F6-AF6C-43C2-4DBA7933EAA9}" dt="2025-07-01T15:29:28.606" v="523"/>
          <ac:spMkLst>
            <pc:docMk/>
            <pc:sldMk cId="2802312358" sldId="260"/>
            <ac:spMk id="36" creationId="{B5ABDEAA-B248-4182-B67C-A925338E772D}"/>
          </ac:spMkLst>
        </pc:spChg>
        <pc:spChg chg="add del">
          <ac:chgData name="Dimitrichka Georgieva (2116247)" userId="S::2116247@student.uwtsd.ac.uk::f97a03dd-a30d-430a-8bf0-0b17af9878e4" providerId="AD" clId="Web-{A0F3C337-C7F6-AF6C-43C2-4DBA7933EAA9}" dt="2025-07-01T15:29:28.606" v="523"/>
          <ac:spMkLst>
            <pc:docMk/>
            <pc:sldMk cId="2802312358" sldId="260"/>
            <ac:spMk id="37" creationId="{B091B163-7D61-4891-ABCF-5C13D9C418D0}"/>
          </ac:spMkLst>
        </pc:spChg>
        <pc:spChg chg="add del">
          <ac:chgData name="Dimitrichka Georgieva (2116247)" userId="S::2116247@student.uwtsd.ac.uk::f97a03dd-a30d-430a-8bf0-0b17af9878e4" providerId="AD" clId="Web-{A0F3C337-C7F6-AF6C-43C2-4DBA7933EAA9}" dt="2025-07-01T15:29:28.590" v="522"/>
          <ac:spMkLst>
            <pc:docMk/>
            <pc:sldMk cId="2802312358" sldId="260"/>
            <ac:spMk id="43" creationId="{327D73B4-9F5C-4A64-A179-51B9500CB8B5}"/>
          </ac:spMkLst>
        </pc:spChg>
        <pc:spChg chg="add del">
          <ac:chgData name="Dimitrichka Georgieva (2116247)" userId="S::2116247@student.uwtsd.ac.uk::f97a03dd-a30d-430a-8bf0-0b17af9878e4" providerId="AD" clId="Web-{A0F3C337-C7F6-AF6C-43C2-4DBA7933EAA9}" dt="2025-07-01T15:29:28.590" v="522"/>
          <ac:spMkLst>
            <pc:docMk/>
            <pc:sldMk cId="2802312358" sldId="260"/>
            <ac:spMk id="45" creationId="{6CB927A4-E432-4310-9CD5-E89FF5063179}"/>
          </ac:spMkLst>
        </pc:spChg>
        <pc:spChg chg="add del">
          <ac:chgData name="Dimitrichka Georgieva (2116247)" userId="S::2116247@student.uwtsd.ac.uk::f97a03dd-a30d-430a-8bf0-0b17af9878e4" providerId="AD" clId="Web-{A0F3C337-C7F6-AF6C-43C2-4DBA7933EAA9}" dt="2025-07-01T15:29:28.590" v="522"/>
          <ac:spMkLst>
            <pc:docMk/>
            <pc:sldMk cId="2802312358" sldId="260"/>
            <ac:spMk id="47" creationId="{1453BF6C-B012-48B7-B4E8-6D7AC7C27D02}"/>
          </ac:spMkLst>
        </pc:spChg>
        <pc:spChg chg="add del">
          <ac:chgData name="Dimitrichka Georgieva (2116247)" userId="S::2116247@student.uwtsd.ac.uk::f97a03dd-a30d-430a-8bf0-0b17af9878e4" providerId="AD" clId="Web-{A0F3C337-C7F6-AF6C-43C2-4DBA7933EAA9}" dt="2025-07-01T15:29:28.590" v="522"/>
          <ac:spMkLst>
            <pc:docMk/>
            <pc:sldMk cId="2802312358" sldId="260"/>
            <ac:spMk id="49" creationId="{C64EAE84-A813-4501-BC71-DBD14BA0265E}"/>
          </ac:spMkLst>
        </pc:spChg>
        <pc:spChg chg="add del">
          <ac:chgData name="Dimitrichka Georgieva (2116247)" userId="S::2116247@student.uwtsd.ac.uk::f97a03dd-a30d-430a-8bf0-0b17af9878e4" providerId="AD" clId="Web-{A0F3C337-C7F6-AF6C-43C2-4DBA7933EAA9}" dt="2025-07-01T15:29:28.590" v="522"/>
          <ac:spMkLst>
            <pc:docMk/>
            <pc:sldMk cId="2802312358" sldId="260"/>
            <ac:spMk id="51" creationId="{AB673405-BF85-493E-8558-0DCBEDB2BB49}"/>
          </ac:spMkLst>
        </pc:spChg>
        <pc:spChg chg="add del">
          <ac:chgData name="Dimitrichka Georgieva (2116247)" userId="S::2116247@student.uwtsd.ac.uk::f97a03dd-a30d-430a-8bf0-0b17af9878e4" providerId="AD" clId="Web-{A0F3C337-C7F6-AF6C-43C2-4DBA7933EAA9}" dt="2025-07-01T15:29:28.590" v="522"/>
          <ac:spMkLst>
            <pc:docMk/>
            <pc:sldMk cId="2802312358" sldId="260"/>
            <ac:spMk id="53" creationId="{E3020543-B24B-4EC4-8FFC-8DD88EEA91A8}"/>
          </ac:spMkLst>
        </pc:spChg>
        <pc:spChg chg="add">
          <ac:chgData name="Dimitrichka Georgieva (2116247)" userId="S::2116247@student.uwtsd.ac.uk::f97a03dd-a30d-430a-8bf0-0b17af9878e4" providerId="AD" clId="Web-{A0F3C337-C7F6-AF6C-43C2-4DBA7933EAA9}" dt="2025-07-01T15:29:28.606" v="523"/>
          <ac:spMkLst>
            <pc:docMk/>
            <pc:sldMk cId="2802312358" sldId="260"/>
            <ac:spMk id="57" creationId="{A2679492-7988-4050-9056-542444452411}"/>
          </ac:spMkLst>
        </pc:spChg>
        <pc:spChg chg="add">
          <ac:chgData name="Dimitrichka Georgieva (2116247)" userId="S::2116247@student.uwtsd.ac.uk::f97a03dd-a30d-430a-8bf0-0b17af9878e4" providerId="AD" clId="Web-{A0F3C337-C7F6-AF6C-43C2-4DBA7933EAA9}" dt="2025-07-01T15:29:28.606" v="523"/>
          <ac:spMkLst>
            <pc:docMk/>
            <pc:sldMk cId="2802312358" sldId="260"/>
            <ac:spMk id="58" creationId="{B091B163-7D61-4891-ABCF-5C13D9C418D0}"/>
          </ac:spMkLst>
        </pc:spChg>
        <pc:picChg chg="add mod ord modCrop">
          <ac:chgData name="Dimitrichka Georgieva (2116247)" userId="S::2116247@student.uwtsd.ac.uk::f97a03dd-a30d-430a-8bf0-0b17af9878e4" providerId="AD" clId="Web-{A0F3C337-C7F6-AF6C-43C2-4DBA7933EAA9}" dt="2025-07-01T15:29:28.606" v="523"/>
          <ac:picMkLst>
            <pc:docMk/>
            <pc:sldMk cId="2802312358" sldId="260"/>
            <ac:picMk id="4" creationId="{A1D7AFF2-7435-E75B-7717-48638B6942F3}"/>
          </ac:picMkLst>
        </pc:picChg>
        <pc:picChg chg="add mod ord">
          <ac:chgData name="Dimitrichka Georgieva (2116247)" userId="S::2116247@student.uwtsd.ac.uk::f97a03dd-a30d-430a-8bf0-0b17af9878e4" providerId="AD" clId="Web-{A0F3C337-C7F6-AF6C-43C2-4DBA7933EAA9}" dt="2025-07-01T15:29:28.606" v="523"/>
          <ac:picMkLst>
            <pc:docMk/>
            <pc:sldMk cId="2802312358" sldId="260"/>
            <ac:picMk id="5" creationId="{EC9AF109-E8B6-4B5E-B34C-B7F25A2ABEDE}"/>
          </ac:picMkLst>
        </pc:picChg>
        <pc:picChg chg="add mod">
          <ac:chgData name="Dimitrichka Georgieva (2116247)" userId="S::2116247@student.uwtsd.ac.uk::f97a03dd-a30d-430a-8bf0-0b17af9878e4" providerId="AD" clId="Web-{A0F3C337-C7F6-AF6C-43C2-4DBA7933EAA9}" dt="2025-07-01T15:32:01.844" v="537" actId="14100"/>
          <ac:picMkLst>
            <pc:docMk/>
            <pc:sldMk cId="2802312358" sldId="260"/>
            <ac:picMk id="6" creationId="{45DA3F34-2634-6F66-91F8-DAAC3ECA4BA9}"/>
          </ac:picMkLst>
        </pc:picChg>
        <pc:cxnChg chg="add del">
          <ac:chgData name="Dimitrichka Georgieva (2116247)" userId="S::2116247@student.uwtsd.ac.uk::f97a03dd-a30d-430a-8bf0-0b17af9878e4" providerId="AD" clId="Web-{A0F3C337-C7F6-AF6C-43C2-4DBA7933EAA9}" dt="2025-07-01T15:26:03.742" v="489"/>
          <ac:cxnSpMkLst>
            <pc:docMk/>
            <pc:sldMk cId="2802312358" sldId="260"/>
            <ac:cxnSpMk id="16" creationId="{C49DA8F6-BCC1-4447-B54C-57856834B94B}"/>
          </ac:cxnSpMkLst>
        </pc:cxnChg>
        <pc:cxnChg chg="add del">
          <ac:chgData name="Dimitrichka Georgieva (2116247)" userId="S::2116247@student.uwtsd.ac.uk::f97a03dd-a30d-430a-8bf0-0b17af9878e4" providerId="AD" clId="Web-{A0F3C337-C7F6-AF6C-43C2-4DBA7933EAA9}" dt="2025-07-01T15:29:28.606" v="523"/>
          <ac:cxnSpMkLst>
            <pc:docMk/>
            <pc:sldMk cId="2802312358" sldId="260"/>
            <ac:cxnSpMk id="38" creationId="{C49DA8F6-BCC1-4447-B54C-57856834B94B}"/>
          </ac:cxnSpMkLst>
        </pc:cxnChg>
        <pc:cxnChg chg="add">
          <ac:chgData name="Dimitrichka Georgieva (2116247)" userId="S::2116247@student.uwtsd.ac.uk::f97a03dd-a30d-430a-8bf0-0b17af9878e4" providerId="AD" clId="Web-{A0F3C337-C7F6-AF6C-43C2-4DBA7933EAA9}" dt="2025-07-01T15:29:28.606" v="523"/>
          <ac:cxnSpMkLst>
            <pc:docMk/>
            <pc:sldMk cId="2802312358" sldId="260"/>
            <ac:cxnSpMk id="59" creationId="{C49DA8F6-BCC1-4447-B54C-57856834B94B}"/>
          </ac:cxnSpMkLst>
        </pc:cxnChg>
      </pc:sldChg>
      <pc:sldChg chg="addSp delSp modSp new mod setBg">
        <pc:chgData name="Dimitrichka Georgieva (2116247)" userId="S::2116247@student.uwtsd.ac.uk::f97a03dd-a30d-430a-8bf0-0b17af9878e4" providerId="AD" clId="Web-{A0F3C337-C7F6-AF6C-43C2-4DBA7933EAA9}" dt="2025-07-01T16:45:32.543" v="1004"/>
        <pc:sldMkLst>
          <pc:docMk/>
          <pc:sldMk cId="2592614571" sldId="261"/>
        </pc:sldMkLst>
        <pc:spChg chg="mod">
          <ac:chgData name="Dimitrichka Georgieva (2116247)" userId="S::2116247@student.uwtsd.ac.uk::f97a03dd-a30d-430a-8bf0-0b17af9878e4" providerId="AD" clId="Web-{A0F3C337-C7F6-AF6C-43C2-4DBA7933EAA9}" dt="2025-07-01T16:42:06.909" v="988"/>
          <ac:spMkLst>
            <pc:docMk/>
            <pc:sldMk cId="2592614571" sldId="261"/>
            <ac:spMk id="2" creationId="{6DA3E6BA-0286-FF81-B9D0-C8A2B6176EB9}"/>
          </ac:spMkLst>
        </pc:spChg>
        <pc:spChg chg="del">
          <ac:chgData name="Dimitrichka Georgieva (2116247)" userId="S::2116247@student.uwtsd.ac.uk::f97a03dd-a30d-430a-8bf0-0b17af9878e4" providerId="AD" clId="Web-{A0F3C337-C7F6-AF6C-43C2-4DBA7933EAA9}" dt="2025-07-01T16:21:14.126" v="539"/>
          <ac:spMkLst>
            <pc:docMk/>
            <pc:sldMk cId="2592614571" sldId="261"/>
            <ac:spMk id="3" creationId="{4352C6E7-F5CD-788E-A5C0-DB0E864DD908}"/>
          </ac:spMkLst>
        </pc:spChg>
        <pc:spChg chg="add mod ord">
          <ac:chgData name="Dimitrichka Georgieva (2116247)" userId="S::2116247@student.uwtsd.ac.uk::f97a03dd-a30d-430a-8bf0-0b17af9878e4" providerId="AD" clId="Web-{A0F3C337-C7F6-AF6C-43C2-4DBA7933EAA9}" dt="2025-07-01T16:43:14.224" v="991" actId="1076"/>
          <ac:spMkLst>
            <pc:docMk/>
            <pc:sldMk cId="2592614571" sldId="261"/>
            <ac:spMk id="4" creationId="{8271BF8F-7D26-1689-3C75-9D10197E21CF}"/>
          </ac:spMkLst>
        </pc:spChg>
        <pc:spChg chg="add del mod">
          <ac:chgData name="Dimitrichka Georgieva (2116247)" userId="S::2116247@student.uwtsd.ac.uk::f97a03dd-a30d-430a-8bf0-0b17af9878e4" providerId="AD" clId="Web-{A0F3C337-C7F6-AF6C-43C2-4DBA7933EAA9}" dt="2025-07-01T16:45:32.543" v="1004"/>
          <ac:spMkLst>
            <pc:docMk/>
            <pc:sldMk cId="2592614571" sldId="261"/>
            <ac:spMk id="5" creationId="{6DEF287C-EAD7-3745-1790-F1F934A25E03}"/>
          </ac:spMkLst>
        </pc:spChg>
        <pc:spChg chg="add del">
          <ac:chgData name="Dimitrichka Georgieva (2116247)" userId="S::2116247@student.uwtsd.ac.uk::f97a03dd-a30d-430a-8bf0-0b17af9878e4" providerId="AD" clId="Web-{A0F3C337-C7F6-AF6C-43C2-4DBA7933EAA9}" dt="2025-07-01T16:42:06.909" v="988"/>
          <ac:spMkLst>
            <pc:docMk/>
            <pc:sldMk cId="2592614571" sldId="261"/>
            <ac:spMk id="10" creationId="{8F9CBE3F-79A8-4F8F-88D9-DAD03D0D281F}"/>
          </ac:spMkLst>
        </pc:spChg>
        <pc:spChg chg="add del">
          <ac:chgData name="Dimitrichka Georgieva (2116247)" userId="S::2116247@student.uwtsd.ac.uk::f97a03dd-a30d-430a-8bf0-0b17af9878e4" providerId="AD" clId="Web-{A0F3C337-C7F6-AF6C-43C2-4DBA7933EAA9}" dt="2025-07-01T16:42:06.909" v="988"/>
          <ac:spMkLst>
            <pc:docMk/>
            <pc:sldMk cId="2592614571" sldId="261"/>
            <ac:spMk id="12" creationId="{508BEF50-7B1E-49A4-BC19-5F4F1D755E64}"/>
          </ac:spMkLst>
        </pc:spChg>
        <pc:spChg chg="add del">
          <ac:chgData name="Dimitrichka Georgieva (2116247)" userId="S::2116247@student.uwtsd.ac.uk::f97a03dd-a30d-430a-8bf0-0b17af9878e4" providerId="AD" clId="Web-{A0F3C337-C7F6-AF6C-43C2-4DBA7933EAA9}" dt="2025-07-01T16:42:06.909" v="988"/>
          <ac:spMkLst>
            <pc:docMk/>
            <pc:sldMk cId="2592614571" sldId="261"/>
            <ac:spMk id="14" creationId="{C5CB530E-515E-412C-9DF1-5F8FFBD6F383}"/>
          </ac:spMkLst>
        </pc:spChg>
        <pc:spChg chg="add del">
          <ac:chgData name="Dimitrichka Georgieva (2116247)" userId="S::2116247@student.uwtsd.ac.uk::f97a03dd-a30d-430a-8bf0-0b17af9878e4" providerId="AD" clId="Web-{A0F3C337-C7F6-AF6C-43C2-4DBA7933EAA9}" dt="2025-07-01T16:42:06.909" v="988"/>
          <ac:spMkLst>
            <pc:docMk/>
            <pc:sldMk cId="2592614571" sldId="261"/>
            <ac:spMk id="16" creationId="{AEA7509D-F04F-40CB-A0B3-EEF16499CC9F}"/>
          </ac:spMkLst>
        </pc:spChg>
        <pc:spChg chg="add del">
          <ac:chgData name="Dimitrichka Georgieva (2116247)" userId="S::2116247@student.uwtsd.ac.uk::f97a03dd-a30d-430a-8bf0-0b17af9878e4" providerId="AD" clId="Web-{A0F3C337-C7F6-AF6C-43C2-4DBA7933EAA9}" dt="2025-07-01T16:42:06.909" v="988"/>
          <ac:spMkLst>
            <pc:docMk/>
            <pc:sldMk cId="2592614571" sldId="261"/>
            <ac:spMk id="18" creationId="{C39ADB8F-D187-49D7-BDCF-C1B6DC727068}"/>
          </ac:spMkLst>
        </pc:spChg>
        <pc:spChg chg="add">
          <ac:chgData name="Dimitrichka Georgieva (2116247)" userId="S::2116247@student.uwtsd.ac.uk::f97a03dd-a30d-430a-8bf0-0b17af9878e4" providerId="AD" clId="Web-{A0F3C337-C7F6-AF6C-43C2-4DBA7933EAA9}" dt="2025-07-01T16:21:14.126" v="539"/>
          <ac:spMkLst>
            <pc:docMk/>
            <pc:sldMk cId="2592614571" sldId="261"/>
            <ac:spMk id="20" creationId="{712D4376-A578-4FF1-94FC-245E7A6A489F}"/>
          </ac:spMkLst>
        </pc:spChg>
        <pc:spChg chg="add">
          <ac:chgData name="Dimitrichka Georgieva (2116247)" userId="S::2116247@student.uwtsd.ac.uk::f97a03dd-a30d-430a-8bf0-0b17af9878e4" providerId="AD" clId="Web-{A0F3C337-C7F6-AF6C-43C2-4DBA7933EAA9}" dt="2025-07-01T16:21:14.126" v="539"/>
          <ac:spMkLst>
            <pc:docMk/>
            <pc:sldMk cId="2592614571" sldId="261"/>
            <ac:spMk id="22" creationId="{3FBAD350-5664-4811-A208-657FB882D350}"/>
          </ac:spMkLst>
        </pc:spChg>
        <pc:spChg chg="add">
          <ac:chgData name="Dimitrichka Georgieva (2116247)" userId="S::2116247@student.uwtsd.ac.uk::f97a03dd-a30d-430a-8bf0-0b17af9878e4" providerId="AD" clId="Web-{A0F3C337-C7F6-AF6C-43C2-4DBA7933EAA9}" dt="2025-07-01T16:42:06.909" v="988"/>
          <ac:spMkLst>
            <pc:docMk/>
            <pc:sldMk cId="2592614571" sldId="261"/>
            <ac:spMk id="31" creationId="{4AAC4440-8C11-4E3A-9756-5BFDA56C5A2D}"/>
          </ac:spMkLst>
        </pc:spChg>
        <pc:spChg chg="add">
          <ac:chgData name="Dimitrichka Georgieva (2116247)" userId="S::2116247@student.uwtsd.ac.uk::f97a03dd-a30d-430a-8bf0-0b17af9878e4" providerId="AD" clId="Web-{A0F3C337-C7F6-AF6C-43C2-4DBA7933EAA9}" dt="2025-07-01T16:42:06.909" v="988"/>
          <ac:spMkLst>
            <pc:docMk/>
            <pc:sldMk cId="2592614571" sldId="261"/>
            <ac:spMk id="33" creationId="{5E7AA7E8-8006-4E1F-A566-FCF37EE6F35D}"/>
          </ac:spMkLst>
        </pc:spChg>
        <pc:graphicFrameChg chg="add">
          <ac:chgData name="Dimitrichka Georgieva (2116247)" userId="S::2116247@student.uwtsd.ac.uk::f97a03dd-a30d-430a-8bf0-0b17af9878e4" providerId="AD" clId="Web-{A0F3C337-C7F6-AF6C-43C2-4DBA7933EAA9}" dt="2025-07-01T16:45:32.543" v="1004"/>
          <ac:graphicFrameMkLst>
            <pc:docMk/>
            <pc:sldMk cId="2592614571" sldId="261"/>
            <ac:graphicFrameMk id="37" creationId="{923E52B7-FFC2-418E-9E83-E65EB74DD1D6}"/>
          </ac:graphicFrameMkLst>
        </pc:graphicFrameChg>
        <pc:cxnChg chg="add">
          <ac:chgData name="Dimitrichka Georgieva (2116247)" userId="S::2116247@student.uwtsd.ac.uk::f97a03dd-a30d-430a-8bf0-0b17af9878e4" providerId="AD" clId="Web-{A0F3C337-C7F6-AF6C-43C2-4DBA7933EAA9}" dt="2025-07-01T16:21:14.126" v="539"/>
          <ac:cxnSpMkLst>
            <pc:docMk/>
            <pc:sldMk cId="2592614571" sldId="261"/>
            <ac:cxnSpMk id="8" creationId="{D1B787A8-0D67-4B7E-9B48-86BD906AB6B5}"/>
          </ac:cxnSpMkLst>
        </pc:cxnChg>
      </pc:sldChg>
      <pc:sldChg chg="addSp delSp modSp new mod setBg setClrOvrMap">
        <pc:chgData name="Dimitrichka Georgieva (2116247)" userId="S::2116247@student.uwtsd.ac.uk::f97a03dd-a30d-430a-8bf0-0b17af9878e4" providerId="AD" clId="Web-{A0F3C337-C7F6-AF6C-43C2-4DBA7933EAA9}" dt="2025-07-01T16:52:33.770" v="1056" actId="1076"/>
        <pc:sldMkLst>
          <pc:docMk/>
          <pc:sldMk cId="2907767159" sldId="262"/>
        </pc:sldMkLst>
        <pc:spChg chg="mod ord">
          <ac:chgData name="Dimitrichka Georgieva (2116247)" userId="S::2116247@student.uwtsd.ac.uk::f97a03dd-a30d-430a-8bf0-0b17af9878e4" providerId="AD" clId="Web-{A0F3C337-C7F6-AF6C-43C2-4DBA7933EAA9}" dt="2025-07-01T16:52:33.770" v="1056" actId="1076"/>
          <ac:spMkLst>
            <pc:docMk/>
            <pc:sldMk cId="2907767159" sldId="262"/>
            <ac:spMk id="2" creationId="{A5D4BC3A-DF1C-E968-0FBF-E2CDF1356DE4}"/>
          </ac:spMkLst>
        </pc:spChg>
        <pc:spChg chg="del">
          <ac:chgData name="Dimitrichka Georgieva (2116247)" userId="S::2116247@student.uwtsd.ac.uk::f97a03dd-a30d-430a-8bf0-0b17af9878e4" providerId="AD" clId="Web-{A0F3C337-C7F6-AF6C-43C2-4DBA7933EAA9}" dt="2025-07-01T16:48:56.014" v="1006"/>
          <ac:spMkLst>
            <pc:docMk/>
            <pc:sldMk cId="2907767159" sldId="262"/>
            <ac:spMk id="3" creationId="{05A844FD-05B3-8A79-F36A-60C7211EDD09}"/>
          </ac:spMkLst>
        </pc:spChg>
        <pc:spChg chg="add">
          <ac:chgData name="Dimitrichka Georgieva (2116247)" userId="S::2116247@student.uwtsd.ac.uk::f97a03dd-a30d-430a-8bf0-0b17af9878e4" providerId="AD" clId="Web-{A0F3C337-C7F6-AF6C-43C2-4DBA7933EAA9}" dt="2025-07-01T16:49:47.765" v="1010"/>
          <ac:spMkLst>
            <pc:docMk/>
            <pc:sldMk cId="2907767159" sldId="262"/>
            <ac:spMk id="11" creationId="{0671A8AE-40A1-4631-A6B8-581AFF065482}"/>
          </ac:spMkLst>
        </pc:spChg>
        <pc:spChg chg="add">
          <ac:chgData name="Dimitrichka Georgieva (2116247)" userId="S::2116247@student.uwtsd.ac.uk::f97a03dd-a30d-430a-8bf0-0b17af9878e4" providerId="AD" clId="Web-{A0F3C337-C7F6-AF6C-43C2-4DBA7933EAA9}" dt="2025-07-01T16:49:47.765" v="1010"/>
          <ac:spMkLst>
            <pc:docMk/>
            <pc:sldMk cId="2907767159" sldId="262"/>
            <ac:spMk id="13" creationId="{A44CD100-6267-4E62-AA64-2182A3A6A1C0}"/>
          </ac:spMkLst>
        </pc:spChg>
        <pc:picChg chg="add mod ord modCrop">
          <ac:chgData name="Dimitrichka Georgieva (2116247)" userId="S::2116247@student.uwtsd.ac.uk::f97a03dd-a30d-430a-8bf0-0b17af9878e4" providerId="AD" clId="Web-{A0F3C337-C7F6-AF6C-43C2-4DBA7933EAA9}" dt="2025-07-01T16:52:15.097" v="1054" actId="1076"/>
          <ac:picMkLst>
            <pc:docMk/>
            <pc:sldMk cId="2907767159" sldId="262"/>
            <ac:picMk id="4" creationId="{A8D5DDEA-C3A5-493C-FFEE-3AFED9354EAA}"/>
          </ac:picMkLst>
        </pc:picChg>
        <pc:cxnChg chg="add">
          <ac:chgData name="Dimitrichka Georgieva (2116247)" userId="S::2116247@student.uwtsd.ac.uk::f97a03dd-a30d-430a-8bf0-0b17af9878e4" providerId="AD" clId="Web-{A0F3C337-C7F6-AF6C-43C2-4DBA7933EAA9}" dt="2025-07-01T16:49:47.765" v="1010"/>
          <ac:cxnSpMkLst>
            <pc:docMk/>
            <pc:sldMk cId="2907767159" sldId="262"/>
            <ac:cxnSpMk id="9" creationId="{D1B787A8-0D67-4B7E-9B48-86BD906AB6B5}"/>
          </ac:cxnSpMkLst>
        </pc:cxnChg>
      </pc:sldChg>
      <pc:sldChg chg="addSp delSp modSp new mod setBg setClrOvrMap">
        <pc:chgData name="Dimitrichka Georgieva (2116247)" userId="S::2116247@student.uwtsd.ac.uk::f97a03dd-a30d-430a-8bf0-0b17af9878e4" providerId="AD" clId="Web-{A0F3C337-C7F6-AF6C-43C2-4DBA7933EAA9}" dt="2025-07-01T17:19:32.395" v="1648" actId="20577"/>
        <pc:sldMkLst>
          <pc:docMk/>
          <pc:sldMk cId="1333470780" sldId="263"/>
        </pc:sldMkLst>
        <pc:spChg chg="mod ord">
          <ac:chgData name="Dimitrichka Georgieva (2116247)" userId="S::2116247@student.uwtsd.ac.uk::f97a03dd-a30d-430a-8bf0-0b17af9878e4" providerId="AD" clId="Web-{A0F3C337-C7F6-AF6C-43C2-4DBA7933EAA9}" dt="2025-07-01T17:00:58.533" v="1116" actId="1076"/>
          <ac:spMkLst>
            <pc:docMk/>
            <pc:sldMk cId="1333470780" sldId="263"/>
            <ac:spMk id="2" creationId="{E5C477A6-AAA6-68A2-A961-0ECE780F1FFD}"/>
          </ac:spMkLst>
        </pc:spChg>
        <pc:spChg chg="del">
          <ac:chgData name="Dimitrichka Georgieva (2116247)" userId="S::2116247@student.uwtsd.ac.uk::f97a03dd-a30d-430a-8bf0-0b17af9878e4" providerId="AD" clId="Web-{A0F3C337-C7F6-AF6C-43C2-4DBA7933EAA9}" dt="2025-07-01T16:53:17.239" v="1058"/>
          <ac:spMkLst>
            <pc:docMk/>
            <pc:sldMk cId="1333470780" sldId="263"/>
            <ac:spMk id="3" creationId="{DAF7F8CC-842B-21E9-67E4-CEE03778B7D4}"/>
          </ac:spMkLst>
        </pc:spChg>
        <pc:spChg chg="add del mod">
          <ac:chgData name="Dimitrichka Georgieva (2116247)" userId="S::2116247@student.uwtsd.ac.uk::f97a03dd-a30d-430a-8bf0-0b17af9878e4" providerId="AD" clId="Web-{A0F3C337-C7F6-AF6C-43C2-4DBA7933EAA9}" dt="2025-07-01T16:57:24.058" v="1101"/>
          <ac:spMkLst>
            <pc:docMk/>
            <pc:sldMk cId="1333470780" sldId="263"/>
            <ac:spMk id="5" creationId="{10101DBE-4262-20E6-3C1C-AC3A367753CE}"/>
          </ac:spMkLst>
        </pc:spChg>
        <pc:spChg chg="add del mod">
          <ac:chgData name="Dimitrichka Georgieva (2116247)" userId="S::2116247@student.uwtsd.ac.uk::f97a03dd-a30d-430a-8bf0-0b17af9878e4" providerId="AD" clId="Web-{A0F3C337-C7F6-AF6C-43C2-4DBA7933EAA9}" dt="2025-07-01T17:17:06.667" v="1640"/>
          <ac:spMkLst>
            <pc:docMk/>
            <pc:sldMk cId="1333470780" sldId="263"/>
            <ac:spMk id="7" creationId="{D835239E-2F78-3DC8-F951-E56767F3E88F}"/>
          </ac:spMkLst>
        </pc:spChg>
        <pc:spChg chg="add del">
          <ac:chgData name="Dimitrichka Georgieva (2116247)" userId="S::2116247@student.uwtsd.ac.uk::f97a03dd-a30d-430a-8bf0-0b17af9878e4" providerId="AD" clId="Web-{A0F3C337-C7F6-AF6C-43C2-4DBA7933EAA9}" dt="2025-07-01T16:55:43.103" v="1083"/>
          <ac:spMkLst>
            <pc:docMk/>
            <pc:sldMk cId="1333470780" sldId="263"/>
            <ac:spMk id="10" creationId="{8F9CBE3F-79A8-4F8F-88D9-DAD03D0D281F}"/>
          </ac:spMkLst>
        </pc:spChg>
        <pc:spChg chg="add del">
          <ac:chgData name="Dimitrichka Georgieva (2116247)" userId="S::2116247@student.uwtsd.ac.uk::f97a03dd-a30d-430a-8bf0-0b17af9878e4" providerId="AD" clId="Web-{A0F3C337-C7F6-AF6C-43C2-4DBA7933EAA9}" dt="2025-07-01T16:55:43.103" v="1083"/>
          <ac:spMkLst>
            <pc:docMk/>
            <pc:sldMk cId="1333470780" sldId="263"/>
            <ac:spMk id="12" creationId="{508BEF50-7B1E-49A4-BC19-5F4F1D755E64}"/>
          </ac:spMkLst>
        </pc:spChg>
        <pc:spChg chg="add">
          <ac:chgData name="Dimitrichka Georgieva (2116247)" userId="S::2116247@student.uwtsd.ac.uk::f97a03dd-a30d-430a-8bf0-0b17af9878e4" providerId="AD" clId="Web-{A0F3C337-C7F6-AF6C-43C2-4DBA7933EAA9}" dt="2025-07-01T16:53:17.239" v="1058"/>
          <ac:spMkLst>
            <pc:docMk/>
            <pc:sldMk cId="1333470780" sldId="263"/>
            <ac:spMk id="14" creationId="{C5CB530E-515E-412C-9DF1-5F8FFBD6F383}"/>
          </ac:spMkLst>
        </pc:spChg>
        <pc:spChg chg="add del">
          <ac:chgData name="Dimitrichka Georgieva (2116247)" userId="S::2116247@student.uwtsd.ac.uk::f97a03dd-a30d-430a-8bf0-0b17af9878e4" providerId="AD" clId="Web-{A0F3C337-C7F6-AF6C-43C2-4DBA7933EAA9}" dt="2025-07-01T16:55:43.103" v="1083"/>
          <ac:spMkLst>
            <pc:docMk/>
            <pc:sldMk cId="1333470780" sldId="263"/>
            <ac:spMk id="16" creationId="{AEA7509D-F04F-40CB-A0B3-EEF16499CC9F}"/>
          </ac:spMkLst>
        </pc:spChg>
        <pc:spChg chg="add del">
          <ac:chgData name="Dimitrichka Georgieva (2116247)" userId="S::2116247@student.uwtsd.ac.uk::f97a03dd-a30d-430a-8bf0-0b17af9878e4" providerId="AD" clId="Web-{A0F3C337-C7F6-AF6C-43C2-4DBA7933EAA9}" dt="2025-07-01T16:55:43.103" v="1083"/>
          <ac:spMkLst>
            <pc:docMk/>
            <pc:sldMk cId="1333470780" sldId="263"/>
            <ac:spMk id="18" creationId="{C39ADB8F-D187-49D7-BDCF-C1B6DC727068}"/>
          </ac:spMkLst>
        </pc:spChg>
        <pc:spChg chg="add del">
          <ac:chgData name="Dimitrichka Georgieva (2116247)" userId="S::2116247@student.uwtsd.ac.uk::f97a03dd-a30d-430a-8bf0-0b17af9878e4" providerId="AD" clId="Web-{A0F3C337-C7F6-AF6C-43C2-4DBA7933EAA9}" dt="2025-07-01T16:55:43.103" v="1083"/>
          <ac:spMkLst>
            <pc:docMk/>
            <pc:sldMk cId="1333470780" sldId="263"/>
            <ac:spMk id="20" creationId="{712D4376-A578-4FF1-94FC-245E7A6A489F}"/>
          </ac:spMkLst>
        </pc:spChg>
        <pc:spChg chg="add del">
          <ac:chgData name="Dimitrichka Georgieva (2116247)" userId="S::2116247@student.uwtsd.ac.uk::f97a03dd-a30d-430a-8bf0-0b17af9878e4" providerId="AD" clId="Web-{A0F3C337-C7F6-AF6C-43C2-4DBA7933EAA9}" dt="2025-07-01T16:55:43.103" v="1083"/>
          <ac:spMkLst>
            <pc:docMk/>
            <pc:sldMk cId="1333470780" sldId="263"/>
            <ac:spMk id="22" creationId="{3FBAD350-5664-4811-A208-657FB882D350}"/>
          </ac:spMkLst>
        </pc:spChg>
        <pc:spChg chg="add del">
          <ac:chgData name="Dimitrichka Georgieva (2116247)" userId="S::2116247@student.uwtsd.ac.uk::f97a03dd-a30d-430a-8bf0-0b17af9878e4" providerId="AD" clId="Web-{A0F3C337-C7F6-AF6C-43C2-4DBA7933EAA9}" dt="2025-07-01T16:58:52.529" v="1104"/>
          <ac:spMkLst>
            <pc:docMk/>
            <pc:sldMk cId="1333470780" sldId="263"/>
            <ac:spMk id="29" creationId="{A2679492-7988-4050-9056-542444452411}"/>
          </ac:spMkLst>
        </pc:spChg>
        <pc:spChg chg="add del">
          <ac:chgData name="Dimitrichka Georgieva (2116247)" userId="S::2116247@student.uwtsd.ac.uk::f97a03dd-a30d-430a-8bf0-0b17af9878e4" providerId="AD" clId="Web-{A0F3C337-C7F6-AF6C-43C2-4DBA7933EAA9}" dt="2025-07-01T16:58:52.529" v="1104"/>
          <ac:spMkLst>
            <pc:docMk/>
            <pc:sldMk cId="1333470780" sldId="263"/>
            <ac:spMk id="31" creationId="{B091B163-7D61-4891-ABCF-5C13D9C418D0}"/>
          </ac:spMkLst>
        </pc:spChg>
        <pc:spChg chg="add del">
          <ac:chgData name="Dimitrichka Georgieva (2116247)" userId="S::2116247@student.uwtsd.ac.uk::f97a03dd-a30d-430a-8bf0-0b17af9878e4" providerId="AD" clId="Web-{A0F3C337-C7F6-AF6C-43C2-4DBA7933EAA9}" dt="2025-07-01T16:59:21.765" v="1107"/>
          <ac:spMkLst>
            <pc:docMk/>
            <pc:sldMk cId="1333470780" sldId="263"/>
            <ac:spMk id="40" creationId="{0671A8AE-40A1-4631-A6B8-581AFF065482}"/>
          </ac:spMkLst>
        </pc:spChg>
        <pc:spChg chg="add del">
          <ac:chgData name="Dimitrichka Georgieva (2116247)" userId="S::2116247@student.uwtsd.ac.uk::f97a03dd-a30d-430a-8bf0-0b17af9878e4" providerId="AD" clId="Web-{A0F3C337-C7F6-AF6C-43C2-4DBA7933EAA9}" dt="2025-07-01T16:59:21.765" v="1107"/>
          <ac:spMkLst>
            <pc:docMk/>
            <pc:sldMk cId="1333470780" sldId="263"/>
            <ac:spMk id="42" creationId="{A44CD100-6267-4E62-AA64-2182A3A6A1C0}"/>
          </ac:spMkLst>
        </pc:spChg>
        <pc:spChg chg="add del">
          <ac:chgData name="Dimitrichka Georgieva (2116247)" userId="S::2116247@student.uwtsd.ac.uk::f97a03dd-a30d-430a-8bf0-0b17af9878e4" providerId="AD" clId="Web-{A0F3C337-C7F6-AF6C-43C2-4DBA7933EAA9}" dt="2025-07-01T17:00:15.063" v="1111"/>
          <ac:spMkLst>
            <pc:docMk/>
            <pc:sldMk cId="1333470780" sldId="263"/>
            <ac:spMk id="49" creationId="{D5B012D8-7F27-4758-9AC6-C889B154BD73}"/>
          </ac:spMkLst>
        </pc:spChg>
        <pc:spChg chg="add del">
          <ac:chgData name="Dimitrichka Georgieva (2116247)" userId="S::2116247@student.uwtsd.ac.uk::f97a03dd-a30d-430a-8bf0-0b17af9878e4" providerId="AD" clId="Web-{A0F3C337-C7F6-AF6C-43C2-4DBA7933EAA9}" dt="2025-07-01T17:00:15.063" v="1111"/>
          <ac:spMkLst>
            <pc:docMk/>
            <pc:sldMk cId="1333470780" sldId="263"/>
            <ac:spMk id="51" creationId="{4063B759-00FC-46D1-9898-8E8625268FAF}"/>
          </ac:spMkLst>
        </pc:spChg>
        <pc:spChg chg="add">
          <ac:chgData name="Dimitrichka Georgieva (2116247)" userId="S::2116247@student.uwtsd.ac.uk::f97a03dd-a30d-430a-8bf0-0b17af9878e4" providerId="AD" clId="Web-{A0F3C337-C7F6-AF6C-43C2-4DBA7933EAA9}" dt="2025-07-01T17:00:15.063" v="1111"/>
          <ac:spMkLst>
            <pc:docMk/>
            <pc:sldMk cId="1333470780" sldId="263"/>
            <ac:spMk id="58" creationId="{79C60ED7-11F7-478C-AC8E-0865FABDACBF}"/>
          </ac:spMkLst>
        </pc:spChg>
        <pc:spChg chg="add">
          <ac:chgData name="Dimitrichka Georgieva (2116247)" userId="S::2116247@student.uwtsd.ac.uk::f97a03dd-a30d-430a-8bf0-0b17af9878e4" providerId="AD" clId="Web-{A0F3C337-C7F6-AF6C-43C2-4DBA7933EAA9}" dt="2025-07-01T17:00:15.063" v="1111"/>
          <ac:spMkLst>
            <pc:docMk/>
            <pc:sldMk cId="1333470780" sldId="263"/>
            <ac:spMk id="60" creationId="{D472C551-D440-40DF-9260-BDB9AC40960A}"/>
          </ac:spMkLst>
        </pc:spChg>
        <pc:spChg chg="add">
          <ac:chgData name="Dimitrichka Georgieva (2116247)" userId="S::2116247@student.uwtsd.ac.uk::f97a03dd-a30d-430a-8bf0-0b17af9878e4" providerId="AD" clId="Web-{A0F3C337-C7F6-AF6C-43C2-4DBA7933EAA9}" dt="2025-07-01T17:00:15.063" v="1111"/>
          <ac:spMkLst>
            <pc:docMk/>
            <pc:sldMk cId="1333470780" sldId="263"/>
            <ac:spMk id="64" creationId="{508BEF50-7B1E-49A4-BC19-5F4F1D755E64}"/>
          </ac:spMkLst>
        </pc:spChg>
        <pc:spChg chg="add">
          <ac:chgData name="Dimitrichka Georgieva (2116247)" userId="S::2116247@student.uwtsd.ac.uk::f97a03dd-a30d-430a-8bf0-0b17af9878e4" providerId="AD" clId="Web-{A0F3C337-C7F6-AF6C-43C2-4DBA7933EAA9}" dt="2025-07-01T17:00:15.063" v="1111"/>
          <ac:spMkLst>
            <pc:docMk/>
            <pc:sldMk cId="1333470780" sldId="263"/>
            <ac:spMk id="66" creationId="{3FBAD350-5664-4811-A208-657FB882D350}"/>
          </ac:spMkLst>
        </pc:spChg>
        <pc:spChg chg="add">
          <ac:chgData name="Dimitrichka Georgieva (2116247)" userId="S::2116247@student.uwtsd.ac.uk::f97a03dd-a30d-430a-8bf0-0b17af9878e4" providerId="AD" clId="Web-{A0F3C337-C7F6-AF6C-43C2-4DBA7933EAA9}" dt="2025-07-01T17:00:15.063" v="1111"/>
          <ac:spMkLst>
            <pc:docMk/>
            <pc:sldMk cId="1333470780" sldId="263"/>
            <ac:spMk id="68" creationId="{C39ADB8F-D187-49D7-BDCF-C1B6DC727068}"/>
          </ac:spMkLst>
        </pc:spChg>
        <pc:graphicFrameChg chg="add mod modGraphic">
          <ac:chgData name="Dimitrichka Georgieva (2116247)" userId="S::2116247@student.uwtsd.ac.uk::f97a03dd-a30d-430a-8bf0-0b17af9878e4" providerId="AD" clId="Web-{A0F3C337-C7F6-AF6C-43C2-4DBA7933EAA9}" dt="2025-07-01T17:19:32.395" v="1648" actId="20577"/>
          <ac:graphicFrameMkLst>
            <pc:docMk/>
            <pc:sldMk cId="1333470780" sldId="263"/>
            <ac:graphicFrameMk id="70" creationId="{F2C52094-E8C2-58E5-2916-78019A966804}"/>
          </ac:graphicFrameMkLst>
        </pc:graphicFrameChg>
        <pc:picChg chg="add mod">
          <ac:chgData name="Dimitrichka Georgieva (2116247)" userId="S::2116247@student.uwtsd.ac.uk::f97a03dd-a30d-430a-8bf0-0b17af9878e4" providerId="AD" clId="Web-{A0F3C337-C7F6-AF6C-43C2-4DBA7933EAA9}" dt="2025-07-01T17:00:48.189" v="1115" actId="1076"/>
          <ac:picMkLst>
            <pc:docMk/>
            <pc:sldMk cId="1333470780" sldId="263"/>
            <ac:picMk id="4" creationId="{3A4D2188-D6C1-EFCB-A9EF-C1EC3B86FB87}"/>
          </ac:picMkLst>
        </pc:picChg>
        <pc:cxnChg chg="add">
          <ac:chgData name="Dimitrichka Georgieva (2116247)" userId="S::2116247@student.uwtsd.ac.uk::f97a03dd-a30d-430a-8bf0-0b17af9878e4" providerId="AD" clId="Web-{A0F3C337-C7F6-AF6C-43C2-4DBA7933EAA9}" dt="2025-07-01T16:53:17.239" v="1058"/>
          <ac:cxnSpMkLst>
            <pc:docMk/>
            <pc:sldMk cId="1333470780" sldId="263"/>
            <ac:cxnSpMk id="8" creationId="{D1B787A8-0D67-4B7E-9B48-86BD906AB6B5}"/>
          </ac:cxnSpMkLst>
        </pc:cxnChg>
        <pc:cxnChg chg="del">
          <ac:chgData name="Dimitrichka Georgieva (2116247)" userId="S::2116247@student.uwtsd.ac.uk::f97a03dd-a30d-430a-8bf0-0b17af9878e4" providerId="AD" clId="Web-{A0F3C337-C7F6-AF6C-43C2-4DBA7933EAA9}" dt="2025-07-01T16:58:52.529" v="1104"/>
          <ac:cxnSpMkLst>
            <pc:docMk/>
            <pc:sldMk cId="1333470780" sldId="263"/>
            <ac:cxnSpMk id="33" creationId="{C49DA8F6-BCC1-4447-B54C-57856834B94B}"/>
          </ac:cxnSpMkLst>
        </pc:cxnChg>
        <pc:cxnChg chg="add del">
          <ac:chgData name="Dimitrichka Georgieva (2116247)" userId="S::2116247@student.uwtsd.ac.uk::f97a03dd-a30d-430a-8bf0-0b17af9878e4" providerId="AD" clId="Web-{A0F3C337-C7F6-AF6C-43C2-4DBA7933EAA9}" dt="2025-07-01T16:59:21.765" v="1107"/>
          <ac:cxnSpMkLst>
            <pc:docMk/>
            <pc:sldMk cId="1333470780" sldId="263"/>
            <ac:cxnSpMk id="38" creationId="{D1B787A8-0D67-4B7E-9B48-86BD906AB6B5}"/>
          </ac:cxnSpMkLst>
        </pc:cxnChg>
        <pc:cxnChg chg="add del">
          <ac:chgData name="Dimitrichka Georgieva (2116247)" userId="S::2116247@student.uwtsd.ac.uk::f97a03dd-a30d-430a-8bf0-0b17af9878e4" providerId="AD" clId="Web-{A0F3C337-C7F6-AF6C-43C2-4DBA7933EAA9}" dt="2025-07-01T17:00:15.063" v="1111"/>
          <ac:cxnSpMkLst>
            <pc:docMk/>
            <pc:sldMk cId="1333470780" sldId="263"/>
            <ac:cxnSpMk id="47" creationId="{D1B787A8-0D67-4B7E-9B48-86BD906AB6B5}"/>
          </ac:cxnSpMkLst>
        </pc:cxnChg>
      </pc:sldChg>
      <pc:sldChg chg="addSp delSp modSp new mod setBg">
        <pc:chgData name="Dimitrichka Georgieva (2116247)" userId="S::2116247@student.uwtsd.ac.uk::f97a03dd-a30d-430a-8bf0-0b17af9878e4" providerId="AD" clId="Web-{A0F3C337-C7F6-AF6C-43C2-4DBA7933EAA9}" dt="2025-07-01T18:10:25.829" v="2602" actId="1076"/>
        <pc:sldMkLst>
          <pc:docMk/>
          <pc:sldMk cId="857177493" sldId="264"/>
        </pc:sldMkLst>
        <pc:spChg chg="mod">
          <ac:chgData name="Dimitrichka Georgieva (2116247)" userId="S::2116247@student.uwtsd.ac.uk::f97a03dd-a30d-430a-8bf0-0b17af9878e4" providerId="AD" clId="Web-{A0F3C337-C7F6-AF6C-43C2-4DBA7933EAA9}" dt="2025-07-01T17:21:28.096" v="1667" actId="1076"/>
          <ac:spMkLst>
            <pc:docMk/>
            <pc:sldMk cId="857177493" sldId="264"/>
            <ac:spMk id="2" creationId="{8637DB09-B51A-360D-80B0-10307996FDB5}"/>
          </ac:spMkLst>
        </pc:spChg>
        <pc:spChg chg="del">
          <ac:chgData name="Dimitrichka Georgieva (2116247)" userId="S::2116247@student.uwtsd.ac.uk::f97a03dd-a30d-430a-8bf0-0b17af9878e4" providerId="AD" clId="Web-{A0F3C337-C7F6-AF6C-43C2-4DBA7933EAA9}" dt="2025-07-01T17:20:45.939" v="1650"/>
          <ac:spMkLst>
            <pc:docMk/>
            <pc:sldMk cId="857177493" sldId="264"/>
            <ac:spMk id="3" creationId="{84412740-BD33-1953-0733-34A208067120}"/>
          </ac:spMkLst>
        </pc:spChg>
        <pc:spChg chg="add mod">
          <ac:chgData name="Dimitrichka Georgieva (2116247)" userId="S::2116247@student.uwtsd.ac.uk::f97a03dd-a30d-430a-8bf0-0b17af9878e4" providerId="AD" clId="Web-{A0F3C337-C7F6-AF6C-43C2-4DBA7933EAA9}" dt="2025-07-01T17:24:19.757" v="1717" actId="14100"/>
          <ac:spMkLst>
            <pc:docMk/>
            <pc:sldMk cId="857177493" sldId="264"/>
            <ac:spMk id="4" creationId="{ADD49162-55B3-785A-FF5F-CB949EA6167E}"/>
          </ac:spMkLst>
        </pc:spChg>
        <pc:spChg chg="add del">
          <ac:chgData name="Dimitrichka Georgieva (2116247)" userId="S::2116247@student.uwtsd.ac.uk::f97a03dd-a30d-430a-8bf0-0b17af9878e4" providerId="AD" clId="Web-{A0F3C337-C7F6-AF6C-43C2-4DBA7933EAA9}" dt="2025-07-01T17:24:11.257" v="1716"/>
          <ac:spMkLst>
            <pc:docMk/>
            <pc:sldMk cId="857177493" sldId="264"/>
            <ac:spMk id="5" creationId="{7ECD0943-0AA7-B1C4-6A84-D48E5606378B}"/>
          </ac:spMkLst>
        </pc:spChg>
        <pc:spChg chg="add mod">
          <ac:chgData name="Dimitrichka Georgieva (2116247)" userId="S::2116247@student.uwtsd.ac.uk::f97a03dd-a30d-430a-8bf0-0b17af9878e4" providerId="AD" clId="Web-{A0F3C337-C7F6-AF6C-43C2-4DBA7933EAA9}" dt="2025-07-01T18:10:25.829" v="2602" actId="1076"/>
          <ac:spMkLst>
            <pc:docMk/>
            <pc:sldMk cId="857177493" sldId="264"/>
            <ac:spMk id="6" creationId="{05A13AB1-9314-623F-B14F-F51EC061E66B}"/>
          </ac:spMkLst>
        </pc:spChg>
        <pc:spChg chg="add">
          <ac:chgData name="Dimitrichka Georgieva (2116247)" userId="S::2116247@student.uwtsd.ac.uk::f97a03dd-a30d-430a-8bf0-0b17af9878e4" providerId="AD" clId="Web-{A0F3C337-C7F6-AF6C-43C2-4DBA7933EAA9}" dt="2025-07-01T17:20:45.939" v="1650"/>
          <ac:spMkLst>
            <pc:docMk/>
            <pc:sldMk cId="857177493" sldId="264"/>
            <ac:spMk id="10" creationId="{8F9CBE3F-79A8-4F8F-88D9-DAD03D0D281F}"/>
          </ac:spMkLst>
        </pc:spChg>
        <pc:spChg chg="add">
          <ac:chgData name="Dimitrichka Georgieva (2116247)" userId="S::2116247@student.uwtsd.ac.uk::f97a03dd-a30d-430a-8bf0-0b17af9878e4" providerId="AD" clId="Web-{A0F3C337-C7F6-AF6C-43C2-4DBA7933EAA9}" dt="2025-07-01T17:20:45.939" v="1650"/>
          <ac:spMkLst>
            <pc:docMk/>
            <pc:sldMk cId="857177493" sldId="264"/>
            <ac:spMk id="12" creationId="{508BEF50-7B1E-49A4-BC19-5F4F1D755E64}"/>
          </ac:spMkLst>
        </pc:spChg>
        <pc:spChg chg="add">
          <ac:chgData name="Dimitrichka Georgieva (2116247)" userId="S::2116247@student.uwtsd.ac.uk::f97a03dd-a30d-430a-8bf0-0b17af9878e4" providerId="AD" clId="Web-{A0F3C337-C7F6-AF6C-43C2-4DBA7933EAA9}" dt="2025-07-01T17:20:45.939" v="1650"/>
          <ac:spMkLst>
            <pc:docMk/>
            <pc:sldMk cId="857177493" sldId="264"/>
            <ac:spMk id="14" creationId="{C5CB530E-515E-412C-9DF1-5F8FFBD6F383}"/>
          </ac:spMkLst>
        </pc:spChg>
        <pc:spChg chg="add">
          <ac:chgData name="Dimitrichka Georgieva (2116247)" userId="S::2116247@student.uwtsd.ac.uk::f97a03dd-a30d-430a-8bf0-0b17af9878e4" providerId="AD" clId="Web-{A0F3C337-C7F6-AF6C-43C2-4DBA7933EAA9}" dt="2025-07-01T17:20:45.939" v="1650"/>
          <ac:spMkLst>
            <pc:docMk/>
            <pc:sldMk cId="857177493" sldId="264"/>
            <ac:spMk id="16" creationId="{AEA7509D-F04F-40CB-A0B3-EEF16499CC9F}"/>
          </ac:spMkLst>
        </pc:spChg>
        <pc:spChg chg="add">
          <ac:chgData name="Dimitrichka Georgieva (2116247)" userId="S::2116247@student.uwtsd.ac.uk::f97a03dd-a30d-430a-8bf0-0b17af9878e4" providerId="AD" clId="Web-{A0F3C337-C7F6-AF6C-43C2-4DBA7933EAA9}" dt="2025-07-01T17:20:45.939" v="1650"/>
          <ac:spMkLst>
            <pc:docMk/>
            <pc:sldMk cId="857177493" sldId="264"/>
            <ac:spMk id="18" creationId="{C39ADB8F-D187-49D7-BDCF-C1B6DC727068}"/>
          </ac:spMkLst>
        </pc:spChg>
        <pc:spChg chg="add">
          <ac:chgData name="Dimitrichka Georgieva (2116247)" userId="S::2116247@student.uwtsd.ac.uk::f97a03dd-a30d-430a-8bf0-0b17af9878e4" providerId="AD" clId="Web-{A0F3C337-C7F6-AF6C-43C2-4DBA7933EAA9}" dt="2025-07-01T17:20:45.939" v="1650"/>
          <ac:spMkLst>
            <pc:docMk/>
            <pc:sldMk cId="857177493" sldId="264"/>
            <ac:spMk id="20" creationId="{712D4376-A578-4FF1-94FC-245E7A6A489F}"/>
          </ac:spMkLst>
        </pc:spChg>
        <pc:spChg chg="add">
          <ac:chgData name="Dimitrichka Georgieva (2116247)" userId="S::2116247@student.uwtsd.ac.uk::f97a03dd-a30d-430a-8bf0-0b17af9878e4" providerId="AD" clId="Web-{A0F3C337-C7F6-AF6C-43C2-4DBA7933EAA9}" dt="2025-07-01T17:20:45.939" v="1650"/>
          <ac:spMkLst>
            <pc:docMk/>
            <pc:sldMk cId="857177493" sldId="264"/>
            <ac:spMk id="22" creationId="{3FBAD350-5664-4811-A208-657FB882D350}"/>
          </ac:spMkLst>
        </pc:spChg>
        <pc:cxnChg chg="add">
          <ac:chgData name="Dimitrichka Georgieva (2116247)" userId="S::2116247@student.uwtsd.ac.uk::f97a03dd-a30d-430a-8bf0-0b17af9878e4" providerId="AD" clId="Web-{A0F3C337-C7F6-AF6C-43C2-4DBA7933EAA9}" dt="2025-07-01T17:20:45.939" v="1650"/>
          <ac:cxnSpMkLst>
            <pc:docMk/>
            <pc:sldMk cId="857177493" sldId="264"/>
            <ac:cxnSpMk id="8" creationId="{D1B787A8-0D67-4B7E-9B48-86BD906AB6B5}"/>
          </ac:cxnSpMkLst>
        </pc:cxnChg>
      </pc:sldChg>
      <pc:sldChg chg="addSp delSp modSp new mod setBg">
        <pc:chgData name="Dimitrichka Georgieva (2116247)" userId="S::2116247@student.uwtsd.ac.uk::f97a03dd-a30d-430a-8bf0-0b17af9878e4" providerId="AD" clId="Web-{A0F3C337-C7F6-AF6C-43C2-4DBA7933EAA9}" dt="2025-07-01T17:56:19.479" v="2197" actId="1076"/>
        <pc:sldMkLst>
          <pc:docMk/>
          <pc:sldMk cId="1583486618" sldId="265"/>
        </pc:sldMkLst>
        <pc:spChg chg="mod">
          <ac:chgData name="Dimitrichka Georgieva (2116247)" userId="S::2116247@student.uwtsd.ac.uk::f97a03dd-a30d-430a-8bf0-0b17af9878e4" providerId="AD" clId="Web-{A0F3C337-C7F6-AF6C-43C2-4DBA7933EAA9}" dt="2025-07-01T17:32:17.457" v="1751" actId="20577"/>
          <ac:spMkLst>
            <pc:docMk/>
            <pc:sldMk cId="1583486618" sldId="265"/>
            <ac:spMk id="2" creationId="{E12FC5BF-B321-4EDB-0CD1-CEB5251BBEDB}"/>
          </ac:spMkLst>
        </pc:spChg>
        <pc:spChg chg="del">
          <ac:chgData name="Dimitrichka Georgieva (2116247)" userId="S::2116247@student.uwtsd.ac.uk::f97a03dd-a30d-430a-8bf0-0b17af9878e4" providerId="AD" clId="Web-{A0F3C337-C7F6-AF6C-43C2-4DBA7933EAA9}" dt="2025-07-01T17:28:56.483" v="1733"/>
          <ac:spMkLst>
            <pc:docMk/>
            <pc:sldMk cId="1583486618" sldId="265"/>
            <ac:spMk id="3" creationId="{77810C9E-C0AB-DB9D-D746-2494737D61F8}"/>
          </ac:spMkLst>
        </pc:spChg>
        <pc:spChg chg="add mod">
          <ac:chgData name="Dimitrichka Georgieva (2116247)" userId="S::2116247@student.uwtsd.ac.uk::f97a03dd-a30d-430a-8bf0-0b17af9878e4" providerId="AD" clId="Web-{A0F3C337-C7F6-AF6C-43C2-4DBA7933EAA9}" dt="2025-07-01T17:56:19.479" v="2197" actId="1076"/>
          <ac:spMkLst>
            <pc:docMk/>
            <pc:sldMk cId="1583486618" sldId="265"/>
            <ac:spMk id="8" creationId="{14F55DE9-151E-52FA-9113-1375C0537282}"/>
          </ac:spMkLst>
        </pc:spChg>
        <pc:spChg chg="add">
          <ac:chgData name="Dimitrichka Georgieva (2116247)" userId="S::2116247@student.uwtsd.ac.uk::f97a03dd-a30d-430a-8bf0-0b17af9878e4" providerId="AD" clId="Web-{A0F3C337-C7F6-AF6C-43C2-4DBA7933EAA9}" dt="2025-07-01T17:29:22.593" v="1734"/>
          <ac:spMkLst>
            <pc:docMk/>
            <pc:sldMk cId="1583486618" sldId="265"/>
            <ac:spMk id="11" creationId="{327D73B4-9F5C-4A64-A179-51B9500CB8B5}"/>
          </ac:spMkLst>
        </pc:spChg>
        <pc:spChg chg="add">
          <ac:chgData name="Dimitrichka Georgieva (2116247)" userId="S::2116247@student.uwtsd.ac.uk::f97a03dd-a30d-430a-8bf0-0b17af9878e4" providerId="AD" clId="Web-{A0F3C337-C7F6-AF6C-43C2-4DBA7933EAA9}" dt="2025-07-01T17:29:22.593" v="1734"/>
          <ac:spMkLst>
            <pc:docMk/>
            <pc:sldMk cId="1583486618" sldId="265"/>
            <ac:spMk id="13" creationId="{C1F06963-6374-4B48-844F-071A9BAAAE02}"/>
          </ac:spMkLst>
        </pc:spChg>
        <pc:spChg chg="add">
          <ac:chgData name="Dimitrichka Georgieva (2116247)" userId="S::2116247@student.uwtsd.ac.uk::f97a03dd-a30d-430a-8bf0-0b17af9878e4" providerId="AD" clId="Web-{A0F3C337-C7F6-AF6C-43C2-4DBA7933EAA9}" dt="2025-07-01T17:29:22.593" v="1734"/>
          <ac:spMkLst>
            <pc:docMk/>
            <pc:sldMk cId="1583486618" sldId="265"/>
            <ac:spMk id="15" creationId="{6CB927A4-E432-4310-9CD5-E89FF5063179}"/>
          </ac:spMkLst>
        </pc:spChg>
        <pc:spChg chg="add">
          <ac:chgData name="Dimitrichka Georgieva (2116247)" userId="S::2116247@student.uwtsd.ac.uk::f97a03dd-a30d-430a-8bf0-0b17af9878e4" providerId="AD" clId="Web-{A0F3C337-C7F6-AF6C-43C2-4DBA7933EAA9}" dt="2025-07-01T17:29:22.593" v="1734"/>
          <ac:spMkLst>
            <pc:docMk/>
            <pc:sldMk cId="1583486618" sldId="265"/>
            <ac:spMk id="17" creationId="{1453BF6C-B012-48B7-B4E8-6D7AC7C27D02}"/>
          </ac:spMkLst>
        </pc:spChg>
        <pc:spChg chg="add">
          <ac:chgData name="Dimitrichka Georgieva (2116247)" userId="S::2116247@student.uwtsd.ac.uk::f97a03dd-a30d-430a-8bf0-0b17af9878e4" providerId="AD" clId="Web-{A0F3C337-C7F6-AF6C-43C2-4DBA7933EAA9}" dt="2025-07-01T17:29:22.593" v="1734"/>
          <ac:spMkLst>
            <pc:docMk/>
            <pc:sldMk cId="1583486618" sldId="265"/>
            <ac:spMk id="19" creationId="{E3020543-B24B-4EC4-8FFC-8DD88EEA91A8}"/>
          </ac:spMkLst>
        </pc:spChg>
        <pc:picChg chg="add mod ord">
          <ac:chgData name="Dimitrichka Georgieva (2116247)" userId="S::2116247@student.uwtsd.ac.uk::f97a03dd-a30d-430a-8bf0-0b17af9878e4" providerId="AD" clId="Web-{A0F3C337-C7F6-AF6C-43C2-4DBA7933EAA9}" dt="2025-07-01T17:29:22.593" v="1734"/>
          <ac:picMkLst>
            <pc:docMk/>
            <pc:sldMk cId="1583486618" sldId="265"/>
            <ac:picMk id="4" creationId="{C7BF2C1A-5E30-0781-8D63-6676F2920356}"/>
          </ac:picMkLst>
        </pc:picChg>
        <pc:cxnChg chg="add">
          <ac:chgData name="Dimitrichka Georgieva (2116247)" userId="S::2116247@student.uwtsd.ac.uk::f97a03dd-a30d-430a-8bf0-0b17af9878e4" providerId="AD" clId="Web-{A0F3C337-C7F6-AF6C-43C2-4DBA7933EAA9}" dt="2025-07-01T17:29:22.593" v="1734"/>
          <ac:cxnSpMkLst>
            <pc:docMk/>
            <pc:sldMk cId="1583486618" sldId="265"/>
            <ac:cxnSpMk id="21" creationId="{C49DA8F6-BCC1-4447-B54C-57856834B94B}"/>
          </ac:cxnSpMkLst>
        </pc:cxnChg>
      </pc:sldChg>
      <pc:sldChg chg="addSp delSp modSp new mod setBg">
        <pc:chgData name="Dimitrichka Georgieva (2116247)" userId="S::2116247@student.uwtsd.ac.uk::f97a03dd-a30d-430a-8bf0-0b17af9878e4" providerId="AD" clId="Web-{A0F3C337-C7F6-AF6C-43C2-4DBA7933EAA9}" dt="2025-07-01T17:41:58.347" v="1804" actId="20577"/>
        <pc:sldMkLst>
          <pc:docMk/>
          <pc:sldMk cId="953730539" sldId="266"/>
        </pc:sldMkLst>
        <pc:spChg chg="mod">
          <ac:chgData name="Dimitrichka Georgieva (2116247)" userId="S::2116247@student.uwtsd.ac.uk::f97a03dd-a30d-430a-8bf0-0b17af9878e4" providerId="AD" clId="Web-{A0F3C337-C7F6-AF6C-43C2-4DBA7933EAA9}" dt="2025-07-01T17:34:44.976" v="1772" actId="1076"/>
          <ac:spMkLst>
            <pc:docMk/>
            <pc:sldMk cId="953730539" sldId="266"/>
            <ac:spMk id="2" creationId="{4DDAD253-5603-3999-268A-707A7AA73BE7}"/>
          </ac:spMkLst>
        </pc:spChg>
        <pc:spChg chg="del">
          <ac:chgData name="Dimitrichka Georgieva (2116247)" userId="S::2116247@student.uwtsd.ac.uk::f97a03dd-a30d-430a-8bf0-0b17af9878e4" providerId="AD" clId="Web-{A0F3C337-C7F6-AF6C-43C2-4DBA7933EAA9}" dt="2025-07-01T17:33:48.522" v="1753"/>
          <ac:spMkLst>
            <pc:docMk/>
            <pc:sldMk cId="953730539" sldId="266"/>
            <ac:spMk id="3" creationId="{3C0A2D6C-0CE6-BD26-B8B5-EDABA573DD19}"/>
          </ac:spMkLst>
        </pc:spChg>
        <pc:spChg chg="add del">
          <ac:chgData name="Dimitrichka Georgieva (2116247)" userId="S::2116247@student.uwtsd.ac.uk::f97a03dd-a30d-430a-8bf0-0b17af9878e4" providerId="AD" clId="Web-{A0F3C337-C7F6-AF6C-43C2-4DBA7933EAA9}" dt="2025-07-01T17:37:14.105" v="1774"/>
          <ac:spMkLst>
            <pc:docMk/>
            <pc:sldMk cId="953730539" sldId="266"/>
            <ac:spMk id="4" creationId="{AE1702D6-0153-4BE1-DFF5-C321D74B4B68}"/>
          </ac:spMkLst>
        </pc:spChg>
        <pc:spChg chg="add mod">
          <ac:chgData name="Dimitrichka Georgieva (2116247)" userId="S::2116247@student.uwtsd.ac.uk::f97a03dd-a30d-430a-8bf0-0b17af9878e4" providerId="AD" clId="Web-{A0F3C337-C7F6-AF6C-43C2-4DBA7933EAA9}" dt="2025-07-01T17:41:58.347" v="1804" actId="20577"/>
          <ac:spMkLst>
            <pc:docMk/>
            <pc:sldMk cId="953730539" sldId="266"/>
            <ac:spMk id="5" creationId="{6E24CE98-ECD2-F229-24CE-897A02068417}"/>
          </ac:spMkLst>
        </pc:spChg>
        <pc:spChg chg="add">
          <ac:chgData name="Dimitrichka Georgieva (2116247)" userId="S::2116247@student.uwtsd.ac.uk::f97a03dd-a30d-430a-8bf0-0b17af9878e4" providerId="AD" clId="Web-{A0F3C337-C7F6-AF6C-43C2-4DBA7933EAA9}" dt="2025-07-01T17:33:48.522" v="1753"/>
          <ac:spMkLst>
            <pc:docMk/>
            <pc:sldMk cId="953730539" sldId="266"/>
            <ac:spMk id="10" creationId="{8F9CBE3F-79A8-4F8F-88D9-DAD03D0D281F}"/>
          </ac:spMkLst>
        </pc:spChg>
        <pc:spChg chg="add">
          <ac:chgData name="Dimitrichka Georgieva (2116247)" userId="S::2116247@student.uwtsd.ac.uk::f97a03dd-a30d-430a-8bf0-0b17af9878e4" providerId="AD" clId="Web-{A0F3C337-C7F6-AF6C-43C2-4DBA7933EAA9}" dt="2025-07-01T17:33:48.522" v="1753"/>
          <ac:spMkLst>
            <pc:docMk/>
            <pc:sldMk cId="953730539" sldId="266"/>
            <ac:spMk id="12" creationId="{508BEF50-7B1E-49A4-BC19-5F4F1D755E64}"/>
          </ac:spMkLst>
        </pc:spChg>
        <pc:spChg chg="add">
          <ac:chgData name="Dimitrichka Georgieva (2116247)" userId="S::2116247@student.uwtsd.ac.uk::f97a03dd-a30d-430a-8bf0-0b17af9878e4" providerId="AD" clId="Web-{A0F3C337-C7F6-AF6C-43C2-4DBA7933EAA9}" dt="2025-07-01T17:33:48.522" v="1753"/>
          <ac:spMkLst>
            <pc:docMk/>
            <pc:sldMk cId="953730539" sldId="266"/>
            <ac:spMk id="14" creationId="{C5CB530E-515E-412C-9DF1-5F8FFBD6F383}"/>
          </ac:spMkLst>
        </pc:spChg>
        <pc:spChg chg="add">
          <ac:chgData name="Dimitrichka Georgieva (2116247)" userId="S::2116247@student.uwtsd.ac.uk::f97a03dd-a30d-430a-8bf0-0b17af9878e4" providerId="AD" clId="Web-{A0F3C337-C7F6-AF6C-43C2-4DBA7933EAA9}" dt="2025-07-01T17:33:48.522" v="1753"/>
          <ac:spMkLst>
            <pc:docMk/>
            <pc:sldMk cId="953730539" sldId="266"/>
            <ac:spMk id="16" creationId="{AEA7509D-F04F-40CB-A0B3-EEF16499CC9F}"/>
          </ac:spMkLst>
        </pc:spChg>
        <pc:spChg chg="add">
          <ac:chgData name="Dimitrichka Georgieva (2116247)" userId="S::2116247@student.uwtsd.ac.uk::f97a03dd-a30d-430a-8bf0-0b17af9878e4" providerId="AD" clId="Web-{A0F3C337-C7F6-AF6C-43C2-4DBA7933EAA9}" dt="2025-07-01T17:33:48.522" v="1753"/>
          <ac:spMkLst>
            <pc:docMk/>
            <pc:sldMk cId="953730539" sldId="266"/>
            <ac:spMk id="18" creationId="{C39ADB8F-D187-49D7-BDCF-C1B6DC727068}"/>
          </ac:spMkLst>
        </pc:spChg>
        <pc:spChg chg="add">
          <ac:chgData name="Dimitrichka Georgieva (2116247)" userId="S::2116247@student.uwtsd.ac.uk::f97a03dd-a30d-430a-8bf0-0b17af9878e4" providerId="AD" clId="Web-{A0F3C337-C7F6-AF6C-43C2-4DBA7933EAA9}" dt="2025-07-01T17:33:48.522" v="1753"/>
          <ac:spMkLst>
            <pc:docMk/>
            <pc:sldMk cId="953730539" sldId="266"/>
            <ac:spMk id="20" creationId="{712D4376-A578-4FF1-94FC-245E7A6A489F}"/>
          </ac:spMkLst>
        </pc:spChg>
        <pc:spChg chg="add">
          <ac:chgData name="Dimitrichka Georgieva (2116247)" userId="S::2116247@student.uwtsd.ac.uk::f97a03dd-a30d-430a-8bf0-0b17af9878e4" providerId="AD" clId="Web-{A0F3C337-C7F6-AF6C-43C2-4DBA7933EAA9}" dt="2025-07-01T17:33:48.522" v="1753"/>
          <ac:spMkLst>
            <pc:docMk/>
            <pc:sldMk cId="953730539" sldId="266"/>
            <ac:spMk id="22" creationId="{3FBAD350-5664-4811-A208-657FB882D350}"/>
          </ac:spMkLst>
        </pc:spChg>
        <pc:cxnChg chg="add">
          <ac:chgData name="Dimitrichka Georgieva (2116247)" userId="S::2116247@student.uwtsd.ac.uk::f97a03dd-a30d-430a-8bf0-0b17af9878e4" providerId="AD" clId="Web-{A0F3C337-C7F6-AF6C-43C2-4DBA7933EAA9}" dt="2025-07-01T17:33:48.522" v="1753"/>
          <ac:cxnSpMkLst>
            <pc:docMk/>
            <pc:sldMk cId="953730539" sldId="266"/>
            <ac:cxnSpMk id="24" creationId="{56020367-4FD5-4596-8E10-C5F095CD8DBF}"/>
          </ac:cxnSpMkLst>
        </pc:cxn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47D9EC8-0C5C-48C3-8763-5153AD540751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5E01C0D-55E6-446A-BFC1-3AEEF39D8693}">
      <dgm:prSet/>
      <dgm:spPr/>
      <dgm:t>
        <a:bodyPr/>
        <a:lstStyle/>
        <a:p>
          <a:r>
            <a:rPr lang="en-US" b="1"/>
            <a:t>1.BUSUNESS PROPOSITION : THE VISION  &amp; WHAT WE OFFER </a:t>
          </a:r>
          <a:endParaRPr lang="en-US"/>
        </a:p>
      </dgm:t>
    </dgm:pt>
    <dgm:pt modelId="{05702481-9A90-41B1-87B7-FE463368742E}" type="parTrans" cxnId="{B9A14C31-44B3-4109-9AC1-38CF84FC635E}">
      <dgm:prSet/>
      <dgm:spPr/>
      <dgm:t>
        <a:bodyPr/>
        <a:lstStyle/>
        <a:p>
          <a:endParaRPr lang="en-US"/>
        </a:p>
      </dgm:t>
    </dgm:pt>
    <dgm:pt modelId="{5B66FCAB-2AA7-48A7-96E1-657D2EB9E8DC}" type="sibTrans" cxnId="{B9A14C31-44B3-4109-9AC1-38CF84FC635E}">
      <dgm:prSet/>
      <dgm:spPr/>
      <dgm:t>
        <a:bodyPr/>
        <a:lstStyle/>
        <a:p>
          <a:endParaRPr lang="en-US"/>
        </a:p>
      </dgm:t>
    </dgm:pt>
    <dgm:pt modelId="{A414BD5B-CAB9-4AA3-BE76-3B3D1AC77275}">
      <dgm:prSet/>
      <dgm:spPr/>
      <dgm:t>
        <a:bodyPr/>
        <a:lstStyle/>
        <a:p>
          <a:r>
            <a:rPr lang="en-US" b="1"/>
            <a:t>2. BUSINESS &amp; FINANVE : FOUNDATION FOR GROWTH .</a:t>
          </a:r>
          <a:endParaRPr lang="en-US"/>
        </a:p>
      </dgm:t>
    </dgm:pt>
    <dgm:pt modelId="{FDCAE40D-EF9A-4AD9-8D26-DE8F5C6C18B8}" type="parTrans" cxnId="{2194DC39-D3DD-448C-9AA6-CFFE943A2BAC}">
      <dgm:prSet/>
      <dgm:spPr/>
      <dgm:t>
        <a:bodyPr/>
        <a:lstStyle/>
        <a:p>
          <a:endParaRPr lang="en-US"/>
        </a:p>
      </dgm:t>
    </dgm:pt>
    <dgm:pt modelId="{5B87C869-C47D-4B03-8768-FF42F3F37956}" type="sibTrans" cxnId="{2194DC39-D3DD-448C-9AA6-CFFE943A2BAC}">
      <dgm:prSet/>
      <dgm:spPr/>
      <dgm:t>
        <a:bodyPr/>
        <a:lstStyle/>
        <a:p>
          <a:endParaRPr lang="en-US"/>
        </a:p>
      </dgm:t>
    </dgm:pt>
    <dgm:pt modelId="{512DA128-2768-4259-87D0-E497098D8100}">
      <dgm:prSet/>
      <dgm:spPr/>
      <dgm:t>
        <a:bodyPr/>
        <a:lstStyle/>
        <a:p>
          <a:r>
            <a:rPr lang="en-US" b="1"/>
            <a:t>3. MARKETING STRATEGY: REACHING OUR AUDIENCE.</a:t>
          </a:r>
          <a:endParaRPr lang="en-US"/>
        </a:p>
      </dgm:t>
    </dgm:pt>
    <dgm:pt modelId="{70450726-1452-4C74-9930-401985746508}" type="parTrans" cxnId="{D3B4FE83-90AD-4698-BBBC-EC9878656DDE}">
      <dgm:prSet/>
      <dgm:spPr/>
      <dgm:t>
        <a:bodyPr/>
        <a:lstStyle/>
        <a:p>
          <a:endParaRPr lang="en-US"/>
        </a:p>
      </dgm:t>
    </dgm:pt>
    <dgm:pt modelId="{ED1B8A79-CEDB-49F0-ABA7-3413B0068838}" type="sibTrans" cxnId="{D3B4FE83-90AD-4698-BBBC-EC9878656DDE}">
      <dgm:prSet/>
      <dgm:spPr/>
      <dgm:t>
        <a:bodyPr/>
        <a:lstStyle/>
        <a:p>
          <a:endParaRPr lang="en-US"/>
        </a:p>
      </dgm:t>
    </dgm:pt>
    <dgm:pt modelId="{AE4F02BA-7025-430D-9D49-4244882A5F6B}">
      <dgm:prSet/>
      <dgm:spPr/>
      <dgm:t>
        <a:bodyPr/>
        <a:lstStyle/>
        <a:p>
          <a:r>
            <a:rPr lang="en-US" b="1"/>
            <a:t>4 .INVESTMENT CASE : WHY INVEST IN US.</a:t>
          </a:r>
          <a:endParaRPr lang="en-US"/>
        </a:p>
      </dgm:t>
    </dgm:pt>
    <dgm:pt modelId="{E019C61F-39AD-4F37-91B2-6295ADC6C97B}" type="parTrans" cxnId="{B4FB21DB-6BE8-4342-80A2-886BDC805FD1}">
      <dgm:prSet/>
      <dgm:spPr/>
      <dgm:t>
        <a:bodyPr/>
        <a:lstStyle/>
        <a:p>
          <a:endParaRPr lang="en-US"/>
        </a:p>
      </dgm:t>
    </dgm:pt>
    <dgm:pt modelId="{976EF299-DF58-4BE0-BB07-D257587F1FDE}" type="sibTrans" cxnId="{B4FB21DB-6BE8-4342-80A2-886BDC805FD1}">
      <dgm:prSet/>
      <dgm:spPr/>
      <dgm:t>
        <a:bodyPr/>
        <a:lstStyle/>
        <a:p>
          <a:endParaRPr lang="en-US"/>
        </a:p>
      </dgm:t>
    </dgm:pt>
    <dgm:pt modelId="{1AB07F23-54E4-4646-B088-1639108761F4}">
      <dgm:prSet/>
      <dgm:spPr/>
      <dgm:t>
        <a:bodyPr/>
        <a:lstStyle/>
        <a:p>
          <a:r>
            <a:rPr lang="en-US" b="1"/>
            <a:t>5. SWAT ANALYSIS.</a:t>
          </a:r>
          <a:endParaRPr lang="en-US"/>
        </a:p>
      </dgm:t>
    </dgm:pt>
    <dgm:pt modelId="{B1110E2E-148D-4825-9792-0AA390F04304}" type="parTrans" cxnId="{70FFA5E7-78F7-41C0-8C92-846542ECA937}">
      <dgm:prSet/>
      <dgm:spPr/>
      <dgm:t>
        <a:bodyPr/>
        <a:lstStyle/>
        <a:p>
          <a:endParaRPr lang="en-US"/>
        </a:p>
      </dgm:t>
    </dgm:pt>
    <dgm:pt modelId="{79453BC1-EA9A-4806-9F08-BCF70F1989F8}" type="sibTrans" cxnId="{70FFA5E7-78F7-41C0-8C92-846542ECA937}">
      <dgm:prSet/>
      <dgm:spPr/>
      <dgm:t>
        <a:bodyPr/>
        <a:lstStyle/>
        <a:p>
          <a:endParaRPr lang="en-US"/>
        </a:p>
      </dgm:t>
    </dgm:pt>
    <dgm:pt modelId="{DBC6F298-7CD9-47E7-8208-6CB2BFB00D5C}">
      <dgm:prSet/>
      <dgm:spPr/>
      <dgm:t>
        <a:bodyPr/>
        <a:lstStyle/>
        <a:p>
          <a:r>
            <a:rPr lang="en-US" b="1"/>
            <a:t>6. THANK YOU &amp; NEXT STEPS.</a:t>
          </a:r>
          <a:endParaRPr lang="en-US"/>
        </a:p>
      </dgm:t>
    </dgm:pt>
    <dgm:pt modelId="{2B8240E3-7CAA-48A1-BC2F-ECA98D625D92}" type="parTrans" cxnId="{7E67C539-452D-4EDC-BAD3-44D2EB3BF2AE}">
      <dgm:prSet/>
      <dgm:spPr/>
      <dgm:t>
        <a:bodyPr/>
        <a:lstStyle/>
        <a:p>
          <a:endParaRPr lang="en-US"/>
        </a:p>
      </dgm:t>
    </dgm:pt>
    <dgm:pt modelId="{E39FFD2F-799F-4E49-B32A-9122F0AB7DFA}" type="sibTrans" cxnId="{7E67C539-452D-4EDC-BAD3-44D2EB3BF2AE}">
      <dgm:prSet/>
      <dgm:spPr/>
      <dgm:t>
        <a:bodyPr/>
        <a:lstStyle/>
        <a:p>
          <a:endParaRPr lang="en-US"/>
        </a:p>
      </dgm:t>
    </dgm:pt>
    <dgm:pt modelId="{2F45D598-DC4F-4918-B0F3-C08FFC7BBBC4}">
      <dgm:prSet/>
      <dgm:spPr/>
      <dgm:t>
        <a:bodyPr/>
        <a:lstStyle/>
        <a:p>
          <a:r>
            <a:rPr lang="en-US" b="1"/>
            <a:t>7. REFERENCES.</a:t>
          </a:r>
          <a:endParaRPr lang="en-US"/>
        </a:p>
      </dgm:t>
    </dgm:pt>
    <dgm:pt modelId="{6FA2F796-1653-402E-B699-3473D01ACFB0}" type="parTrans" cxnId="{CBF22844-95E2-4417-BF5B-4EB3C2DB9E27}">
      <dgm:prSet/>
      <dgm:spPr/>
      <dgm:t>
        <a:bodyPr/>
        <a:lstStyle/>
        <a:p>
          <a:endParaRPr lang="en-US"/>
        </a:p>
      </dgm:t>
    </dgm:pt>
    <dgm:pt modelId="{0FB6DA71-B936-4C1B-BFC5-CB41FFB59A55}" type="sibTrans" cxnId="{CBF22844-95E2-4417-BF5B-4EB3C2DB9E27}">
      <dgm:prSet/>
      <dgm:spPr/>
      <dgm:t>
        <a:bodyPr/>
        <a:lstStyle/>
        <a:p>
          <a:endParaRPr lang="en-US"/>
        </a:p>
      </dgm:t>
    </dgm:pt>
    <dgm:pt modelId="{EFF2078A-7F7D-4014-9BFD-ADF9B192E7FC}" type="pres">
      <dgm:prSet presAssocID="{E47D9EC8-0C5C-48C3-8763-5153AD540751}" presName="vert0" presStyleCnt="0">
        <dgm:presLayoutVars>
          <dgm:dir/>
          <dgm:animOne val="branch"/>
          <dgm:animLvl val="lvl"/>
        </dgm:presLayoutVars>
      </dgm:prSet>
      <dgm:spPr/>
    </dgm:pt>
    <dgm:pt modelId="{BF3F30A7-8E5D-4C71-BC37-080DF050469C}" type="pres">
      <dgm:prSet presAssocID="{B5E01C0D-55E6-446A-BFC1-3AEEF39D8693}" presName="thickLine" presStyleLbl="alignNode1" presStyleIdx="0" presStyleCnt="7"/>
      <dgm:spPr/>
    </dgm:pt>
    <dgm:pt modelId="{12B3432A-61AB-46D7-84BC-4E52A9C4A555}" type="pres">
      <dgm:prSet presAssocID="{B5E01C0D-55E6-446A-BFC1-3AEEF39D8693}" presName="horz1" presStyleCnt="0"/>
      <dgm:spPr/>
    </dgm:pt>
    <dgm:pt modelId="{A7140CD2-62E3-4380-AF3F-A75BCE2519F8}" type="pres">
      <dgm:prSet presAssocID="{B5E01C0D-55E6-446A-BFC1-3AEEF39D8693}" presName="tx1" presStyleLbl="revTx" presStyleIdx="0" presStyleCnt="7"/>
      <dgm:spPr/>
    </dgm:pt>
    <dgm:pt modelId="{94CF659A-0995-4ECE-BA80-35B83D160017}" type="pres">
      <dgm:prSet presAssocID="{B5E01C0D-55E6-446A-BFC1-3AEEF39D8693}" presName="vert1" presStyleCnt="0"/>
      <dgm:spPr/>
    </dgm:pt>
    <dgm:pt modelId="{D62F2297-A143-456E-9FDD-593A6F07C856}" type="pres">
      <dgm:prSet presAssocID="{A414BD5B-CAB9-4AA3-BE76-3B3D1AC77275}" presName="thickLine" presStyleLbl="alignNode1" presStyleIdx="1" presStyleCnt="7"/>
      <dgm:spPr/>
    </dgm:pt>
    <dgm:pt modelId="{447698D9-82D1-46E3-881F-8CB5C370DF87}" type="pres">
      <dgm:prSet presAssocID="{A414BD5B-CAB9-4AA3-BE76-3B3D1AC77275}" presName="horz1" presStyleCnt="0"/>
      <dgm:spPr/>
    </dgm:pt>
    <dgm:pt modelId="{0FB53280-C76E-495D-9CB7-FCE2DDB594BD}" type="pres">
      <dgm:prSet presAssocID="{A414BD5B-CAB9-4AA3-BE76-3B3D1AC77275}" presName="tx1" presStyleLbl="revTx" presStyleIdx="1" presStyleCnt="7"/>
      <dgm:spPr/>
    </dgm:pt>
    <dgm:pt modelId="{3F3E7399-B80A-42A3-97A9-87290C9553AF}" type="pres">
      <dgm:prSet presAssocID="{A414BD5B-CAB9-4AA3-BE76-3B3D1AC77275}" presName="vert1" presStyleCnt="0"/>
      <dgm:spPr/>
    </dgm:pt>
    <dgm:pt modelId="{3325AEF0-5D1F-488A-B18E-4A23EC9F3750}" type="pres">
      <dgm:prSet presAssocID="{512DA128-2768-4259-87D0-E497098D8100}" presName="thickLine" presStyleLbl="alignNode1" presStyleIdx="2" presStyleCnt="7"/>
      <dgm:spPr/>
    </dgm:pt>
    <dgm:pt modelId="{549818D4-DF3E-41F2-B071-9E9663498193}" type="pres">
      <dgm:prSet presAssocID="{512DA128-2768-4259-87D0-E497098D8100}" presName="horz1" presStyleCnt="0"/>
      <dgm:spPr/>
    </dgm:pt>
    <dgm:pt modelId="{3C13DF80-55BE-4F08-96E0-356F4B3004DF}" type="pres">
      <dgm:prSet presAssocID="{512DA128-2768-4259-87D0-E497098D8100}" presName="tx1" presStyleLbl="revTx" presStyleIdx="2" presStyleCnt="7"/>
      <dgm:spPr/>
    </dgm:pt>
    <dgm:pt modelId="{E16911B3-A79F-41D2-A822-6F685C04A1FE}" type="pres">
      <dgm:prSet presAssocID="{512DA128-2768-4259-87D0-E497098D8100}" presName="vert1" presStyleCnt="0"/>
      <dgm:spPr/>
    </dgm:pt>
    <dgm:pt modelId="{DEC96005-E3F6-4B22-8A8D-BD751D1BC0BB}" type="pres">
      <dgm:prSet presAssocID="{AE4F02BA-7025-430D-9D49-4244882A5F6B}" presName="thickLine" presStyleLbl="alignNode1" presStyleIdx="3" presStyleCnt="7"/>
      <dgm:spPr/>
    </dgm:pt>
    <dgm:pt modelId="{771B80CB-EB16-426A-B55F-C304656C774F}" type="pres">
      <dgm:prSet presAssocID="{AE4F02BA-7025-430D-9D49-4244882A5F6B}" presName="horz1" presStyleCnt="0"/>
      <dgm:spPr/>
    </dgm:pt>
    <dgm:pt modelId="{2E5A90FD-45C8-420F-A4D3-29F706D1B97F}" type="pres">
      <dgm:prSet presAssocID="{AE4F02BA-7025-430D-9D49-4244882A5F6B}" presName="tx1" presStyleLbl="revTx" presStyleIdx="3" presStyleCnt="7"/>
      <dgm:spPr/>
    </dgm:pt>
    <dgm:pt modelId="{BC0D3697-E34B-4B8A-84A3-9EFD1BA3D673}" type="pres">
      <dgm:prSet presAssocID="{AE4F02BA-7025-430D-9D49-4244882A5F6B}" presName="vert1" presStyleCnt="0"/>
      <dgm:spPr/>
    </dgm:pt>
    <dgm:pt modelId="{39EBFAF4-F6C0-4331-9515-87D032219D53}" type="pres">
      <dgm:prSet presAssocID="{1AB07F23-54E4-4646-B088-1639108761F4}" presName="thickLine" presStyleLbl="alignNode1" presStyleIdx="4" presStyleCnt="7"/>
      <dgm:spPr/>
    </dgm:pt>
    <dgm:pt modelId="{0748317C-31FE-42AF-875D-2843F966458F}" type="pres">
      <dgm:prSet presAssocID="{1AB07F23-54E4-4646-B088-1639108761F4}" presName="horz1" presStyleCnt="0"/>
      <dgm:spPr/>
    </dgm:pt>
    <dgm:pt modelId="{474407DC-57E4-4429-BD4D-5CAF9CD71A63}" type="pres">
      <dgm:prSet presAssocID="{1AB07F23-54E4-4646-B088-1639108761F4}" presName="tx1" presStyleLbl="revTx" presStyleIdx="4" presStyleCnt="7"/>
      <dgm:spPr/>
    </dgm:pt>
    <dgm:pt modelId="{67A701DA-9789-4357-9CC4-9DC224610AF1}" type="pres">
      <dgm:prSet presAssocID="{1AB07F23-54E4-4646-B088-1639108761F4}" presName="vert1" presStyleCnt="0"/>
      <dgm:spPr/>
    </dgm:pt>
    <dgm:pt modelId="{617D4A85-4316-4FF1-83AC-E89FF91A5F3E}" type="pres">
      <dgm:prSet presAssocID="{DBC6F298-7CD9-47E7-8208-6CB2BFB00D5C}" presName="thickLine" presStyleLbl="alignNode1" presStyleIdx="5" presStyleCnt="7"/>
      <dgm:spPr/>
    </dgm:pt>
    <dgm:pt modelId="{08E173EA-B9B6-4B60-984C-4E2AA669B889}" type="pres">
      <dgm:prSet presAssocID="{DBC6F298-7CD9-47E7-8208-6CB2BFB00D5C}" presName="horz1" presStyleCnt="0"/>
      <dgm:spPr/>
    </dgm:pt>
    <dgm:pt modelId="{CF893E68-C56D-40E5-958F-C70162D19528}" type="pres">
      <dgm:prSet presAssocID="{DBC6F298-7CD9-47E7-8208-6CB2BFB00D5C}" presName="tx1" presStyleLbl="revTx" presStyleIdx="5" presStyleCnt="7"/>
      <dgm:spPr/>
    </dgm:pt>
    <dgm:pt modelId="{6F17A845-D522-4BFA-8308-AD304414EE2B}" type="pres">
      <dgm:prSet presAssocID="{DBC6F298-7CD9-47E7-8208-6CB2BFB00D5C}" presName="vert1" presStyleCnt="0"/>
      <dgm:spPr/>
    </dgm:pt>
    <dgm:pt modelId="{C1A9B67A-0248-410B-8CD1-7509648589A5}" type="pres">
      <dgm:prSet presAssocID="{2F45D598-DC4F-4918-B0F3-C08FFC7BBBC4}" presName="thickLine" presStyleLbl="alignNode1" presStyleIdx="6" presStyleCnt="7"/>
      <dgm:spPr/>
    </dgm:pt>
    <dgm:pt modelId="{0694F0C0-B05C-4A63-BF7D-A26F798E692B}" type="pres">
      <dgm:prSet presAssocID="{2F45D598-DC4F-4918-B0F3-C08FFC7BBBC4}" presName="horz1" presStyleCnt="0"/>
      <dgm:spPr/>
    </dgm:pt>
    <dgm:pt modelId="{5E406D1C-F983-4354-90E4-FEB391C558BA}" type="pres">
      <dgm:prSet presAssocID="{2F45D598-DC4F-4918-B0F3-C08FFC7BBBC4}" presName="tx1" presStyleLbl="revTx" presStyleIdx="6" presStyleCnt="7"/>
      <dgm:spPr/>
    </dgm:pt>
    <dgm:pt modelId="{3BBFDF9B-1BDD-435B-9681-BF16789128A9}" type="pres">
      <dgm:prSet presAssocID="{2F45D598-DC4F-4918-B0F3-C08FFC7BBBC4}" presName="vert1" presStyleCnt="0"/>
      <dgm:spPr/>
    </dgm:pt>
  </dgm:ptLst>
  <dgm:cxnLst>
    <dgm:cxn modelId="{96E49F0E-B5DC-4044-B512-B45B7EF498AE}" type="presOf" srcId="{E47D9EC8-0C5C-48C3-8763-5153AD540751}" destId="{EFF2078A-7F7D-4014-9BFD-ADF9B192E7FC}" srcOrd="0" destOrd="0" presId="urn:microsoft.com/office/officeart/2008/layout/LinedList"/>
    <dgm:cxn modelId="{064FB30F-436B-41F3-B37B-E32D9D10020A}" type="presOf" srcId="{A414BD5B-CAB9-4AA3-BE76-3B3D1AC77275}" destId="{0FB53280-C76E-495D-9CB7-FCE2DDB594BD}" srcOrd="0" destOrd="0" presId="urn:microsoft.com/office/officeart/2008/layout/LinedList"/>
    <dgm:cxn modelId="{B9A14C31-44B3-4109-9AC1-38CF84FC635E}" srcId="{E47D9EC8-0C5C-48C3-8763-5153AD540751}" destId="{B5E01C0D-55E6-446A-BFC1-3AEEF39D8693}" srcOrd="0" destOrd="0" parTransId="{05702481-9A90-41B1-87B7-FE463368742E}" sibTransId="{5B66FCAB-2AA7-48A7-96E1-657D2EB9E8DC}"/>
    <dgm:cxn modelId="{7E67C539-452D-4EDC-BAD3-44D2EB3BF2AE}" srcId="{E47D9EC8-0C5C-48C3-8763-5153AD540751}" destId="{DBC6F298-7CD9-47E7-8208-6CB2BFB00D5C}" srcOrd="5" destOrd="0" parTransId="{2B8240E3-7CAA-48A1-BC2F-ECA98D625D92}" sibTransId="{E39FFD2F-799F-4E49-B32A-9122F0AB7DFA}"/>
    <dgm:cxn modelId="{2194DC39-D3DD-448C-9AA6-CFFE943A2BAC}" srcId="{E47D9EC8-0C5C-48C3-8763-5153AD540751}" destId="{A414BD5B-CAB9-4AA3-BE76-3B3D1AC77275}" srcOrd="1" destOrd="0" parTransId="{FDCAE40D-EF9A-4AD9-8D26-DE8F5C6C18B8}" sibTransId="{5B87C869-C47D-4B03-8768-FF42F3F37956}"/>
    <dgm:cxn modelId="{8025EE3C-2DD9-4E49-9FB9-C7CFAAC8137E}" type="presOf" srcId="{2F45D598-DC4F-4918-B0F3-C08FFC7BBBC4}" destId="{5E406D1C-F983-4354-90E4-FEB391C558BA}" srcOrd="0" destOrd="0" presId="urn:microsoft.com/office/officeart/2008/layout/LinedList"/>
    <dgm:cxn modelId="{4EBA855F-DB00-4B7D-8B37-856673E891E3}" type="presOf" srcId="{DBC6F298-7CD9-47E7-8208-6CB2BFB00D5C}" destId="{CF893E68-C56D-40E5-958F-C70162D19528}" srcOrd="0" destOrd="0" presId="urn:microsoft.com/office/officeart/2008/layout/LinedList"/>
    <dgm:cxn modelId="{CBF22844-95E2-4417-BF5B-4EB3C2DB9E27}" srcId="{E47D9EC8-0C5C-48C3-8763-5153AD540751}" destId="{2F45D598-DC4F-4918-B0F3-C08FFC7BBBC4}" srcOrd="6" destOrd="0" parTransId="{6FA2F796-1653-402E-B699-3473D01ACFB0}" sibTransId="{0FB6DA71-B936-4C1B-BFC5-CB41FFB59A55}"/>
    <dgm:cxn modelId="{C4CDDF44-4C59-4C3D-AB4A-10F5B97AD255}" type="presOf" srcId="{AE4F02BA-7025-430D-9D49-4244882A5F6B}" destId="{2E5A90FD-45C8-420F-A4D3-29F706D1B97F}" srcOrd="0" destOrd="0" presId="urn:microsoft.com/office/officeart/2008/layout/LinedList"/>
    <dgm:cxn modelId="{1D7E7E65-0B6E-4F11-A49A-5025255369C7}" type="presOf" srcId="{B5E01C0D-55E6-446A-BFC1-3AEEF39D8693}" destId="{A7140CD2-62E3-4380-AF3F-A75BCE2519F8}" srcOrd="0" destOrd="0" presId="urn:microsoft.com/office/officeart/2008/layout/LinedList"/>
    <dgm:cxn modelId="{D3B4FE83-90AD-4698-BBBC-EC9878656DDE}" srcId="{E47D9EC8-0C5C-48C3-8763-5153AD540751}" destId="{512DA128-2768-4259-87D0-E497098D8100}" srcOrd="2" destOrd="0" parTransId="{70450726-1452-4C74-9930-401985746508}" sibTransId="{ED1B8A79-CEDB-49F0-ABA7-3413B0068838}"/>
    <dgm:cxn modelId="{0BB36199-40A6-4ACF-BA72-56AB13216BC0}" type="presOf" srcId="{1AB07F23-54E4-4646-B088-1639108761F4}" destId="{474407DC-57E4-4429-BD4D-5CAF9CD71A63}" srcOrd="0" destOrd="0" presId="urn:microsoft.com/office/officeart/2008/layout/LinedList"/>
    <dgm:cxn modelId="{16BE8DD7-946A-40E6-9040-2F31FEA7FF29}" type="presOf" srcId="{512DA128-2768-4259-87D0-E497098D8100}" destId="{3C13DF80-55BE-4F08-96E0-356F4B3004DF}" srcOrd="0" destOrd="0" presId="urn:microsoft.com/office/officeart/2008/layout/LinedList"/>
    <dgm:cxn modelId="{B4FB21DB-6BE8-4342-80A2-886BDC805FD1}" srcId="{E47D9EC8-0C5C-48C3-8763-5153AD540751}" destId="{AE4F02BA-7025-430D-9D49-4244882A5F6B}" srcOrd="3" destOrd="0" parTransId="{E019C61F-39AD-4F37-91B2-6295ADC6C97B}" sibTransId="{976EF299-DF58-4BE0-BB07-D257587F1FDE}"/>
    <dgm:cxn modelId="{70FFA5E7-78F7-41C0-8C92-846542ECA937}" srcId="{E47D9EC8-0C5C-48C3-8763-5153AD540751}" destId="{1AB07F23-54E4-4646-B088-1639108761F4}" srcOrd="4" destOrd="0" parTransId="{B1110E2E-148D-4825-9792-0AA390F04304}" sibTransId="{79453BC1-EA9A-4806-9F08-BCF70F1989F8}"/>
    <dgm:cxn modelId="{C22D4AD3-9C8E-459D-887B-485BDA33EE8A}" type="presParOf" srcId="{EFF2078A-7F7D-4014-9BFD-ADF9B192E7FC}" destId="{BF3F30A7-8E5D-4C71-BC37-080DF050469C}" srcOrd="0" destOrd="0" presId="urn:microsoft.com/office/officeart/2008/layout/LinedList"/>
    <dgm:cxn modelId="{373C1710-DB27-4CC4-86BC-19C57C8F5B37}" type="presParOf" srcId="{EFF2078A-7F7D-4014-9BFD-ADF9B192E7FC}" destId="{12B3432A-61AB-46D7-84BC-4E52A9C4A555}" srcOrd="1" destOrd="0" presId="urn:microsoft.com/office/officeart/2008/layout/LinedList"/>
    <dgm:cxn modelId="{D7812F5A-2ACD-47B2-8FCE-038D3B66FC25}" type="presParOf" srcId="{12B3432A-61AB-46D7-84BC-4E52A9C4A555}" destId="{A7140CD2-62E3-4380-AF3F-A75BCE2519F8}" srcOrd="0" destOrd="0" presId="urn:microsoft.com/office/officeart/2008/layout/LinedList"/>
    <dgm:cxn modelId="{13EE5A6C-6C98-4122-97B0-0EDD59897D69}" type="presParOf" srcId="{12B3432A-61AB-46D7-84BC-4E52A9C4A555}" destId="{94CF659A-0995-4ECE-BA80-35B83D160017}" srcOrd="1" destOrd="0" presId="urn:microsoft.com/office/officeart/2008/layout/LinedList"/>
    <dgm:cxn modelId="{4D4D0B32-CA33-4562-9DB1-EBD96D54BC9A}" type="presParOf" srcId="{EFF2078A-7F7D-4014-9BFD-ADF9B192E7FC}" destId="{D62F2297-A143-456E-9FDD-593A6F07C856}" srcOrd="2" destOrd="0" presId="urn:microsoft.com/office/officeart/2008/layout/LinedList"/>
    <dgm:cxn modelId="{0E30ECA2-11DF-40BD-AAFE-9F5EB10A0575}" type="presParOf" srcId="{EFF2078A-7F7D-4014-9BFD-ADF9B192E7FC}" destId="{447698D9-82D1-46E3-881F-8CB5C370DF87}" srcOrd="3" destOrd="0" presId="urn:microsoft.com/office/officeart/2008/layout/LinedList"/>
    <dgm:cxn modelId="{82BA1F00-C622-4D76-81BC-D84FDFAECA88}" type="presParOf" srcId="{447698D9-82D1-46E3-881F-8CB5C370DF87}" destId="{0FB53280-C76E-495D-9CB7-FCE2DDB594BD}" srcOrd="0" destOrd="0" presId="urn:microsoft.com/office/officeart/2008/layout/LinedList"/>
    <dgm:cxn modelId="{4E89DB48-078B-4508-A6CE-3BC2ECEFD83D}" type="presParOf" srcId="{447698D9-82D1-46E3-881F-8CB5C370DF87}" destId="{3F3E7399-B80A-42A3-97A9-87290C9553AF}" srcOrd="1" destOrd="0" presId="urn:microsoft.com/office/officeart/2008/layout/LinedList"/>
    <dgm:cxn modelId="{C839B02F-C040-4638-A125-D249F4A21DD9}" type="presParOf" srcId="{EFF2078A-7F7D-4014-9BFD-ADF9B192E7FC}" destId="{3325AEF0-5D1F-488A-B18E-4A23EC9F3750}" srcOrd="4" destOrd="0" presId="urn:microsoft.com/office/officeart/2008/layout/LinedList"/>
    <dgm:cxn modelId="{920B108E-8651-4D2A-9D27-929DDA760732}" type="presParOf" srcId="{EFF2078A-7F7D-4014-9BFD-ADF9B192E7FC}" destId="{549818D4-DF3E-41F2-B071-9E9663498193}" srcOrd="5" destOrd="0" presId="urn:microsoft.com/office/officeart/2008/layout/LinedList"/>
    <dgm:cxn modelId="{E02254CC-D42B-48CA-B7F2-F58957E3C0B7}" type="presParOf" srcId="{549818D4-DF3E-41F2-B071-9E9663498193}" destId="{3C13DF80-55BE-4F08-96E0-356F4B3004DF}" srcOrd="0" destOrd="0" presId="urn:microsoft.com/office/officeart/2008/layout/LinedList"/>
    <dgm:cxn modelId="{86EE416D-ACFD-44A8-9553-A846CDC5FC19}" type="presParOf" srcId="{549818D4-DF3E-41F2-B071-9E9663498193}" destId="{E16911B3-A79F-41D2-A822-6F685C04A1FE}" srcOrd="1" destOrd="0" presId="urn:microsoft.com/office/officeart/2008/layout/LinedList"/>
    <dgm:cxn modelId="{585E269A-4C6C-4A6B-BC10-19482A3D3FE1}" type="presParOf" srcId="{EFF2078A-7F7D-4014-9BFD-ADF9B192E7FC}" destId="{DEC96005-E3F6-4B22-8A8D-BD751D1BC0BB}" srcOrd="6" destOrd="0" presId="urn:microsoft.com/office/officeart/2008/layout/LinedList"/>
    <dgm:cxn modelId="{0AEFA933-EE0D-498B-8645-5DA0334060F2}" type="presParOf" srcId="{EFF2078A-7F7D-4014-9BFD-ADF9B192E7FC}" destId="{771B80CB-EB16-426A-B55F-C304656C774F}" srcOrd="7" destOrd="0" presId="urn:microsoft.com/office/officeart/2008/layout/LinedList"/>
    <dgm:cxn modelId="{9C9003B0-46AA-4D24-A7DB-979AE31F7F5C}" type="presParOf" srcId="{771B80CB-EB16-426A-B55F-C304656C774F}" destId="{2E5A90FD-45C8-420F-A4D3-29F706D1B97F}" srcOrd="0" destOrd="0" presId="urn:microsoft.com/office/officeart/2008/layout/LinedList"/>
    <dgm:cxn modelId="{37B8194A-57B7-4633-B089-B575FCA15659}" type="presParOf" srcId="{771B80CB-EB16-426A-B55F-C304656C774F}" destId="{BC0D3697-E34B-4B8A-84A3-9EFD1BA3D673}" srcOrd="1" destOrd="0" presId="urn:microsoft.com/office/officeart/2008/layout/LinedList"/>
    <dgm:cxn modelId="{5B3B5587-FAB7-4EBF-9531-E5D29BADCD2B}" type="presParOf" srcId="{EFF2078A-7F7D-4014-9BFD-ADF9B192E7FC}" destId="{39EBFAF4-F6C0-4331-9515-87D032219D53}" srcOrd="8" destOrd="0" presId="urn:microsoft.com/office/officeart/2008/layout/LinedList"/>
    <dgm:cxn modelId="{BA75B0DA-5D4A-4AEE-8DB0-18FEDA3FB0FB}" type="presParOf" srcId="{EFF2078A-7F7D-4014-9BFD-ADF9B192E7FC}" destId="{0748317C-31FE-42AF-875D-2843F966458F}" srcOrd="9" destOrd="0" presId="urn:microsoft.com/office/officeart/2008/layout/LinedList"/>
    <dgm:cxn modelId="{735CE046-3CAA-47CA-BC51-27F9669919B4}" type="presParOf" srcId="{0748317C-31FE-42AF-875D-2843F966458F}" destId="{474407DC-57E4-4429-BD4D-5CAF9CD71A63}" srcOrd="0" destOrd="0" presId="urn:microsoft.com/office/officeart/2008/layout/LinedList"/>
    <dgm:cxn modelId="{03945D47-BD29-4CA8-BCAD-423ED04CA4B2}" type="presParOf" srcId="{0748317C-31FE-42AF-875D-2843F966458F}" destId="{67A701DA-9789-4357-9CC4-9DC224610AF1}" srcOrd="1" destOrd="0" presId="urn:microsoft.com/office/officeart/2008/layout/LinedList"/>
    <dgm:cxn modelId="{11694407-F44F-4124-8D70-EBA43F7E63B3}" type="presParOf" srcId="{EFF2078A-7F7D-4014-9BFD-ADF9B192E7FC}" destId="{617D4A85-4316-4FF1-83AC-E89FF91A5F3E}" srcOrd="10" destOrd="0" presId="urn:microsoft.com/office/officeart/2008/layout/LinedList"/>
    <dgm:cxn modelId="{A22094BD-1A39-487A-A3C4-12D37B83C047}" type="presParOf" srcId="{EFF2078A-7F7D-4014-9BFD-ADF9B192E7FC}" destId="{08E173EA-B9B6-4B60-984C-4E2AA669B889}" srcOrd="11" destOrd="0" presId="urn:microsoft.com/office/officeart/2008/layout/LinedList"/>
    <dgm:cxn modelId="{0FC22740-64AE-473E-93CE-AE0585FBD066}" type="presParOf" srcId="{08E173EA-B9B6-4B60-984C-4E2AA669B889}" destId="{CF893E68-C56D-40E5-958F-C70162D19528}" srcOrd="0" destOrd="0" presId="urn:microsoft.com/office/officeart/2008/layout/LinedList"/>
    <dgm:cxn modelId="{A033C54C-AC15-4C14-989A-2CB708A33CB7}" type="presParOf" srcId="{08E173EA-B9B6-4B60-984C-4E2AA669B889}" destId="{6F17A845-D522-4BFA-8308-AD304414EE2B}" srcOrd="1" destOrd="0" presId="urn:microsoft.com/office/officeart/2008/layout/LinedList"/>
    <dgm:cxn modelId="{43E97030-2DCA-45D1-9F71-6F89985D3041}" type="presParOf" srcId="{EFF2078A-7F7D-4014-9BFD-ADF9B192E7FC}" destId="{C1A9B67A-0248-410B-8CD1-7509648589A5}" srcOrd="12" destOrd="0" presId="urn:microsoft.com/office/officeart/2008/layout/LinedList"/>
    <dgm:cxn modelId="{F306C0B1-5085-4C2A-B606-84892BE14672}" type="presParOf" srcId="{EFF2078A-7F7D-4014-9BFD-ADF9B192E7FC}" destId="{0694F0C0-B05C-4A63-BF7D-A26F798E692B}" srcOrd="13" destOrd="0" presId="urn:microsoft.com/office/officeart/2008/layout/LinedList"/>
    <dgm:cxn modelId="{5595A552-7471-444F-AF42-269E06CD11E6}" type="presParOf" srcId="{0694F0C0-B05C-4A63-BF7D-A26F798E692B}" destId="{5E406D1C-F983-4354-90E4-FEB391C558BA}" srcOrd="0" destOrd="0" presId="urn:microsoft.com/office/officeart/2008/layout/LinedList"/>
    <dgm:cxn modelId="{29A77102-470E-4CB5-BCD2-EA3CF79BB51E}" type="presParOf" srcId="{0694F0C0-B05C-4A63-BF7D-A26F798E692B}" destId="{3BBFDF9B-1BDD-435B-9681-BF16789128A9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8C288E0-6A99-4341-94DE-7365790FB898}" type="doc">
      <dgm:prSet loTypeId="urn:microsoft.com/office/officeart/2018/5/layout/IconLeaf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70B23F2-D406-4870-BA8B-389A14C7F3C7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b="1" dirty="0"/>
            <a:t>OUR VISION: TO BE CARDIFF'S LEADING ENTERTAINMENT HUB, CREATING UNFORGRTTABLE NIGHTS OUT BY UNIQUELY BLENDING DELICIOUS LIGHTS BITES WHITH EXCITING ENTERTAINMENT.</a:t>
          </a:r>
          <a:endParaRPr lang="en-US" dirty="0"/>
        </a:p>
      </dgm:t>
    </dgm:pt>
    <dgm:pt modelId="{345823B4-C729-468C-A2EB-E4443D385192}" type="parTrans" cxnId="{850D523E-96C7-460A-934A-605CE43C003E}">
      <dgm:prSet/>
      <dgm:spPr/>
      <dgm:t>
        <a:bodyPr/>
        <a:lstStyle/>
        <a:p>
          <a:endParaRPr lang="en-US"/>
        </a:p>
      </dgm:t>
    </dgm:pt>
    <dgm:pt modelId="{FD1A4EDD-2F22-4B11-A35D-63456CBDE7E3}" type="sibTrans" cxnId="{850D523E-96C7-460A-934A-605CE43C003E}">
      <dgm:prSet/>
      <dgm:spPr/>
      <dgm:t>
        <a:bodyPr/>
        <a:lstStyle/>
        <a:p>
          <a:endParaRPr lang="en-US"/>
        </a:p>
      </dgm:t>
    </dgm:pt>
    <dgm:pt modelId="{4A76437C-AB72-48CD-ACB8-9E1E9FD82F9C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b="1" dirty="0"/>
            <a:t>WHAT WE AR : THE LIGHT BITE ENTERTAINMENT BAR OFFERS   "FULL FUN EXPERIENCE " A PLACE        WHERE CUSTOMERS ENLOY HIGH-QALITY FINGERS FOODS AND EXPERIENCE DIFRENTS RANGE OF ENTERTAINMENT (   LIVE MUSIC,DJ,ETC.) IN A COMFOTABLE AND LIVELY SETTING .</a:t>
          </a:r>
          <a:endParaRPr lang="en-US" dirty="0"/>
        </a:p>
      </dgm:t>
    </dgm:pt>
    <dgm:pt modelId="{0C51C082-9370-4625-A3C9-D0523FBF35E3}" type="parTrans" cxnId="{A4A78ADD-416B-4080-B076-B3CE059D69B9}">
      <dgm:prSet/>
      <dgm:spPr/>
      <dgm:t>
        <a:bodyPr/>
        <a:lstStyle/>
        <a:p>
          <a:endParaRPr lang="en-US"/>
        </a:p>
      </dgm:t>
    </dgm:pt>
    <dgm:pt modelId="{52EBCC85-917F-4287-859C-B65DED9DE54F}" type="sibTrans" cxnId="{A4A78ADD-416B-4080-B076-B3CE059D69B9}">
      <dgm:prSet/>
      <dgm:spPr/>
      <dgm:t>
        <a:bodyPr/>
        <a:lstStyle/>
        <a:p>
          <a:endParaRPr lang="en-US"/>
        </a:p>
      </dgm:t>
    </dgm:pt>
    <dgm:pt modelId="{1DFF83B8-B5FC-472A-AAE6-E1D62535574B}">
      <dgm:prSet/>
      <dgm:spPr/>
      <dgm:t>
        <a:bodyPr/>
        <a:lstStyle/>
        <a:p>
          <a:pPr rtl="0">
            <a:lnSpc>
              <a:spcPct val="100000"/>
            </a:lnSpc>
            <a:defRPr cap="all"/>
          </a:pPr>
          <a:r>
            <a:rPr lang="en-US" b="1" dirty="0"/>
            <a:t>OUR UNIQUE DIFFERENCE (USP) WE UNIQUELY COMBINE </a:t>
          </a:r>
          <a:r>
            <a:rPr lang="en-US" b="1" dirty="0">
              <a:latin typeface="Gill Sans Nova"/>
            </a:rPr>
            <a:t>TOP</a:t>
          </a:r>
          <a:r>
            <a:rPr lang="en-US" b="1" dirty="0"/>
            <a:t> –TIER ENTERTAINMENT </a:t>
          </a:r>
          <a:r>
            <a:rPr lang="en-US" b="1" dirty="0">
              <a:latin typeface="Gill Sans Nova"/>
            </a:rPr>
            <a:t>WITH    A</a:t>
          </a:r>
          <a:r>
            <a:rPr lang="en-US" b="1" dirty="0"/>
            <a:t> FOCUSED,HIGH-QALITY LIGHT BITE MENUE,OFFERING A COMPLETE SOCIAL EXPERIENCE BEYOUND JUST A TYPICAL BAR OR RESTAURANT. THIS DIRECTLY MEETS THE STRONG CUSTOMER NEED FOR BOTH FOOD AND ENTERTAINMENT IN ONE VENUE ( ARLA PRO,2024)</a:t>
          </a:r>
          <a:endParaRPr lang="en-US" dirty="0"/>
        </a:p>
      </dgm:t>
    </dgm:pt>
    <dgm:pt modelId="{0969FA5E-913C-4821-BDF9-F729F3ADFDFD}" type="parTrans" cxnId="{3C11FD0E-924A-4CC7-B48F-F3340BBFE5C0}">
      <dgm:prSet/>
      <dgm:spPr/>
      <dgm:t>
        <a:bodyPr/>
        <a:lstStyle/>
        <a:p>
          <a:endParaRPr lang="en-US"/>
        </a:p>
      </dgm:t>
    </dgm:pt>
    <dgm:pt modelId="{0F47DCC9-3155-4FE1-8122-1A1B6AE748EA}" type="sibTrans" cxnId="{3C11FD0E-924A-4CC7-B48F-F3340BBFE5C0}">
      <dgm:prSet/>
      <dgm:spPr/>
      <dgm:t>
        <a:bodyPr/>
        <a:lstStyle/>
        <a:p>
          <a:endParaRPr lang="en-US"/>
        </a:p>
      </dgm:t>
    </dgm:pt>
    <dgm:pt modelId="{638F8205-9730-4152-9D8B-891F4DA3E5DD}" type="pres">
      <dgm:prSet presAssocID="{C8C288E0-6A99-4341-94DE-7365790FB898}" presName="root" presStyleCnt="0">
        <dgm:presLayoutVars>
          <dgm:dir/>
          <dgm:resizeHandles val="exact"/>
        </dgm:presLayoutVars>
      </dgm:prSet>
      <dgm:spPr/>
    </dgm:pt>
    <dgm:pt modelId="{5F730469-FC91-4BEA-975E-60F1501C0C55}" type="pres">
      <dgm:prSet presAssocID="{370B23F2-D406-4870-BA8B-389A14C7F3C7}" presName="compNode" presStyleCnt="0"/>
      <dgm:spPr/>
    </dgm:pt>
    <dgm:pt modelId="{0621C2E8-5D85-47F0-8838-34FB1FAE02DC}" type="pres">
      <dgm:prSet presAssocID="{370B23F2-D406-4870-BA8B-389A14C7F3C7}" presName="iconBgRect" presStyleLbl="bgShp" presStyleIdx="0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AC30CBF0-7612-417B-9B24-00445C46FAC1}" type="pres">
      <dgm:prSet presAssocID="{370B23F2-D406-4870-BA8B-389A14C7F3C7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reetlight"/>
        </a:ext>
      </dgm:extLst>
    </dgm:pt>
    <dgm:pt modelId="{DA3DCDD9-2D05-4792-B676-060502F0C56E}" type="pres">
      <dgm:prSet presAssocID="{370B23F2-D406-4870-BA8B-389A14C7F3C7}" presName="spaceRect" presStyleCnt="0"/>
      <dgm:spPr/>
    </dgm:pt>
    <dgm:pt modelId="{4648900C-44C9-4F11-A5B0-358DA62E49E1}" type="pres">
      <dgm:prSet presAssocID="{370B23F2-D406-4870-BA8B-389A14C7F3C7}" presName="textRect" presStyleLbl="revTx" presStyleIdx="0" presStyleCnt="3">
        <dgm:presLayoutVars>
          <dgm:chMax val="1"/>
          <dgm:chPref val="1"/>
        </dgm:presLayoutVars>
      </dgm:prSet>
      <dgm:spPr/>
    </dgm:pt>
    <dgm:pt modelId="{B8949F87-F6D2-4699-8535-B95385331212}" type="pres">
      <dgm:prSet presAssocID="{FD1A4EDD-2F22-4B11-A35D-63456CBDE7E3}" presName="sibTrans" presStyleCnt="0"/>
      <dgm:spPr/>
    </dgm:pt>
    <dgm:pt modelId="{35ECC51D-B70D-4282-A4BB-F875C9E487A2}" type="pres">
      <dgm:prSet presAssocID="{4A76437C-AB72-48CD-ACB8-9E1E9FD82F9C}" presName="compNode" presStyleCnt="0"/>
      <dgm:spPr/>
    </dgm:pt>
    <dgm:pt modelId="{7CA8A98D-B2BE-40E2-AF24-50342C3E7E10}" type="pres">
      <dgm:prSet presAssocID="{4A76437C-AB72-48CD-ACB8-9E1E9FD82F9C}" presName="iconBgRect" presStyleLbl="bgShp" presStyleIdx="1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C18D9D72-3078-42B1-9A9C-E650296DB2F1}" type="pres">
      <dgm:prSet presAssocID="{4A76437C-AB72-48CD-ACB8-9E1E9FD82F9C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opsicle"/>
        </a:ext>
      </dgm:extLst>
    </dgm:pt>
    <dgm:pt modelId="{E3C54454-14A5-4E95-A2C7-EA83478FBC27}" type="pres">
      <dgm:prSet presAssocID="{4A76437C-AB72-48CD-ACB8-9E1E9FD82F9C}" presName="spaceRect" presStyleCnt="0"/>
      <dgm:spPr/>
    </dgm:pt>
    <dgm:pt modelId="{595132B0-AB78-4324-98EF-B8CC9CBAB912}" type="pres">
      <dgm:prSet presAssocID="{4A76437C-AB72-48CD-ACB8-9E1E9FD82F9C}" presName="textRect" presStyleLbl="revTx" presStyleIdx="1" presStyleCnt="3">
        <dgm:presLayoutVars>
          <dgm:chMax val="1"/>
          <dgm:chPref val="1"/>
        </dgm:presLayoutVars>
      </dgm:prSet>
      <dgm:spPr/>
    </dgm:pt>
    <dgm:pt modelId="{F1FE5120-11D4-4316-85F6-C6D8511763AB}" type="pres">
      <dgm:prSet presAssocID="{52EBCC85-917F-4287-859C-B65DED9DE54F}" presName="sibTrans" presStyleCnt="0"/>
      <dgm:spPr/>
    </dgm:pt>
    <dgm:pt modelId="{BA94754C-A054-436C-B1B8-2462F72C4D0D}" type="pres">
      <dgm:prSet presAssocID="{1DFF83B8-B5FC-472A-AAE6-E1D62535574B}" presName="compNode" presStyleCnt="0"/>
      <dgm:spPr/>
    </dgm:pt>
    <dgm:pt modelId="{019A6C60-674A-4744-A203-87F51937CC29}" type="pres">
      <dgm:prSet presAssocID="{1DFF83B8-B5FC-472A-AAE6-E1D62535574B}" presName="iconBgRect" presStyleLbl="bgShp" presStyleIdx="2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2EEFF809-D46E-4D53-AD28-244920F6A7AA}" type="pres">
      <dgm:prSet presAssocID="{1DFF83B8-B5FC-472A-AAE6-E1D62535574B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Venn Diagram"/>
        </a:ext>
      </dgm:extLst>
    </dgm:pt>
    <dgm:pt modelId="{3E3CCE23-0119-47FE-905D-7CF581E1D19D}" type="pres">
      <dgm:prSet presAssocID="{1DFF83B8-B5FC-472A-AAE6-E1D62535574B}" presName="spaceRect" presStyleCnt="0"/>
      <dgm:spPr/>
    </dgm:pt>
    <dgm:pt modelId="{6F783274-2B20-4014-B7C4-81F8D84D7DA9}" type="pres">
      <dgm:prSet presAssocID="{1DFF83B8-B5FC-472A-AAE6-E1D62535574B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05EA9A0C-5712-44C3-95C0-1BF54FCB808B}" type="presOf" srcId="{C8C288E0-6A99-4341-94DE-7365790FB898}" destId="{638F8205-9730-4152-9D8B-891F4DA3E5DD}" srcOrd="0" destOrd="0" presId="urn:microsoft.com/office/officeart/2018/5/layout/IconLeafLabelList"/>
    <dgm:cxn modelId="{3C11FD0E-924A-4CC7-B48F-F3340BBFE5C0}" srcId="{C8C288E0-6A99-4341-94DE-7365790FB898}" destId="{1DFF83B8-B5FC-472A-AAE6-E1D62535574B}" srcOrd="2" destOrd="0" parTransId="{0969FA5E-913C-4821-BDF9-F729F3ADFDFD}" sibTransId="{0F47DCC9-3155-4FE1-8122-1A1B6AE748EA}"/>
    <dgm:cxn modelId="{850D523E-96C7-460A-934A-605CE43C003E}" srcId="{C8C288E0-6A99-4341-94DE-7365790FB898}" destId="{370B23F2-D406-4870-BA8B-389A14C7F3C7}" srcOrd="0" destOrd="0" parTransId="{345823B4-C729-468C-A2EB-E4443D385192}" sibTransId="{FD1A4EDD-2F22-4B11-A35D-63456CBDE7E3}"/>
    <dgm:cxn modelId="{1DA1E877-44E4-4670-8069-DE8AD698D69D}" type="presOf" srcId="{1DFF83B8-B5FC-472A-AAE6-E1D62535574B}" destId="{6F783274-2B20-4014-B7C4-81F8D84D7DA9}" srcOrd="0" destOrd="0" presId="urn:microsoft.com/office/officeart/2018/5/layout/IconLeafLabelList"/>
    <dgm:cxn modelId="{9FEDAABB-F304-43C2-AF2A-829A033CAA24}" type="presOf" srcId="{370B23F2-D406-4870-BA8B-389A14C7F3C7}" destId="{4648900C-44C9-4F11-A5B0-358DA62E49E1}" srcOrd="0" destOrd="0" presId="urn:microsoft.com/office/officeart/2018/5/layout/IconLeafLabelList"/>
    <dgm:cxn modelId="{5F035ECB-6A4C-4937-BCD8-03EE4DB6F067}" type="presOf" srcId="{4A76437C-AB72-48CD-ACB8-9E1E9FD82F9C}" destId="{595132B0-AB78-4324-98EF-B8CC9CBAB912}" srcOrd="0" destOrd="0" presId="urn:microsoft.com/office/officeart/2018/5/layout/IconLeafLabelList"/>
    <dgm:cxn modelId="{A4A78ADD-416B-4080-B076-B3CE059D69B9}" srcId="{C8C288E0-6A99-4341-94DE-7365790FB898}" destId="{4A76437C-AB72-48CD-ACB8-9E1E9FD82F9C}" srcOrd="1" destOrd="0" parTransId="{0C51C082-9370-4625-A3C9-D0523FBF35E3}" sibTransId="{52EBCC85-917F-4287-859C-B65DED9DE54F}"/>
    <dgm:cxn modelId="{A16276F8-0640-4E86-8855-03C1AE9C8389}" type="presParOf" srcId="{638F8205-9730-4152-9D8B-891F4DA3E5DD}" destId="{5F730469-FC91-4BEA-975E-60F1501C0C55}" srcOrd="0" destOrd="0" presId="urn:microsoft.com/office/officeart/2018/5/layout/IconLeafLabelList"/>
    <dgm:cxn modelId="{1C1BD253-B195-4935-8E83-9D9CB0954C3A}" type="presParOf" srcId="{5F730469-FC91-4BEA-975E-60F1501C0C55}" destId="{0621C2E8-5D85-47F0-8838-34FB1FAE02DC}" srcOrd="0" destOrd="0" presId="urn:microsoft.com/office/officeart/2018/5/layout/IconLeafLabelList"/>
    <dgm:cxn modelId="{0564C71B-9564-442B-9BF3-1257D962BBB8}" type="presParOf" srcId="{5F730469-FC91-4BEA-975E-60F1501C0C55}" destId="{AC30CBF0-7612-417B-9B24-00445C46FAC1}" srcOrd="1" destOrd="0" presId="urn:microsoft.com/office/officeart/2018/5/layout/IconLeafLabelList"/>
    <dgm:cxn modelId="{2836C843-C5F0-4B09-BFE8-CF8C6029FD06}" type="presParOf" srcId="{5F730469-FC91-4BEA-975E-60F1501C0C55}" destId="{DA3DCDD9-2D05-4792-B676-060502F0C56E}" srcOrd="2" destOrd="0" presId="urn:microsoft.com/office/officeart/2018/5/layout/IconLeafLabelList"/>
    <dgm:cxn modelId="{9281E37C-7B53-48B1-B60A-B43DFE39E95A}" type="presParOf" srcId="{5F730469-FC91-4BEA-975E-60F1501C0C55}" destId="{4648900C-44C9-4F11-A5B0-358DA62E49E1}" srcOrd="3" destOrd="0" presId="urn:microsoft.com/office/officeart/2018/5/layout/IconLeafLabelList"/>
    <dgm:cxn modelId="{734406DE-85FA-4110-8AFD-5B8D2FEA969B}" type="presParOf" srcId="{638F8205-9730-4152-9D8B-891F4DA3E5DD}" destId="{B8949F87-F6D2-4699-8535-B95385331212}" srcOrd="1" destOrd="0" presId="urn:microsoft.com/office/officeart/2018/5/layout/IconLeafLabelList"/>
    <dgm:cxn modelId="{30AFA042-4CA0-4FA1-8E1D-F9C0B188DF60}" type="presParOf" srcId="{638F8205-9730-4152-9D8B-891F4DA3E5DD}" destId="{35ECC51D-B70D-4282-A4BB-F875C9E487A2}" srcOrd="2" destOrd="0" presId="urn:microsoft.com/office/officeart/2018/5/layout/IconLeafLabelList"/>
    <dgm:cxn modelId="{82EE669A-A203-4D4A-8604-A6423E5C72AF}" type="presParOf" srcId="{35ECC51D-B70D-4282-A4BB-F875C9E487A2}" destId="{7CA8A98D-B2BE-40E2-AF24-50342C3E7E10}" srcOrd="0" destOrd="0" presId="urn:microsoft.com/office/officeart/2018/5/layout/IconLeafLabelList"/>
    <dgm:cxn modelId="{8415B0E5-7A09-4499-89EA-303BFC70BBD1}" type="presParOf" srcId="{35ECC51D-B70D-4282-A4BB-F875C9E487A2}" destId="{C18D9D72-3078-42B1-9A9C-E650296DB2F1}" srcOrd="1" destOrd="0" presId="urn:microsoft.com/office/officeart/2018/5/layout/IconLeafLabelList"/>
    <dgm:cxn modelId="{383DC774-B2BB-410D-ADBA-011198CDD089}" type="presParOf" srcId="{35ECC51D-B70D-4282-A4BB-F875C9E487A2}" destId="{E3C54454-14A5-4E95-A2C7-EA83478FBC27}" srcOrd="2" destOrd="0" presId="urn:microsoft.com/office/officeart/2018/5/layout/IconLeafLabelList"/>
    <dgm:cxn modelId="{093EB6F4-31F0-409E-8E13-DC5C5F609B4D}" type="presParOf" srcId="{35ECC51D-B70D-4282-A4BB-F875C9E487A2}" destId="{595132B0-AB78-4324-98EF-B8CC9CBAB912}" srcOrd="3" destOrd="0" presId="urn:microsoft.com/office/officeart/2018/5/layout/IconLeafLabelList"/>
    <dgm:cxn modelId="{54C4CAB2-8F0B-4B57-9BDC-2FA8CB493B8B}" type="presParOf" srcId="{638F8205-9730-4152-9D8B-891F4DA3E5DD}" destId="{F1FE5120-11D4-4316-85F6-C6D8511763AB}" srcOrd="3" destOrd="0" presId="urn:microsoft.com/office/officeart/2018/5/layout/IconLeafLabelList"/>
    <dgm:cxn modelId="{BE7C7178-FB17-45EA-9DDD-A3F7EE55F251}" type="presParOf" srcId="{638F8205-9730-4152-9D8B-891F4DA3E5DD}" destId="{BA94754C-A054-436C-B1B8-2462F72C4D0D}" srcOrd="4" destOrd="0" presId="urn:microsoft.com/office/officeart/2018/5/layout/IconLeafLabelList"/>
    <dgm:cxn modelId="{706C641B-3478-4BEB-BAE0-D125DF5F1B86}" type="presParOf" srcId="{BA94754C-A054-436C-B1B8-2462F72C4D0D}" destId="{019A6C60-674A-4744-A203-87F51937CC29}" srcOrd="0" destOrd="0" presId="urn:microsoft.com/office/officeart/2018/5/layout/IconLeafLabelList"/>
    <dgm:cxn modelId="{50B6C34B-02E8-40CC-812B-D2B90229A8C8}" type="presParOf" srcId="{BA94754C-A054-436C-B1B8-2462F72C4D0D}" destId="{2EEFF809-D46E-4D53-AD28-244920F6A7AA}" srcOrd="1" destOrd="0" presId="urn:microsoft.com/office/officeart/2018/5/layout/IconLeafLabelList"/>
    <dgm:cxn modelId="{4E2F46E9-79AE-4CDC-A020-1998091F39A7}" type="presParOf" srcId="{BA94754C-A054-436C-B1B8-2462F72C4D0D}" destId="{3E3CCE23-0119-47FE-905D-7CF581E1D19D}" srcOrd="2" destOrd="0" presId="urn:microsoft.com/office/officeart/2018/5/layout/IconLeafLabelList"/>
    <dgm:cxn modelId="{1BB78CA7-03FE-46D2-ADB6-EC31F73FB1F0}" type="presParOf" srcId="{BA94754C-A054-436C-B1B8-2462F72C4D0D}" destId="{6F783274-2B20-4014-B7C4-81F8D84D7DA9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39DD633-D37B-4D6C-963F-F2204CC903F3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F858E2E-5CFF-4DAB-A798-E05BB0D77DA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BUSINESS AIMS :  A PROFIRABLE AND POPULAR VENUE IN VARDIFF  LIGHT BITE ENTERTAINMENT BAR WITHIN 12 MONTHS, CAPTURING RALLY BIG SHARE OF THE ENTERTAINMENT MARKET.</a:t>
          </a:r>
          <a:endParaRPr lang="en-US"/>
        </a:p>
      </dgm:t>
    </dgm:pt>
    <dgm:pt modelId="{F016993D-6A6D-4849-85F0-37F28827E4C9}" type="parTrans" cxnId="{2DD523D8-AAE4-4EF2-9043-FFCFFAC32CC4}">
      <dgm:prSet/>
      <dgm:spPr/>
      <dgm:t>
        <a:bodyPr/>
        <a:lstStyle/>
        <a:p>
          <a:endParaRPr lang="en-US"/>
        </a:p>
      </dgm:t>
    </dgm:pt>
    <dgm:pt modelId="{F9BA4664-0A24-46FE-BD4D-EEDC3E934C4F}" type="sibTrans" cxnId="{2DD523D8-AAE4-4EF2-9043-FFCFFAC32CC4}">
      <dgm:prSet/>
      <dgm:spPr/>
      <dgm:t>
        <a:bodyPr/>
        <a:lstStyle/>
        <a:p>
          <a:endParaRPr lang="en-US"/>
        </a:p>
      </dgm:t>
    </dgm:pt>
    <dgm:pt modelId="{E0836D6F-EEF8-4489-877C-1A06413B782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MANEGMANT : WE WILL FOCUSE ON RECRUTING SKILLED,CUSTOMER-FOCUSED STAFF AND INVESTING IN THEIR TRANING TO ENSURE OF BRILIANT SURVISE AND VIBRANT TEAM ATMOSFARE .</a:t>
          </a:r>
          <a:endParaRPr lang="en-US"/>
        </a:p>
      </dgm:t>
    </dgm:pt>
    <dgm:pt modelId="{47215BA8-DC1D-4060-B714-781CC7901B69}" type="parTrans" cxnId="{D82B7E3B-2672-4D53-A82F-B0268F8641B5}">
      <dgm:prSet/>
      <dgm:spPr/>
      <dgm:t>
        <a:bodyPr/>
        <a:lstStyle/>
        <a:p>
          <a:endParaRPr lang="en-US"/>
        </a:p>
      </dgm:t>
    </dgm:pt>
    <dgm:pt modelId="{1928715E-DD25-4B0B-B819-D64A47B334B6}" type="sibTrans" cxnId="{D82B7E3B-2672-4D53-A82F-B0268F8641B5}">
      <dgm:prSet/>
      <dgm:spPr/>
      <dgm:t>
        <a:bodyPr/>
        <a:lstStyle/>
        <a:p>
          <a:endParaRPr lang="en-US"/>
        </a:p>
      </dgm:t>
    </dgm:pt>
    <dgm:pt modelId="{8FFB2A9F-60F1-4020-8326-954B94C981D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BREIF FINANCIAL OUTLOOK: INTERNAL RESARCH SHOWED STRONG REVENUE POTENTIONAL FROM FOOD AND DRINKS SEALS,PLUS POTENTIAL FOR TICKETD EVENTS.</a:t>
          </a:r>
          <a:endParaRPr lang="en-US"/>
        </a:p>
      </dgm:t>
    </dgm:pt>
    <dgm:pt modelId="{7E31EB1A-F3AE-4183-A56F-F6DCA312ABE4}" type="parTrans" cxnId="{B7A5C926-6584-4E3B-A9D1-A47D195E5077}">
      <dgm:prSet/>
      <dgm:spPr/>
      <dgm:t>
        <a:bodyPr/>
        <a:lstStyle/>
        <a:p>
          <a:endParaRPr lang="en-US"/>
        </a:p>
      </dgm:t>
    </dgm:pt>
    <dgm:pt modelId="{05A2CA39-B801-4B21-9CE7-20F4516BA43E}" type="sibTrans" cxnId="{B7A5C926-6584-4E3B-A9D1-A47D195E5077}">
      <dgm:prSet/>
      <dgm:spPr/>
      <dgm:t>
        <a:bodyPr/>
        <a:lstStyle/>
        <a:p>
          <a:endParaRPr lang="en-US"/>
        </a:p>
      </dgm:t>
    </dgm:pt>
    <dgm:pt modelId="{44A9DB7A-C88B-4AD5-977B-43328604853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LEGAL STRUCTURE : PROPOUSED COMPAANY (LTD) FOR ROBUST LEGAL AND FINANCOAL PROTECTION. </a:t>
          </a:r>
          <a:endParaRPr lang="en-US"/>
        </a:p>
      </dgm:t>
    </dgm:pt>
    <dgm:pt modelId="{AC95D101-00C5-4C72-BB7E-5C988136CB14}" type="parTrans" cxnId="{3C3EB37B-ABF2-4850-AF9A-FB95DC469F9E}">
      <dgm:prSet/>
      <dgm:spPr/>
      <dgm:t>
        <a:bodyPr/>
        <a:lstStyle/>
        <a:p>
          <a:endParaRPr lang="en-US"/>
        </a:p>
      </dgm:t>
    </dgm:pt>
    <dgm:pt modelId="{B0ACF754-39D8-453C-BA23-7886114CBA04}" type="sibTrans" cxnId="{3C3EB37B-ABF2-4850-AF9A-FB95DC469F9E}">
      <dgm:prSet/>
      <dgm:spPr/>
      <dgm:t>
        <a:bodyPr/>
        <a:lstStyle/>
        <a:p>
          <a:endParaRPr lang="en-US"/>
        </a:p>
      </dgm:t>
    </dgm:pt>
    <dgm:pt modelId="{417F014B-2D04-4A47-A17F-C8EA1B40B3B1}" type="pres">
      <dgm:prSet presAssocID="{839DD633-D37B-4D6C-963F-F2204CC903F3}" presName="root" presStyleCnt="0">
        <dgm:presLayoutVars>
          <dgm:dir/>
          <dgm:resizeHandles val="exact"/>
        </dgm:presLayoutVars>
      </dgm:prSet>
      <dgm:spPr/>
    </dgm:pt>
    <dgm:pt modelId="{730BDB42-29CB-4308-9DDA-20CCD1AA9848}" type="pres">
      <dgm:prSet presAssocID="{9F858E2E-5CFF-4DAB-A798-E05BB0D77DAD}" presName="compNode" presStyleCnt="0"/>
      <dgm:spPr/>
    </dgm:pt>
    <dgm:pt modelId="{F1172122-3A48-4E15-A427-8F3A67C5AD88}" type="pres">
      <dgm:prSet presAssocID="{9F858E2E-5CFF-4DAB-A798-E05BB0D77DAD}" presName="bgRect" presStyleLbl="bgShp" presStyleIdx="0" presStyleCnt="4"/>
      <dgm:spPr/>
    </dgm:pt>
    <dgm:pt modelId="{B5BB9784-F524-4580-9CE4-798F556923EE}" type="pres">
      <dgm:prSet presAssocID="{9F858E2E-5CFF-4DAB-A798-E05BB0D77DAD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alloons"/>
        </a:ext>
      </dgm:extLst>
    </dgm:pt>
    <dgm:pt modelId="{7CF8EFF8-1E09-4834-8AD9-FD7904997772}" type="pres">
      <dgm:prSet presAssocID="{9F858E2E-5CFF-4DAB-A798-E05BB0D77DAD}" presName="spaceRect" presStyleCnt="0"/>
      <dgm:spPr/>
    </dgm:pt>
    <dgm:pt modelId="{9D7D11F3-A159-4A94-BAB0-CEBC46579ECE}" type="pres">
      <dgm:prSet presAssocID="{9F858E2E-5CFF-4DAB-A798-E05BB0D77DAD}" presName="parTx" presStyleLbl="revTx" presStyleIdx="0" presStyleCnt="4">
        <dgm:presLayoutVars>
          <dgm:chMax val="0"/>
          <dgm:chPref val="0"/>
        </dgm:presLayoutVars>
      </dgm:prSet>
      <dgm:spPr/>
    </dgm:pt>
    <dgm:pt modelId="{7C9D3A69-E159-4286-B295-704BDEE92A99}" type="pres">
      <dgm:prSet presAssocID="{F9BA4664-0A24-46FE-BD4D-EEDC3E934C4F}" presName="sibTrans" presStyleCnt="0"/>
      <dgm:spPr/>
    </dgm:pt>
    <dgm:pt modelId="{F80B7290-E7E3-48BD-B1A0-8E683FD5A85B}" type="pres">
      <dgm:prSet presAssocID="{E0836D6F-EEF8-4489-877C-1A06413B7828}" presName="compNode" presStyleCnt="0"/>
      <dgm:spPr/>
    </dgm:pt>
    <dgm:pt modelId="{84C9EF56-80F2-47D4-A97B-4EFAD4200BC3}" type="pres">
      <dgm:prSet presAssocID="{E0836D6F-EEF8-4489-877C-1A06413B7828}" presName="bgRect" presStyleLbl="bgShp" presStyleIdx="1" presStyleCnt="4"/>
      <dgm:spPr/>
    </dgm:pt>
    <dgm:pt modelId="{1FAE6E92-0B18-4D3F-8A30-D30E78F3ED3B}" type="pres">
      <dgm:prSet presAssocID="{E0836D6F-EEF8-4489-877C-1A06413B7828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roup of People"/>
        </a:ext>
      </dgm:extLst>
    </dgm:pt>
    <dgm:pt modelId="{A1F4C9B4-2534-4F1C-92AD-005E2269CE58}" type="pres">
      <dgm:prSet presAssocID="{E0836D6F-EEF8-4489-877C-1A06413B7828}" presName="spaceRect" presStyleCnt="0"/>
      <dgm:spPr/>
    </dgm:pt>
    <dgm:pt modelId="{8E4F5CFE-3A0A-4E7F-92C6-7D62B789E152}" type="pres">
      <dgm:prSet presAssocID="{E0836D6F-EEF8-4489-877C-1A06413B7828}" presName="parTx" presStyleLbl="revTx" presStyleIdx="1" presStyleCnt="4">
        <dgm:presLayoutVars>
          <dgm:chMax val="0"/>
          <dgm:chPref val="0"/>
        </dgm:presLayoutVars>
      </dgm:prSet>
      <dgm:spPr/>
    </dgm:pt>
    <dgm:pt modelId="{ECB12203-2EE1-4D67-8D6E-CB5253C1864A}" type="pres">
      <dgm:prSet presAssocID="{1928715E-DD25-4B0B-B819-D64A47B334B6}" presName="sibTrans" presStyleCnt="0"/>
      <dgm:spPr/>
    </dgm:pt>
    <dgm:pt modelId="{3EEDEA3C-1418-46C0-AC86-12634CC4B98C}" type="pres">
      <dgm:prSet presAssocID="{8FFB2A9F-60F1-4020-8326-954B94C981D8}" presName="compNode" presStyleCnt="0"/>
      <dgm:spPr/>
    </dgm:pt>
    <dgm:pt modelId="{84F2A40E-D871-4792-BFCF-DC2BC30C108B}" type="pres">
      <dgm:prSet presAssocID="{8FFB2A9F-60F1-4020-8326-954B94C981D8}" presName="bgRect" presStyleLbl="bgShp" presStyleIdx="2" presStyleCnt="4"/>
      <dgm:spPr/>
    </dgm:pt>
    <dgm:pt modelId="{8A02BA0D-2929-4E82-A713-66143F359879}" type="pres">
      <dgm:prSet presAssocID="{8FFB2A9F-60F1-4020-8326-954B94C981D8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ampagne Glasses"/>
        </a:ext>
      </dgm:extLst>
    </dgm:pt>
    <dgm:pt modelId="{055C4FD4-FC33-427D-97B7-0C30C56A8444}" type="pres">
      <dgm:prSet presAssocID="{8FFB2A9F-60F1-4020-8326-954B94C981D8}" presName="spaceRect" presStyleCnt="0"/>
      <dgm:spPr/>
    </dgm:pt>
    <dgm:pt modelId="{7AF550A8-078B-42F0-B13F-E173334CC52B}" type="pres">
      <dgm:prSet presAssocID="{8FFB2A9F-60F1-4020-8326-954B94C981D8}" presName="parTx" presStyleLbl="revTx" presStyleIdx="2" presStyleCnt="4">
        <dgm:presLayoutVars>
          <dgm:chMax val="0"/>
          <dgm:chPref val="0"/>
        </dgm:presLayoutVars>
      </dgm:prSet>
      <dgm:spPr/>
    </dgm:pt>
    <dgm:pt modelId="{14B5D194-973D-4218-9C9A-7983E359F2D0}" type="pres">
      <dgm:prSet presAssocID="{05A2CA39-B801-4B21-9CE7-20F4516BA43E}" presName="sibTrans" presStyleCnt="0"/>
      <dgm:spPr/>
    </dgm:pt>
    <dgm:pt modelId="{9EC6AA19-C83A-446A-9795-0BB128B9239B}" type="pres">
      <dgm:prSet presAssocID="{44A9DB7A-C88B-4AD5-977B-433286048535}" presName="compNode" presStyleCnt="0"/>
      <dgm:spPr/>
    </dgm:pt>
    <dgm:pt modelId="{F5771086-C694-4462-B2CA-806B4E2BC2DC}" type="pres">
      <dgm:prSet presAssocID="{44A9DB7A-C88B-4AD5-977B-433286048535}" presName="bgRect" presStyleLbl="bgShp" presStyleIdx="3" presStyleCnt="4"/>
      <dgm:spPr/>
    </dgm:pt>
    <dgm:pt modelId="{92626BE6-5014-4781-A293-9E47C6426ECE}" type="pres">
      <dgm:prSet presAssocID="{44A9DB7A-C88B-4AD5-977B-433286048535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5F3E2452-40AD-462F-A902-BA79D483A30A}" type="pres">
      <dgm:prSet presAssocID="{44A9DB7A-C88B-4AD5-977B-433286048535}" presName="spaceRect" presStyleCnt="0"/>
      <dgm:spPr/>
    </dgm:pt>
    <dgm:pt modelId="{783F91B0-38E0-403E-9D89-5102E3549708}" type="pres">
      <dgm:prSet presAssocID="{44A9DB7A-C88B-4AD5-977B-433286048535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23D87216-229F-4BE8-9418-8664BFC23D4E}" type="presOf" srcId="{9F858E2E-5CFF-4DAB-A798-E05BB0D77DAD}" destId="{9D7D11F3-A159-4A94-BAB0-CEBC46579ECE}" srcOrd="0" destOrd="0" presId="urn:microsoft.com/office/officeart/2018/2/layout/IconVerticalSolidList"/>
    <dgm:cxn modelId="{B7A5C926-6584-4E3B-A9D1-A47D195E5077}" srcId="{839DD633-D37B-4D6C-963F-F2204CC903F3}" destId="{8FFB2A9F-60F1-4020-8326-954B94C981D8}" srcOrd="2" destOrd="0" parTransId="{7E31EB1A-F3AE-4183-A56F-F6DCA312ABE4}" sibTransId="{05A2CA39-B801-4B21-9CE7-20F4516BA43E}"/>
    <dgm:cxn modelId="{D82B7E3B-2672-4D53-A82F-B0268F8641B5}" srcId="{839DD633-D37B-4D6C-963F-F2204CC903F3}" destId="{E0836D6F-EEF8-4489-877C-1A06413B7828}" srcOrd="1" destOrd="0" parTransId="{47215BA8-DC1D-4060-B714-781CC7901B69}" sibTransId="{1928715E-DD25-4B0B-B819-D64A47B334B6}"/>
    <dgm:cxn modelId="{F609E248-CB4B-407B-938D-2EF1B47619DE}" type="presOf" srcId="{E0836D6F-EEF8-4489-877C-1A06413B7828}" destId="{8E4F5CFE-3A0A-4E7F-92C6-7D62B789E152}" srcOrd="0" destOrd="0" presId="urn:microsoft.com/office/officeart/2018/2/layout/IconVerticalSolidList"/>
    <dgm:cxn modelId="{3C3EB37B-ABF2-4850-AF9A-FB95DC469F9E}" srcId="{839DD633-D37B-4D6C-963F-F2204CC903F3}" destId="{44A9DB7A-C88B-4AD5-977B-433286048535}" srcOrd="3" destOrd="0" parTransId="{AC95D101-00C5-4C72-BB7E-5C988136CB14}" sibTransId="{B0ACF754-39D8-453C-BA23-7886114CBA04}"/>
    <dgm:cxn modelId="{14EC50A0-C1BC-4A21-853F-CC9AA5244E3C}" type="presOf" srcId="{839DD633-D37B-4D6C-963F-F2204CC903F3}" destId="{417F014B-2D04-4A47-A17F-C8EA1B40B3B1}" srcOrd="0" destOrd="0" presId="urn:microsoft.com/office/officeart/2018/2/layout/IconVerticalSolidList"/>
    <dgm:cxn modelId="{B54CF9C3-03E2-48ED-8622-77DC7A1DDAD9}" type="presOf" srcId="{44A9DB7A-C88B-4AD5-977B-433286048535}" destId="{783F91B0-38E0-403E-9D89-5102E3549708}" srcOrd="0" destOrd="0" presId="urn:microsoft.com/office/officeart/2018/2/layout/IconVerticalSolidList"/>
    <dgm:cxn modelId="{9A58AFCB-662E-4255-8CF1-D98AB31B4BCF}" type="presOf" srcId="{8FFB2A9F-60F1-4020-8326-954B94C981D8}" destId="{7AF550A8-078B-42F0-B13F-E173334CC52B}" srcOrd="0" destOrd="0" presId="urn:microsoft.com/office/officeart/2018/2/layout/IconVerticalSolidList"/>
    <dgm:cxn modelId="{2DD523D8-AAE4-4EF2-9043-FFCFFAC32CC4}" srcId="{839DD633-D37B-4D6C-963F-F2204CC903F3}" destId="{9F858E2E-5CFF-4DAB-A798-E05BB0D77DAD}" srcOrd="0" destOrd="0" parTransId="{F016993D-6A6D-4849-85F0-37F28827E4C9}" sibTransId="{F9BA4664-0A24-46FE-BD4D-EEDC3E934C4F}"/>
    <dgm:cxn modelId="{CCB078B0-F709-4DE4-9FE0-8F0AF64C1617}" type="presParOf" srcId="{417F014B-2D04-4A47-A17F-C8EA1B40B3B1}" destId="{730BDB42-29CB-4308-9DDA-20CCD1AA9848}" srcOrd="0" destOrd="0" presId="urn:microsoft.com/office/officeart/2018/2/layout/IconVerticalSolidList"/>
    <dgm:cxn modelId="{5AC033D7-332D-4674-BCA6-870336942B26}" type="presParOf" srcId="{730BDB42-29CB-4308-9DDA-20CCD1AA9848}" destId="{F1172122-3A48-4E15-A427-8F3A67C5AD88}" srcOrd="0" destOrd="0" presId="urn:microsoft.com/office/officeart/2018/2/layout/IconVerticalSolidList"/>
    <dgm:cxn modelId="{9ADD15A5-1072-41A9-A29B-BA57F3F64806}" type="presParOf" srcId="{730BDB42-29CB-4308-9DDA-20CCD1AA9848}" destId="{B5BB9784-F524-4580-9CE4-798F556923EE}" srcOrd="1" destOrd="0" presId="urn:microsoft.com/office/officeart/2018/2/layout/IconVerticalSolidList"/>
    <dgm:cxn modelId="{6C73D6E8-F7F7-46DE-B20D-0E68C62F68E2}" type="presParOf" srcId="{730BDB42-29CB-4308-9DDA-20CCD1AA9848}" destId="{7CF8EFF8-1E09-4834-8AD9-FD7904997772}" srcOrd="2" destOrd="0" presId="urn:microsoft.com/office/officeart/2018/2/layout/IconVerticalSolidList"/>
    <dgm:cxn modelId="{8D2F8935-D4A2-4395-BFF4-077DDF20DD83}" type="presParOf" srcId="{730BDB42-29CB-4308-9DDA-20CCD1AA9848}" destId="{9D7D11F3-A159-4A94-BAB0-CEBC46579ECE}" srcOrd="3" destOrd="0" presId="urn:microsoft.com/office/officeart/2018/2/layout/IconVerticalSolidList"/>
    <dgm:cxn modelId="{DC60FFDA-B52C-4866-A9C2-AD44DE072810}" type="presParOf" srcId="{417F014B-2D04-4A47-A17F-C8EA1B40B3B1}" destId="{7C9D3A69-E159-4286-B295-704BDEE92A99}" srcOrd="1" destOrd="0" presId="urn:microsoft.com/office/officeart/2018/2/layout/IconVerticalSolidList"/>
    <dgm:cxn modelId="{A990836B-38C0-405E-8E59-F6ACCD49F70E}" type="presParOf" srcId="{417F014B-2D04-4A47-A17F-C8EA1B40B3B1}" destId="{F80B7290-E7E3-48BD-B1A0-8E683FD5A85B}" srcOrd="2" destOrd="0" presId="urn:microsoft.com/office/officeart/2018/2/layout/IconVerticalSolidList"/>
    <dgm:cxn modelId="{72EB5085-2C8D-4943-8BEE-E6212CDF8B0D}" type="presParOf" srcId="{F80B7290-E7E3-48BD-B1A0-8E683FD5A85B}" destId="{84C9EF56-80F2-47D4-A97B-4EFAD4200BC3}" srcOrd="0" destOrd="0" presId="urn:microsoft.com/office/officeart/2018/2/layout/IconVerticalSolidList"/>
    <dgm:cxn modelId="{BAE72BCC-68CB-4AA6-A8D5-AD6B1029DEB9}" type="presParOf" srcId="{F80B7290-E7E3-48BD-B1A0-8E683FD5A85B}" destId="{1FAE6E92-0B18-4D3F-8A30-D30E78F3ED3B}" srcOrd="1" destOrd="0" presId="urn:microsoft.com/office/officeart/2018/2/layout/IconVerticalSolidList"/>
    <dgm:cxn modelId="{1541400A-B303-4615-ACF7-B80A4B457F50}" type="presParOf" srcId="{F80B7290-E7E3-48BD-B1A0-8E683FD5A85B}" destId="{A1F4C9B4-2534-4F1C-92AD-005E2269CE58}" srcOrd="2" destOrd="0" presId="urn:microsoft.com/office/officeart/2018/2/layout/IconVerticalSolidList"/>
    <dgm:cxn modelId="{688F2C46-A34B-4583-B32B-E7EFB6BDB534}" type="presParOf" srcId="{F80B7290-E7E3-48BD-B1A0-8E683FD5A85B}" destId="{8E4F5CFE-3A0A-4E7F-92C6-7D62B789E152}" srcOrd="3" destOrd="0" presId="urn:microsoft.com/office/officeart/2018/2/layout/IconVerticalSolidList"/>
    <dgm:cxn modelId="{13B8451A-4C04-41B2-AB7F-CFEA0A6763C4}" type="presParOf" srcId="{417F014B-2D04-4A47-A17F-C8EA1B40B3B1}" destId="{ECB12203-2EE1-4D67-8D6E-CB5253C1864A}" srcOrd="3" destOrd="0" presId="urn:microsoft.com/office/officeart/2018/2/layout/IconVerticalSolidList"/>
    <dgm:cxn modelId="{9C0951C7-4DE8-4382-9CA8-943F09355334}" type="presParOf" srcId="{417F014B-2D04-4A47-A17F-C8EA1B40B3B1}" destId="{3EEDEA3C-1418-46C0-AC86-12634CC4B98C}" srcOrd="4" destOrd="0" presId="urn:microsoft.com/office/officeart/2018/2/layout/IconVerticalSolidList"/>
    <dgm:cxn modelId="{038535B0-4789-4E68-86C1-4F74CE999AD2}" type="presParOf" srcId="{3EEDEA3C-1418-46C0-AC86-12634CC4B98C}" destId="{84F2A40E-D871-4792-BFCF-DC2BC30C108B}" srcOrd="0" destOrd="0" presId="urn:microsoft.com/office/officeart/2018/2/layout/IconVerticalSolidList"/>
    <dgm:cxn modelId="{EF865086-4F64-4DC2-A6AA-DBB92A34853A}" type="presParOf" srcId="{3EEDEA3C-1418-46C0-AC86-12634CC4B98C}" destId="{8A02BA0D-2929-4E82-A713-66143F359879}" srcOrd="1" destOrd="0" presId="urn:microsoft.com/office/officeart/2018/2/layout/IconVerticalSolidList"/>
    <dgm:cxn modelId="{E6C041B9-268E-4051-9478-3A530B734CCE}" type="presParOf" srcId="{3EEDEA3C-1418-46C0-AC86-12634CC4B98C}" destId="{055C4FD4-FC33-427D-97B7-0C30C56A8444}" srcOrd="2" destOrd="0" presId="urn:microsoft.com/office/officeart/2018/2/layout/IconVerticalSolidList"/>
    <dgm:cxn modelId="{98C1987C-A3D8-4C93-9F0B-E5B83704C082}" type="presParOf" srcId="{3EEDEA3C-1418-46C0-AC86-12634CC4B98C}" destId="{7AF550A8-078B-42F0-B13F-E173334CC52B}" srcOrd="3" destOrd="0" presId="urn:microsoft.com/office/officeart/2018/2/layout/IconVerticalSolidList"/>
    <dgm:cxn modelId="{7A58E031-630E-4FC8-8BEA-46A9AEAD3084}" type="presParOf" srcId="{417F014B-2D04-4A47-A17F-C8EA1B40B3B1}" destId="{14B5D194-973D-4218-9C9A-7983E359F2D0}" srcOrd="5" destOrd="0" presId="urn:microsoft.com/office/officeart/2018/2/layout/IconVerticalSolidList"/>
    <dgm:cxn modelId="{D8977C0D-02BC-4272-8154-90158CCBB1BE}" type="presParOf" srcId="{417F014B-2D04-4A47-A17F-C8EA1B40B3B1}" destId="{9EC6AA19-C83A-446A-9795-0BB128B9239B}" srcOrd="6" destOrd="0" presId="urn:microsoft.com/office/officeart/2018/2/layout/IconVerticalSolidList"/>
    <dgm:cxn modelId="{13BB7929-BA69-4121-A0AA-3D13EF79F44C}" type="presParOf" srcId="{9EC6AA19-C83A-446A-9795-0BB128B9239B}" destId="{F5771086-C694-4462-B2CA-806B4E2BC2DC}" srcOrd="0" destOrd="0" presId="urn:microsoft.com/office/officeart/2018/2/layout/IconVerticalSolidList"/>
    <dgm:cxn modelId="{59877AF1-5486-4C89-B269-26AB0FFC14B2}" type="presParOf" srcId="{9EC6AA19-C83A-446A-9795-0BB128B9239B}" destId="{92626BE6-5014-4781-A293-9E47C6426ECE}" srcOrd="1" destOrd="0" presId="urn:microsoft.com/office/officeart/2018/2/layout/IconVerticalSolidList"/>
    <dgm:cxn modelId="{4C2DC938-7DFB-4305-B636-5EF959A27710}" type="presParOf" srcId="{9EC6AA19-C83A-446A-9795-0BB128B9239B}" destId="{5F3E2452-40AD-462F-A902-BA79D483A30A}" srcOrd="2" destOrd="0" presId="urn:microsoft.com/office/officeart/2018/2/layout/IconVerticalSolidList"/>
    <dgm:cxn modelId="{F98DFDF5-E37A-4AD2-94E1-F30F568B65F7}" type="presParOf" srcId="{9EC6AA19-C83A-446A-9795-0BB128B9239B}" destId="{783F91B0-38E0-403E-9D89-5102E354970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7459A17-4C90-439F-BEE8-3923576CB375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C7EDCB40-784B-42BA-9277-2D336B1E753A}">
      <dgm:prSet/>
      <dgm:spPr/>
      <dgm:t>
        <a:bodyPr/>
        <a:lstStyle/>
        <a:p>
          <a:pPr>
            <a:defRPr cap="all"/>
          </a:pPr>
          <a:r>
            <a:rPr lang="en-US" b="1"/>
            <a:t>VISUAL: PERSON INCHARGE OF SOSIAL MEDIA ( INSTAGRAM,TIK TOK,FACEBOOK,X) CREATING VIBRANT SOCIAK MEDIA POST,OR SIMPLE WEBSITE SCREENSHOTS .</a:t>
          </a:r>
          <a:endParaRPr lang="en-US"/>
        </a:p>
      </dgm:t>
    </dgm:pt>
    <dgm:pt modelId="{E746C24F-DAF4-4A6F-947B-C377EBC3849A}" type="parTrans" cxnId="{20D966E3-DBFA-46BF-AFA7-3364096D0A4A}">
      <dgm:prSet/>
      <dgm:spPr/>
      <dgm:t>
        <a:bodyPr/>
        <a:lstStyle/>
        <a:p>
          <a:endParaRPr lang="en-US"/>
        </a:p>
      </dgm:t>
    </dgm:pt>
    <dgm:pt modelId="{ACEFD65A-BF68-4D2B-9817-25192A38BB50}" type="sibTrans" cxnId="{20D966E3-DBFA-46BF-AFA7-3364096D0A4A}">
      <dgm:prSet/>
      <dgm:spPr/>
      <dgm:t>
        <a:bodyPr/>
        <a:lstStyle/>
        <a:p>
          <a:endParaRPr lang="en-US"/>
        </a:p>
      </dgm:t>
    </dgm:pt>
    <dgm:pt modelId="{9C79DF20-EAF9-451E-933C-325C69488DBF}">
      <dgm:prSet/>
      <dgm:spPr/>
      <dgm:t>
        <a:bodyPr/>
        <a:lstStyle/>
        <a:p>
          <a:pPr>
            <a:defRPr cap="all"/>
          </a:pPr>
          <a:r>
            <a:rPr lang="en-US" b="1"/>
            <a:t>DIGITAL HUB (WEBSITE ) : THE WEBSITE WILL BE GO-TO PLACE FOR LISTNGS,MENUES AND BOOKINGS- PROMOTING ALL ENTERTAINMENT AND UPDATES.</a:t>
          </a:r>
          <a:endParaRPr lang="en-US"/>
        </a:p>
      </dgm:t>
    </dgm:pt>
    <dgm:pt modelId="{F7ACFE6D-83B3-4017-A0DA-E675A74D6350}" type="parTrans" cxnId="{FB4002BC-43A5-43EA-A988-8918964E7EA2}">
      <dgm:prSet/>
      <dgm:spPr/>
      <dgm:t>
        <a:bodyPr/>
        <a:lstStyle/>
        <a:p>
          <a:endParaRPr lang="en-US"/>
        </a:p>
      </dgm:t>
    </dgm:pt>
    <dgm:pt modelId="{A024DEFE-B510-457F-8E60-B5514EBA7B64}" type="sibTrans" cxnId="{FB4002BC-43A5-43EA-A988-8918964E7EA2}">
      <dgm:prSet/>
      <dgm:spPr/>
      <dgm:t>
        <a:bodyPr/>
        <a:lstStyle/>
        <a:p>
          <a:endParaRPr lang="en-US"/>
        </a:p>
      </dgm:t>
    </dgm:pt>
    <dgm:pt modelId="{28040B9E-CA91-4940-8F0D-0A07D5A6183D}">
      <dgm:prSet/>
      <dgm:spPr/>
      <dgm:t>
        <a:bodyPr/>
        <a:lstStyle/>
        <a:p>
          <a:pPr>
            <a:defRPr cap="all"/>
          </a:pPr>
          <a:r>
            <a:rPr lang="en-US" b="1"/>
            <a:t>SOCIAL MEDIA POER: WE WILL DOMINATE INSTAGRAM AND TIK TOK WITH ENGAGING VIDEOS AND VISUALS OF OUR ATMOSPHERE,DELICIOUS FOOD,AND LIVE PERFORMANCES.</a:t>
          </a:r>
          <a:endParaRPr lang="en-US"/>
        </a:p>
      </dgm:t>
    </dgm:pt>
    <dgm:pt modelId="{DCFEE60F-E539-4F6E-B1EF-653B5EEA9D71}" type="parTrans" cxnId="{42031FAD-DDB6-4591-A988-482B1E408005}">
      <dgm:prSet/>
      <dgm:spPr/>
      <dgm:t>
        <a:bodyPr/>
        <a:lstStyle/>
        <a:p>
          <a:endParaRPr lang="en-US"/>
        </a:p>
      </dgm:t>
    </dgm:pt>
    <dgm:pt modelId="{02D22FAD-9E78-4375-A32E-2448A8CD1F51}" type="sibTrans" cxnId="{42031FAD-DDB6-4591-A988-482B1E408005}">
      <dgm:prSet/>
      <dgm:spPr/>
      <dgm:t>
        <a:bodyPr/>
        <a:lstStyle/>
        <a:p>
          <a:endParaRPr lang="en-US"/>
        </a:p>
      </dgm:t>
    </dgm:pt>
    <dgm:pt modelId="{F526E533-831B-4232-9101-05760486AA47}">
      <dgm:prSet/>
      <dgm:spPr/>
      <dgm:t>
        <a:bodyPr/>
        <a:lstStyle/>
        <a:p>
          <a:pPr>
            <a:defRPr cap="all"/>
          </a:pPr>
          <a:r>
            <a:rPr lang="en-US" b="1"/>
            <a:t>SEO (SEARCH ENGINE OPTIMIZATION): OPTIMIZING FOR TERMS LIKE ENTERTAINMENT BAR CARDIFF AND CARDIFF NIGHTS OUT (FSB,2025)</a:t>
          </a:r>
          <a:endParaRPr lang="en-US"/>
        </a:p>
      </dgm:t>
    </dgm:pt>
    <dgm:pt modelId="{80C03F17-DE6A-4653-893E-344AF295A887}" type="parTrans" cxnId="{71DF2809-BE33-460C-BAA0-4CABDEB5483A}">
      <dgm:prSet/>
      <dgm:spPr/>
      <dgm:t>
        <a:bodyPr/>
        <a:lstStyle/>
        <a:p>
          <a:endParaRPr lang="en-US"/>
        </a:p>
      </dgm:t>
    </dgm:pt>
    <dgm:pt modelId="{AB2C6338-BF31-43A7-A524-46BBE6D8B3EC}" type="sibTrans" cxnId="{71DF2809-BE33-460C-BAA0-4CABDEB5483A}">
      <dgm:prSet/>
      <dgm:spPr/>
      <dgm:t>
        <a:bodyPr/>
        <a:lstStyle/>
        <a:p>
          <a:endParaRPr lang="en-US"/>
        </a:p>
      </dgm:t>
    </dgm:pt>
    <dgm:pt modelId="{177C76FE-2901-4EBD-9DB1-A405FEFE6534}">
      <dgm:prSet/>
      <dgm:spPr/>
      <dgm:t>
        <a:bodyPr/>
        <a:lstStyle/>
        <a:p>
          <a:pPr>
            <a:defRPr cap="all"/>
          </a:pPr>
          <a:r>
            <a:rPr lang="en-US" b="1"/>
            <a:t>BRANDING MESSAGE: OUR CORE MESSAGE IS SIMPLE "YOUR PERFECT NIGHT OUT: WHERE GREAT FOOD MEETS GRAT TIMES ",CREATING A EXPERIENTAL MARKETING </a:t>
          </a:r>
          <a:r>
            <a:rPr lang="en-US" b="1">
              <a:latin typeface="Gill Sans Nova"/>
            </a:rPr>
            <a:t>STRATEGY (BELHAJ</a:t>
          </a:r>
          <a:r>
            <a:rPr lang="en-US" b="1"/>
            <a:t>,M.AND LEHMAN,K.,2024)</a:t>
          </a:r>
          <a:endParaRPr lang="en-US"/>
        </a:p>
      </dgm:t>
    </dgm:pt>
    <dgm:pt modelId="{53808DB5-532B-46E5-B9FE-24093B7BB50C}" type="parTrans" cxnId="{F1199803-F9C6-4033-9F91-0B7D80A006D0}">
      <dgm:prSet/>
      <dgm:spPr/>
      <dgm:t>
        <a:bodyPr/>
        <a:lstStyle/>
        <a:p>
          <a:endParaRPr lang="en-US"/>
        </a:p>
      </dgm:t>
    </dgm:pt>
    <dgm:pt modelId="{B3B5C8D5-E821-4409-8402-160BFA2AF567}" type="sibTrans" cxnId="{F1199803-F9C6-4033-9F91-0B7D80A006D0}">
      <dgm:prSet/>
      <dgm:spPr/>
      <dgm:t>
        <a:bodyPr/>
        <a:lstStyle/>
        <a:p>
          <a:endParaRPr lang="en-US"/>
        </a:p>
      </dgm:t>
    </dgm:pt>
    <dgm:pt modelId="{1A973C68-1FBA-4C57-BDB9-F248A4EF5923}" type="pres">
      <dgm:prSet presAssocID="{A7459A17-4C90-439F-BEE8-3923576CB375}" presName="outerComposite" presStyleCnt="0">
        <dgm:presLayoutVars>
          <dgm:chMax val="5"/>
          <dgm:dir/>
          <dgm:resizeHandles val="exact"/>
        </dgm:presLayoutVars>
      </dgm:prSet>
      <dgm:spPr/>
    </dgm:pt>
    <dgm:pt modelId="{6C84004A-72A8-4787-A569-AFAFE8E24FC7}" type="pres">
      <dgm:prSet presAssocID="{A7459A17-4C90-439F-BEE8-3923576CB375}" presName="dummyMaxCanvas" presStyleCnt="0">
        <dgm:presLayoutVars/>
      </dgm:prSet>
      <dgm:spPr/>
    </dgm:pt>
    <dgm:pt modelId="{DE094D07-3B10-4A6C-BB9C-97476FA4BF72}" type="pres">
      <dgm:prSet presAssocID="{A7459A17-4C90-439F-BEE8-3923576CB375}" presName="FiveNodes_1" presStyleLbl="node1" presStyleIdx="0" presStyleCnt="5">
        <dgm:presLayoutVars>
          <dgm:bulletEnabled val="1"/>
        </dgm:presLayoutVars>
      </dgm:prSet>
      <dgm:spPr/>
    </dgm:pt>
    <dgm:pt modelId="{370D7343-7961-406C-9096-B15E93B4919A}" type="pres">
      <dgm:prSet presAssocID="{A7459A17-4C90-439F-BEE8-3923576CB375}" presName="FiveNodes_2" presStyleLbl="node1" presStyleIdx="1" presStyleCnt="5">
        <dgm:presLayoutVars>
          <dgm:bulletEnabled val="1"/>
        </dgm:presLayoutVars>
      </dgm:prSet>
      <dgm:spPr/>
    </dgm:pt>
    <dgm:pt modelId="{47AD463A-C4CB-4699-9848-9AC39BB5CD82}" type="pres">
      <dgm:prSet presAssocID="{A7459A17-4C90-439F-BEE8-3923576CB375}" presName="FiveNodes_3" presStyleLbl="node1" presStyleIdx="2" presStyleCnt="5">
        <dgm:presLayoutVars>
          <dgm:bulletEnabled val="1"/>
        </dgm:presLayoutVars>
      </dgm:prSet>
      <dgm:spPr/>
    </dgm:pt>
    <dgm:pt modelId="{9F73AC4D-2CE3-488E-8117-8B71A3048E2A}" type="pres">
      <dgm:prSet presAssocID="{A7459A17-4C90-439F-BEE8-3923576CB375}" presName="FiveNodes_4" presStyleLbl="node1" presStyleIdx="3" presStyleCnt="5">
        <dgm:presLayoutVars>
          <dgm:bulletEnabled val="1"/>
        </dgm:presLayoutVars>
      </dgm:prSet>
      <dgm:spPr/>
    </dgm:pt>
    <dgm:pt modelId="{31BA722C-20FF-4391-ABA1-D75D9CFCF53E}" type="pres">
      <dgm:prSet presAssocID="{A7459A17-4C90-439F-BEE8-3923576CB375}" presName="FiveNodes_5" presStyleLbl="node1" presStyleIdx="4" presStyleCnt="5">
        <dgm:presLayoutVars>
          <dgm:bulletEnabled val="1"/>
        </dgm:presLayoutVars>
      </dgm:prSet>
      <dgm:spPr/>
    </dgm:pt>
    <dgm:pt modelId="{4F598D68-BFAF-40B9-89DE-C6BE7F365BAD}" type="pres">
      <dgm:prSet presAssocID="{A7459A17-4C90-439F-BEE8-3923576CB375}" presName="FiveConn_1-2" presStyleLbl="fgAccFollowNode1" presStyleIdx="0" presStyleCnt="4">
        <dgm:presLayoutVars>
          <dgm:bulletEnabled val="1"/>
        </dgm:presLayoutVars>
      </dgm:prSet>
      <dgm:spPr/>
    </dgm:pt>
    <dgm:pt modelId="{1C03BAA9-0970-4D90-AAF0-BB1F2D0ED5CA}" type="pres">
      <dgm:prSet presAssocID="{A7459A17-4C90-439F-BEE8-3923576CB375}" presName="FiveConn_2-3" presStyleLbl="fgAccFollowNode1" presStyleIdx="1" presStyleCnt="4">
        <dgm:presLayoutVars>
          <dgm:bulletEnabled val="1"/>
        </dgm:presLayoutVars>
      </dgm:prSet>
      <dgm:spPr/>
    </dgm:pt>
    <dgm:pt modelId="{9D03DB20-F48D-4BA8-8F3E-B22EC4CBCACA}" type="pres">
      <dgm:prSet presAssocID="{A7459A17-4C90-439F-BEE8-3923576CB375}" presName="FiveConn_3-4" presStyleLbl="fgAccFollowNode1" presStyleIdx="2" presStyleCnt="4">
        <dgm:presLayoutVars>
          <dgm:bulletEnabled val="1"/>
        </dgm:presLayoutVars>
      </dgm:prSet>
      <dgm:spPr/>
    </dgm:pt>
    <dgm:pt modelId="{6FDF117B-631F-4A3A-856C-DF2A24EE742B}" type="pres">
      <dgm:prSet presAssocID="{A7459A17-4C90-439F-BEE8-3923576CB375}" presName="FiveConn_4-5" presStyleLbl="fgAccFollowNode1" presStyleIdx="3" presStyleCnt="4">
        <dgm:presLayoutVars>
          <dgm:bulletEnabled val="1"/>
        </dgm:presLayoutVars>
      </dgm:prSet>
      <dgm:spPr/>
    </dgm:pt>
    <dgm:pt modelId="{FEAF3A26-5001-4FFB-9586-7A118BA20E5F}" type="pres">
      <dgm:prSet presAssocID="{A7459A17-4C90-439F-BEE8-3923576CB375}" presName="FiveNodes_1_text" presStyleLbl="node1" presStyleIdx="4" presStyleCnt="5">
        <dgm:presLayoutVars>
          <dgm:bulletEnabled val="1"/>
        </dgm:presLayoutVars>
      </dgm:prSet>
      <dgm:spPr/>
    </dgm:pt>
    <dgm:pt modelId="{EB4748AE-9593-4F3D-9CCD-DF95550D5EFC}" type="pres">
      <dgm:prSet presAssocID="{A7459A17-4C90-439F-BEE8-3923576CB375}" presName="FiveNodes_2_text" presStyleLbl="node1" presStyleIdx="4" presStyleCnt="5">
        <dgm:presLayoutVars>
          <dgm:bulletEnabled val="1"/>
        </dgm:presLayoutVars>
      </dgm:prSet>
      <dgm:spPr/>
    </dgm:pt>
    <dgm:pt modelId="{7128F889-B805-41CB-AC55-F1A0E045A748}" type="pres">
      <dgm:prSet presAssocID="{A7459A17-4C90-439F-BEE8-3923576CB375}" presName="FiveNodes_3_text" presStyleLbl="node1" presStyleIdx="4" presStyleCnt="5">
        <dgm:presLayoutVars>
          <dgm:bulletEnabled val="1"/>
        </dgm:presLayoutVars>
      </dgm:prSet>
      <dgm:spPr/>
    </dgm:pt>
    <dgm:pt modelId="{8C6DA7A9-23ED-4558-BE97-0AECBDF58BED}" type="pres">
      <dgm:prSet presAssocID="{A7459A17-4C90-439F-BEE8-3923576CB375}" presName="FiveNodes_4_text" presStyleLbl="node1" presStyleIdx="4" presStyleCnt="5">
        <dgm:presLayoutVars>
          <dgm:bulletEnabled val="1"/>
        </dgm:presLayoutVars>
      </dgm:prSet>
      <dgm:spPr/>
    </dgm:pt>
    <dgm:pt modelId="{6347701A-021C-4A54-B57C-35FB7D2777BA}" type="pres">
      <dgm:prSet presAssocID="{A7459A17-4C90-439F-BEE8-3923576CB375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F1199803-F9C6-4033-9F91-0B7D80A006D0}" srcId="{A7459A17-4C90-439F-BEE8-3923576CB375}" destId="{177C76FE-2901-4EBD-9DB1-A405FEFE6534}" srcOrd="4" destOrd="0" parTransId="{53808DB5-532B-46E5-B9FE-24093B7BB50C}" sibTransId="{B3B5C8D5-E821-4409-8402-160BFA2AF567}"/>
    <dgm:cxn modelId="{71DF2809-BE33-460C-BAA0-4CABDEB5483A}" srcId="{A7459A17-4C90-439F-BEE8-3923576CB375}" destId="{F526E533-831B-4232-9101-05760486AA47}" srcOrd="3" destOrd="0" parTransId="{80C03F17-DE6A-4653-893E-344AF295A887}" sibTransId="{AB2C6338-BF31-43A7-A524-46BBE6D8B3EC}"/>
    <dgm:cxn modelId="{173F2B1C-9B49-4748-9C9C-21169A84C4BC}" type="presOf" srcId="{9C79DF20-EAF9-451E-933C-325C69488DBF}" destId="{EB4748AE-9593-4F3D-9CCD-DF95550D5EFC}" srcOrd="1" destOrd="0" presId="urn:microsoft.com/office/officeart/2005/8/layout/vProcess5"/>
    <dgm:cxn modelId="{672E2140-A01E-45C3-A730-76DAB711561D}" type="presOf" srcId="{28040B9E-CA91-4940-8F0D-0A07D5A6183D}" destId="{7128F889-B805-41CB-AC55-F1A0E045A748}" srcOrd="1" destOrd="0" presId="urn:microsoft.com/office/officeart/2005/8/layout/vProcess5"/>
    <dgm:cxn modelId="{1DDFB163-703F-49E2-91AA-A6D8B9B619F4}" type="presOf" srcId="{AB2C6338-BF31-43A7-A524-46BBE6D8B3EC}" destId="{6FDF117B-631F-4A3A-856C-DF2A24EE742B}" srcOrd="0" destOrd="0" presId="urn:microsoft.com/office/officeart/2005/8/layout/vProcess5"/>
    <dgm:cxn modelId="{E2979D4C-1EE3-4E17-902A-71A4FE6164D5}" type="presOf" srcId="{F526E533-831B-4232-9101-05760486AA47}" destId="{8C6DA7A9-23ED-4558-BE97-0AECBDF58BED}" srcOrd="1" destOrd="0" presId="urn:microsoft.com/office/officeart/2005/8/layout/vProcess5"/>
    <dgm:cxn modelId="{C773FB70-FCDF-49BA-BD7C-005BB4227253}" type="presOf" srcId="{177C76FE-2901-4EBD-9DB1-A405FEFE6534}" destId="{6347701A-021C-4A54-B57C-35FB7D2777BA}" srcOrd="1" destOrd="0" presId="urn:microsoft.com/office/officeart/2005/8/layout/vProcess5"/>
    <dgm:cxn modelId="{145E1A73-8AF4-4FBA-AD80-01317BBE768F}" type="presOf" srcId="{A7459A17-4C90-439F-BEE8-3923576CB375}" destId="{1A973C68-1FBA-4C57-BDB9-F248A4EF5923}" srcOrd="0" destOrd="0" presId="urn:microsoft.com/office/officeart/2005/8/layout/vProcess5"/>
    <dgm:cxn modelId="{19D21B57-05B2-40C4-8F76-529292C2DAB3}" type="presOf" srcId="{C7EDCB40-784B-42BA-9277-2D336B1E753A}" destId="{FEAF3A26-5001-4FFB-9586-7A118BA20E5F}" srcOrd="1" destOrd="0" presId="urn:microsoft.com/office/officeart/2005/8/layout/vProcess5"/>
    <dgm:cxn modelId="{E9FBA582-C3A8-4B23-BB5F-951DD1169075}" type="presOf" srcId="{F526E533-831B-4232-9101-05760486AA47}" destId="{9F73AC4D-2CE3-488E-8117-8B71A3048E2A}" srcOrd="0" destOrd="0" presId="urn:microsoft.com/office/officeart/2005/8/layout/vProcess5"/>
    <dgm:cxn modelId="{C9AEFE8E-262D-49A0-9B5C-45C5AE50850B}" type="presOf" srcId="{28040B9E-CA91-4940-8F0D-0A07D5A6183D}" destId="{47AD463A-C4CB-4699-9848-9AC39BB5CD82}" srcOrd="0" destOrd="0" presId="urn:microsoft.com/office/officeart/2005/8/layout/vProcess5"/>
    <dgm:cxn modelId="{7FE14B98-8A91-43CC-AC4C-93B08E63567B}" type="presOf" srcId="{ACEFD65A-BF68-4D2B-9817-25192A38BB50}" destId="{4F598D68-BFAF-40B9-89DE-C6BE7F365BAD}" srcOrd="0" destOrd="0" presId="urn:microsoft.com/office/officeart/2005/8/layout/vProcess5"/>
    <dgm:cxn modelId="{D0AF1A99-88C1-4573-B5A8-E4BEFFF326F5}" type="presOf" srcId="{177C76FE-2901-4EBD-9DB1-A405FEFE6534}" destId="{31BA722C-20FF-4391-ABA1-D75D9CFCF53E}" srcOrd="0" destOrd="0" presId="urn:microsoft.com/office/officeart/2005/8/layout/vProcess5"/>
    <dgm:cxn modelId="{42031FAD-DDB6-4591-A988-482B1E408005}" srcId="{A7459A17-4C90-439F-BEE8-3923576CB375}" destId="{28040B9E-CA91-4940-8F0D-0A07D5A6183D}" srcOrd="2" destOrd="0" parTransId="{DCFEE60F-E539-4F6E-B1EF-653B5EEA9D71}" sibTransId="{02D22FAD-9E78-4375-A32E-2448A8CD1F51}"/>
    <dgm:cxn modelId="{8EC607B1-56A6-4FF0-B370-412F33ABF327}" type="presOf" srcId="{A024DEFE-B510-457F-8E60-B5514EBA7B64}" destId="{1C03BAA9-0970-4D90-AAF0-BB1F2D0ED5CA}" srcOrd="0" destOrd="0" presId="urn:microsoft.com/office/officeart/2005/8/layout/vProcess5"/>
    <dgm:cxn modelId="{951A7EB5-EBC9-486C-A067-EEEB7602B5A3}" type="presOf" srcId="{02D22FAD-9E78-4375-A32E-2448A8CD1F51}" destId="{9D03DB20-F48D-4BA8-8F3E-B22EC4CBCACA}" srcOrd="0" destOrd="0" presId="urn:microsoft.com/office/officeart/2005/8/layout/vProcess5"/>
    <dgm:cxn modelId="{FB4002BC-43A5-43EA-A988-8918964E7EA2}" srcId="{A7459A17-4C90-439F-BEE8-3923576CB375}" destId="{9C79DF20-EAF9-451E-933C-325C69488DBF}" srcOrd="1" destOrd="0" parTransId="{F7ACFE6D-83B3-4017-A0DA-E675A74D6350}" sibTransId="{A024DEFE-B510-457F-8E60-B5514EBA7B64}"/>
    <dgm:cxn modelId="{20D966E3-DBFA-46BF-AFA7-3364096D0A4A}" srcId="{A7459A17-4C90-439F-BEE8-3923576CB375}" destId="{C7EDCB40-784B-42BA-9277-2D336B1E753A}" srcOrd="0" destOrd="0" parTransId="{E746C24F-DAF4-4A6F-947B-C377EBC3849A}" sibTransId="{ACEFD65A-BF68-4D2B-9817-25192A38BB50}"/>
    <dgm:cxn modelId="{4A3647F9-9381-4522-B548-7362B75127F9}" type="presOf" srcId="{C7EDCB40-784B-42BA-9277-2D336B1E753A}" destId="{DE094D07-3B10-4A6C-BB9C-97476FA4BF72}" srcOrd="0" destOrd="0" presId="urn:microsoft.com/office/officeart/2005/8/layout/vProcess5"/>
    <dgm:cxn modelId="{C8EDA5FD-B293-4B05-B457-B16D9C03C581}" type="presOf" srcId="{9C79DF20-EAF9-451E-933C-325C69488DBF}" destId="{370D7343-7961-406C-9096-B15E93B4919A}" srcOrd="0" destOrd="0" presId="urn:microsoft.com/office/officeart/2005/8/layout/vProcess5"/>
    <dgm:cxn modelId="{606C45E5-C858-4435-91EF-84EF5C6947BF}" type="presParOf" srcId="{1A973C68-1FBA-4C57-BDB9-F248A4EF5923}" destId="{6C84004A-72A8-4787-A569-AFAFE8E24FC7}" srcOrd="0" destOrd="0" presId="urn:microsoft.com/office/officeart/2005/8/layout/vProcess5"/>
    <dgm:cxn modelId="{9F55AB8F-B9D5-4568-9279-7A95E215B1A3}" type="presParOf" srcId="{1A973C68-1FBA-4C57-BDB9-F248A4EF5923}" destId="{DE094D07-3B10-4A6C-BB9C-97476FA4BF72}" srcOrd="1" destOrd="0" presId="urn:microsoft.com/office/officeart/2005/8/layout/vProcess5"/>
    <dgm:cxn modelId="{3D46C772-E401-4E11-90A4-EE1F835F10F3}" type="presParOf" srcId="{1A973C68-1FBA-4C57-BDB9-F248A4EF5923}" destId="{370D7343-7961-406C-9096-B15E93B4919A}" srcOrd="2" destOrd="0" presId="urn:microsoft.com/office/officeart/2005/8/layout/vProcess5"/>
    <dgm:cxn modelId="{070AC33C-8FF9-49E4-9989-AE0176B1841C}" type="presParOf" srcId="{1A973C68-1FBA-4C57-BDB9-F248A4EF5923}" destId="{47AD463A-C4CB-4699-9848-9AC39BB5CD82}" srcOrd="3" destOrd="0" presId="urn:microsoft.com/office/officeart/2005/8/layout/vProcess5"/>
    <dgm:cxn modelId="{3A51D6AD-32F4-4874-8D21-6E92ED6E3C9E}" type="presParOf" srcId="{1A973C68-1FBA-4C57-BDB9-F248A4EF5923}" destId="{9F73AC4D-2CE3-488E-8117-8B71A3048E2A}" srcOrd="4" destOrd="0" presId="urn:microsoft.com/office/officeart/2005/8/layout/vProcess5"/>
    <dgm:cxn modelId="{2893E57D-0A1A-42A3-B60E-AC3E76BA6879}" type="presParOf" srcId="{1A973C68-1FBA-4C57-BDB9-F248A4EF5923}" destId="{31BA722C-20FF-4391-ABA1-D75D9CFCF53E}" srcOrd="5" destOrd="0" presId="urn:microsoft.com/office/officeart/2005/8/layout/vProcess5"/>
    <dgm:cxn modelId="{4B208D79-126F-49E8-A63B-482904428D33}" type="presParOf" srcId="{1A973C68-1FBA-4C57-BDB9-F248A4EF5923}" destId="{4F598D68-BFAF-40B9-89DE-C6BE7F365BAD}" srcOrd="6" destOrd="0" presId="urn:microsoft.com/office/officeart/2005/8/layout/vProcess5"/>
    <dgm:cxn modelId="{247A74FD-063C-4EB2-BF67-E2B85BAE6FF0}" type="presParOf" srcId="{1A973C68-1FBA-4C57-BDB9-F248A4EF5923}" destId="{1C03BAA9-0970-4D90-AAF0-BB1F2D0ED5CA}" srcOrd="7" destOrd="0" presId="urn:microsoft.com/office/officeart/2005/8/layout/vProcess5"/>
    <dgm:cxn modelId="{4A2236C7-54F7-4940-B7CE-93D8314D093A}" type="presParOf" srcId="{1A973C68-1FBA-4C57-BDB9-F248A4EF5923}" destId="{9D03DB20-F48D-4BA8-8F3E-B22EC4CBCACA}" srcOrd="8" destOrd="0" presId="urn:microsoft.com/office/officeart/2005/8/layout/vProcess5"/>
    <dgm:cxn modelId="{F21DDD69-C15F-4B3B-9AA1-AC5A57C798A2}" type="presParOf" srcId="{1A973C68-1FBA-4C57-BDB9-F248A4EF5923}" destId="{6FDF117B-631F-4A3A-856C-DF2A24EE742B}" srcOrd="9" destOrd="0" presId="urn:microsoft.com/office/officeart/2005/8/layout/vProcess5"/>
    <dgm:cxn modelId="{27A79BDD-4653-4F7D-9923-C172FB17E010}" type="presParOf" srcId="{1A973C68-1FBA-4C57-BDB9-F248A4EF5923}" destId="{FEAF3A26-5001-4FFB-9586-7A118BA20E5F}" srcOrd="10" destOrd="0" presId="urn:microsoft.com/office/officeart/2005/8/layout/vProcess5"/>
    <dgm:cxn modelId="{0113E6FC-BF69-4F08-A5FC-452F2498FB95}" type="presParOf" srcId="{1A973C68-1FBA-4C57-BDB9-F248A4EF5923}" destId="{EB4748AE-9593-4F3D-9CCD-DF95550D5EFC}" srcOrd="11" destOrd="0" presId="urn:microsoft.com/office/officeart/2005/8/layout/vProcess5"/>
    <dgm:cxn modelId="{CE319A88-D4D6-4165-8441-9EFC8078F681}" type="presParOf" srcId="{1A973C68-1FBA-4C57-BDB9-F248A4EF5923}" destId="{7128F889-B805-41CB-AC55-F1A0E045A748}" srcOrd="12" destOrd="0" presId="urn:microsoft.com/office/officeart/2005/8/layout/vProcess5"/>
    <dgm:cxn modelId="{39DE9534-0E7B-4256-A77D-7DF082BCF0ED}" type="presParOf" srcId="{1A973C68-1FBA-4C57-BDB9-F248A4EF5923}" destId="{8C6DA7A9-23ED-4558-BE97-0AECBDF58BED}" srcOrd="13" destOrd="0" presId="urn:microsoft.com/office/officeart/2005/8/layout/vProcess5"/>
    <dgm:cxn modelId="{9B972EC6-6EEE-417B-91E4-0AB523F95DB3}" type="presParOf" srcId="{1A973C68-1FBA-4C57-BDB9-F248A4EF5923}" destId="{6347701A-021C-4A54-B57C-35FB7D2777BA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F3F30A7-8E5D-4C71-BC37-080DF050469C}">
      <dsp:nvSpPr>
        <dsp:cNvPr id="0" name=""/>
        <dsp:cNvSpPr/>
      </dsp:nvSpPr>
      <dsp:spPr>
        <a:xfrm>
          <a:off x="0" y="805"/>
          <a:ext cx="653621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7140CD2-62E3-4380-AF3F-A75BCE2519F8}">
      <dsp:nvSpPr>
        <dsp:cNvPr id="0" name=""/>
        <dsp:cNvSpPr/>
      </dsp:nvSpPr>
      <dsp:spPr>
        <a:xfrm>
          <a:off x="0" y="805"/>
          <a:ext cx="6536210" cy="9427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1" kern="1200"/>
            <a:t>1.BUSUNESS PROPOSITION : THE VISION  &amp; WHAT WE OFFER </a:t>
          </a:r>
          <a:endParaRPr lang="en-US" sz="2500" kern="1200"/>
        </a:p>
      </dsp:txBody>
      <dsp:txXfrm>
        <a:off x="0" y="805"/>
        <a:ext cx="6536210" cy="942731"/>
      </dsp:txXfrm>
    </dsp:sp>
    <dsp:sp modelId="{D62F2297-A143-456E-9FDD-593A6F07C856}">
      <dsp:nvSpPr>
        <dsp:cNvPr id="0" name=""/>
        <dsp:cNvSpPr/>
      </dsp:nvSpPr>
      <dsp:spPr>
        <a:xfrm>
          <a:off x="0" y="943536"/>
          <a:ext cx="6536210" cy="0"/>
        </a:xfrm>
        <a:prstGeom prst="line">
          <a:avLst/>
        </a:prstGeom>
        <a:solidFill>
          <a:schemeClr val="accent2">
            <a:hueOff val="1027216"/>
            <a:satOff val="0"/>
            <a:lumOff val="3105"/>
            <a:alphaOff val="0"/>
          </a:schemeClr>
        </a:solidFill>
        <a:ln w="12700" cap="flat" cmpd="sng" algn="ctr">
          <a:solidFill>
            <a:schemeClr val="accent2">
              <a:hueOff val="1027216"/>
              <a:satOff val="0"/>
              <a:lumOff val="310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B53280-C76E-495D-9CB7-FCE2DDB594BD}">
      <dsp:nvSpPr>
        <dsp:cNvPr id="0" name=""/>
        <dsp:cNvSpPr/>
      </dsp:nvSpPr>
      <dsp:spPr>
        <a:xfrm>
          <a:off x="0" y="943536"/>
          <a:ext cx="6536210" cy="9427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1" kern="1200"/>
            <a:t>2. BUSINESS &amp; FINANVE : FOUNDATION FOR GROWTH .</a:t>
          </a:r>
          <a:endParaRPr lang="en-US" sz="2500" kern="1200"/>
        </a:p>
      </dsp:txBody>
      <dsp:txXfrm>
        <a:off x="0" y="943536"/>
        <a:ext cx="6536210" cy="942731"/>
      </dsp:txXfrm>
    </dsp:sp>
    <dsp:sp modelId="{3325AEF0-5D1F-488A-B18E-4A23EC9F3750}">
      <dsp:nvSpPr>
        <dsp:cNvPr id="0" name=""/>
        <dsp:cNvSpPr/>
      </dsp:nvSpPr>
      <dsp:spPr>
        <a:xfrm>
          <a:off x="0" y="1886267"/>
          <a:ext cx="6536210" cy="0"/>
        </a:xfrm>
        <a:prstGeom prst="line">
          <a:avLst/>
        </a:prstGeom>
        <a:solidFill>
          <a:schemeClr val="accent2">
            <a:hueOff val="2054433"/>
            <a:satOff val="0"/>
            <a:lumOff val="6209"/>
            <a:alphaOff val="0"/>
          </a:schemeClr>
        </a:solidFill>
        <a:ln w="12700" cap="flat" cmpd="sng" algn="ctr">
          <a:solidFill>
            <a:schemeClr val="accent2">
              <a:hueOff val="2054433"/>
              <a:satOff val="0"/>
              <a:lumOff val="620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13DF80-55BE-4F08-96E0-356F4B3004DF}">
      <dsp:nvSpPr>
        <dsp:cNvPr id="0" name=""/>
        <dsp:cNvSpPr/>
      </dsp:nvSpPr>
      <dsp:spPr>
        <a:xfrm>
          <a:off x="0" y="1886267"/>
          <a:ext cx="6536210" cy="9427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1" kern="1200"/>
            <a:t>3. MARKETING STRATEGY: REACHING OUR AUDIENCE.</a:t>
          </a:r>
          <a:endParaRPr lang="en-US" sz="2500" kern="1200"/>
        </a:p>
      </dsp:txBody>
      <dsp:txXfrm>
        <a:off x="0" y="1886267"/>
        <a:ext cx="6536210" cy="942731"/>
      </dsp:txXfrm>
    </dsp:sp>
    <dsp:sp modelId="{DEC96005-E3F6-4B22-8A8D-BD751D1BC0BB}">
      <dsp:nvSpPr>
        <dsp:cNvPr id="0" name=""/>
        <dsp:cNvSpPr/>
      </dsp:nvSpPr>
      <dsp:spPr>
        <a:xfrm>
          <a:off x="0" y="2828998"/>
          <a:ext cx="6536210" cy="0"/>
        </a:xfrm>
        <a:prstGeom prst="line">
          <a:avLst/>
        </a:prstGeom>
        <a:solidFill>
          <a:schemeClr val="accent2">
            <a:hueOff val="3081649"/>
            <a:satOff val="0"/>
            <a:lumOff val="9314"/>
            <a:alphaOff val="0"/>
          </a:schemeClr>
        </a:solidFill>
        <a:ln w="12700" cap="flat" cmpd="sng" algn="ctr">
          <a:solidFill>
            <a:schemeClr val="accent2">
              <a:hueOff val="3081649"/>
              <a:satOff val="0"/>
              <a:lumOff val="931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E5A90FD-45C8-420F-A4D3-29F706D1B97F}">
      <dsp:nvSpPr>
        <dsp:cNvPr id="0" name=""/>
        <dsp:cNvSpPr/>
      </dsp:nvSpPr>
      <dsp:spPr>
        <a:xfrm>
          <a:off x="0" y="2828998"/>
          <a:ext cx="6536210" cy="9427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1" kern="1200"/>
            <a:t>4 .INVESTMENT CASE : WHY INVEST IN US.</a:t>
          </a:r>
          <a:endParaRPr lang="en-US" sz="2500" kern="1200"/>
        </a:p>
      </dsp:txBody>
      <dsp:txXfrm>
        <a:off x="0" y="2828998"/>
        <a:ext cx="6536210" cy="942731"/>
      </dsp:txXfrm>
    </dsp:sp>
    <dsp:sp modelId="{39EBFAF4-F6C0-4331-9515-87D032219D53}">
      <dsp:nvSpPr>
        <dsp:cNvPr id="0" name=""/>
        <dsp:cNvSpPr/>
      </dsp:nvSpPr>
      <dsp:spPr>
        <a:xfrm>
          <a:off x="0" y="3771730"/>
          <a:ext cx="6536210" cy="0"/>
        </a:xfrm>
        <a:prstGeom prst="line">
          <a:avLst/>
        </a:prstGeom>
        <a:solidFill>
          <a:schemeClr val="accent2">
            <a:hueOff val="4108866"/>
            <a:satOff val="0"/>
            <a:lumOff val="12419"/>
            <a:alphaOff val="0"/>
          </a:schemeClr>
        </a:solidFill>
        <a:ln w="12700" cap="flat" cmpd="sng" algn="ctr">
          <a:solidFill>
            <a:schemeClr val="accent2">
              <a:hueOff val="4108866"/>
              <a:satOff val="0"/>
              <a:lumOff val="1241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4407DC-57E4-4429-BD4D-5CAF9CD71A63}">
      <dsp:nvSpPr>
        <dsp:cNvPr id="0" name=""/>
        <dsp:cNvSpPr/>
      </dsp:nvSpPr>
      <dsp:spPr>
        <a:xfrm>
          <a:off x="0" y="3771730"/>
          <a:ext cx="6536210" cy="9427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1" kern="1200"/>
            <a:t>5. SWAT ANALYSIS.</a:t>
          </a:r>
          <a:endParaRPr lang="en-US" sz="2500" kern="1200"/>
        </a:p>
      </dsp:txBody>
      <dsp:txXfrm>
        <a:off x="0" y="3771730"/>
        <a:ext cx="6536210" cy="942731"/>
      </dsp:txXfrm>
    </dsp:sp>
    <dsp:sp modelId="{617D4A85-4316-4FF1-83AC-E89FF91A5F3E}">
      <dsp:nvSpPr>
        <dsp:cNvPr id="0" name=""/>
        <dsp:cNvSpPr/>
      </dsp:nvSpPr>
      <dsp:spPr>
        <a:xfrm>
          <a:off x="0" y="4714461"/>
          <a:ext cx="6536210" cy="0"/>
        </a:xfrm>
        <a:prstGeom prst="line">
          <a:avLst/>
        </a:prstGeom>
        <a:solidFill>
          <a:schemeClr val="accent2">
            <a:hueOff val="5136081"/>
            <a:satOff val="0"/>
            <a:lumOff val="15523"/>
            <a:alphaOff val="0"/>
          </a:schemeClr>
        </a:solidFill>
        <a:ln w="12700" cap="flat" cmpd="sng" algn="ctr">
          <a:solidFill>
            <a:schemeClr val="accent2">
              <a:hueOff val="5136081"/>
              <a:satOff val="0"/>
              <a:lumOff val="1552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893E68-C56D-40E5-958F-C70162D19528}">
      <dsp:nvSpPr>
        <dsp:cNvPr id="0" name=""/>
        <dsp:cNvSpPr/>
      </dsp:nvSpPr>
      <dsp:spPr>
        <a:xfrm>
          <a:off x="0" y="4714461"/>
          <a:ext cx="6536210" cy="9427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1" kern="1200"/>
            <a:t>6. THANK YOU &amp; NEXT STEPS.</a:t>
          </a:r>
          <a:endParaRPr lang="en-US" sz="2500" kern="1200"/>
        </a:p>
      </dsp:txBody>
      <dsp:txXfrm>
        <a:off x="0" y="4714461"/>
        <a:ext cx="6536210" cy="942731"/>
      </dsp:txXfrm>
    </dsp:sp>
    <dsp:sp modelId="{C1A9B67A-0248-410B-8CD1-7509648589A5}">
      <dsp:nvSpPr>
        <dsp:cNvPr id="0" name=""/>
        <dsp:cNvSpPr/>
      </dsp:nvSpPr>
      <dsp:spPr>
        <a:xfrm>
          <a:off x="0" y="5657192"/>
          <a:ext cx="6536210" cy="0"/>
        </a:xfrm>
        <a:prstGeom prst="line">
          <a:avLst/>
        </a:prstGeom>
        <a:solidFill>
          <a:schemeClr val="accent2">
            <a:hueOff val="6163298"/>
            <a:satOff val="0"/>
            <a:lumOff val="18628"/>
            <a:alphaOff val="0"/>
          </a:schemeClr>
        </a:solidFill>
        <a:ln w="12700" cap="flat" cmpd="sng" algn="ctr">
          <a:solidFill>
            <a:schemeClr val="accent2">
              <a:hueOff val="6163298"/>
              <a:satOff val="0"/>
              <a:lumOff val="1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406D1C-F983-4354-90E4-FEB391C558BA}">
      <dsp:nvSpPr>
        <dsp:cNvPr id="0" name=""/>
        <dsp:cNvSpPr/>
      </dsp:nvSpPr>
      <dsp:spPr>
        <a:xfrm>
          <a:off x="0" y="5657192"/>
          <a:ext cx="6536210" cy="9427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1" kern="1200"/>
            <a:t>7. REFERENCES.</a:t>
          </a:r>
          <a:endParaRPr lang="en-US" sz="2500" kern="1200"/>
        </a:p>
      </dsp:txBody>
      <dsp:txXfrm>
        <a:off x="0" y="5657192"/>
        <a:ext cx="6536210" cy="94273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621C2E8-5D85-47F0-8838-34FB1FAE02DC}">
      <dsp:nvSpPr>
        <dsp:cNvPr id="0" name=""/>
        <dsp:cNvSpPr/>
      </dsp:nvSpPr>
      <dsp:spPr>
        <a:xfrm>
          <a:off x="331019" y="2233309"/>
          <a:ext cx="1034736" cy="1034736"/>
        </a:xfrm>
        <a:prstGeom prst="round2DiagRect">
          <a:avLst>
            <a:gd name="adj1" fmla="val 29727"/>
            <a:gd name="adj2" fmla="val 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C30CBF0-7612-417B-9B24-00445C46FAC1}">
      <dsp:nvSpPr>
        <dsp:cNvPr id="0" name=""/>
        <dsp:cNvSpPr/>
      </dsp:nvSpPr>
      <dsp:spPr>
        <a:xfrm>
          <a:off x="551536" y="2453827"/>
          <a:ext cx="593701" cy="59370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48900C-44C9-4F11-A5B0-358DA62E49E1}">
      <dsp:nvSpPr>
        <dsp:cNvPr id="0" name=""/>
        <dsp:cNvSpPr/>
      </dsp:nvSpPr>
      <dsp:spPr>
        <a:xfrm>
          <a:off x="242" y="3590341"/>
          <a:ext cx="1696289" cy="31044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b="1" kern="1200" dirty="0"/>
            <a:t>OUR VISION: TO BE CARDIFF'S LEADING ENTERTAINMENT HUB, CREATING UNFORGRTTABLE NIGHTS OUT BY UNIQUELY BLENDING DELICIOUS LIGHTS BITES WHITH EXCITING ENTERTAINMENT.</a:t>
          </a:r>
          <a:endParaRPr lang="en-US" sz="1100" kern="1200" dirty="0"/>
        </a:p>
      </dsp:txBody>
      <dsp:txXfrm>
        <a:off x="242" y="3590341"/>
        <a:ext cx="1696289" cy="3104411"/>
      </dsp:txXfrm>
    </dsp:sp>
    <dsp:sp modelId="{7CA8A98D-B2BE-40E2-AF24-50342C3E7E10}">
      <dsp:nvSpPr>
        <dsp:cNvPr id="0" name=""/>
        <dsp:cNvSpPr/>
      </dsp:nvSpPr>
      <dsp:spPr>
        <a:xfrm>
          <a:off x="2324158" y="2233309"/>
          <a:ext cx="1034736" cy="1034736"/>
        </a:xfrm>
        <a:prstGeom prst="round2DiagRect">
          <a:avLst>
            <a:gd name="adj1" fmla="val 29727"/>
            <a:gd name="adj2" fmla="val 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18D9D72-3078-42B1-9A9C-E650296DB2F1}">
      <dsp:nvSpPr>
        <dsp:cNvPr id="0" name=""/>
        <dsp:cNvSpPr/>
      </dsp:nvSpPr>
      <dsp:spPr>
        <a:xfrm>
          <a:off x="2544676" y="2453827"/>
          <a:ext cx="593701" cy="59370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5132B0-AB78-4324-98EF-B8CC9CBAB912}">
      <dsp:nvSpPr>
        <dsp:cNvPr id="0" name=""/>
        <dsp:cNvSpPr/>
      </dsp:nvSpPr>
      <dsp:spPr>
        <a:xfrm>
          <a:off x="1993382" y="3590341"/>
          <a:ext cx="1696289" cy="31044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b="1" kern="1200" dirty="0"/>
            <a:t>WHAT WE AR : THE LIGHT BITE ENTERTAINMENT BAR OFFERS   "FULL FUN EXPERIENCE " A PLACE        WHERE CUSTOMERS ENLOY HIGH-QALITY FINGERS FOODS AND EXPERIENCE DIFRENTS RANGE OF ENTERTAINMENT (   LIVE MUSIC,DJ,ETC.) IN A COMFOTABLE AND LIVELY SETTING .</a:t>
          </a:r>
          <a:endParaRPr lang="en-US" sz="1100" kern="1200" dirty="0"/>
        </a:p>
      </dsp:txBody>
      <dsp:txXfrm>
        <a:off x="1993382" y="3590341"/>
        <a:ext cx="1696289" cy="3104411"/>
      </dsp:txXfrm>
    </dsp:sp>
    <dsp:sp modelId="{019A6C60-674A-4744-A203-87F51937CC29}">
      <dsp:nvSpPr>
        <dsp:cNvPr id="0" name=""/>
        <dsp:cNvSpPr/>
      </dsp:nvSpPr>
      <dsp:spPr>
        <a:xfrm>
          <a:off x="4317298" y="2233309"/>
          <a:ext cx="1034736" cy="1034736"/>
        </a:xfrm>
        <a:prstGeom prst="round2DiagRect">
          <a:avLst>
            <a:gd name="adj1" fmla="val 29727"/>
            <a:gd name="adj2" fmla="val 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EEFF809-D46E-4D53-AD28-244920F6A7AA}">
      <dsp:nvSpPr>
        <dsp:cNvPr id="0" name=""/>
        <dsp:cNvSpPr/>
      </dsp:nvSpPr>
      <dsp:spPr>
        <a:xfrm>
          <a:off x="4537816" y="2453827"/>
          <a:ext cx="593701" cy="59370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783274-2B20-4014-B7C4-81F8D84D7DA9}">
      <dsp:nvSpPr>
        <dsp:cNvPr id="0" name=""/>
        <dsp:cNvSpPr/>
      </dsp:nvSpPr>
      <dsp:spPr>
        <a:xfrm>
          <a:off x="3986522" y="3590341"/>
          <a:ext cx="1696289" cy="31044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b="1" kern="1200" dirty="0"/>
            <a:t>OUR UNIQUE DIFFERENCE (USP) WE UNIQUELY COMBINE </a:t>
          </a:r>
          <a:r>
            <a:rPr lang="en-US" sz="1100" b="1" kern="1200" dirty="0">
              <a:latin typeface="Gill Sans Nova"/>
            </a:rPr>
            <a:t>TOP</a:t>
          </a:r>
          <a:r>
            <a:rPr lang="en-US" sz="1100" b="1" kern="1200" dirty="0"/>
            <a:t> –TIER ENTERTAINMENT </a:t>
          </a:r>
          <a:r>
            <a:rPr lang="en-US" sz="1100" b="1" kern="1200" dirty="0">
              <a:latin typeface="Gill Sans Nova"/>
            </a:rPr>
            <a:t>WITH    A</a:t>
          </a:r>
          <a:r>
            <a:rPr lang="en-US" sz="1100" b="1" kern="1200" dirty="0"/>
            <a:t> FOCUSED,HIGH-QALITY LIGHT BITE MENUE,OFFERING A COMPLETE SOCIAL EXPERIENCE BEYOUND JUST A TYPICAL BAR OR RESTAURANT. THIS DIRECTLY MEETS THE STRONG CUSTOMER NEED FOR BOTH FOOD AND ENTERTAINMENT IN ONE VENUE ( ARLA PRO,2024)</a:t>
          </a:r>
          <a:endParaRPr lang="en-US" sz="1100" kern="1200" dirty="0"/>
        </a:p>
      </dsp:txBody>
      <dsp:txXfrm>
        <a:off x="3986522" y="3590341"/>
        <a:ext cx="1696289" cy="310441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1172122-3A48-4E15-A427-8F3A67C5AD88}">
      <dsp:nvSpPr>
        <dsp:cNvPr id="0" name=""/>
        <dsp:cNvSpPr/>
      </dsp:nvSpPr>
      <dsp:spPr>
        <a:xfrm>
          <a:off x="0" y="4722"/>
          <a:ext cx="6692269" cy="100493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5BB9784-F524-4580-9CE4-798F556923EE}">
      <dsp:nvSpPr>
        <dsp:cNvPr id="0" name=""/>
        <dsp:cNvSpPr/>
      </dsp:nvSpPr>
      <dsp:spPr>
        <a:xfrm>
          <a:off x="303993" y="230833"/>
          <a:ext cx="553256" cy="55271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7D11F3-A159-4A94-BAB0-CEBC46579ECE}">
      <dsp:nvSpPr>
        <dsp:cNvPr id="0" name=""/>
        <dsp:cNvSpPr/>
      </dsp:nvSpPr>
      <dsp:spPr>
        <a:xfrm>
          <a:off x="1161244" y="4722"/>
          <a:ext cx="5478562" cy="10991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327" tIns="116327" rIns="116327" bIns="116327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/>
            <a:t>BUSINESS AIMS :  A PROFIRABLE AND POPULAR VENUE IN VARDIFF  LIGHT BITE ENTERTAINMENT BAR WITHIN 12 MONTHS, CAPTURING RALLY BIG SHARE OF THE ENTERTAINMENT MARKET.</a:t>
          </a:r>
          <a:endParaRPr lang="en-US" sz="1400" kern="1200"/>
        </a:p>
      </dsp:txBody>
      <dsp:txXfrm>
        <a:off x="1161244" y="4722"/>
        <a:ext cx="5478562" cy="1099151"/>
      </dsp:txXfrm>
    </dsp:sp>
    <dsp:sp modelId="{84C9EF56-80F2-47D4-A97B-4EFAD4200BC3}">
      <dsp:nvSpPr>
        <dsp:cNvPr id="0" name=""/>
        <dsp:cNvSpPr/>
      </dsp:nvSpPr>
      <dsp:spPr>
        <a:xfrm>
          <a:off x="0" y="1378661"/>
          <a:ext cx="6692269" cy="100493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FAE6E92-0B18-4D3F-8A30-D30E78F3ED3B}">
      <dsp:nvSpPr>
        <dsp:cNvPr id="0" name=""/>
        <dsp:cNvSpPr/>
      </dsp:nvSpPr>
      <dsp:spPr>
        <a:xfrm>
          <a:off x="303993" y="1604772"/>
          <a:ext cx="553256" cy="55271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4F5CFE-3A0A-4E7F-92C6-7D62B789E152}">
      <dsp:nvSpPr>
        <dsp:cNvPr id="0" name=""/>
        <dsp:cNvSpPr/>
      </dsp:nvSpPr>
      <dsp:spPr>
        <a:xfrm>
          <a:off x="1161244" y="1378661"/>
          <a:ext cx="5478562" cy="10991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327" tIns="116327" rIns="116327" bIns="116327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/>
            <a:t>MANEGMANT : WE WILL FOCUSE ON RECRUTING SKILLED,CUSTOMER-FOCUSED STAFF AND INVESTING IN THEIR TRANING TO ENSURE OF BRILIANT SURVISE AND VIBRANT TEAM ATMOSFARE .</a:t>
          </a:r>
          <a:endParaRPr lang="en-US" sz="1400" kern="1200"/>
        </a:p>
      </dsp:txBody>
      <dsp:txXfrm>
        <a:off x="1161244" y="1378661"/>
        <a:ext cx="5478562" cy="1099151"/>
      </dsp:txXfrm>
    </dsp:sp>
    <dsp:sp modelId="{84F2A40E-D871-4792-BFCF-DC2BC30C108B}">
      <dsp:nvSpPr>
        <dsp:cNvPr id="0" name=""/>
        <dsp:cNvSpPr/>
      </dsp:nvSpPr>
      <dsp:spPr>
        <a:xfrm>
          <a:off x="0" y="2752600"/>
          <a:ext cx="6692269" cy="100493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A02BA0D-2929-4E82-A713-66143F359879}">
      <dsp:nvSpPr>
        <dsp:cNvPr id="0" name=""/>
        <dsp:cNvSpPr/>
      </dsp:nvSpPr>
      <dsp:spPr>
        <a:xfrm>
          <a:off x="303993" y="2978712"/>
          <a:ext cx="553256" cy="55271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AF550A8-078B-42F0-B13F-E173334CC52B}">
      <dsp:nvSpPr>
        <dsp:cNvPr id="0" name=""/>
        <dsp:cNvSpPr/>
      </dsp:nvSpPr>
      <dsp:spPr>
        <a:xfrm>
          <a:off x="1161244" y="2752600"/>
          <a:ext cx="5478562" cy="10991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327" tIns="116327" rIns="116327" bIns="116327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/>
            <a:t>BREIF FINANCIAL OUTLOOK: INTERNAL RESARCH SHOWED STRONG REVENUE POTENTIONAL FROM FOOD AND DRINKS SEALS,PLUS POTENTIAL FOR TICKETD EVENTS.</a:t>
          </a:r>
          <a:endParaRPr lang="en-US" sz="1400" kern="1200"/>
        </a:p>
      </dsp:txBody>
      <dsp:txXfrm>
        <a:off x="1161244" y="2752600"/>
        <a:ext cx="5478562" cy="1099151"/>
      </dsp:txXfrm>
    </dsp:sp>
    <dsp:sp modelId="{F5771086-C694-4462-B2CA-806B4E2BC2DC}">
      <dsp:nvSpPr>
        <dsp:cNvPr id="0" name=""/>
        <dsp:cNvSpPr/>
      </dsp:nvSpPr>
      <dsp:spPr>
        <a:xfrm>
          <a:off x="0" y="4126540"/>
          <a:ext cx="6692269" cy="100493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2626BE6-5014-4781-A293-9E47C6426ECE}">
      <dsp:nvSpPr>
        <dsp:cNvPr id="0" name=""/>
        <dsp:cNvSpPr/>
      </dsp:nvSpPr>
      <dsp:spPr>
        <a:xfrm>
          <a:off x="303993" y="4352651"/>
          <a:ext cx="553256" cy="55271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83F91B0-38E0-403E-9D89-5102E3549708}">
      <dsp:nvSpPr>
        <dsp:cNvPr id="0" name=""/>
        <dsp:cNvSpPr/>
      </dsp:nvSpPr>
      <dsp:spPr>
        <a:xfrm>
          <a:off x="1161244" y="4126540"/>
          <a:ext cx="5478562" cy="10991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327" tIns="116327" rIns="116327" bIns="116327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/>
            <a:t>LEGAL STRUCTURE : PROPOUSED COMPAANY (LTD) FOR ROBUST LEGAL AND FINANCOAL PROTECTION. </a:t>
          </a:r>
          <a:endParaRPr lang="en-US" sz="1400" kern="1200"/>
        </a:p>
      </dsp:txBody>
      <dsp:txXfrm>
        <a:off x="1161244" y="4126540"/>
        <a:ext cx="5478562" cy="109915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E094D07-3B10-4A6C-BB9C-97476FA4BF72}">
      <dsp:nvSpPr>
        <dsp:cNvPr id="0" name=""/>
        <dsp:cNvSpPr/>
      </dsp:nvSpPr>
      <dsp:spPr>
        <a:xfrm>
          <a:off x="0" y="0"/>
          <a:ext cx="7017563" cy="107084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400" b="1" kern="1200"/>
            <a:t>VISUAL: PERSON INCHARGE OF SOSIAL MEDIA ( INSTAGRAM,TIK TOK,FACEBOOK,X) CREATING VIBRANT SOCIAK MEDIA POST,OR SIMPLE WEBSITE SCREENSHOTS .</a:t>
          </a:r>
          <a:endParaRPr lang="en-US" sz="1400" kern="1200"/>
        </a:p>
      </dsp:txBody>
      <dsp:txXfrm>
        <a:off x="31364" y="31364"/>
        <a:ext cx="5736754" cy="1008112"/>
      </dsp:txXfrm>
    </dsp:sp>
    <dsp:sp modelId="{370D7343-7961-406C-9096-B15E93B4919A}">
      <dsp:nvSpPr>
        <dsp:cNvPr id="0" name=""/>
        <dsp:cNvSpPr/>
      </dsp:nvSpPr>
      <dsp:spPr>
        <a:xfrm>
          <a:off x="524038" y="1219568"/>
          <a:ext cx="7017563" cy="107084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400" b="1" kern="1200"/>
            <a:t>DIGITAL HUB (WEBSITE ) : THE WEBSITE WILL BE GO-TO PLACE FOR LISTNGS,MENUES AND BOOKINGS- PROMOTING ALL ENTERTAINMENT AND UPDATES.</a:t>
          </a:r>
          <a:endParaRPr lang="en-US" sz="1400" kern="1200"/>
        </a:p>
      </dsp:txBody>
      <dsp:txXfrm>
        <a:off x="555402" y="1250932"/>
        <a:ext cx="5734750" cy="1008112"/>
      </dsp:txXfrm>
    </dsp:sp>
    <dsp:sp modelId="{47AD463A-C4CB-4699-9848-9AC39BB5CD82}">
      <dsp:nvSpPr>
        <dsp:cNvPr id="0" name=""/>
        <dsp:cNvSpPr/>
      </dsp:nvSpPr>
      <dsp:spPr>
        <a:xfrm>
          <a:off x="1048077" y="2439136"/>
          <a:ext cx="7017563" cy="1070840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400" b="1" kern="1200"/>
            <a:t>SOCIAL MEDIA POER: WE WILL DOMINATE INSTAGRAM AND TIK TOK WITH ENGAGING VIDEOS AND VISUALS OF OUR ATMOSPHERE,DELICIOUS FOOD,AND LIVE PERFORMANCES.</a:t>
          </a:r>
          <a:endParaRPr lang="en-US" sz="1400" kern="1200"/>
        </a:p>
      </dsp:txBody>
      <dsp:txXfrm>
        <a:off x="1079441" y="2470500"/>
        <a:ext cx="5734750" cy="1008112"/>
      </dsp:txXfrm>
    </dsp:sp>
    <dsp:sp modelId="{9F73AC4D-2CE3-488E-8117-8B71A3048E2A}">
      <dsp:nvSpPr>
        <dsp:cNvPr id="0" name=""/>
        <dsp:cNvSpPr/>
      </dsp:nvSpPr>
      <dsp:spPr>
        <a:xfrm>
          <a:off x="1572116" y="3658705"/>
          <a:ext cx="7017563" cy="1070840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400" b="1" kern="1200"/>
            <a:t>SEO (SEARCH ENGINE OPTIMIZATION): OPTIMIZING FOR TERMS LIKE ENTERTAINMENT BAR CARDIFF AND CARDIFF NIGHTS OUT (FSB,2025)</a:t>
          </a:r>
          <a:endParaRPr lang="en-US" sz="1400" kern="1200"/>
        </a:p>
      </dsp:txBody>
      <dsp:txXfrm>
        <a:off x="1603480" y="3690069"/>
        <a:ext cx="5734750" cy="1008112"/>
      </dsp:txXfrm>
    </dsp:sp>
    <dsp:sp modelId="{31BA722C-20FF-4391-ABA1-D75D9CFCF53E}">
      <dsp:nvSpPr>
        <dsp:cNvPr id="0" name=""/>
        <dsp:cNvSpPr/>
      </dsp:nvSpPr>
      <dsp:spPr>
        <a:xfrm>
          <a:off x="2096155" y="4878273"/>
          <a:ext cx="7017563" cy="1070840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400" b="1" kern="1200"/>
            <a:t>BRANDING MESSAGE: OUR CORE MESSAGE IS SIMPLE "YOUR PERFECT NIGHT OUT: WHERE GREAT FOOD MEETS GRAT TIMES ",CREATING A EXPERIENTAL MARKETING </a:t>
          </a:r>
          <a:r>
            <a:rPr lang="en-US" sz="1400" b="1" kern="1200">
              <a:latin typeface="Gill Sans Nova"/>
            </a:rPr>
            <a:t>STRATEGY (BELHAJ</a:t>
          </a:r>
          <a:r>
            <a:rPr lang="en-US" sz="1400" b="1" kern="1200"/>
            <a:t>,M.AND LEHMAN,K.,2024)</a:t>
          </a:r>
          <a:endParaRPr lang="en-US" sz="1400" kern="1200"/>
        </a:p>
      </dsp:txBody>
      <dsp:txXfrm>
        <a:off x="2127519" y="4909637"/>
        <a:ext cx="5734750" cy="1008112"/>
      </dsp:txXfrm>
    </dsp:sp>
    <dsp:sp modelId="{4F598D68-BFAF-40B9-89DE-C6BE7F365BAD}">
      <dsp:nvSpPr>
        <dsp:cNvPr id="0" name=""/>
        <dsp:cNvSpPr/>
      </dsp:nvSpPr>
      <dsp:spPr>
        <a:xfrm>
          <a:off x="6321517" y="782308"/>
          <a:ext cx="696046" cy="696046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900" kern="1200"/>
        </a:p>
      </dsp:txBody>
      <dsp:txXfrm>
        <a:off x="6478127" y="782308"/>
        <a:ext cx="382826" cy="523775"/>
      </dsp:txXfrm>
    </dsp:sp>
    <dsp:sp modelId="{1C03BAA9-0970-4D90-AAF0-BB1F2D0ED5CA}">
      <dsp:nvSpPr>
        <dsp:cNvPr id="0" name=""/>
        <dsp:cNvSpPr/>
      </dsp:nvSpPr>
      <dsp:spPr>
        <a:xfrm>
          <a:off x="6845556" y="2001876"/>
          <a:ext cx="696046" cy="696046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900" kern="1200"/>
        </a:p>
      </dsp:txBody>
      <dsp:txXfrm>
        <a:off x="7002166" y="2001876"/>
        <a:ext cx="382826" cy="523775"/>
      </dsp:txXfrm>
    </dsp:sp>
    <dsp:sp modelId="{9D03DB20-F48D-4BA8-8F3E-B22EC4CBCACA}">
      <dsp:nvSpPr>
        <dsp:cNvPr id="0" name=""/>
        <dsp:cNvSpPr/>
      </dsp:nvSpPr>
      <dsp:spPr>
        <a:xfrm>
          <a:off x="7369594" y="3203597"/>
          <a:ext cx="696046" cy="696046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900" kern="1200"/>
        </a:p>
      </dsp:txBody>
      <dsp:txXfrm>
        <a:off x="7526204" y="3203597"/>
        <a:ext cx="382826" cy="523775"/>
      </dsp:txXfrm>
    </dsp:sp>
    <dsp:sp modelId="{6FDF117B-631F-4A3A-856C-DF2A24EE742B}">
      <dsp:nvSpPr>
        <dsp:cNvPr id="0" name=""/>
        <dsp:cNvSpPr/>
      </dsp:nvSpPr>
      <dsp:spPr>
        <a:xfrm>
          <a:off x="7893633" y="4435064"/>
          <a:ext cx="696046" cy="696046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900" kern="1200"/>
        </a:p>
      </dsp:txBody>
      <dsp:txXfrm>
        <a:off x="8050243" y="4435064"/>
        <a:ext cx="382826" cy="52377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40AAD-80AF-40E7-BE3F-43D32FC68E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l">
              <a:defRPr sz="6000" b="1" i="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80FBD9-0977-4B2B-9318-30774BB094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E66DA5-7751-4D3D-B753-58DF3B4187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7/2/2025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8C2A2A-62DB-40C0-8AE7-CB9B98649B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01EAA4-F44C-4C1F-B8E3-1A3005300F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1B787A8-0D67-4B7E-9B48-86BD906AB6B5}"/>
              </a:ext>
            </a:extLst>
          </p:cNvPr>
          <p:cNvCxnSpPr>
            <a:cxnSpLocks/>
          </p:cNvCxnSpPr>
          <p:nvPr/>
        </p:nvCxnSpPr>
        <p:spPr>
          <a:xfrm>
            <a:off x="715890" y="1114050"/>
            <a:ext cx="0" cy="5735637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654997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96CF8C-1EA0-4E47-AC60-CAC3B80A3C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8CABF8-19D8-4F3C-994F-4D35EC7A2C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7BB2D-4E2C-4490-A2A3-4B68BCC5D2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7/2/2025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40F15D-DD72-46D5-BF0F-F506471070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66FD4D-815A-431C-ADEF-DE6F236F61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5C05CAAB-DBA2-4548-AD5F-01BB97FBB207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268856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5FC2D1-D3FE-4B37-8740-57444421FD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 b="1" i="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A5AF550-086C-426E-A374-85DB3957017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A58988-AD39-4AE9-8E6A-0907F0BE26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7/2/2025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366319-82EE-408E-819F-8F8E6DBA7A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21C8A6-777F-496D-8620-AE52BFC33F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C031F83B-57A8-4533-981C-D1FFAD2B6B6F}"/>
              </a:ext>
            </a:extLst>
          </p:cNvPr>
          <p:cNvCxnSpPr>
            <a:cxnSpLocks/>
          </p:cNvCxnSpPr>
          <p:nvPr/>
        </p:nvCxnSpPr>
        <p:spPr>
          <a:xfrm>
            <a:off x="715890" y="1701425"/>
            <a:ext cx="0" cy="5148262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701869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57166-6921-4546-BA2C-99E464681F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5B9122-6371-4049-B57A-33DED7DA2F7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A14555D-0753-4312-A26B-2338813F9B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D8FDCB-69DA-4A8F-8B91-5CFF77897C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7/2/2025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1AC8C07-E0D3-4464-AE3C-25730D75C8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C2596A6-734E-4AE0-BFB8-3089137BF8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FB7E8F4-3FB3-45AB-A381-9093CA95AAE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856748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F057AE-3B3B-4261-B912-BF9EB9A58C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A2D237-A706-4712-90CA-B04517CBBE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DE39CA1-2B6D-427E-9688-9093D5865C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D53357-616B-47F4-944B-F979FE96635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7EA593-3036-4FB5-94B4-D9431DF0487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86B3EF2-2C04-480F-A570-14E520DD00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7/2/2025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CF5783E-3073-4F4D-8B9C-C5B18DDA5A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1A75FE3-6719-4790-AA00-251BC2A6E5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60F34ED-DA60-4CC2-B735-B0EC5D9FEA35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392075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69F227-D21C-48B3-828A-6BFA9585E8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DF1DFFF-E5C5-43DF-B71C-7270DB9737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7/2/2025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BC03C0-6EB7-4633-967C-12C35768B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FF4306-91CD-4B7B-8A53-34BE8F9975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57596AF9-469C-436D-B7D2-77952EF1825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313899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DFF36D6-399B-43E3-84DD-9FC5119ECC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7/2/2025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0234AB7-3B85-4028-A500-5A1BDBF45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C1F40F0-9909-442F-BBA4-409D061ED0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353C1207-D1C8-49E3-8837-E2B89D366FA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940180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40F214-646F-4D81-AD12-65628EC987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F71768-C3FA-49EF-99EF-06E6C3B284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DA6F24-ED6C-4D12-A9D6-EE37FBD6869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8E6AACE-FAFB-4934-8E3C-AB5B216353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7/2/2025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1533EA-D0F8-4C79-8721-F190DE2D2D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59BAC9-F101-4394-BBA4-3D21A34971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F3A79C9-7EDC-44F6-AC48-5DD98A7695AD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326717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4CB71F-B6C2-4866-BC97-304F78816E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55ED73B-8413-478D-80D7-B78B69763B6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1BDF226-1B94-4D2D-98B3-7B932FB17D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0C4E9A-CA29-4CCD-ACFA-B29F80FBA1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7/2/2025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A5B7BE-3F1B-4FF3-B1D7-6E39B99D07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2F18F1-E27E-470E-AE13-4755DEE63A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0F08750-B7F2-4119-B151-68DE77481335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290527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6AD429-654B-4F0E-94E9-6FEF8EC67E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68D60B2-06F5-4567-BE1F-BBA5270537B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16F6F2-8269-4B80-8EE3-81FEE0F9DF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7/2/2025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BC86E4-3EDE-4EB4-B1A3-A1198AADD1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1752B0-ACEC-49EF-8131-FCF35BC5CD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1A0462E3-375D-4E76-8886-69E06985D069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978831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423B094-F480-477B-901C-7181F88C076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D052089-A920-4E52-98DC-8A5DC7B0ACC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A074FE-F1B4-421F-A66E-FA351C8F99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7/2/2025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D764BA-3AB2-45FD-ABCB-975B3FDDF2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FB3FEF-8252-49FD-82F2-3E5FABC65F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0AEB5C65-83BB-4EBD-AD22-EDA8489D0F5D}"/>
              </a:ext>
            </a:extLst>
          </p:cNvPr>
          <p:cNvCxnSpPr>
            <a:cxnSpLocks/>
          </p:cNvCxnSpPr>
          <p:nvPr/>
        </p:nvCxnSpPr>
        <p:spPr>
          <a:xfrm flipV="1">
            <a:off x="8313" y="261865"/>
            <a:ext cx="11353802" cy="1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882215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FDA4224-F4E4-47A4-ACF7-2317493908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679907-DC49-4B86-A34C-C97DBC26A9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DBC8A0-34FC-4B6E-B42B-A721267D890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4B53A7-3209-46A6-9454-F38EAC8F11E7}" type="datetimeFigureOut">
              <a:rPr lang="en-US" smtClean="0"/>
              <a:pPr/>
              <a:t>7/2/2025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9AC0B6-4CC4-4E41-8A4D-F62E17F2857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C0E9BD-90BD-46AE-8A0D-06796ADB760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CE633F-9882-4A5C-83A2-1109D0C7326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85709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9" r:id="rId1"/>
    <p:sldLayoutId id="2147483730" r:id="rId2"/>
    <p:sldLayoutId id="2147483731" r:id="rId3"/>
    <p:sldLayoutId id="2147483732" r:id="rId4"/>
    <p:sldLayoutId id="2147483733" r:id="rId5"/>
    <p:sldLayoutId id="2147483727" r:id="rId6"/>
    <p:sldLayoutId id="2147483723" r:id="rId7"/>
    <p:sldLayoutId id="2147483724" r:id="rId8"/>
    <p:sldLayoutId id="2147483725" r:id="rId9"/>
    <p:sldLayoutId id="2147483726" r:id="rId10"/>
    <p:sldLayoutId id="2147483728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8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hyperlink" Target="https://blogabdulhalim.blogspot.com/2018/10/apa-itu-media-sosial.html" TargetMode="External"/><Relationship Id="rId7" Type="http://schemas.openxmlformats.org/officeDocument/2006/relationships/diagramColors" Target="../diagrams/colors4.xml"/><Relationship Id="rId2" Type="http://schemas.openxmlformats.org/officeDocument/2006/relationships/image" Target="../media/image21.gif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hyperlink" Target="mailto::GEORGIEVADIFI@GMAIL.COM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onnierhawthorne.com/post/a-complete-guide-to-market-research-for-new-venue-owners" TargetMode="External"/><Relationship Id="rId2" Type="http://schemas.openxmlformats.org/officeDocument/2006/relationships/hyperlink" Target="https://researchonline.ljmu.ac.uk/id/eprint/25126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blog.hubspot.com/marketing/social-media-marketing" TargetMode="External"/><Relationship Id="rId4" Type="http://schemas.openxmlformats.org/officeDocument/2006/relationships/hyperlink" Target="https://www.fsb.org.uk/resources/article/seo-tips-for-small-businesses-MCLJQ46AXXNVH6JB57UP6CFV76KI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353C1207-D1C8-49E3-8837-E2B89D366F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Rectangle 10">
            <a:extLst>
              <a:ext uri="{FF2B5EF4-FFF2-40B4-BE49-F238E27FC236}">
                <a16:creationId xmlns:a16="http://schemas.microsoft.com/office/drawing/2014/main" id="{16B067B1-F4E5-4FDF-813D-C9E872E80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A screenshot of a computer screen&#10;&#10;AI-generated content may be incorrect.">
            <a:extLst>
              <a:ext uri="{FF2B5EF4-FFF2-40B4-BE49-F238E27FC236}">
                <a16:creationId xmlns:a16="http://schemas.microsoft.com/office/drawing/2014/main" id="{FD4F914B-A5E0-B1E1-A2FF-51DF3CC57A0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alphaModFix amt="40000"/>
          </a:blip>
          <a:srcRect/>
          <a:stretch>
            <a:fillRect/>
          </a:stretch>
        </p:blipFill>
        <p:spPr>
          <a:xfrm>
            <a:off x="-1" y="10"/>
            <a:ext cx="12191999" cy="6844135"/>
          </a:xfrm>
          <a:prstGeom prst="rect">
            <a:avLst/>
          </a:prstGeom>
        </p:spPr>
      </p:pic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7A7F0DB9-C0B6-4706-A769-8D689AF6DF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rot="5400000">
            <a:off x="1676400" y="-87137"/>
            <a:ext cx="0" cy="3352800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D9D0C193-DA1F-A7C9-85C0-87C7C49AC46D}"/>
              </a:ext>
            </a:extLst>
          </p:cNvPr>
          <p:cNvSpPr txBox="1"/>
          <p:nvPr/>
        </p:nvSpPr>
        <p:spPr>
          <a:xfrm>
            <a:off x="255958" y="182217"/>
            <a:ext cx="12182835" cy="5355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b="1" dirty="0"/>
              <a:t>CARDIFFS PREMIER ENTERTAINMENT &amp; DINING EXPERIENCE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FD60700-75E6-1860-1873-B403B73B2C6D}"/>
              </a:ext>
            </a:extLst>
          </p:cNvPr>
          <p:cNvSpPr txBox="1"/>
          <p:nvPr/>
        </p:nvSpPr>
        <p:spPr>
          <a:xfrm>
            <a:off x="251624" y="5693822"/>
            <a:ext cx="5619135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MOODULE : MANAGING ENTERPRISE (BMSW4011) LECTURER NAME: MELL SQUIRE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8FA1BD6-3483-7EA6-F0A5-8E50B323F821}"/>
              </a:ext>
            </a:extLst>
          </p:cNvPr>
          <p:cNvSpPr txBox="1"/>
          <p:nvPr/>
        </p:nvSpPr>
        <p:spPr>
          <a:xfrm>
            <a:off x="7689931" y="5712140"/>
            <a:ext cx="427949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CREATED BY : DIMITRICHKA GEORGIEVA( 2116247) </a:t>
            </a:r>
          </a:p>
        </p:txBody>
      </p:sp>
    </p:spTree>
    <p:extLst>
      <p:ext uri="{BB962C8B-B14F-4D97-AF65-F5344CB8AC3E}">
        <p14:creationId xmlns:p14="http://schemas.microsoft.com/office/powerpoint/2010/main" val="8427882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1" name="Rectangle 190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533C40-081D-F88D-F561-1D82F4E861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70800"/>
            <a:ext cx="3939688" cy="558312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5600" b="1" kern="1200" cap="all">
                <a:solidFill>
                  <a:schemeClr val="tx1"/>
                </a:solidFill>
                <a:latin typeface="+mj-lt"/>
                <a:ea typeface="+mj-ea"/>
                <a:cs typeface="+mj-cs"/>
              </a:rPr>
              <a:t>Content page </a:t>
            </a:r>
            <a:endParaRPr lang="en-US" sz="5600" b="1" i="0" kern="1200" cap="all" baseline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cxnSp>
        <p:nvCxnSpPr>
          <p:cNvPr id="193" name="Straight Connector 192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87" name="TextBox 184">
            <a:extLst>
              <a:ext uri="{FF2B5EF4-FFF2-40B4-BE49-F238E27FC236}">
                <a16:creationId xmlns:a16="http://schemas.microsoft.com/office/drawing/2014/main" id="{DD257A36-1097-EA43-FE9B-57A4FC8DAF4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271122982"/>
              </p:ext>
            </p:extLst>
          </p:nvPr>
        </p:nvGraphicFramePr>
        <p:xfrm>
          <a:off x="4928203" y="684661"/>
          <a:ext cx="6536210" cy="660072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2701366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9528" y="554152"/>
            <a:ext cx="5742189" cy="5742189"/>
          </a:xfrm>
          <a:prstGeom prst="ellipse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47F865-23B5-93BA-9B0F-D2F6BC06F3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8202" y="552346"/>
            <a:ext cx="3687971" cy="5450833"/>
          </a:xfrm>
        </p:spPr>
        <p:txBody>
          <a:bodyPr anchor="ctr">
            <a:normAutofit/>
          </a:bodyPr>
          <a:lstStyle/>
          <a:p>
            <a:pPr algn="ctr"/>
            <a:r>
              <a:rPr lang="en-US" sz="4000" b="1" dirty="0"/>
              <a:t>THE VISION &amp;</a:t>
            </a:r>
            <a:r>
              <a:rPr lang="en-US" sz="4000" dirty="0"/>
              <a:t> </a:t>
            </a:r>
            <a:r>
              <a:rPr lang="en-US" sz="4000" b="1" dirty="0"/>
              <a:t>WHAT WE</a:t>
            </a:r>
            <a:r>
              <a:rPr lang="en-US" sz="4000" dirty="0"/>
              <a:t> </a:t>
            </a:r>
            <a:r>
              <a:rPr lang="en-US" sz="4000" b="1" dirty="0"/>
              <a:t>OFFER</a:t>
            </a:r>
            <a:endParaRPr lang="en-US" sz="4000" b="1" dirty="0">
              <a:solidFill>
                <a:srgbClr val="000000"/>
              </a:solidFill>
            </a:endParaRPr>
          </a:p>
        </p:txBody>
      </p:sp>
      <p:sp>
        <p:nvSpPr>
          <p:cNvPr id="12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3493" y="374394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2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4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0109" y="1084507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2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graphicFrame>
        <p:nvGraphicFramePr>
          <p:cNvPr id="22" name="Content Placeholder 2">
            <a:extLst>
              <a:ext uri="{FF2B5EF4-FFF2-40B4-BE49-F238E27FC236}">
                <a16:creationId xmlns:a16="http://schemas.microsoft.com/office/drawing/2014/main" id="{320C6C91-E51E-C4D5-05C7-C2008E2FF3A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87560198"/>
              </p:ext>
            </p:extLst>
          </p:nvPr>
        </p:nvGraphicFramePr>
        <p:xfrm>
          <a:off x="5906094" y="-1871681"/>
          <a:ext cx="5683054" cy="89280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6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36547" y="5751820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2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54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9B0BC220-DD3C-DC7D-6193-441E31E711A5}"/>
              </a:ext>
            </a:extLst>
          </p:cNvPr>
          <p:cNvSpPr txBox="1"/>
          <p:nvPr/>
        </p:nvSpPr>
        <p:spPr>
          <a:xfrm>
            <a:off x="631906" y="6340955"/>
            <a:ext cx="9427409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 dirty="0"/>
              <a:t>MORE THEN A DRINK : THE LIGHT BITE EXPERIENCE</a:t>
            </a:r>
          </a:p>
        </p:txBody>
      </p:sp>
    </p:spTree>
    <p:extLst>
      <p:ext uri="{BB962C8B-B14F-4D97-AF65-F5344CB8AC3E}">
        <p14:creationId xmlns:p14="http://schemas.microsoft.com/office/powerpoint/2010/main" val="34782889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064D2207-AA67-DAD1-D42E-7A07328CA8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31" name="!!plus graphic">
            <a:extLst>
              <a:ext uri="{FF2B5EF4-FFF2-40B4-BE49-F238E27FC236}">
                <a16:creationId xmlns:a16="http://schemas.microsoft.com/office/drawing/2014/main" id="{74AC7BD2-DBA9-2353-54C0-BBE83D3616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8317" y="6102144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4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3" name="!!dot graphic">
            <a:extLst>
              <a:ext uri="{FF2B5EF4-FFF2-40B4-BE49-F238E27FC236}">
                <a16:creationId xmlns:a16="http://schemas.microsoft.com/office/drawing/2014/main" id="{52900BD5-AEEE-B253-A0E2-BBE562B017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0627" y="6392788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4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DFE8CC-7B78-DEF8-B88C-A97513D3CB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0945" y="548639"/>
            <a:ext cx="3523686" cy="129437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400" b="1" kern="1200" cap="all">
                <a:solidFill>
                  <a:schemeClr val="tx1"/>
                </a:solidFill>
                <a:latin typeface="+mj-lt"/>
                <a:ea typeface="+mj-ea"/>
                <a:cs typeface="+mj-cs"/>
              </a:rPr>
              <a:t>WHY CARDIFF NEEDS US </a:t>
            </a:r>
            <a:endParaRPr lang="en-US" sz="3400" b="1" i="0" kern="1200" cap="all" baseline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BCE8925-092B-DC48-65FA-155BCEE76F12}"/>
              </a:ext>
            </a:extLst>
          </p:cNvPr>
          <p:cNvSpPr txBox="1"/>
          <p:nvPr/>
        </p:nvSpPr>
        <p:spPr>
          <a:xfrm>
            <a:off x="4501959" y="548638"/>
            <a:ext cx="7303960" cy="5760721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b="1"/>
              <a:t>FILLING THE GAP IN THE MARKET </a:t>
            </a:r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7FC1EE9C-D430-774A-14B1-4E8DA9024A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7784" y="2008094"/>
            <a:ext cx="3410985" cy="4301265"/>
          </a:xfrm>
          <a:prstGeom prst="rect">
            <a:avLst/>
          </a:prstGeom>
          <a:gradFill flip="none" rotWithShape="1">
            <a:gsLst>
              <a:gs pos="100000">
                <a:schemeClr val="accent4">
                  <a:alpha val="13000"/>
                </a:schemeClr>
              </a:gs>
              <a:gs pos="0">
                <a:schemeClr val="accent2">
                  <a:alpha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AF17DCE-B37C-F90F-FDF2-71FA9BC4E574}"/>
              </a:ext>
            </a:extLst>
          </p:cNvPr>
          <p:cNvSpPr txBox="1"/>
          <p:nvPr/>
        </p:nvSpPr>
        <p:spPr>
          <a:xfrm>
            <a:off x="576716" y="2045046"/>
            <a:ext cx="10129686" cy="486287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spcAft>
                <a:spcPts val="600"/>
              </a:spcAft>
              <a:buFont typeface="Wingdings"/>
              <a:buChar char="§"/>
            </a:pPr>
            <a:r>
              <a:rPr lang="en-US" b="1" dirty="0"/>
              <a:t>MARKET NEED: THE RESEARCH I DID CONFIRMS THE NEED AND  IN CARDIFF FOR An ENTERTAINMENT VENUE THAT SUCCESSFULLY COMBINES GOOD SNACKS AND EXCITING ENTERTAINMENT IN A FUN ,COMFORTABLE PLACE ( BONNIER,2024).</a:t>
            </a:r>
            <a:endParaRPr lang="en-US"/>
          </a:p>
          <a:p>
            <a:pPr>
              <a:spcAft>
                <a:spcPts val="600"/>
              </a:spcAft>
            </a:pPr>
            <a:endParaRPr lang="en-US" b="1"/>
          </a:p>
          <a:p>
            <a:pPr marL="285750" indent="-285750">
              <a:spcAft>
                <a:spcPts val="600"/>
              </a:spcAft>
              <a:buFont typeface="Wingdings"/>
              <a:buChar char="§"/>
            </a:pPr>
            <a:r>
              <a:rPr lang="en-US" b="1" dirty="0"/>
              <a:t>CUSTOMERS DESIRES : CUSTOMERS ARE LOOKING FOR A" BUSTING AND VIBRANT " ATMOSPHERE WHERE ENTERTAINMENT IS CONSIDERED "ESSENTIAL" AND PRIMERY REASON FOT THEYS VISIT.</a:t>
            </a:r>
            <a:endParaRPr lang="en-US" b="1"/>
          </a:p>
          <a:p>
            <a:pPr>
              <a:spcAft>
                <a:spcPts val="600"/>
              </a:spcAft>
            </a:pPr>
            <a:endParaRPr lang="en-US"/>
          </a:p>
          <a:p>
            <a:pPr marL="285750" indent="-285750">
              <a:spcAft>
                <a:spcPts val="600"/>
              </a:spcAft>
              <a:buFont typeface="Wingdings"/>
              <a:buChar char="§"/>
            </a:pPr>
            <a:r>
              <a:rPr lang="en-US" b="1" dirty="0"/>
              <a:t>OUR SOLUTION : LIGHT BITE ENTERTAINMENT BAR IS PERFECTLY POSITIONED TO FILL THIS GAP,BECOMING A POPULAR,COMMUNITY DRIVEN ENTERTAINMENT HUB OFFERING A UNIQUE AND COMPELLING EXPERIENCE.</a:t>
            </a:r>
            <a:endParaRPr lang="en-US" b="1"/>
          </a:p>
          <a:p>
            <a:pPr>
              <a:spcAft>
                <a:spcPts val="600"/>
              </a:spcAft>
            </a:pPr>
            <a:endParaRPr lang="en-US" b="1"/>
          </a:p>
          <a:p>
            <a:pPr marL="285750" indent="-285750">
              <a:spcAft>
                <a:spcPts val="600"/>
              </a:spcAft>
              <a:buFont typeface="Wingdings"/>
              <a:buChar char="§"/>
            </a:pPr>
            <a:r>
              <a:rPr lang="en-US" b="1" dirty="0"/>
              <a:t>PROPOSED LOCATION:  CARDIFF MARY STRET CF101DX</a:t>
            </a:r>
            <a:endParaRPr lang="en-US" b="1"/>
          </a:p>
          <a:p>
            <a:pPr>
              <a:spcAft>
                <a:spcPts val="600"/>
              </a:spcAft>
            </a:pPr>
            <a:endParaRPr lang="en-US" b="1"/>
          </a:p>
          <a:p>
            <a:pPr>
              <a:spcAft>
                <a:spcPts val="600"/>
              </a:spcAft>
            </a:pPr>
            <a:endParaRPr lang="en-US" b="1"/>
          </a:p>
        </p:txBody>
      </p:sp>
    </p:spTree>
    <p:extLst>
      <p:ext uri="{BB962C8B-B14F-4D97-AF65-F5344CB8AC3E}">
        <p14:creationId xmlns:p14="http://schemas.microsoft.com/office/powerpoint/2010/main" val="27136570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D1B787A8-0D67-4B7E-9B48-86BD906AB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1114050"/>
            <a:ext cx="0" cy="5735637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 descr="A finger pointing on a tablet with green neon lights">
            <a:extLst>
              <a:ext uri="{FF2B5EF4-FFF2-40B4-BE49-F238E27FC236}">
                <a16:creationId xmlns:a16="http://schemas.microsoft.com/office/drawing/2014/main" id="{1DE3DDDE-FCC6-9D78-6A57-3B0335033B9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5604" r="-2" b="-2"/>
          <a:stretch>
            <a:fillRect/>
          </a:stretch>
        </p:blipFill>
        <p:spPr>
          <a:xfrm>
            <a:off x="3" y="-22"/>
            <a:ext cx="12191997" cy="6858022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4063B759-00FC-46D1-9898-8E8625268F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2206190" y="2206184"/>
            <a:ext cx="6858003" cy="2445624"/>
          </a:xfrm>
          <a:prstGeom prst="rect">
            <a:avLst/>
          </a:prstGeom>
          <a:gradFill flip="none" rotWithShape="1">
            <a:gsLst>
              <a:gs pos="48000">
                <a:schemeClr val="tx1">
                  <a:alpha val="24000"/>
                </a:schemeClr>
              </a:gs>
              <a:gs pos="85000">
                <a:schemeClr val="tx1">
                  <a:alpha val="45000"/>
                </a:schemeClr>
              </a:gs>
              <a:gs pos="0">
                <a:schemeClr val="tx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5B012D8-7F27-4758-9AC6-C889B154BD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437374" y="1100316"/>
            <a:ext cx="6858003" cy="4657347"/>
          </a:xfrm>
          <a:prstGeom prst="rect">
            <a:avLst/>
          </a:prstGeom>
          <a:gradFill flip="none" rotWithShape="1">
            <a:gsLst>
              <a:gs pos="48000">
                <a:schemeClr val="tx1">
                  <a:alpha val="24000"/>
                </a:schemeClr>
              </a:gs>
              <a:gs pos="85000">
                <a:schemeClr val="tx1">
                  <a:alpha val="45000"/>
                </a:schemeClr>
              </a:gs>
              <a:gs pos="0">
                <a:schemeClr val="tx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1E8663-4354-80E9-D238-EA2F27CCD0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249375" y="6158"/>
            <a:ext cx="11520819" cy="3569242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r>
              <a:rPr lang="en-US" sz="4200" b="1" i="0" kern="1200" cap="all" baseline="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SWOT Analysis: Light Bite Entertainment Bar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E079C4C-CA9E-8C56-7BE9-E97228E8E346}"/>
              </a:ext>
            </a:extLst>
          </p:cNvPr>
          <p:cNvSpPr txBox="1"/>
          <p:nvPr/>
        </p:nvSpPr>
        <p:spPr>
          <a:xfrm>
            <a:off x="114072" y="1118358"/>
            <a:ext cx="2939845" cy="510909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400" b="1" dirty="0">
                <a:solidFill>
                  <a:schemeClr val="bg1"/>
                </a:solidFill>
              </a:rPr>
              <a:t>STRENGTHS</a:t>
            </a:r>
          </a:p>
          <a:p>
            <a:endParaRPr lang="en-US" sz="2400" b="1" dirty="0">
              <a:solidFill>
                <a:schemeClr val="bg1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US" sz="2000" b="1" dirty="0">
                <a:solidFill>
                  <a:schemeClr val="bg1"/>
                </a:solidFill>
              </a:rPr>
              <a:t>Unique combined concept ( food and engaging entertainments .</a:t>
            </a:r>
          </a:p>
          <a:p>
            <a:pPr marL="285750" indent="-285750">
              <a:buFont typeface="Arial"/>
              <a:buChar char="•"/>
            </a:pPr>
            <a:r>
              <a:rPr lang="en-US" sz="2000" b="1" dirty="0">
                <a:solidFill>
                  <a:schemeClr val="bg1"/>
                </a:solidFill>
              </a:rPr>
              <a:t>Addressing identified market gap in Cardiff.</a:t>
            </a:r>
          </a:p>
          <a:p>
            <a:pPr marL="285750" indent="-285750">
              <a:buFont typeface="Arial"/>
              <a:buChar char="•"/>
            </a:pPr>
            <a:r>
              <a:rPr lang="en-US" sz="2000" b="1" dirty="0">
                <a:solidFill>
                  <a:schemeClr val="bg1"/>
                </a:solidFill>
              </a:rPr>
              <a:t>Strong projected profitability &amp; income.</a:t>
            </a:r>
          </a:p>
          <a:p>
            <a:pPr marL="285750" indent="-285750">
              <a:buFont typeface="Arial"/>
              <a:buChar char="•"/>
            </a:pPr>
            <a:r>
              <a:rPr lang="en-US" sz="2000" b="1" dirty="0">
                <a:solidFill>
                  <a:schemeClr val="bg1"/>
                </a:solidFill>
              </a:rPr>
              <a:t>Flexible and adaptable business model.</a:t>
            </a:r>
          </a:p>
          <a:p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9E4D798-FA39-2FA4-CC38-EC26A59BD711}"/>
              </a:ext>
            </a:extLst>
          </p:cNvPr>
          <p:cNvSpPr txBox="1"/>
          <p:nvPr/>
        </p:nvSpPr>
        <p:spPr>
          <a:xfrm>
            <a:off x="2763538" y="1719678"/>
            <a:ext cx="2743200" cy="507831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400" b="1" dirty="0">
                <a:solidFill>
                  <a:schemeClr val="bg1"/>
                </a:solidFill>
              </a:rPr>
              <a:t>WEAKNESESS</a:t>
            </a:r>
          </a:p>
          <a:p>
            <a:endParaRPr lang="en-US" sz="2400" b="1" dirty="0">
              <a:solidFill>
                <a:schemeClr val="bg1"/>
              </a:solidFill>
            </a:endParaRPr>
          </a:p>
          <a:p>
            <a:pPr marL="342900" indent="-342900">
              <a:buFont typeface="Arial"/>
              <a:buChar char="•"/>
            </a:pPr>
            <a:r>
              <a:rPr lang="en-US" sz="2000" b="1" dirty="0">
                <a:solidFill>
                  <a:schemeClr val="bg1"/>
                </a:solidFill>
              </a:rPr>
              <a:t>New market entrant: lack of established brand.</a:t>
            </a:r>
          </a:p>
          <a:p>
            <a:pPr marL="342900" indent="-342900">
              <a:buFont typeface="Arial"/>
              <a:buChar char="•"/>
            </a:pPr>
            <a:r>
              <a:rPr lang="en-US" sz="2000" b="1" dirty="0">
                <a:solidFill>
                  <a:schemeClr val="bg1"/>
                </a:solidFill>
              </a:rPr>
              <a:t>Potential challenges in recruiting skilled staff.</a:t>
            </a:r>
          </a:p>
          <a:p>
            <a:pPr marL="342900" indent="-342900">
              <a:buFont typeface="Arial"/>
              <a:buChar char="•"/>
            </a:pPr>
            <a:r>
              <a:rPr lang="en-US" sz="2000" b="1" dirty="0">
                <a:solidFill>
                  <a:schemeClr val="bg1"/>
                </a:solidFill>
              </a:rPr>
              <a:t>Higher operational complexity due to varied offerings.</a:t>
            </a:r>
          </a:p>
          <a:p>
            <a:endParaRPr lang="en-US" sz="2000" b="1" dirty="0">
              <a:solidFill>
                <a:schemeClr val="bg1"/>
              </a:solidFill>
            </a:endParaRPr>
          </a:p>
          <a:p>
            <a:endParaRPr lang="en-US" dirty="0">
              <a:solidFill>
                <a:schemeClr val="bg1"/>
              </a:solidFill>
            </a:endParaRPr>
          </a:p>
          <a:p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2C6855D-00CA-C2B5-3AA8-5390DE6A64AE}"/>
              </a:ext>
            </a:extLst>
          </p:cNvPr>
          <p:cNvSpPr txBox="1"/>
          <p:nvPr/>
        </p:nvSpPr>
        <p:spPr>
          <a:xfrm>
            <a:off x="5509095" y="1990029"/>
            <a:ext cx="3234813" cy="39703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 dirty="0">
                <a:solidFill>
                  <a:schemeClr val="bg1"/>
                </a:solidFill>
              </a:rPr>
              <a:t>OPPORTUNITIES</a:t>
            </a:r>
          </a:p>
          <a:p>
            <a:endParaRPr lang="en-US" sz="2400" b="1" dirty="0">
              <a:solidFill>
                <a:schemeClr val="bg1"/>
              </a:solidFill>
            </a:endParaRPr>
          </a:p>
          <a:p>
            <a:pPr marL="342900" indent="-342900">
              <a:buFont typeface="Arial"/>
              <a:buChar char="•"/>
            </a:pPr>
            <a:r>
              <a:rPr lang="en-US" sz="2000" b="1" dirty="0">
                <a:solidFill>
                  <a:schemeClr val="bg1"/>
                </a:solidFill>
              </a:rPr>
              <a:t>Growing consumers demand for experience based.</a:t>
            </a:r>
          </a:p>
          <a:p>
            <a:pPr marL="342900" indent="-342900">
              <a:buFont typeface="Arial"/>
              <a:buChar char="•"/>
            </a:pPr>
            <a:r>
              <a:rPr lang="en-US" sz="2000" b="1" dirty="0">
                <a:solidFill>
                  <a:schemeClr val="bg1"/>
                </a:solidFill>
              </a:rPr>
              <a:t>Potential for local partnerships ( artist ,businesses).</a:t>
            </a:r>
          </a:p>
          <a:p>
            <a:pPr marL="342900" indent="-342900">
              <a:buFont typeface="Arial"/>
              <a:buChar char="•"/>
            </a:pPr>
            <a:r>
              <a:rPr lang="en-US" sz="2000" b="1" dirty="0">
                <a:solidFill>
                  <a:schemeClr val="bg1"/>
                </a:solidFill>
              </a:rPr>
              <a:t>Social media for marketing &amp; community.</a:t>
            </a:r>
          </a:p>
          <a:p>
            <a:endParaRPr lang="en-US" sz="2400" b="1" dirty="0">
              <a:solidFill>
                <a:schemeClr val="bg1"/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4F04AC9-643D-E43C-87E0-B3B4C27B4DA8}"/>
              </a:ext>
            </a:extLst>
          </p:cNvPr>
          <p:cNvSpPr txBox="1"/>
          <p:nvPr/>
        </p:nvSpPr>
        <p:spPr>
          <a:xfrm>
            <a:off x="8991702" y="1504699"/>
            <a:ext cx="3210233" cy="470898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400" b="1" dirty="0">
                <a:solidFill>
                  <a:schemeClr val="bg1"/>
                </a:solidFill>
              </a:rPr>
              <a:t>THREATS</a:t>
            </a:r>
          </a:p>
          <a:p>
            <a:endParaRPr lang="en-US" sz="2400" b="1" dirty="0">
              <a:solidFill>
                <a:schemeClr val="bg1"/>
              </a:solidFill>
            </a:endParaRPr>
          </a:p>
          <a:p>
            <a:pPr marL="342900" indent="-342900">
              <a:buFont typeface="Arial"/>
              <a:buChar char="•"/>
            </a:pPr>
            <a:r>
              <a:rPr lang="en-US" sz="2000" b="1" dirty="0">
                <a:solidFill>
                  <a:schemeClr val="bg1"/>
                </a:solidFill>
              </a:rPr>
              <a:t>Competition</a:t>
            </a:r>
            <a:r>
              <a:rPr lang="en-US" sz="2400" b="1" dirty="0">
                <a:solidFill>
                  <a:schemeClr val="bg1"/>
                </a:solidFill>
              </a:rPr>
              <a:t> </a:t>
            </a:r>
            <a:r>
              <a:rPr lang="en-US" sz="2000" b="1" dirty="0">
                <a:solidFill>
                  <a:schemeClr val="bg1"/>
                </a:solidFill>
              </a:rPr>
              <a:t>from established venues &amp; new entrants.</a:t>
            </a:r>
          </a:p>
          <a:p>
            <a:pPr marL="342900" indent="-342900">
              <a:buFont typeface="Arial"/>
              <a:buChar char="•"/>
            </a:pPr>
            <a:r>
              <a:rPr lang="en-US" sz="2000" b="1" dirty="0">
                <a:solidFill>
                  <a:schemeClr val="bg1"/>
                </a:solidFill>
              </a:rPr>
              <a:t>Economic downturn impacting customers spendings.</a:t>
            </a:r>
          </a:p>
          <a:p>
            <a:pPr marL="342900" indent="-342900">
              <a:buFont typeface="Arial"/>
              <a:buChar char="•"/>
            </a:pPr>
            <a:r>
              <a:rPr lang="en-US" sz="2000" b="1" dirty="0">
                <a:solidFill>
                  <a:schemeClr val="bg1"/>
                </a:solidFill>
              </a:rPr>
              <a:t>Changes in consumer trends or entertainment preferences.</a:t>
            </a:r>
          </a:p>
          <a:p>
            <a:pPr marL="342900" indent="-342900">
              <a:buFont typeface="Arial"/>
              <a:buChar char="•"/>
            </a:pPr>
            <a:endParaRPr lang="en-US" sz="2400" b="1" dirty="0">
              <a:solidFill>
                <a:schemeClr val="bg1"/>
              </a:solidFill>
            </a:endParaRPr>
          </a:p>
          <a:p>
            <a:endParaRPr lang="en-US" sz="24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16382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7" name="Rectangle 56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BAF6DE-E287-4888-E58D-858AB1DE57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7615" y="-137446"/>
            <a:ext cx="4434720" cy="1716255"/>
          </a:xfrm>
        </p:spPr>
        <p:txBody>
          <a:bodyPr anchor="b">
            <a:normAutofit fontScale="90000"/>
          </a:bodyPr>
          <a:lstStyle/>
          <a:p>
            <a:r>
              <a:rPr lang="en-US" sz="3000" b="1" dirty="0"/>
              <a:t>LIGHT BITE ENTERTAINMENT BAR YOUR VIBE CHEK !</a:t>
            </a:r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A screenshot of a computer&#10;&#10;AI-generated content may be incorrect.">
            <a:extLst>
              <a:ext uri="{FF2B5EF4-FFF2-40B4-BE49-F238E27FC236}">
                <a16:creationId xmlns:a16="http://schemas.microsoft.com/office/drawing/2014/main" id="{A1D7AFF2-7435-E75B-7717-48638B6942F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0920" r="1840"/>
          <a:stretch>
            <a:fillRect/>
          </a:stretch>
        </p:blipFill>
        <p:spPr>
          <a:xfrm>
            <a:off x="279143" y="299508"/>
            <a:ext cx="5221625" cy="3010397"/>
          </a:xfrm>
          <a:prstGeom prst="rect">
            <a:avLst/>
          </a:prstGeom>
        </p:spPr>
      </p:pic>
      <p:pic>
        <p:nvPicPr>
          <p:cNvPr id="5" name="Picture 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EC9AF109-E8B6-4B5E-B34C-B7F25A2ABED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4311"/>
          <a:stretch>
            <a:fillRect/>
          </a:stretch>
        </p:blipFill>
        <p:spPr>
          <a:xfrm>
            <a:off x="279143" y="3548095"/>
            <a:ext cx="5221625" cy="3010397"/>
          </a:xfrm>
          <a:prstGeom prst="rect">
            <a:avLst/>
          </a:prstGeom>
        </p:spPr>
      </p:pic>
      <p:cxnSp>
        <p:nvCxnSpPr>
          <p:cNvPr id="59" name="Straight Connector 58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3893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Picture 5" descr="A screenshot of a phone&#10;&#10;AI-generated content may be incorrect.">
            <a:extLst>
              <a:ext uri="{FF2B5EF4-FFF2-40B4-BE49-F238E27FC236}">
                <a16:creationId xmlns:a16="http://schemas.microsoft.com/office/drawing/2014/main" id="{45DA3F34-2634-6F66-91F8-DAAC3ECA4BA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15171" y="0"/>
            <a:ext cx="6380565" cy="65809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231235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D1B787A8-0D67-4B7E-9B48-86BD906AB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1114050"/>
            <a:ext cx="0" cy="5735637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4AAC4440-8C11-4E3A-9756-5BFDA56C5A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!!Rectangle">
            <a:extLst>
              <a:ext uri="{FF2B5EF4-FFF2-40B4-BE49-F238E27FC236}">
                <a16:creationId xmlns:a16="http://schemas.microsoft.com/office/drawing/2014/main" id="{5E7AA7E8-8006-4E1F-A566-FCF37EE6F3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A3E6BA-0286-FF81-B9D0-C8A2B6176E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2910" y="1598246"/>
            <a:ext cx="4626709" cy="5122985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r>
              <a:rPr lang="en-US" sz="6800" b="1" i="0" kern="1200" cap="all" baseline="0" dirty="0">
                <a:latin typeface="+mj-lt"/>
                <a:ea typeface="+mj-ea"/>
                <a:cs typeface="+mj-cs"/>
              </a:rPr>
              <a:t>BUSINESS &amp; FINANCY</a:t>
            </a:r>
            <a:r>
              <a:rPr lang="en-US" sz="6800" b="1" i="0" kern="1200" cap="all" baseline="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</a:t>
            </a:r>
          </a:p>
        </p:txBody>
      </p: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47322" y="1589368"/>
            <a:ext cx="0" cy="5259754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8271BF8F-7D26-1689-3C75-9D10197E21CF}"/>
              </a:ext>
            </a:extLst>
          </p:cNvPr>
          <p:cNvSpPr txBox="1"/>
          <p:nvPr/>
        </p:nvSpPr>
        <p:spPr>
          <a:xfrm>
            <a:off x="238703" y="214122"/>
            <a:ext cx="8359876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US" sz="3200" b="1" dirty="0"/>
              <a:t>STRONG FOUNDATION FOR GROWTH</a:t>
            </a:r>
            <a:endParaRPr lang="en-US" sz="3200" b="1"/>
          </a:p>
        </p:txBody>
      </p:sp>
      <p:graphicFrame>
        <p:nvGraphicFramePr>
          <p:cNvPr id="37" name="TextBox 4">
            <a:extLst>
              <a:ext uri="{FF2B5EF4-FFF2-40B4-BE49-F238E27FC236}">
                <a16:creationId xmlns:a16="http://schemas.microsoft.com/office/drawing/2014/main" id="{923E52B7-FFC2-418E-9E83-E65EB74DD1D6}"/>
              </a:ext>
            </a:extLst>
          </p:cNvPr>
          <p:cNvGraphicFramePr/>
          <p:nvPr/>
        </p:nvGraphicFramePr>
        <p:xfrm>
          <a:off x="5448868" y="1357324"/>
          <a:ext cx="6692269" cy="52304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9261457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D1B787A8-0D67-4B7E-9B48-86BD906AB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1114050"/>
            <a:ext cx="0" cy="5735637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A computer screen with numbers and numbers on it&#10;&#10;AI-generated content may be incorrect.">
            <a:extLst>
              <a:ext uri="{FF2B5EF4-FFF2-40B4-BE49-F238E27FC236}">
                <a16:creationId xmlns:a16="http://schemas.microsoft.com/office/drawing/2014/main" id="{A8D5DDEA-C3A5-493C-FFEE-3AFED9354EA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t="6499" b="18502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A44CD100-6267-4E62-AA64-2182A3A6A1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bg1">
                  <a:alpha val="30000"/>
                </a:schemeClr>
              </a:gs>
              <a:gs pos="33000">
                <a:schemeClr val="bg1">
                  <a:alpha val="20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>
                  <a:alpha val="30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D4BC3A-DF1C-E968-0FBF-E2CDF1356D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26" y="-1135929"/>
            <a:ext cx="13222777" cy="285763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b="1" cap="all" dirty="0"/>
              <a:t>INCOME &amp; EXPENSES AND PROFIT </a:t>
            </a:r>
            <a:r>
              <a:rPr lang="en-US" sz="5400" b="1" cap="all"/>
              <a:t>FOR 12 MONTHS  </a:t>
            </a:r>
            <a:endParaRPr lang="en-US" sz="5400" b="1" i="0" kern="1200" cap="all" baseline="0">
              <a:solidFill>
                <a:schemeClr val="tx1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90776715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1" name="Rectangle 120">
            <a:extLst>
              <a:ext uri="{FF2B5EF4-FFF2-40B4-BE49-F238E27FC236}">
                <a16:creationId xmlns:a16="http://schemas.microsoft.com/office/drawing/2014/main" id="{8D1AA55E-40D5-461B-A5A8-4AE8AAB71B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C477A6-AAA6-68A2-A961-0ECE780F1F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7739" y="-381573"/>
            <a:ext cx="9349248" cy="118292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800" b="1" i="0" kern="1200" cap="all" baseline="0">
                <a:latin typeface="+mj-lt"/>
                <a:ea typeface="+mj-ea"/>
                <a:cs typeface="+mj-cs"/>
              </a:rPr>
              <a:t>REACHING OUT OUR AUDIENCE</a:t>
            </a:r>
          </a:p>
        </p:txBody>
      </p:sp>
      <p:cxnSp>
        <p:nvCxnSpPr>
          <p:cNvPr id="123" name="!!Straight Connector">
            <a:extLst>
              <a:ext uri="{FF2B5EF4-FFF2-40B4-BE49-F238E27FC236}">
                <a16:creationId xmlns:a16="http://schemas.microsoft.com/office/drawing/2014/main" id="{7EB498BD-8089-4626-91EA-4978EBEF5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806470"/>
            <a:ext cx="7903723" cy="0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08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 descr="A computer with many icons&#10;&#10;AI-generated content may be incorrect.">
            <a:extLst>
              <a:ext uri="{FF2B5EF4-FFF2-40B4-BE49-F238E27FC236}">
                <a16:creationId xmlns:a16="http://schemas.microsoft.com/office/drawing/2014/main" id="{3A4D2188-D6C1-EFCB-A9EF-C1EC3B86FB8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5" b="5"/>
          <a:stretch>
            <a:fillRect/>
          </a:stretch>
        </p:blipFill>
        <p:spPr>
          <a:xfrm>
            <a:off x="7451965" y="1665519"/>
            <a:ext cx="4267645" cy="4267645"/>
          </a:xfrm>
          <a:custGeom>
            <a:avLst/>
            <a:gdLst/>
            <a:ahLst/>
            <a:cxnLst/>
            <a:rect l="l" t="t" r="r" b="b"/>
            <a:pathLst>
              <a:path w="2457864" h="2457864">
                <a:moveTo>
                  <a:pt x="1228932" y="0"/>
                </a:moveTo>
                <a:cubicBezTo>
                  <a:pt x="1907652" y="0"/>
                  <a:pt x="2457864" y="550212"/>
                  <a:pt x="2457864" y="1228932"/>
                </a:cubicBezTo>
                <a:cubicBezTo>
                  <a:pt x="2457864" y="1907652"/>
                  <a:pt x="1907652" y="2457864"/>
                  <a:pt x="1228932" y="2457864"/>
                </a:cubicBezTo>
                <a:cubicBezTo>
                  <a:pt x="550212" y="2457864"/>
                  <a:pt x="0" y="1907652"/>
                  <a:pt x="0" y="1228932"/>
                </a:cubicBezTo>
                <a:cubicBezTo>
                  <a:pt x="0" y="550212"/>
                  <a:pt x="550212" y="0"/>
                  <a:pt x="1228932" y="0"/>
                </a:cubicBezTo>
                <a:close/>
              </a:path>
            </a:pathLst>
          </a:custGeom>
        </p:spPr>
      </p:pic>
      <p:sp>
        <p:nvSpPr>
          <p:cNvPr id="125" name="!!plus graphic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69280" y="1780012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27" name="!!dot graphic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81590" y="2070656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graphicFrame>
        <p:nvGraphicFramePr>
          <p:cNvPr id="70" name="TextBox 6">
            <a:extLst>
              <a:ext uri="{FF2B5EF4-FFF2-40B4-BE49-F238E27FC236}">
                <a16:creationId xmlns:a16="http://schemas.microsoft.com/office/drawing/2014/main" id="{F2C52094-E8C2-58E5-2916-78019A96680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30817332"/>
              </p:ext>
            </p:extLst>
          </p:nvPr>
        </p:nvGraphicFramePr>
        <p:xfrm>
          <a:off x="214" y="875838"/>
          <a:ext cx="9113719" cy="59491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33347078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064D2207-AA67-DAD1-D42E-7A07328CA8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31" name="!!plus graphic">
            <a:extLst>
              <a:ext uri="{FF2B5EF4-FFF2-40B4-BE49-F238E27FC236}">
                <a16:creationId xmlns:a16="http://schemas.microsoft.com/office/drawing/2014/main" id="{74AC7BD2-DBA9-2353-54C0-BBE83D3616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8317" y="6102144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4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3" name="!!dot graphic">
            <a:extLst>
              <a:ext uri="{FF2B5EF4-FFF2-40B4-BE49-F238E27FC236}">
                <a16:creationId xmlns:a16="http://schemas.microsoft.com/office/drawing/2014/main" id="{52900BD5-AEEE-B253-A0E2-BBE562B017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0627" y="6392788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4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37DB09-B51A-360D-80B0-10307996FD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0945" y="548639"/>
            <a:ext cx="3523686" cy="129437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800" b="1" kern="1200" cap="all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 INVESTMENT OPPORTUNITY</a:t>
            </a:r>
            <a:endParaRPr lang="en-US" sz="2800" b="1" i="0" kern="1200" cap="all" baseline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DD49162-55B3-785A-FF5F-CB949EA6167E}"/>
              </a:ext>
            </a:extLst>
          </p:cNvPr>
          <p:cNvSpPr txBox="1"/>
          <p:nvPr/>
        </p:nvSpPr>
        <p:spPr>
          <a:xfrm>
            <a:off x="4501959" y="548638"/>
            <a:ext cx="7303960" cy="5760721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/>
              <a:t>INVEST IN CARDIFFS NEXT BIG THING </a:t>
            </a: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7FC1EE9C-D430-774A-14B1-4E8DA9024A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7784" y="2008094"/>
            <a:ext cx="3410985" cy="4301265"/>
          </a:xfrm>
          <a:prstGeom prst="rect">
            <a:avLst/>
          </a:prstGeom>
          <a:gradFill flip="none" rotWithShape="1">
            <a:gsLst>
              <a:gs pos="100000">
                <a:schemeClr val="accent4">
                  <a:alpha val="13000"/>
                </a:schemeClr>
              </a:gs>
              <a:gs pos="0">
                <a:schemeClr val="accent2">
                  <a:alpha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A13AB1-9314-623F-B14F-F51EC061E66B}"/>
              </a:ext>
            </a:extLst>
          </p:cNvPr>
          <p:cNvSpPr txBox="1"/>
          <p:nvPr/>
        </p:nvSpPr>
        <p:spPr>
          <a:xfrm>
            <a:off x="294224" y="1713095"/>
            <a:ext cx="11592231" cy="513986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spcAft>
                <a:spcPts val="600"/>
              </a:spcAft>
              <a:buFont typeface="Wingdings"/>
              <a:buChar char="§"/>
            </a:pPr>
            <a:r>
              <a:rPr lang="en-US" b="1" dirty="0"/>
              <a:t>PROVEN DEMAND:  THE RESARCH STRONGLY CONFIRMS NEED FOR OUR UNIQUE OFFFERING IN CARDIFF.THIS ISNT JUST AN IDEA IT S A MARECET VALIDATED OPPORTUNITY .</a:t>
            </a:r>
            <a:endParaRPr lang="en-US" b="1"/>
          </a:p>
          <a:p>
            <a:pPr marL="285750" indent="-285750">
              <a:spcAft>
                <a:spcPts val="600"/>
              </a:spcAft>
              <a:buFont typeface="Wingdings"/>
              <a:buChar char="§"/>
            </a:pPr>
            <a:endParaRPr lang="en-US" b="1"/>
          </a:p>
          <a:p>
            <a:pPr marL="285750" indent="-285750">
              <a:spcAft>
                <a:spcPts val="600"/>
              </a:spcAft>
              <a:buFont typeface="Wingdings"/>
              <a:buChar char="§"/>
            </a:pPr>
            <a:r>
              <a:rPr lang="en-US" b="1" dirty="0"/>
              <a:t>STRONG CONCEPT : THE LIGHT BITE CONCEPT IS MODERN ,ADAPTABLE,AND DISIGNED TO SATISFY CUSTOMERS CONSUMERS AND TRENDS FOR EXPERIENCE BASED ENTERTAINMENT.</a:t>
            </a:r>
            <a:endParaRPr lang="en-US" b="1"/>
          </a:p>
          <a:p>
            <a:pPr marL="285750" indent="-285750">
              <a:spcAft>
                <a:spcPts val="600"/>
              </a:spcAft>
              <a:buFont typeface="Wingdings"/>
              <a:buChar char="§"/>
            </a:pPr>
            <a:endParaRPr lang="en-US" b="1"/>
          </a:p>
          <a:p>
            <a:pPr marL="285750" indent="-285750">
              <a:spcAft>
                <a:spcPts val="600"/>
              </a:spcAft>
              <a:buFont typeface="Wingdings"/>
              <a:buChar char="§"/>
            </a:pPr>
            <a:r>
              <a:rPr lang="en-US" b="1" dirty="0"/>
              <a:t>WHERE YOUR 50K GOES : YOUR £50,000 INVESTMENT WILL BW STRATEGICLLY USED FOR CRUCIAL SETAP COSTS ( ESSENTIAL EQUIPMENTS,INITIAL STOCK),A POWERFUL MARKETING QUICKLY TO ATTRACT CUSTOMERS,AND WORKING CAPITALTO ENSURE A SMOOTH OPENING AND MAINRAINED INITIAL PERFORMANCE OF RUNNING THE BUSINESS.</a:t>
            </a:r>
            <a:endParaRPr lang="en-US" b="1"/>
          </a:p>
          <a:p>
            <a:pPr marL="285750" indent="-285750">
              <a:spcAft>
                <a:spcPts val="600"/>
              </a:spcAft>
              <a:buFont typeface="Wingdings"/>
              <a:buChar char="§"/>
            </a:pPr>
            <a:endParaRPr lang="en-US" b="1"/>
          </a:p>
          <a:p>
            <a:pPr marL="285750" indent="-285750">
              <a:spcAft>
                <a:spcPts val="600"/>
              </a:spcAft>
              <a:buFont typeface="Wingdings"/>
              <a:buChar char="§"/>
            </a:pPr>
            <a:r>
              <a:rPr lang="en-US" b="1" dirty="0"/>
              <a:t>WHAT I WILL OFFER: MY TRHOROUGH PREPARATION AND CLEAR VISION MEAN YOU WILL INVEST IN A WELL –RESEARCHED AND STRATEGICALLY PLANNED VENTURE WITH STRONG LEADERSHIP.</a:t>
            </a:r>
            <a:endParaRPr lang="en-US" b="1"/>
          </a:p>
          <a:p>
            <a:pPr marL="285750" indent="-285750">
              <a:spcAft>
                <a:spcPts val="600"/>
              </a:spcAft>
              <a:buFont typeface="Wingdings"/>
              <a:buChar char="§"/>
            </a:pPr>
            <a:endParaRPr lang="en-US" b="1"/>
          </a:p>
          <a:p>
            <a:pPr marL="285750" indent="-285750">
              <a:spcAft>
                <a:spcPts val="600"/>
              </a:spcAft>
              <a:buFont typeface="Wingdings"/>
              <a:buChar char="§"/>
            </a:pPr>
            <a:endParaRPr lang="en-US" b="1"/>
          </a:p>
        </p:txBody>
      </p:sp>
    </p:spTree>
    <p:extLst>
      <p:ext uri="{BB962C8B-B14F-4D97-AF65-F5344CB8AC3E}">
        <p14:creationId xmlns:p14="http://schemas.microsoft.com/office/powerpoint/2010/main" val="85717749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330C0765-5A38-4A34-880C-9CC4C2E14F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2FC5BF-B321-4EDB-0CD1-CEB5251BBE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3594" y="-671009"/>
            <a:ext cx="6240515" cy="2594221"/>
          </a:xfrm>
        </p:spPr>
        <p:txBody>
          <a:bodyPr anchor="b">
            <a:normAutofit/>
          </a:bodyPr>
          <a:lstStyle/>
          <a:p>
            <a:r>
              <a:rPr lang="en-US" sz="6000" b="1"/>
              <a:t>THANK YOU &amp;NEXT STEPS</a:t>
            </a:r>
          </a:p>
        </p:txBody>
      </p:sp>
      <p:sp>
        <p:nvSpPr>
          <p:cNvPr id="28" name="Graphic 15">
            <a:extLst>
              <a:ext uri="{FF2B5EF4-FFF2-40B4-BE49-F238E27FC236}">
                <a16:creationId xmlns:a16="http://schemas.microsoft.com/office/drawing/2014/main" id="{B7DA268A-F88C-4936-8401-97C8C98610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83023" y="1337969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14F55DE9-151E-52FA-9113-1375C05372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8903" y="2195494"/>
            <a:ext cx="6365207" cy="3789172"/>
          </a:xfrm>
        </p:spPr>
        <p:txBody>
          <a:bodyPr anchor="t">
            <a:normAutofit lnSpcReduction="10000"/>
          </a:bodyPr>
          <a:lstStyle/>
          <a:p>
            <a:r>
              <a:rPr lang="en-US" sz="2400" b="1" dirty="0"/>
              <a:t>THE LIGHT BITE ENTERTAINMENT BAR WILL ACHIEVE SUCCESS,AND I AM INVITEING  YOU TO JOIN US ON THIS EXCITING JOURNEY!</a:t>
            </a:r>
          </a:p>
          <a:p>
            <a:endParaRPr lang="en-US" sz="1800" b="1" dirty="0"/>
          </a:p>
          <a:p>
            <a:endParaRPr lang="en-US" sz="1800" b="1" dirty="0"/>
          </a:p>
          <a:p>
            <a:endParaRPr lang="en-US" sz="1800" b="1" dirty="0"/>
          </a:p>
          <a:p>
            <a:endParaRPr lang="en-US" sz="1800" b="1"/>
          </a:p>
          <a:p>
            <a:pPr marL="0" indent="0">
              <a:buNone/>
            </a:pPr>
            <a:r>
              <a:rPr lang="en-US" sz="1800" b="1" dirty="0"/>
              <a:t>NAME :DIMITRICHKA GEORGIEVA </a:t>
            </a:r>
          </a:p>
          <a:p>
            <a:pPr marL="0" indent="0">
              <a:buNone/>
            </a:pPr>
            <a:r>
              <a:rPr lang="en-US" sz="1800" b="1" dirty="0"/>
              <a:t>EMAIL </a:t>
            </a:r>
            <a:r>
              <a:rPr lang="en-US" sz="1800" b="1" dirty="0">
                <a:hlinkClick r:id="rId2"/>
              </a:rPr>
              <a:t>:GEORGIEVADIFI@GMAIL.COM</a:t>
            </a:r>
          </a:p>
          <a:p>
            <a:pPr marL="0" indent="0">
              <a:buNone/>
            </a:pPr>
            <a:r>
              <a:rPr lang="en-US" sz="1800" b="1" dirty="0"/>
              <a:t>CONTACT  NUMBER: O7426323353</a:t>
            </a:r>
          </a:p>
        </p:txBody>
      </p:sp>
      <p:pic>
        <p:nvPicPr>
          <p:cNvPr id="4" name="Content Placeholder 3" descr="Bildet : vin, natt, restaurant, Bar, feiring, måltid, belysning ...">
            <a:extLst>
              <a:ext uri="{FF2B5EF4-FFF2-40B4-BE49-F238E27FC236}">
                <a16:creationId xmlns:a16="http://schemas.microsoft.com/office/drawing/2014/main" id="{C7BF2C1A-5E30-0781-8D63-6676F292035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1272" r="12228"/>
          <a:stretch>
            <a:fillRect/>
          </a:stretch>
        </p:blipFill>
        <p:spPr>
          <a:xfrm>
            <a:off x="6974603" y="1484755"/>
            <a:ext cx="4002501" cy="4002501"/>
          </a:xfrm>
          <a:custGeom>
            <a:avLst/>
            <a:gdLst/>
            <a:ahLst/>
            <a:cxnLst/>
            <a:rect l="l" t="t" r="r" b="b"/>
            <a:pathLst>
              <a:path w="2509736" h="2509736">
                <a:moveTo>
                  <a:pt x="1254868" y="0"/>
                </a:moveTo>
                <a:cubicBezTo>
                  <a:pt x="1947912" y="0"/>
                  <a:pt x="2509736" y="561824"/>
                  <a:pt x="2509736" y="1254868"/>
                </a:cubicBezTo>
                <a:cubicBezTo>
                  <a:pt x="2509736" y="1947912"/>
                  <a:pt x="1947912" y="2509736"/>
                  <a:pt x="1254868" y="2509736"/>
                </a:cubicBezTo>
                <a:cubicBezTo>
                  <a:pt x="561824" y="2509736"/>
                  <a:pt x="0" y="1947912"/>
                  <a:pt x="0" y="1254868"/>
                </a:cubicBezTo>
                <a:cubicBezTo>
                  <a:pt x="0" y="561824"/>
                  <a:pt x="561824" y="0"/>
                  <a:pt x="1254868" y="0"/>
                </a:cubicBezTo>
                <a:close/>
              </a:path>
            </a:pathLst>
          </a:custGeom>
        </p:spPr>
      </p:pic>
      <p:sp>
        <p:nvSpPr>
          <p:cNvPr id="30" name="Graphic 14">
            <a:extLst>
              <a:ext uri="{FF2B5EF4-FFF2-40B4-BE49-F238E27FC236}">
                <a16:creationId xmlns:a16="http://schemas.microsoft.com/office/drawing/2014/main" id="{2E48EAB8-CD1C-4BF5-A92C-BA11919E6E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41803" y="1567264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2" name="Graphic 16">
            <a:extLst>
              <a:ext uri="{FF2B5EF4-FFF2-40B4-BE49-F238E27FC236}">
                <a16:creationId xmlns:a16="http://schemas.microsoft.com/office/drawing/2014/main" id="{F66F957D-AE64-4187-90D7-B24F1CC27F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67483" y="2082408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accent2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0162" y="3619272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8348661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8D1AA55E-40D5-461B-A5A8-4AE8AAB71B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DDAD253-5603-3999-268A-707A7AA73B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3775" y="884335"/>
            <a:ext cx="10577733" cy="32999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6600" b="1" kern="1200" cap="all">
                <a:solidFill>
                  <a:schemeClr val="tx1"/>
                </a:solidFill>
                <a:latin typeface="+mj-lt"/>
                <a:ea typeface="+mj-ea"/>
                <a:cs typeface="+mj-cs"/>
              </a:rPr>
              <a:t>REFERENCE LIST </a:t>
            </a:r>
            <a:endParaRPr lang="en-US" sz="6600" b="1" i="0" kern="1200" cap="all" baseline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7EB498BD-8089-4626-91EA-4978EBEF5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878" y="806470"/>
            <a:ext cx="7903723" cy="0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08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03764" y="2325422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E24CE98-ECD2-F229-24CE-897A02068417}"/>
              </a:ext>
            </a:extLst>
          </p:cNvPr>
          <p:cNvSpPr txBox="1"/>
          <p:nvPr/>
        </p:nvSpPr>
        <p:spPr>
          <a:xfrm>
            <a:off x="159092" y="748919"/>
            <a:ext cx="12021286" cy="609273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900"/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 dirty="0"/>
              <a:t>Arla Pro (2024) </a:t>
            </a:r>
            <a:r>
              <a:rPr lang="en-US" sz="1400" b="1" i="1" dirty="0"/>
              <a:t>What Do Consumers Actually Want in a Pub?</a:t>
            </a:r>
            <a:r>
              <a:rPr lang="en-US" sz="1400" b="1" dirty="0"/>
              <a:t>, </a:t>
            </a:r>
            <a:r>
              <a:rPr lang="en-US" sz="1400" b="1" i="1" dirty="0"/>
              <a:t>Arla® Pro Stories</a:t>
            </a:r>
            <a:r>
              <a:rPr lang="en-US" sz="1400" b="1" dirty="0"/>
              <a:t>, 11 October. Available at: 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b="1" dirty="0"/>
              <a:t>        https://www.arlapro.com/en-gb/stories/what-do-consumers-actually-want-in-a pub/ (Accessed: 14 June 2025).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/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 dirty="0"/>
              <a:t>Belhaj, M. and Lehman, K. (2024) </a:t>
            </a:r>
            <a:r>
              <a:rPr lang="en-US" sz="1400" b="1" i="1" dirty="0"/>
              <a:t>'Conceptualizing</a:t>
            </a:r>
            <a:r>
              <a:rPr lang="en-US" sz="1400" b="1" dirty="0"/>
              <a:t> experiential marketing strategies in tourism and hospitality', </a:t>
            </a:r>
            <a:r>
              <a:rPr lang="en-US" sz="1400" b="1" i="1" dirty="0"/>
              <a:t>Tourism and Hospitality Research</a:t>
            </a:r>
            <a:r>
              <a:rPr lang="en-US" sz="1400" b="1" dirty="0"/>
              <a:t> 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b="1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 dirty="0"/>
              <a:t>Available at: </a:t>
            </a:r>
            <a:r>
              <a:rPr lang="en-US" sz="1400" b="1" u="sng" dirty="0">
                <a:hlinkClick r:id="rId2"/>
              </a:rPr>
              <a:t>https://researchonline.ljmu.ac.uk/id/eprint/25126/</a:t>
            </a:r>
            <a:r>
              <a:rPr lang="en-US" sz="1400" b="1" dirty="0"/>
              <a:t> (Accessed: 16 June 2025). 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b="1" dirty="0"/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 i="1" dirty="0"/>
              <a:t>Bonnier, K. (2024) A </a:t>
            </a:r>
            <a:r>
              <a:rPr lang="en-US" sz="1400" b="1" dirty="0"/>
              <a:t>Complete</a:t>
            </a:r>
            <a:r>
              <a:rPr lang="en-US" sz="1400" b="1" i="1" dirty="0"/>
              <a:t> Guide to Market Research for New Event Venue Owners, Bonnier Hawthorne, 11 December.</a:t>
            </a:r>
            <a:r>
              <a:rPr lang="en-US" sz="1400" b="1" dirty="0"/>
              <a:t> 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b="1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 i="1" dirty="0"/>
              <a:t>Available at: </a:t>
            </a:r>
            <a:r>
              <a:rPr lang="en-US" sz="1400" b="1" i="1" u="sng" dirty="0">
                <a:hlinkClick r:id="rId3"/>
              </a:rPr>
              <a:t>https://www.bonnierhawthorne.com/post/a-complete-guide-to-market-research-for-new-venue-owners</a:t>
            </a:r>
            <a:r>
              <a:rPr lang="en-US" sz="1400" b="1" i="1" dirty="0"/>
              <a:t> (Accessed: 16 June 2025).</a:t>
            </a:r>
            <a:r>
              <a:rPr lang="en-US" sz="1400" b="1" dirty="0"/>
              <a:t> 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b="1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b="1" dirty="0"/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 i="1" dirty="0"/>
              <a:t>FSB (Federation of </a:t>
            </a:r>
            <a:r>
              <a:rPr lang="en-US" sz="1400" b="1" dirty="0"/>
              <a:t>Small</a:t>
            </a:r>
            <a:r>
              <a:rPr lang="en-US" sz="1400" b="1" i="1" dirty="0"/>
              <a:t> Businesses) (2025) SEO tips for small businesses, FSB Website, 21 January</a:t>
            </a:r>
            <a:r>
              <a:rPr lang="en-US" sz="1400" b="1" dirty="0"/>
              <a:t> 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b="1" i="1" dirty="0"/>
              <a:t>                                                                                                                                     </a:t>
            </a:r>
            <a:endParaRPr lang="en-US" sz="1400" b="1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 i="1" dirty="0"/>
              <a:t> </a:t>
            </a:r>
            <a:r>
              <a:rPr lang="en-US" sz="1400" b="1" i="1" u="sng" dirty="0">
                <a:hlinkClick r:id="rId4"/>
              </a:rPr>
              <a:t>https://www.fsb.org.uk/resources/article/seo-tips-for-small-businesses-</a:t>
            </a:r>
            <a:r>
              <a:rPr lang="en-US" sz="1400" b="1" u="sng" dirty="0">
                <a:hlinkClick r:id="rId4"/>
              </a:rPr>
              <a:t>MCLJQ46AXXNVH6JB57UP6CFV76KI</a:t>
            </a:r>
            <a:r>
              <a:rPr lang="en-US" sz="1400" b="1" i="1" dirty="0"/>
              <a:t> (Accessed: 16 June 2025).</a:t>
            </a:r>
            <a:r>
              <a:rPr lang="en-US" sz="1400" b="1" dirty="0"/>
              <a:t> 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b="1" dirty="0"/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 i="1" dirty="0"/>
              <a:t>HubSpot (no date) The Ultimate </a:t>
            </a:r>
            <a:r>
              <a:rPr lang="en-US" sz="1400" b="1" dirty="0"/>
              <a:t>Guide</a:t>
            </a:r>
            <a:r>
              <a:rPr lang="en-US" sz="1400" b="1" i="1" dirty="0"/>
              <a:t> to Social Media Marketing. Available at: </a:t>
            </a:r>
            <a:r>
              <a:rPr lang="en-US" sz="1400" b="1" i="1" u="sng" dirty="0">
                <a:hlinkClick r:id="rId5"/>
              </a:rPr>
              <a:t>https://blog.hubspot.com/marketing/social-media-marketing</a:t>
            </a:r>
            <a:r>
              <a:rPr lang="en-US" sz="1400" b="1" i="1" dirty="0"/>
              <a:t> (Accessed: 16 2025 June).</a:t>
            </a:r>
            <a:r>
              <a:rPr lang="en-US" sz="1400" b="1" dirty="0"/>
              <a:t> 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b="1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900"/>
          </a:p>
        </p:txBody>
      </p:sp>
      <p:sp>
        <p:nvSpPr>
          <p:cNvPr id="40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762544" y="2554717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7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88224" y="3069861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accent2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3730539"/>
      </p:ext>
    </p:extLst>
  </p:cSld>
  <p:clrMapOvr>
    <a:masterClrMapping/>
  </p:clrMapOvr>
</p:sld>
</file>

<file path=ppt/theme/theme1.xml><?xml version="1.0" encoding="utf-8"?>
<a:theme xmlns:a="http://schemas.openxmlformats.org/drawingml/2006/main" name="GradientVTI">
  <a:themeElements>
    <a:clrScheme name="Office">
      <a:dk1>
        <a:srgbClr val="000000"/>
      </a:dk1>
      <a:lt1>
        <a:srgbClr val="FFFFFF"/>
      </a:lt1>
      <a:dk2>
        <a:srgbClr val="10013F"/>
      </a:dk2>
      <a:lt2>
        <a:srgbClr val="F2F0FF"/>
      </a:lt2>
      <a:accent1>
        <a:srgbClr val="814DFF"/>
      </a:accent1>
      <a:accent2>
        <a:srgbClr val="243FFF"/>
      </a:accent2>
      <a:accent3>
        <a:srgbClr val="FF83B6"/>
      </a:accent3>
      <a:accent4>
        <a:srgbClr val="FF9022"/>
      </a:accent4>
      <a:accent5>
        <a:srgbClr val="FF1F85"/>
      </a:accent5>
      <a:accent6>
        <a:srgbClr val="1A98FF"/>
      </a:accent6>
      <a:hlink>
        <a:srgbClr val="0563C1"/>
      </a:hlink>
      <a:folHlink>
        <a:srgbClr val="954F72"/>
      </a:folHlink>
    </a:clrScheme>
    <a:fontScheme name="Univers">
      <a:majorFont>
        <a:latin typeface="Gill Sans Nova"/>
        <a:ea typeface=""/>
        <a:cs typeface=""/>
      </a:majorFont>
      <a:minorFont>
        <a:latin typeface="Gill Sans Nov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radientVTI" id="{605F9078-86F9-4258-A3E1-F8EFF02AE8CC}" vid="{4848699B-BB01-41E3-9EC4-3D97DFE5292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GradientVTI</vt:lpstr>
      <vt:lpstr>PowerPoint Presentation</vt:lpstr>
      <vt:lpstr>Content page </vt:lpstr>
      <vt:lpstr>THE VISION &amp; WHAT WE OFFER</vt:lpstr>
      <vt:lpstr>WHY CARDIFF NEEDS US </vt:lpstr>
      <vt:lpstr>SWOT Analysis: Light Bite Entertainment Bar</vt:lpstr>
      <vt:lpstr>LIGHT BITE ENTERTAINMENT BAR YOUR VIBE CHEK !</vt:lpstr>
      <vt:lpstr>BUSINESS &amp; FINANCY </vt:lpstr>
      <vt:lpstr>INCOME &amp; EXPENSES AND PROFIT FOR 12 MONTHS  </vt:lpstr>
      <vt:lpstr>REACHING OUT OUR AUDIENCE</vt:lpstr>
      <vt:lpstr>THE INVESTMENT OPPORTUNITY</vt:lpstr>
      <vt:lpstr>THANK YOU &amp;NEXT STEPS</vt:lpstr>
      <vt:lpstr>REFERENCE LIST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1478</cp:revision>
  <dcterms:created xsi:type="dcterms:W3CDTF">2025-07-01T13:12:49Z</dcterms:created>
  <dcterms:modified xsi:type="dcterms:W3CDTF">2025-07-02T19:18:12Z</dcterms:modified>
</cp:coreProperties>
</file>