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48" r:id="rId1"/>
    <p:sldMasterId id="2147483660" r:id="rId2"/>
  </p:sldMasterIdLst>
  <p:notesMasterIdLst>
    <p:notesMasterId r:id="rId10"/>
  </p:notesMasterIdLst>
  <p:sldIdLst>
    <p:sldId id="257" r:id="rId3"/>
    <p:sldId id="258" r:id="rId4"/>
    <p:sldId id="259" r:id="rId5"/>
    <p:sldId id="260" r:id="rId6"/>
    <p:sldId id="261" r:id="rId7"/>
    <p:sldId id="262" r:id="rId8"/>
    <p:sldId id="263" r:id="rId9"/>
  </p:sldIdLst>
  <p:sldSz cx="12192000" cy="6858000"/>
  <p:notesSz cx="6858000" cy="9144000"/>
  <p:embeddedFontLst>
    <p:embeddedFont>
      <p:font typeface="Play" panose="020B0604020202020204" charset="0"/>
      <p:regular r:id="rId11"/>
      <p:bold r:id="rId1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7" roundtripDataSignature="AMtx7mgOw5qs7a//tOGyByN2mB1YmIYWW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8"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font" Target="fonts/font2.fntdata"/><Relationship Id="rId17" Type="http://customschemas.google.com/relationships/presentationmetadata" Target="metadata"/><Relationship Id="rId2" Type="http://schemas.openxmlformats.org/officeDocument/2006/relationships/slideMaster" Target="slideMasters/slideMaster2.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font" Target="fonts/font1.fntdata"/><Relationship Id="rId5" Type="http://schemas.openxmlformats.org/officeDocument/2006/relationships/slide" Target="slides/slide3.xml"/><Relationship Id="rId10" Type="http://schemas.openxmlformats.org/officeDocument/2006/relationships/notesMaster" Target="notesMasters/notesMaster1.xml"/><Relationship Id="rId19"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6pPr>
            <a:lvl7pPr marL="3200400" marR="0" lvl="6"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7pPr>
            <a:lvl8pPr marL="3657600" marR="0" lvl="7"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8pPr>
            <a:lvl9pPr marL="4114800" marR="0" lvl="8" indent="-228600" algn="l" rtl="0">
              <a:spcBef>
                <a:spcPts val="0"/>
              </a:spcBef>
              <a:spcAft>
                <a:spcPts val="0"/>
              </a:spcAft>
              <a:buSzPts val="1400"/>
              <a:buNone/>
              <a:defRPr sz="1200" b="0" i="0" u="none" strike="noStrike" cap="none">
                <a:solidFill>
                  <a:schemeClr val="dk1"/>
                </a:solidFill>
                <a:latin typeface="Arial"/>
                <a:ea typeface="Arial"/>
                <a:cs typeface="Arial"/>
                <a:sym typeface="Arial"/>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Arial"/>
                <a:ea typeface="Arial"/>
                <a:cs typeface="Arial"/>
                <a:sym typeface="Arial"/>
              </a:rPr>
              <a:t>‹#›</a:t>
            </a:fld>
            <a:endParaRPr sz="1200" b="0" i="0" u="none" strike="noStrike" cap="none">
              <a:solidFill>
                <a:schemeClr val="dk1"/>
              </a:solidFill>
              <a:latin typeface="Arial"/>
              <a:ea typeface="Arial"/>
              <a:cs typeface="Arial"/>
              <a:sym typeface="Arial"/>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2" name="Google Shape;142;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0"/>
        <p:cNvGrpSpPr/>
        <p:nvPr/>
      </p:nvGrpSpPr>
      <p:grpSpPr>
        <a:xfrm>
          <a:off x="0" y="0"/>
          <a:ext cx="0" cy="0"/>
          <a:chOff x="0" y="0"/>
          <a:chExt cx="0" cy="0"/>
        </a:xfrm>
      </p:grpSpPr>
      <p:sp>
        <p:nvSpPr>
          <p:cNvPr id="151" name="Google Shape;151;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2" name="Google Shape;152;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Google Shape;167;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8" name="Google Shape;168;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5" name="Google Shape;185;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
        <p:cNvGrpSpPr/>
        <p:nvPr/>
      </p:nvGrpSpPr>
      <p:grpSpPr>
        <a:xfrm>
          <a:off x="0" y="0"/>
          <a:ext cx="0" cy="0"/>
          <a:chOff x="0" y="0"/>
          <a:chExt cx="0" cy="0"/>
        </a:xfrm>
      </p:grpSpPr>
      <p:sp>
        <p:nvSpPr>
          <p:cNvPr id="195" name="Google Shape;195;p9: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6" name="Google Shape;196;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2"/>
          <p:cNvSpPr/>
          <p:nvPr/>
        </p:nvSpPr>
        <p:spPr>
          <a:xfrm>
            <a:off x="5224243" y="1096772"/>
            <a:ext cx="6503180"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7" name="Google Shape;17;p12"/>
          <p:cNvSpPr/>
          <p:nvPr/>
        </p:nvSpPr>
        <p:spPr>
          <a:xfrm>
            <a:off x="5016811" y="5624450"/>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8" name="Google Shape;18;p12"/>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9" name="Google Shape;19;p12"/>
          <p:cNvSpPr txBox="1">
            <a:spLocks noGrp="1"/>
          </p:cNvSpPr>
          <p:nvPr>
            <p:ph type="ctrTitle"/>
          </p:nvPr>
        </p:nvSpPr>
        <p:spPr>
          <a:xfrm>
            <a:off x="797106" y="1625608"/>
            <a:ext cx="8035342" cy="2722164"/>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8000"/>
              <a:buFont typeface="Play"/>
              <a:buNone/>
              <a:defRPr sz="8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2"/>
          <p:cNvSpPr txBox="1">
            <a:spLocks noGrp="1"/>
          </p:cNvSpPr>
          <p:nvPr>
            <p:ph type="subTitle" idx="1"/>
          </p:nvPr>
        </p:nvSpPr>
        <p:spPr>
          <a:xfrm>
            <a:off x="797106" y="4466845"/>
            <a:ext cx="8035342" cy="882904"/>
          </a:xfrm>
          <a:prstGeom prst="rect">
            <a:avLst/>
          </a:prstGeom>
          <a:noFill/>
          <a:ln>
            <a:noFill/>
          </a:ln>
        </p:spPr>
        <p:txBody>
          <a:bodyPr spcFirstLastPara="1" wrap="square" lIns="91425" tIns="45700" rIns="91425" bIns="45700" anchor="t" anchorCtr="0">
            <a:normAutofit/>
          </a:bodyPr>
          <a:lstStyle>
            <a:lvl1pPr lvl="0" algn="l">
              <a:lnSpc>
                <a:spcPct val="100000"/>
              </a:lnSpc>
              <a:spcBef>
                <a:spcPts val="1000"/>
              </a:spcBef>
              <a:spcAft>
                <a:spcPts val="0"/>
              </a:spcAft>
              <a:buClr>
                <a:schemeClr val="dk1"/>
              </a:buClr>
              <a:buSzPts val="2400"/>
              <a:buNone/>
              <a:defRPr sz="2400"/>
            </a:lvl1pPr>
            <a:lvl2pPr lvl="1" algn="ctr">
              <a:lnSpc>
                <a:spcPct val="100000"/>
              </a:lnSpc>
              <a:spcBef>
                <a:spcPts val="500"/>
              </a:spcBef>
              <a:spcAft>
                <a:spcPts val="0"/>
              </a:spcAft>
              <a:buClr>
                <a:schemeClr val="dk1"/>
              </a:buClr>
              <a:buSzPts val="2000"/>
              <a:buNone/>
              <a:defRPr sz="2000"/>
            </a:lvl2pPr>
            <a:lvl3pPr lvl="2" algn="ctr">
              <a:lnSpc>
                <a:spcPct val="100000"/>
              </a:lnSpc>
              <a:spcBef>
                <a:spcPts val="500"/>
              </a:spcBef>
              <a:spcAft>
                <a:spcPts val="0"/>
              </a:spcAft>
              <a:buClr>
                <a:schemeClr val="dk1"/>
              </a:buClr>
              <a:buSzPts val="1800"/>
              <a:buNone/>
              <a:defRPr sz="1800"/>
            </a:lvl3pPr>
            <a:lvl4pPr lvl="3" algn="ctr">
              <a:lnSpc>
                <a:spcPct val="100000"/>
              </a:lnSpc>
              <a:spcBef>
                <a:spcPts val="500"/>
              </a:spcBef>
              <a:spcAft>
                <a:spcPts val="0"/>
              </a:spcAft>
              <a:buClr>
                <a:schemeClr val="dk1"/>
              </a:buClr>
              <a:buSzPts val="1600"/>
              <a:buNone/>
              <a:defRPr sz="1600"/>
            </a:lvl4pPr>
            <a:lvl5pPr lvl="4" algn="ctr">
              <a:lnSpc>
                <a:spcPct val="10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21" name="Google Shape;21;p12"/>
          <p:cNvSpPr txBox="1">
            <a:spLocks noGrp="1"/>
          </p:cNvSpPr>
          <p:nvPr>
            <p:ph type="dt" idx="10"/>
          </p:nvPr>
        </p:nvSpPr>
        <p:spPr>
          <a:xfrm>
            <a:off x="797105" y="5708747"/>
            <a:ext cx="3882843"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sz="1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2"/>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2"/>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4"/>
        <p:cNvGrpSpPr/>
        <p:nvPr/>
      </p:nvGrpSpPr>
      <p:grpSpPr>
        <a:xfrm>
          <a:off x="0" y="0"/>
          <a:ext cx="0" cy="0"/>
          <a:chOff x="0" y="0"/>
          <a:chExt cx="0" cy="0"/>
        </a:xfrm>
      </p:grpSpPr>
      <p:sp>
        <p:nvSpPr>
          <p:cNvPr id="25" name="Google Shape;25;p13"/>
          <p:cNvSpPr/>
          <p:nvPr/>
        </p:nvSpPr>
        <p:spPr>
          <a:xfrm>
            <a:off x="6163735" y="1096772"/>
            <a:ext cx="5571066"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6" name="Google Shape;26;p13"/>
          <p:cNvSpPr/>
          <p:nvPr/>
        </p:nvSpPr>
        <p:spPr>
          <a:xfrm>
            <a:off x="11529484"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7" name="Google Shape;27;p13"/>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28" name="Google Shape;28;p13"/>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13"/>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0" name="Google Shape;30;p13"/>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13"/>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13"/>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3"/>
        <p:cNvGrpSpPr/>
        <p:nvPr/>
      </p:nvGrpSpPr>
      <p:grpSpPr>
        <a:xfrm>
          <a:off x="0" y="0"/>
          <a:ext cx="0" cy="0"/>
          <a:chOff x="0" y="0"/>
          <a:chExt cx="0" cy="0"/>
        </a:xfrm>
      </p:grpSpPr>
      <p:sp>
        <p:nvSpPr>
          <p:cNvPr id="34" name="Google Shape;34;p16"/>
          <p:cNvSpPr/>
          <p:nvPr/>
        </p:nvSpPr>
        <p:spPr>
          <a:xfrm>
            <a:off x="4291015" y="1096772"/>
            <a:ext cx="7436404"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5" name="Google Shape;35;p16"/>
          <p:cNvSpPr/>
          <p:nvPr/>
        </p:nvSpPr>
        <p:spPr>
          <a:xfrm>
            <a:off x="4086371" y="5624450"/>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6" name="Google Shape;36;p16"/>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37" name="Google Shape;37;p16"/>
          <p:cNvSpPr txBox="1">
            <a:spLocks noGrp="1"/>
          </p:cNvSpPr>
          <p:nvPr>
            <p:ph type="title"/>
          </p:nvPr>
        </p:nvSpPr>
        <p:spPr>
          <a:xfrm>
            <a:off x="565150" y="1881951"/>
            <a:ext cx="7335836" cy="1987707"/>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6000"/>
              <a:buFont typeface="Play"/>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6"/>
          <p:cNvSpPr txBox="1">
            <a:spLocks noGrp="1"/>
          </p:cNvSpPr>
          <p:nvPr>
            <p:ph type="body" idx="1"/>
          </p:nvPr>
        </p:nvSpPr>
        <p:spPr>
          <a:xfrm>
            <a:off x="565149" y="3869661"/>
            <a:ext cx="7335836" cy="94846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Clr>
                <a:schemeClr val="dk1"/>
              </a:buClr>
              <a:buSzPts val="2400"/>
              <a:buNone/>
              <a:defRPr sz="2400">
                <a:solidFill>
                  <a:schemeClr val="dk1"/>
                </a:solidFill>
              </a:defRPr>
            </a:lvl1pPr>
            <a:lvl2pPr marL="914400" lvl="1" indent="-228600" algn="l">
              <a:lnSpc>
                <a:spcPct val="100000"/>
              </a:lnSpc>
              <a:spcBef>
                <a:spcPts val="500"/>
              </a:spcBef>
              <a:spcAft>
                <a:spcPts val="0"/>
              </a:spcAft>
              <a:buClr>
                <a:srgbClr val="888888"/>
              </a:buClr>
              <a:buSzPts val="2000"/>
              <a:buNone/>
              <a:defRPr sz="2000">
                <a:solidFill>
                  <a:srgbClr val="888888"/>
                </a:solidFill>
              </a:defRPr>
            </a:lvl2pPr>
            <a:lvl3pPr marL="1371600" lvl="2" indent="-228600" algn="l">
              <a:lnSpc>
                <a:spcPct val="100000"/>
              </a:lnSpc>
              <a:spcBef>
                <a:spcPts val="500"/>
              </a:spcBef>
              <a:spcAft>
                <a:spcPts val="0"/>
              </a:spcAft>
              <a:buClr>
                <a:srgbClr val="888888"/>
              </a:buClr>
              <a:buSzPts val="1800"/>
              <a:buNone/>
              <a:defRPr sz="1800">
                <a:solidFill>
                  <a:srgbClr val="888888"/>
                </a:solidFill>
              </a:defRPr>
            </a:lvl3pPr>
            <a:lvl4pPr marL="1828800" lvl="3" indent="-228600" algn="l">
              <a:lnSpc>
                <a:spcPct val="100000"/>
              </a:lnSpc>
              <a:spcBef>
                <a:spcPts val="500"/>
              </a:spcBef>
              <a:spcAft>
                <a:spcPts val="0"/>
              </a:spcAft>
              <a:buClr>
                <a:srgbClr val="888888"/>
              </a:buClr>
              <a:buSzPts val="1600"/>
              <a:buNone/>
              <a:defRPr sz="1600">
                <a:solidFill>
                  <a:srgbClr val="888888"/>
                </a:solidFill>
              </a:defRPr>
            </a:lvl4pPr>
            <a:lvl5pPr marL="2286000" lvl="4" indent="-228600" algn="l">
              <a:lnSpc>
                <a:spcPct val="10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9" name="Google Shape;39;p16"/>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0" name="Google Shape;40;p16"/>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16"/>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2"/>
        <p:cNvGrpSpPr/>
        <p:nvPr/>
      </p:nvGrpSpPr>
      <p:grpSpPr>
        <a:xfrm>
          <a:off x="0" y="0"/>
          <a:ext cx="0" cy="0"/>
          <a:chOff x="0" y="0"/>
          <a:chExt cx="0" cy="0"/>
        </a:xfrm>
      </p:grpSpPr>
      <p:sp>
        <p:nvSpPr>
          <p:cNvPr id="43" name="Google Shape;43;p17"/>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4" name="Google Shape;44;p17"/>
          <p:cNvSpPr txBox="1">
            <a:spLocks noGrp="1"/>
          </p:cNvSpPr>
          <p:nvPr>
            <p:ph type="body" idx="1"/>
          </p:nvPr>
        </p:nvSpPr>
        <p:spPr>
          <a:xfrm>
            <a:off x="565111" y="2691637"/>
            <a:ext cx="4946643" cy="318973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5" name="Google Shape;45;p17"/>
          <p:cNvSpPr txBox="1">
            <a:spLocks noGrp="1"/>
          </p:cNvSpPr>
          <p:nvPr>
            <p:ph type="body" idx="2"/>
          </p:nvPr>
        </p:nvSpPr>
        <p:spPr>
          <a:xfrm>
            <a:off x="6076903" y="2691637"/>
            <a:ext cx="4946639" cy="3189733"/>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17"/>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17"/>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7"/>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49" name="Google Shape;49;p17"/>
          <p:cNvSpPr/>
          <p:nvPr/>
        </p:nvSpPr>
        <p:spPr>
          <a:xfrm>
            <a:off x="11738231" y="1096772"/>
            <a:ext cx="453769"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2"/>
              </a:solidFill>
              <a:latin typeface="Arial"/>
              <a:ea typeface="Arial"/>
              <a:cs typeface="Arial"/>
              <a:sym typeface="Arial"/>
            </a:endParaRPr>
          </a:p>
        </p:txBody>
      </p:sp>
      <p:sp>
        <p:nvSpPr>
          <p:cNvPr id="50" name="Google Shape;50;p17"/>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51" name="Google Shape;51;p17"/>
          <p:cNvSpPr/>
          <p:nvPr/>
        </p:nvSpPr>
        <p:spPr>
          <a:xfrm>
            <a:off x="11531286"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2"/>
        <p:cNvGrpSpPr/>
        <p:nvPr/>
      </p:nvGrpSpPr>
      <p:grpSpPr>
        <a:xfrm>
          <a:off x="0" y="0"/>
          <a:ext cx="0" cy="0"/>
          <a:chOff x="0" y="0"/>
          <a:chExt cx="0" cy="0"/>
        </a:xfrm>
      </p:grpSpPr>
      <p:sp>
        <p:nvSpPr>
          <p:cNvPr id="53" name="Google Shape;53;p18"/>
          <p:cNvSpPr txBox="1">
            <a:spLocks noGrp="1"/>
          </p:cNvSpPr>
          <p:nvPr>
            <p:ph type="title"/>
          </p:nvPr>
        </p:nvSpPr>
        <p:spPr>
          <a:xfrm>
            <a:off x="565110" y="1204721"/>
            <a:ext cx="8266175" cy="1444752"/>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18"/>
          <p:cNvSpPr txBox="1">
            <a:spLocks noGrp="1"/>
          </p:cNvSpPr>
          <p:nvPr>
            <p:ph type="body" idx="1"/>
          </p:nvPr>
        </p:nvSpPr>
        <p:spPr>
          <a:xfrm>
            <a:off x="565111" y="2691638"/>
            <a:ext cx="4946644"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dk1"/>
              </a:buClr>
              <a:buSzPts val="2800"/>
              <a:buNone/>
              <a:defRPr sz="2800" b="1"/>
            </a:lvl1pPr>
            <a:lvl2pPr marL="914400" lvl="1" indent="-228600" algn="l">
              <a:lnSpc>
                <a:spcPct val="100000"/>
              </a:lnSpc>
              <a:spcBef>
                <a:spcPts val="500"/>
              </a:spcBef>
              <a:spcAft>
                <a:spcPts val="0"/>
              </a:spcAft>
              <a:buClr>
                <a:schemeClr val="dk1"/>
              </a:buClr>
              <a:buSzPts val="2000"/>
              <a:buNone/>
              <a:defRPr sz="2000" b="1"/>
            </a:lvl2pPr>
            <a:lvl3pPr marL="1371600" lvl="2" indent="-228600" algn="l">
              <a:lnSpc>
                <a:spcPct val="100000"/>
              </a:lnSpc>
              <a:spcBef>
                <a:spcPts val="500"/>
              </a:spcBef>
              <a:spcAft>
                <a:spcPts val="0"/>
              </a:spcAft>
              <a:buClr>
                <a:schemeClr val="dk1"/>
              </a:buClr>
              <a:buSzPts val="1800"/>
              <a:buNone/>
              <a:defRPr sz="1800" b="1"/>
            </a:lvl3pPr>
            <a:lvl4pPr marL="1828800" lvl="3" indent="-228600" algn="l">
              <a:lnSpc>
                <a:spcPct val="100000"/>
              </a:lnSpc>
              <a:spcBef>
                <a:spcPts val="500"/>
              </a:spcBef>
              <a:spcAft>
                <a:spcPts val="0"/>
              </a:spcAft>
              <a:buClr>
                <a:schemeClr val="dk1"/>
              </a:buClr>
              <a:buSzPts val="1600"/>
              <a:buNone/>
              <a:defRPr sz="1600" b="1"/>
            </a:lvl4pPr>
            <a:lvl5pPr marL="2286000" lvl="4" indent="-228600" algn="l">
              <a:lnSpc>
                <a:spcPct val="10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5" name="Google Shape;55;p18"/>
          <p:cNvSpPr txBox="1">
            <a:spLocks noGrp="1"/>
          </p:cNvSpPr>
          <p:nvPr>
            <p:ph type="body" idx="2"/>
          </p:nvPr>
        </p:nvSpPr>
        <p:spPr>
          <a:xfrm>
            <a:off x="565111" y="3515550"/>
            <a:ext cx="4946644" cy="236629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6" name="Google Shape;56;p18"/>
          <p:cNvSpPr txBox="1">
            <a:spLocks noGrp="1"/>
          </p:cNvSpPr>
          <p:nvPr>
            <p:ph type="body" idx="3"/>
          </p:nvPr>
        </p:nvSpPr>
        <p:spPr>
          <a:xfrm>
            <a:off x="6076866" y="2691162"/>
            <a:ext cx="4946644" cy="823912"/>
          </a:xfrm>
          <a:prstGeom prst="rect">
            <a:avLst/>
          </a:prstGeom>
          <a:noFill/>
          <a:ln>
            <a:noFill/>
          </a:ln>
        </p:spPr>
        <p:txBody>
          <a:bodyPr spcFirstLastPara="1" wrap="square" lIns="91425" tIns="45700" rIns="91425" bIns="45700" anchor="b" anchorCtr="0">
            <a:normAutofit/>
          </a:bodyPr>
          <a:lstStyle>
            <a:lvl1pPr marL="457200" lvl="0" indent="-228600" algn="l">
              <a:lnSpc>
                <a:spcPct val="100000"/>
              </a:lnSpc>
              <a:spcBef>
                <a:spcPts val="1000"/>
              </a:spcBef>
              <a:spcAft>
                <a:spcPts val="0"/>
              </a:spcAft>
              <a:buClr>
                <a:schemeClr val="dk1"/>
              </a:buClr>
              <a:buSzPts val="2800"/>
              <a:buNone/>
              <a:defRPr sz="2800" b="1"/>
            </a:lvl1pPr>
            <a:lvl2pPr marL="914400" lvl="1" indent="-228600" algn="l">
              <a:lnSpc>
                <a:spcPct val="100000"/>
              </a:lnSpc>
              <a:spcBef>
                <a:spcPts val="500"/>
              </a:spcBef>
              <a:spcAft>
                <a:spcPts val="0"/>
              </a:spcAft>
              <a:buClr>
                <a:schemeClr val="dk1"/>
              </a:buClr>
              <a:buSzPts val="2000"/>
              <a:buNone/>
              <a:defRPr sz="2000" b="1"/>
            </a:lvl2pPr>
            <a:lvl3pPr marL="1371600" lvl="2" indent="-228600" algn="l">
              <a:lnSpc>
                <a:spcPct val="100000"/>
              </a:lnSpc>
              <a:spcBef>
                <a:spcPts val="500"/>
              </a:spcBef>
              <a:spcAft>
                <a:spcPts val="0"/>
              </a:spcAft>
              <a:buClr>
                <a:schemeClr val="dk1"/>
              </a:buClr>
              <a:buSzPts val="1800"/>
              <a:buNone/>
              <a:defRPr sz="1800" b="1"/>
            </a:lvl3pPr>
            <a:lvl4pPr marL="1828800" lvl="3" indent="-228600" algn="l">
              <a:lnSpc>
                <a:spcPct val="100000"/>
              </a:lnSpc>
              <a:spcBef>
                <a:spcPts val="500"/>
              </a:spcBef>
              <a:spcAft>
                <a:spcPts val="0"/>
              </a:spcAft>
              <a:buClr>
                <a:schemeClr val="dk1"/>
              </a:buClr>
              <a:buSzPts val="1600"/>
              <a:buNone/>
              <a:defRPr sz="1600" b="1"/>
            </a:lvl4pPr>
            <a:lvl5pPr marL="2286000" lvl="4" indent="-228600" algn="l">
              <a:lnSpc>
                <a:spcPct val="10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57" name="Google Shape;57;p18"/>
          <p:cNvSpPr txBox="1">
            <a:spLocks noGrp="1"/>
          </p:cNvSpPr>
          <p:nvPr>
            <p:ph type="body" idx="4"/>
          </p:nvPr>
        </p:nvSpPr>
        <p:spPr>
          <a:xfrm>
            <a:off x="6076866" y="3515074"/>
            <a:ext cx="4946644" cy="236629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58" name="Google Shape;58;p18"/>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1" name="Google Shape;61;p18"/>
          <p:cNvSpPr/>
          <p:nvPr/>
        </p:nvSpPr>
        <p:spPr>
          <a:xfrm>
            <a:off x="11738231" y="1096772"/>
            <a:ext cx="453769"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2"/>
              </a:solidFill>
              <a:latin typeface="Arial"/>
              <a:ea typeface="Arial"/>
              <a:cs typeface="Arial"/>
              <a:sym typeface="Arial"/>
            </a:endParaRPr>
          </a:p>
        </p:txBody>
      </p:sp>
      <p:sp>
        <p:nvSpPr>
          <p:cNvPr id="62" name="Google Shape;62;p18"/>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63" name="Google Shape;63;p18"/>
          <p:cNvSpPr/>
          <p:nvPr/>
        </p:nvSpPr>
        <p:spPr>
          <a:xfrm>
            <a:off x="11531286"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sp>
        <p:nvSpPr>
          <p:cNvPr id="65" name="Google Shape;65;p19"/>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6" name="Google Shape;66;p19"/>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9"/>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9"/>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69" name="Google Shape;69;p19"/>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70" name="Google Shape;70;p19"/>
          <p:cNvSpPr/>
          <p:nvPr/>
        </p:nvSpPr>
        <p:spPr>
          <a:xfrm>
            <a:off x="11738231" y="1096772"/>
            <a:ext cx="453769"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2"/>
              </a:solidFill>
              <a:latin typeface="Arial"/>
              <a:ea typeface="Arial"/>
              <a:cs typeface="Arial"/>
              <a:sym typeface="Arial"/>
            </a:endParaRPr>
          </a:p>
        </p:txBody>
      </p:sp>
      <p:sp>
        <p:nvSpPr>
          <p:cNvPr id="71" name="Google Shape;71;p19"/>
          <p:cNvSpPr/>
          <p:nvPr/>
        </p:nvSpPr>
        <p:spPr>
          <a:xfrm>
            <a:off x="11531286"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9"/>
        <p:cNvGrpSpPr/>
        <p:nvPr/>
      </p:nvGrpSpPr>
      <p:grpSpPr>
        <a:xfrm>
          <a:off x="0" y="0"/>
          <a:ext cx="0" cy="0"/>
          <a:chOff x="0" y="0"/>
          <a:chExt cx="0" cy="0"/>
        </a:xfrm>
      </p:grpSpPr>
      <p:sp>
        <p:nvSpPr>
          <p:cNvPr id="80" name="Google Shape;80;p21"/>
          <p:cNvSpPr txBox="1">
            <a:spLocks noGrp="1"/>
          </p:cNvSpPr>
          <p:nvPr>
            <p:ph type="title"/>
          </p:nvPr>
        </p:nvSpPr>
        <p:spPr>
          <a:xfrm>
            <a:off x="565149" y="1203800"/>
            <a:ext cx="4114800" cy="107721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1" name="Google Shape;81;p21"/>
          <p:cNvSpPr txBox="1">
            <a:spLocks noGrp="1"/>
          </p:cNvSpPr>
          <p:nvPr>
            <p:ph type="body" idx="1"/>
          </p:nvPr>
        </p:nvSpPr>
        <p:spPr>
          <a:xfrm>
            <a:off x="5611813" y="1508252"/>
            <a:ext cx="5606518" cy="4045881"/>
          </a:xfrm>
          <a:prstGeom prst="rect">
            <a:avLst/>
          </a:prstGeom>
          <a:noFill/>
          <a:ln>
            <a:noFill/>
          </a:ln>
        </p:spPr>
        <p:txBody>
          <a:bodyPr spcFirstLastPara="1" wrap="square" lIns="91425" tIns="45700" rIns="91425" bIns="45700" anchor="t" anchorCtr="0">
            <a:normAutofit/>
          </a:bodyPr>
          <a:lstStyle>
            <a:lvl1pPr marL="457200" lvl="0" indent="-406400" algn="l">
              <a:lnSpc>
                <a:spcPct val="100000"/>
              </a:lnSpc>
              <a:spcBef>
                <a:spcPts val="1000"/>
              </a:spcBef>
              <a:spcAft>
                <a:spcPts val="0"/>
              </a:spcAft>
              <a:buClr>
                <a:schemeClr val="dk1"/>
              </a:buClr>
              <a:buSzPts val="2800"/>
              <a:buChar char="–"/>
              <a:defRPr sz="2800"/>
            </a:lvl1pPr>
            <a:lvl2pPr marL="914400" lvl="1" indent="-381000" algn="l">
              <a:lnSpc>
                <a:spcPct val="100000"/>
              </a:lnSpc>
              <a:spcBef>
                <a:spcPts val="500"/>
              </a:spcBef>
              <a:spcAft>
                <a:spcPts val="0"/>
              </a:spcAft>
              <a:buClr>
                <a:schemeClr val="dk1"/>
              </a:buClr>
              <a:buSzPts val="2400"/>
              <a:buChar char="–"/>
              <a:defRPr sz="2400"/>
            </a:lvl2pPr>
            <a:lvl3pPr marL="1371600" lvl="2" indent="-355600" algn="l">
              <a:lnSpc>
                <a:spcPct val="100000"/>
              </a:lnSpc>
              <a:spcBef>
                <a:spcPts val="500"/>
              </a:spcBef>
              <a:spcAft>
                <a:spcPts val="0"/>
              </a:spcAft>
              <a:buClr>
                <a:schemeClr val="dk1"/>
              </a:buClr>
              <a:buSzPts val="2000"/>
              <a:buChar char="–"/>
              <a:defRPr sz="2000"/>
            </a:lvl3pPr>
            <a:lvl4pPr marL="1828800" lvl="3" indent="-342900" algn="l">
              <a:lnSpc>
                <a:spcPct val="100000"/>
              </a:lnSpc>
              <a:spcBef>
                <a:spcPts val="500"/>
              </a:spcBef>
              <a:spcAft>
                <a:spcPts val="0"/>
              </a:spcAft>
              <a:buClr>
                <a:schemeClr val="dk1"/>
              </a:buClr>
              <a:buSzPts val="1800"/>
              <a:buChar char="–"/>
              <a:defRPr sz="1800"/>
            </a:lvl4pPr>
            <a:lvl5pPr marL="2286000" lvl="4" indent="-330200" algn="l">
              <a:lnSpc>
                <a:spcPct val="100000"/>
              </a:lnSpc>
              <a:spcBef>
                <a:spcPts val="500"/>
              </a:spcBef>
              <a:spcAft>
                <a:spcPts val="0"/>
              </a:spcAft>
              <a:buClr>
                <a:schemeClr val="dk1"/>
              </a:buClr>
              <a:buSzPts val="1600"/>
              <a:buChar char="–"/>
              <a:defRPr sz="16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82" name="Google Shape;82;p21"/>
          <p:cNvSpPr txBox="1">
            <a:spLocks noGrp="1"/>
          </p:cNvSpPr>
          <p:nvPr>
            <p:ph type="body" idx="2"/>
          </p:nvPr>
        </p:nvSpPr>
        <p:spPr>
          <a:xfrm>
            <a:off x="565149" y="2368295"/>
            <a:ext cx="4114800" cy="3185838"/>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Clr>
                <a:schemeClr val="dk1"/>
              </a:buClr>
              <a:buSzPts val="1600"/>
              <a:buNone/>
              <a:defRPr sz="1600"/>
            </a:lvl1pPr>
            <a:lvl2pPr marL="914400" lvl="1" indent="-228600" algn="l">
              <a:lnSpc>
                <a:spcPct val="100000"/>
              </a:lnSpc>
              <a:spcBef>
                <a:spcPts val="500"/>
              </a:spcBef>
              <a:spcAft>
                <a:spcPts val="0"/>
              </a:spcAft>
              <a:buClr>
                <a:schemeClr val="dk1"/>
              </a:buClr>
              <a:buSzPts val="1400"/>
              <a:buNone/>
              <a:defRPr sz="1400"/>
            </a:lvl2pPr>
            <a:lvl3pPr marL="1371600" lvl="2" indent="-228600" algn="l">
              <a:lnSpc>
                <a:spcPct val="100000"/>
              </a:lnSpc>
              <a:spcBef>
                <a:spcPts val="500"/>
              </a:spcBef>
              <a:spcAft>
                <a:spcPts val="0"/>
              </a:spcAft>
              <a:buClr>
                <a:schemeClr val="dk1"/>
              </a:buClr>
              <a:buSzPts val="1200"/>
              <a:buNone/>
              <a:defRPr sz="1200"/>
            </a:lvl3pPr>
            <a:lvl4pPr marL="1828800" lvl="3" indent="-228600" algn="l">
              <a:lnSpc>
                <a:spcPct val="100000"/>
              </a:lnSpc>
              <a:spcBef>
                <a:spcPts val="500"/>
              </a:spcBef>
              <a:spcAft>
                <a:spcPts val="0"/>
              </a:spcAft>
              <a:buClr>
                <a:schemeClr val="dk1"/>
              </a:buClr>
              <a:buSzPts val="1000"/>
              <a:buNone/>
              <a:defRPr sz="1000"/>
            </a:lvl4pPr>
            <a:lvl5pPr marL="2286000" lvl="4" indent="-228600" algn="l">
              <a:lnSpc>
                <a:spcPct val="10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83" name="Google Shape;83;p21"/>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1"/>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5" name="Google Shape;85;p21"/>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86" name="Google Shape;86;p21"/>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87" name="Google Shape;87;p21"/>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88" name="Google Shape;88;p21"/>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9"/>
        <p:cNvGrpSpPr/>
        <p:nvPr/>
      </p:nvGrpSpPr>
      <p:grpSpPr>
        <a:xfrm>
          <a:off x="0" y="0"/>
          <a:ext cx="0" cy="0"/>
          <a:chOff x="0" y="0"/>
          <a:chExt cx="0" cy="0"/>
        </a:xfrm>
      </p:grpSpPr>
      <p:sp>
        <p:nvSpPr>
          <p:cNvPr id="90" name="Google Shape;90;p22"/>
          <p:cNvSpPr txBox="1">
            <a:spLocks noGrp="1"/>
          </p:cNvSpPr>
          <p:nvPr>
            <p:ph type="title"/>
          </p:nvPr>
        </p:nvSpPr>
        <p:spPr>
          <a:xfrm>
            <a:off x="565149" y="1203800"/>
            <a:ext cx="4114800" cy="1077218"/>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dk1"/>
              </a:buClr>
              <a:buSzPts val="3200"/>
              <a:buFont typeface="Play"/>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22"/>
          <p:cNvSpPr>
            <a:spLocks noGrp="1"/>
          </p:cNvSpPr>
          <p:nvPr>
            <p:ph type="pic" idx="2"/>
          </p:nvPr>
        </p:nvSpPr>
        <p:spPr>
          <a:xfrm>
            <a:off x="5631151" y="1096772"/>
            <a:ext cx="6096270" cy="5761228"/>
          </a:xfrm>
          <a:prstGeom prst="rect">
            <a:avLst/>
          </a:prstGeom>
          <a:solidFill>
            <a:schemeClr val="lt2"/>
          </a:solidFill>
          <a:ln>
            <a:noFill/>
          </a:ln>
        </p:spPr>
      </p:sp>
      <p:sp>
        <p:nvSpPr>
          <p:cNvPr id="92" name="Google Shape;92;p22"/>
          <p:cNvSpPr txBox="1">
            <a:spLocks noGrp="1"/>
          </p:cNvSpPr>
          <p:nvPr>
            <p:ph type="body" idx="1"/>
          </p:nvPr>
        </p:nvSpPr>
        <p:spPr>
          <a:xfrm>
            <a:off x="565149" y="2370666"/>
            <a:ext cx="4114800" cy="3183467"/>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1000"/>
              </a:spcBef>
              <a:spcAft>
                <a:spcPts val="0"/>
              </a:spcAft>
              <a:buClr>
                <a:schemeClr val="dk1"/>
              </a:buClr>
              <a:buSzPts val="1600"/>
              <a:buNone/>
              <a:defRPr sz="1600"/>
            </a:lvl1pPr>
            <a:lvl2pPr marL="914400" lvl="1" indent="-228600" algn="l">
              <a:lnSpc>
                <a:spcPct val="100000"/>
              </a:lnSpc>
              <a:spcBef>
                <a:spcPts val="500"/>
              </a:spcBef>
              <a:spcAft>
                <a:spcPts val="0"/>
              </a:spcAft>
              <a:buClr>
                <a:schemeClr val="dk1"/>
              </a:buClr>
              <a:buSzPts val="1400"/>
              <a:buNone/>
              <a:defRPr sz="1400"/>
            </a:lvl2pPr>
            <a:lvl3pPr marL="1371600" lvl="2" indent="-228600" algn="l">
              <a:lnSpc>
                <a:spcPct val="100000"/>
              </a:lnSpc>
              <a:spcBef>
                <a:spcPts val="500"/>
              </a:spcBef>
              <a:spcAft>
                <a:spcPts val="0"/>
              </a:spcAft>
              <a:buClr>
                <a:schemeClr val="dk1"/>
              </a:buClr>
              <a:buSzPts val="1200"/>
              <a:buNone/>
              <a:defRPr sz="1200"/>
            </a:lvl3pPr>
            <a:lvl4pPr marL="1828800" lvl="3" indent="-228600" algn="l">
              <a:lnSpc>
                <a:spcPct val="100000"/>
              </a:lnSpc>
              <a:spcBef>
                <a:spcPts val="500"/>
              </a:spcBef>
              <a:spcAft>
                <a:spcPts val="0"/>
              </a:spcAft>
              <a:buClr>
                <a:schemeClr val="dk1"/>
              </a:buClr>
              <a:buSzPts val="1000"/>
              <a:buNone/>
              <a:defRPr sz="1000"/>
            </a:lvl4pPr>
            <a:lvl5pPr marL="2286000" lvl="4" indent="-228600" algn="l">
              <a:lnSpc>
                <a:spcPct val="10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93" name="Google Shape;93;p22"/>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2"/>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2"/>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96" name="Google Shape;96;p22"/>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97" name="Google Shape;97;p22"/>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98" name="Google Shape;98;p22"/>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9"/>
        <p:cNvGrpSpPr/>
        <p:nvPr/>
      </p:nvGrpSpPr>
      <p:grpSpPr>
        <a:xfrm>
          <a:off x="0" y="0"/>
          <a:ext cx="0" cy="0"/>
          <a:chOff x="0" y="0"/>
          <a:chExt cx="0" cy="0"/>
        </a:xfrm>
      </p:grpSpPr>
      <p:sp>
        <p:nvSpPr>
          <p:cNvPr id="100" name="Google Shape;100;p23"/>
          <p:cNvSpPr/>
          <p:nvPr/>
        </p:nvSpPr>
        <p:spPr>
          <a:xfrm>
            <a:off x="7087169" y="1096772"/>
            <a:ext cx="4652226"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1" name="Google Shape;101;p23"/>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02" name="Google Shape;102;p23"/>
          <p:cNvSpPr txBox="1">
            <a:spLocks noGrp="1"/>
          </p:cNvSpPr>
          <p:nvPr>
            <p:ph type="body" idx="1"/>
          </p:nvPr>
        </p:nvSpPr>
        <p:spPr>
          <a:xfrm rot="5400000">
            <a:off x="3104505" y="152283"/>
            <a:ext cx="3188586" cy="826729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03" name="Google Shape;103;p23"/>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4" name="Google Shape;104;p23"/>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23"/>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06" name="Google Shape;106;p23"/>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07" name="Google Shape;107;p23"/>
          <p:cNvSpPr/>
          <p:nvPr/>
        </p:nvSpPr>
        <p:spPr>
          <a:xfrm>
            <a:off x="11415183"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08"/>
        <p:cNvGrpSpPr/>
        <p:nvPr/>
      </p:nvGrpSpPr>
      <p:grpSpPr>
        <a:xfrm>
          <a:off x="0" y="0"/>
          <a:ext cx="0" cy="0"/>
          <a:chOff x="0" y="0"/>
          <a:chExt cx="0" cy="0"/>
        </a:xfrm>
      </p:grpSpPr>
      <p:sp>
        <p:nvSpPr>
          <p:cNvPr id="109" name="Google Shape;109;p24"/>
          <p:cNvSpPr txBox="1">
            <a:spLocks noGrp="1"/>
          </p:cNvSpPr>
          <p:nvPr>
            <p:ph type="title"/>
          </p:nvPr>
        </p:nvSpPr>
        <p:spPr>
          <a:xfrm rot="5400000">
            <a:off x="7944023" y="2616366"/>
            <a:ext cx="4676648" cy="185336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10" name="Google Shape;110;p24"/>
          <p:cNvSpPr txBox="1">
            <a:spLocks noGrp="1"/>
          </p:cNvSpPr>
          <p:nvPr>
            <p:ph type="body" idx="1"/>
          </p:nvPr>
        </p:nvSpPr>
        <p:spPr>
          <a:xfrm rot="5400000">
            <a:off x="2762224" y="-583835"/>
            <a:ext cx="4696934" cy="8274047"/>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dk1"/>
              </a:buClr>
              <a:buSzPts val="1800"/>
              <a:buChar char="–"/>
              <a:defRPr/>
            </a:lvl1pPr>
            <a:lvl2pPr marL="914400" lvl="1" indent="-342900" algn="l">
              <a:lnSpc>
                <a:spcPct val="100000"/>
              </a:lnSpc>
              <a:spcBef>
                <a:spcPts val="500"/>
              </a:spcBef>
              <a:spcAft>
                <a:spcPts val="0"/>
              </a:spcAft>
              <a:buClr>
                <a:schemeClr val="dk1"/>
              </a:buClr>
              <a:buSzPts val="1800"/>
              <a:buChar char="–"/>
              <a:defRPr/>
            </a:lvl2pPr>
            <a:lvl3pPr marL="1371600" lvl="2" indent="-342900" algn="l">
              <a:lnSpc>
                <a:spcPct val="100000"/>
              </a:lnSpc>
              <a:spcBef>
                <a:spcPts val="500"/>
              </a:spcBef>
              <a:spcAft>
                <a:spcPts val="0"/>
              </a:spcAft>
              <a:buClr>
                <a:schemeClr val="dk1"/>
              </a:buClr>
              <a:buSzPts val="1800"/>
              <a:buChar char="–"/>
              <a:defRPr/>
            </a:lvl3pPr>
            <a:lvl4pPr marL="1828800" lvl="3" indent="-342900" algn="l">
              <a:lnSpc>
                <a:spcPct val="100000"/>
              </a:lnSpc>
              <a:spcBef>
                <a:spcPts val="500"/>
              </a:spcBef>
              <a:spcAft>
                <a:spcPts val="0"/>
              </a:spcAft>
              <a:buClr>
                <a:schemeClr val="dk1"/>
              </a:buClr>
              <a:buSzPts val="1800"/>
              <a:buChar char="–"/>
              <a:defRPr/>
            </a:lvl4pPr>
            <a:lvl5pPr marL="2286000" lvl="4" indent="-342900" algn="l">
              <a:lnSpc>
                <a:spcPct val="10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111" name="Google Shape;111;p24"/>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2" name="Google Shape;112;p24"/>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3" name="Google Shape;113;p24"/>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14" name="Google Shape;114;p24"/>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15" name="Google Shape;115;p24"/>
          <p:cNvSpPr/>
          <p:nvPr/>
        </p:nvSpPr>
        <p:spPr>
          <a:xfrm>
            <a:off x="-1" y="1096772"/>
            <a:ext cx="263565" cy="5761228"/>
          </a:xfrm>
          <a:prstGeom prst="rect">
            <a:avLst/>
          </a:prstGeom>
          <a:solidFill>
            <a:schemeClr val="l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16" name="Google Shape;116;p24"/>
          <p:cNvSpPr/>
          <p:nvPr/>
        </p:nvSpPr>
        <p:spPr>
          <a:xfrm>
            <a:off x="58248"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23"/>
        <p:cNvGrpSpPr/>
        <p:nvPr/>
      </p:nvGrpSpPr>
      <p:grpSpPr>
        <a:xfrm>
          <a:off x="0" y="0"/>
          <a:ext cx="0" cy="0"/>
          <a:chOff x="0" y="0"/>
          <a:chExt cx="0" cy="0"/>
        </a:xfrm>
      </p:grpSpPr>
      <p:sp>
        <p:nvSpPr>
          <p:cNvPr id="124" name="Google Shape;124;p15"/>
          <p:cNvSpPr/>
          <p:nvPr/>
        </p:nvSpPr>
        <p:spPr>
          <a:xfrm>
            <a:off x="6163735" y="1096772"/>
            <a:ext cx="5571066" cy="5761228"/>
          </a:xfrm>
          <a:prstGeom prst="rect">
            <a:avLst/>
          </a:prstGeom>
          <a:solidFill>
            <a:schemeClr val="dk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5" name="Google Shape;125;p15"/>
          <p:cNvSpPr/>
          <p:nvPr/>
        </p:nvSpPr>
        <p:spPr>
          <a:xfrm>
            <a:off x="11529484" y="5618903"/>
            <a:ext cx="524933" cy="524933"/>
          </a:xfrm>
          <a:prstGeom prst="plus">
            <a:avLst>
              <a:gd name="adj" fmla="val 39516"/>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6" name="Google Shape;126;p15"/>
          <p:cNvSpPr/>
          <p:nvPr/>
        </p:nvSpPr>
        <p:spPr>
          <a:xfrm>
            <a:off x="9881559" y="976630"/>
            <a:ext cx="1336774" cy="120142"/>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27" name="Google Shape;127;p15"/>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lvl="0" algn="l">
              <a:lnSpc>
                <a:spcPct val="100000"/>
              </a:lnSpc>
              <a:spcBef>
                <a:spcPts val="0"/>
              </a:spcBef>
              <a:spcAft>
                <a:spcPts val="0"/>
              </a:spcAft>
              <a:buClr>
                <a:schemeClr val="lt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28" name="Google Shape;128;p15"/>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lvl="0" indent="-342900" algn="l">
              <a:lnSpc>
                <a:spcPct val="100000"/>
              </a:lnSpc>
              <a:spcBef>
                <a:spcPts val="1000"/>
              </a:spcBef>
              <a:spcAft>
                <a:spcPts val="0"/>
              </a:spcAft>
              <a:buClr>
                <a:schemeClr val="lt1"/>
              </a:buClr>
              <a:buSzPts val="1800"/>
              <a:buChar char="–"/>
              <a:defRPr/>
            </a:lvl1pPr>
            <a:lvl2pPr marL="914400" lvl="1" indent="-342900" algn="l">
              <a:lnSpc>
                <a:spcPct val="100000"/>
              </a:lnSpc>
              <a:spcBef>
                <a:spcPts val="500"/>
              </a:spcBef>
              <a:spcAft>
                <a:spcPts val="0"/>
              </a:spcAft>
              <a:buClr>
                <a:schemeClr val="lt1"/>
              </a:buClr>
              <a:buSzPts val="1800"/>
              <a:buChar char="–"/>
              <a:defRPr/>
            </a:lvl2pPr>
            <a:lvl3pPr marL="1371600" lvl="2" indent="-342900" algn="l">
              <a:lnSpc>
                <a:spcPct val="100000"/>
              </a:lnSpc>
              <a:spcBef>
                <a:spcPts val="500"/>
              </a:spcBef>
              <a:spcAft>
                <a:spcPts val="0"/>
              </a:spcAft>
              <a:buClr>
                <a:schemeClr val="lt1"/>
              </a:buClr>
              <a:buSzPts val="1800"/>
              <a:buChar char="–"/>
              <a:defRPr/>
            </a:lvl3pPr>
            <a:lvl4pPr marL="1828800" lvl="3" indent="-342900" algn="l">
              <a:lnSpc>
                <a:spcPct val="100000"/>
              </a:lnSpc>
              <a:spcBef>
                <a:spcPts val="500"/>
              </a:spcBef>
              <a:spcAft>
                <a:spcPts val="0"/>
              </a:spcAft>
              <a:buClr>
                <a:schemeClr val="lt1"/>
              </a:buClr>
              <a:buSzPts val="1800"/>
              <a:buChar char="–"/>
              <a:defRPr/>
            </a:lvl4pPr>
            <a:lvl5pPr marL="2286000" lvl="4" indent="-342900" algn="l">
              <a:lnSpc>
                <a:spcPct val="10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129" name="Google Shape;129;p15"/>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0" name="Google Shape;130;p15"/>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15"/>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dk1"/>
              </a:buClr>
              <a:buSzPts val="4400"/>
              <a:buFont typeface="Play"/>
              <a:buNone/>
              <a:defRPr sz="4400" b="0" i="0" u="none" strike="noStrike" cap="none">
                <a:solidFill>
                  <a:schemeClr val="dk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1"/>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100000"/>
              </a:lnSpc>
              <a:spcBef>
                <a:spcPts val="1000"/>
              </a:spcBef>
              <a:spcAft>
                <a:spcPts val="0"/>
              </a:spcAft>
              <a:buClr>
                <a:schemeClr val="dk1"/>
              </a:buClr>
              <a:buSzPts val="2400"/>
              <a:buFont typeface="NTR"/>
              <a:buChar char="–"/>
              <a:defRPr sz="2400" b="0" i="0" u="none" strike="noStrike" cap="none">
                <a:solidFill>
                  <a:schemeClr val="dk1"/>
                </a:solidFill>
                <a:latin typeface="Arial"/>
                <a:ea typeface="Arial"/>
                <a:cs typeface="Arial"/>
                <a:sym typeface="Arial"/>
              </a:defRPr>
            </a:lvl1pPr>
            <a:lvl2pPr marL="914400" marR="0" lvl="1" indent="-355600" algn="l" rtl="0">
              <a:lnSpc>
                <a:spcPct val="100000"/>
              </a:lnSpc>
              <a:spcBef>
                <a:spcPts val="500"/>
              </a:spcBef>
              <a:spcAft>
                <a:spcPts val="0"/>
              </a:spcAft>
              <a:buClr>
                <a:schemeClr val="dk1"/>
              </a:buClr>
              <a:buSzPts val="2000"/>
              <a:buFont typeface="NTR"/>
              <a:buChar char="–"/>
              <a:defRPr sz="2000" b="0" i="0" u="none" strike="noStrike" cap="none">
                <a:solidFill>
                  <a:schemeClr val="dk1"/>
                </a:solidFill>
                <a:latin typeface="Arial"/>
                <a:ea typeface="Arial"/>
                <a:cs typeface="Arial"/>
                <a:sym typeface="Arial"/>
              </a:defRPr>
            </a:lvl2pPr>
            <a:lvl3pPr marL="1371600" marR="0" lvl="2" indent="-342900" algn="l" rtl="0">
              <a:lnSpc>
                <a:spcPct val="100000"/>
              </a:lnSpc>
              <a:spcBef>
                <a:spcPts val="500"/>
              </a:spcBef>
              <a:spcAft>
                <a:spcPts val="0"/>
              </a:spcAft>
              <a:buClr>
                <a:schemeClr val="dk1"/>
              </a:buClr>
              <a:buSzPts val="1800"/>
              <a:buFont typeface="NTR"/>
              <a:buChar char="–"/>
              <a:defRPr sz="1800" b="0" i="0" u="none" strike="noStrike" cap="none">
                <a:solidFill>
                  <a:schemeClr val="dk1"/>
                </a:solidFill>
                <a:latin typeface="Arial"/>
                <a:ea typeface="Arial"/>
                <a:cs typeface="Arial"/>
                <a:sym typeface="Arial"/>
              </a:defRPr>
            </a:lvl3pPr>
            <a:lvl4pPr marL="1828800" marR="0" lvl="3" indent="-330200" algn="l" rtl="0">
              <a:lnSpc>
                <a:spcPct val="100000"/>
              </a:lnSpc>
              <a:spcBef>
                <a:spcPts val="500"/>
              </a:spcBef>
              <a:spcAft>
                <a:spcPts val="0"/>
              </a:spcAft>
              <a:buClr>
                <a:schemeClr val="dk1"/>
              </a:buClr>
              <a:buSzPts val="1600"/>
              <a:buFont typeface="NTR"/>
              <a:buChar char="–"/>
              <a:defRPr sz="1600" b="0" i="0" u="none" strike="noStrike" cap="none">
                <a:solidFill>
                  <a:schemeClr val="dk1"/>
                </a:solidFill>
                <a:latin typeface="Arial"/>
                <a:ea typeface="Arial"/>
                <a:cs typeface="Arial"/>
                <a:sym typeface="Arial"/>
              </a:defRPr>
            </a:lvl4pPr>
            <a:lvl5pPr marL="2286000" marR="0" lvl="4" indent="-330200" algn="l" rtl="0">
              <a:lnSpc>
                <a:spcPct val="100000"/>
              </a:lnSpc>
              <a:spcBef>
                <a:spcPts val="500"/>
              </a:spcBef>
              <a:spcAft>
                <a:spcPts val="0"/>
              </a:spcAft>
              <a:buClr>
                <a:schemeClr val="dk1"/>
              </a:buClr>
              <a:buSzPts val="1600"/>
              <a:buFont typeface="NTR"/>
              <a:buChar char="–"/>
              <a:defRPr sz="1600" b="0" i="0" u="none" strike="noStrike" cap="none">
                <a:solidFill>
                  <a:schemeClr val="dk1"/>
                </a:solidFill>
                <a:latin typeface="Arial"/>
                <a:ea typeface="Arial"/>
                <a:cs typeface="Arial"/>
                <a:sym typeface="Arial"/>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Arial"/>
                <a:ea typeface="Arial"/>
                <a:cs typeface="Arial"/>
                <a:sym typeface="Arial"/>
              </a:defRPr>
            </a:lvl9pPr>
          </a:lstStyle>
          <a:p>
            <a:endParaRPr/>
          </a:p>
        </p:txBody>
      </p:sp>
      <p:sp>
        <p:nvSpPr>
          <p:cNvPr id="12" name="Google Shape;12;p11"/>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1"/>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b="0" i="0" u="none" strike="noStrike" cap="none">
                <a:solidFill>
                  <a:schemeClr val="dk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4" name="Google Shape;14;p11"/>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400" b="0" i="0" u="none" strike="noStrike" cap="none">
                <a:solidFill>
                  <a:schemeClr val="dk1"/>
                </a:solidFill>
                <a:latin typeface="Arial"/>
                <a:ea typeface="Arial"/>
                <a:cs typeface="Arial"/>
                <a:sym typeface="Arial"/>
              </a:defRPr>
            </a:lvl1pPr>
            <a:lvl2pPr marL="0" marR="0" lvl="1" indent="0" algn="r" rtl="0">
              <a:spcBef>
                <a:spcPts val="0"/>
              </a:spcBef>
              <a:buNone/>
              <a:defRPr sz="1400" b="0" i="0" u="none" strike="noStrike" cap="none">
                <a:solidFill>
                  <a:schemeClr val="dk1"/>
                </a:solidFill>
                <a:latin typeface="Arial"/>
                <a:ea typeface="Arial"/>
                <a:cs typeface="Arial"/>
                <a:sym typeface="Arial"/>
              </a:defRPr>
            </a:lvl2pPr>
            <a:lvl3pPr marL="0" marR="0" lvl="2" indent="0" algn="r" rtl="0">
              <a:spcBef>
                <a:spcPts val="0"/>
              </a:spcBef>
              <a:buNone/>
              <a:defRPr sz="1400" b="0" i="0" u="none" strike="noStrike" cap="none">
                <a:solidFill>
                  <a:schemeClr val="dk1"/>
                </a:solidFill>
                <a:latin typeface="Arial"/>
                <a:ea typeface="Arial"/>
                <a:cs typeface="Arial"/>
                <a:sym typeface="Arial"/>
              </a:defRPr>
            </a:lvl3pPr>
            <a:lvl4pPr marL="0" marR="0" lvl="3" indent="0" algn="r" rtl="0">
              <a:spcBef>
                <a:spcPts val="0"/>
              </a:spcBef>
              <a:buNone/>
              <a:defRPr sz="1400" b="0" i="0" u="none" strike="noStrike" cap="none">
                <a:solidFill>
                  <a:schemeClr val="dk1"/>
                </a:solidFill>
                <a:latin typeface="Arial"/>
                <a:ea typeface="Arial"/>
                <a:cs typeface="Arial"/>
                <a:sym typeface="Arial"/>
              </a:defRPr>
            </a:lvl4pPr>
            <a:lvl5pPr marL="0" marR="0" lvl="4" indent="0" algn="r" rtl="0">
              <a:spcBef>
                <a:spcPts val="0"/>
              </a:spcBef>
              <a:buNone/>
              <a:defRPr sz="1400" b="0" i="0" u="none" strike="noStrike" cap="none">
                <a:solidFill>
                  <a:schemeClr val="dk1"/>
                </a:solidFill>
                <a:latin typeface="Arial"/>
                <a:ea typeface="Arial"/>
                <a:cs typeface="Arial"/>
                <a:sym typeface="Arial"/>
              </a:defRPr>
            </a:lvl5pPr>
            <a:lvl6pPr marL="0" marR="0" lvl="5" indent="0" algn="r" rtl="0">
              <a:spcBef>
                <a:spcPts val="0"/>
              </a:spcBef>
              <a:buNone/>
              <a:defRPr sz="1400" b="0" i="0" u="none" strike="noStrike" cap="none">
                <a:solidFill>
                  <a:schemeClr val="dk1"/>
                </a:solidFill>
                <a:latin typeface="Arial"/>
                <a:ea typeface="Arial"/>
                <a:cs typeface="Arial"/>
                <a:sym typeface="Arial"/>
              </a:defRPr>
            </a:lvl6pPr>
            <a:lvl7pPr marL="0" marR="0" lvl="6" indent="0" algn="r" rtl="0">
              <a:spcBef>
                <a:spcPts val="0"/>
              </a:spcBef>
              <a:buNone/>
              <a:defRPr sz="1400" b="0" i="0" u="none" strike="noStrike" cap="none">
                <a:solidFill>
                  <a:schemeClr val="dk1"/>
                </a:solidFill>
                <a:latin typeface="Arial"/>
                <a:ea typeface="Arial"/>
                <a:cs typeface="Arial"/>
                <a:sym typeface="Arial"/>
              </a:defRPr>
            </a:lvl7pPr>
            <a:lvl8pPr marL="0" marR="0" lvl="7" indent="0" algn="r" rtl="0">
              <a:spcBef>
                <a:spcPts val="0"/>
              </a:spcBef>
              <a:buNone/>
              <a:defRPr sz="1400" b="0" i="0" u="none" strike="noStrike" cap="none">
                <a:solidFill>
                  <a:schemeClr val="dk1"/>
                </a:solidFill>
                <a:latin typeface="Arial"/>
                <a:ea typeface="Arial"/>
                <a:cs typeface="Arial"/>
                <a:sym typeface="Arial"/>
              </a:defRPr>
            </a:lvl8pPr>
            <a:lvl9pPr marL="0" marR="0" lvl="8" indent="0" algn="r" rtl="0">
              <a:spcBef>
                <a:spcPts val="0"/>
              </a:spcBef>
              <a:buNone/>
              <a:defRPr sz="1400" b="0" i="0" u="none" strike="noStrike" cap="none">
                <a:solidFill>
                  <a:schemeClr val="dk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17"/>
        <p:cNvGrpSpPr/>
        <p:nvPr/>
      </p:nvGrpSpPr>
      <p:grpSpPr>
        <a:xfrm>
          <a:off x="0" y="0"/>
          <a:ext cx="0" cy="0"/>
          <a:chOff x="0" y="0"/>
          <a:chExt cx="0" cy="0"/>
        </a:xfrm>
      </p:grpSpPr>
      <p:sp>
        <p:nvSpPr>
          <p:cNvPr id="118" name="Google Shape;118;p14"/>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lvl1pPr marR="0" lvl="0" algn="l" rtl="0">
              <a:lnSpc>
                <a:spcPct val="100000"/>
              </a:lnSpc>
              <a:spcBef>
                <a:spcPts val="0"/>
              </a:spcBef>
              <a:spcAft>
                <a:spcPts val="0"/>
              </a:spcAft>
              <a:buClr>
                <a:schemeClr val="lt1"/>
              </a:buClr>
              <a:buSzPts val="4400"/>
              <a:buFont typeface="Play"/>
              <a:buNone/>
              <a:defRPr sz="4400" b="0" i="0" u="none" strike="noStrike" cap="none">
                <a:solidFill>
                  <a:schemeClr val="lt1"/>
                </a:solidFill>
                <a:latin typeface="Play"/>
                <a:ea typeface="Play"/>
                <a:cs typeface="Play"/>
                <a:sym typeface="Play"/>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9" name="Google Shape;119;p14"/>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lvl1pPr marL="457200" marR="0" lvl="0" indent="-381000" algn="l" rtl="0">
              <a:lnSpc>
                <a:spcPct val="100000"/>
              </a:lnSpc>
              <a:spcBef>
                <a:spcPts val="1000"/>
              </a:spcBef>
              <a:spcAft>
                <a:spcPts val="0"/>
              </a:spcAft>
              <a:buClr>
                <a:schemeClr val="lt1"/>
              </a:buClr>
              <a:buSzPts val="2400"/>
              <a:buFont typeface="NTR"/>
              <a:buChar char="–"/>
              <a:defRPr sz="2400" b="0" i="0" u="none" strike="noStrike" cap="none">
                <a:solidFill>
                  <a:schemeClr val="lt1"/>
                </a:solidFill>
                <a:latin typeface="Arial"/>
                <a:ea typeface="Arial"/>
                <a:cs typeface="Arial"/>
                <a:sym typeface="Arial"/>
              </a:defRPr>
            </a:lvl1pPr>
            <a:lvl2pPr marL="914400" marR="0" lvl="1" indent="-355600" algn="l" rtl="0">
              <a:lnSpc>
                <a:spcPct val="100000"/>
              </a:lnSpc>
              <a:spcBef>
                <a:spcPts val="500"/>
              </a:spcBef>
              <a:spcAft>
                <a:spcPts val="0"/>
              </a:spcAft>
              <a:buClr>
                <a:schemeClr val="lt1"/>
              </a:buClr>
              <a:buSzPts val="2000"/>
              <a:buFont typeface="NTR"/>
              <a:buChar char="–"/>
              <a:defRPr sz="2000" b="0" i="0" u="none" strike="noStrike" cap="none">
                <a:solidFill>
                  <a:schemeClr val="lt1"/>
                </a:solidFill>
                <a:latin typeface="Arial"/>
                <a:ea typeface="Arial"/>
                <a:cs typeface="Arial"/>
                <a:sym typeface="Arial"/>
              </a:defRPr>
            </a:lvl2pPr>
            <a:lvl3pPr marL="1371600" marR="0" lvl="2" indent="-342900" algn="l" rtl="0">
              <a:lnSpc>
                <a:spcPct val="100000"/>
              </a:lnSpc>
              <a:spcBef>
                <a:spcPts val="500"/>
              </a:spcBef>
              <a:spcAft>
                <a:spcPts val="0"/>
              </a:spcAft>
              <a:buClr>
                <a:schemeClr val="lt1"/>
              </a:buClr>
              <a:buSzPts val="1800"/>
              <a:buFont typeface="NTR"/>
              <a:buChar char="–"/>
              <a:defRPr sz="1800" b="0" i="0" u="none" strike="noStrike" cap="none">
                <a:solidFill>
                  <a:schemeClr val="lt1"/>
                </a:solidFill>
                <a:latin typeface="Arial"/>
                <a:ea typeface="Arial"/>
                <a:cs typeface="Arial"/>
                <a:sym typeface="Arial"/>
              </a:defRPr>
            </a:lvl3pPr>
            <a:lvl4pPr marL="1828800" marR="0" lvl="3" indent="-330200" algn="l" rtl="0">
              <a:lnSpc>
                <a:spcPct val="100000"/>
              </a:lnSpc>
              <a:spcBef>
                <a:spcPts val="500"/>
              </a:spcBef>
              <a:spcAft>
                <a:spcPts val="0"/>
              </a:spcAft>
              <a:buClr>
                <a:schemeClr val="lt1"/>
              </a:buClr>
              <a:buSzPts val="1600"/>
              <a:buFont typeface="NTR"/>
              <a:buChar char="–"/>
              <a:defRPr sz="1600" b="0" i="0" u="none" strike="noStrike" cap="none">
                <a:solidFill>
                  <a:schemeClr val="lt1"/>
                </a:solidFill>
                <a:latin typeface="Arial"/>
                <a:ea typeface="Arial"/>
                <a:cs typeface="Arial"/>
                <a:sym typeface="Arial"/>
              </a:defRPr>
            </a:lvl4pPr>
            <a:lvl5pPr marL="2286000" marR="0" lvl="4" indent="-330200" algn="l" rtl="0">
              <a:lnSpc>
                <a:spcPct val="100000"/>
              </a:lnSpc>
              <a:spcBef>
                <a:spcPts val="500"/>
              </a:spcBef>
              <a:spcAft>
                <a:spcPts val="0"/>
              </a:spcAft>
              <a:buClr>
                <a:schemeClr val="lt1"/>
              </a:buClr>
              <a:buSzPts val="1600"/>
              <a:buFont typeface="NTR"/>
              <a:buChar char="–"/>
              <a:defRPr sz="1600" b="0" i="0" u="none" strike="noStrike" cap="none">
                <a:solidFill>
                  <a:schemeClr val="lt1"/>
                </a:solidFill>
                <a:latin typeface="Arial"/>
                <a:ea typeface="Arial"/>
                <a:cs typeface="Arial"/>
                <a:sym typeface="Arial"/>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9pPr>
          </a:lstStyle>
          <a:p>
            <a:endParaRPr/>
          </a:p>
        </p:txBody>
      </p:sp>
      <p:sp>
        <p:nvSpPr>
          <p:cNvPr id="120" name="Google Shape;120;p14"/>
          <p:cNvSpPr txBox="1">
            <a:spLocks noGrp="1"/>
          </p:cNvSpPr>
          <p:nvPr>
            <p:ph type="dt" idx="10"/>
          </p:nvPr>
        </p:nvSpPr>
        <p:spPr>
          <a:xfrm>
            <a:off x="565149" y="5949696"/>
            <a:ext cx="41148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21" name="Google Shape;121;p14"/>
          <p:cNvSpPr txBox="1">
            <a:spLocks noGrp="1"/>
          </p:cNvSpPr>
          <p:nvPr>
            <p:ph type="ftr" idx="11"/>
          </p:nvPr>
        </p:nvSpPr>
        <p:spPr>
          <a:xfrm>
            <a:off x="565150" y="543179"/>
            <a:ext cx="4114800" cy="246888"/>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50">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22" name="Google Shape;122;p14"/>
          <p:cNvSpPr txBox="1">
            <a:spLocks noGrp="1"/>
          </p:cNvSpPr>
          <p:nvPr>
            <p:ph type="sldNum" idx="12"/>
          </p:nvPr>
        </p:nvSpPr>
        <p:spPr>
          <a:xfrm>
            <a:off x="10813024" y="511175"/>
            <a:ext cx="914400" cy="310896"/>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400" b="0" i="0" u="none">
                <a:solidFill>
                  <a:schemeClr val="lt1"/>
                </a:solidFill>
                <a:latin typeface="Arial"/>
                <a:ea typeface="Arial"/>
                <a:cs typeface="Arial"/>
                <a:sym typeface="Arial"/>
              </a:defRPr>
            </a:lvl1pPr>
            <a:lvl2pPr marL="0" marR="0" lvl="1" indent="0" algn="r" rtl="0">
              <a:spcBef>
                <a:spcPts val="0"/>
              </a:spcBef>
              <a:buNone/>
              <a:defRPr sz="1400" b="0" i="0" u="none">
                <a:solidFill>
                  <a:schemeClr val="lt1"/>
                </a:solidFill>
                <a:latin typeface="Arial"/>
                <a:ea typeface="Arial"/>
                <a:cs typeface="Arial"/>
                <a:sym typeface="Arial"/>
              </a:defRPr>
            </a:lvl2pPr>
            <a:lvl3pPr marL="0" marR="0" lvl="2" indent="0" algn="r" rtl="0">
              <a:spcBef>
                <a:spcPts val="0"/>
              </a:spcBef>
              <a:buNone/>
              <a:defRPr sz="1400" b="0" i="0" u="none">
                <a:solidFill>
                  <a:schemeClr val="lt1"/>
                </a:solidFill>
                <a:latin typeface="Arial"/>
                <a:ea typeface="Arial"/>
                <a:cs typeface="Arial"/>
                <a:sym typeface="Arial"/>
              </a:defRPr>
            </a:lvl3pPr>
            <a:lvl4pPr marL="0" marR="0" lvl="3" indent="0" algn="r" rtl="0">
              <a:spcBef>
                <a:spcPts val="0"/>
              </a:spcBef>
              <a:buNone/>
              <a:defRPr sz="1400" b="0" i="0" u="none">
                <a:solidFill>
                  <a:schemeClr val="lt1"/>
                </a:solidFill>
                <a:latin typeface="Arial"/>
                <a:ea typeface="Arial"/>
                <a:cs typeface="Arial"/>
                <a:sym typeface="Arial"/>
              </a:defRPr>
            </a:lvl4pPr>
            <a:lvl5pPr marL="0" marR="0" lvl="4" indent="0" algn="r" rtl="0">
              <a:spcBef>
                <a:spcPts val="0"/>
              </a:spcBef>
              <a:buNone/>
              <a:defRPr sz="1400" b="0" i="0" u="none">
                <a:solidFill>
                  <a:schemeClr val="lt1"/>
                </a:solidFill>
                <a:latin typeface="Arial"/>
                <a:ea typeface="Arial"/>
                <a:cs typeface="Arial"/>
                <a:sym typeface="Arial"/>
              </a:defRPr>
            </a:lvl5pPr>
            <a:lvl6pPr marL="0" marR="0" lvl="5" indent="0" algn="r" rtl="0">
              <a:spcBef>
                <a:spcPts val="0"/>
              </a:spcBef>
              <a:buNone/>
              <a:defRPr sz="1400" b="0" i="0" u="none">
                <a:solidFill>
                  <a:schemeClr val="lt1"/>
                </a:solidFill>
                <a:latin typeface="Arial"/>
                <a:ea typeface="Arial"/>
                <a:cs typeface="Arial"/>
                <a:sym typeface="Arial"/>
              </a:defRPr>
            </a:lvl6pPr>
            <a:lvl7pPr marL="0" marR="0" lvl="6" indent="0" algn="r" rtl="0">
              <a:spcBef>
                <a:spcPts val="0"/>
              </a:spcBef>
              <a:buNone/>
              <a:defRPr sz="1400" b="0" i="0" u="none">
                <a:solidFill>
                  <a:schemeClr val="lt1"/>
                </a:solidFill>
                <a:latin typeface="Arial"/>
                <a:ea typeface="Arial"/>
                <a:cs typeface="Arial"/>
                <a:sym typeface="Arial"/>
              </a:defRPr>
            </a:lvl7pPr>
            <a:lvl8pPr marL="0" marR="0" lvl="7" indent="0" algn="r" rtl="0">
              <a:spcBef>
                <a:spcPts val="0"/>
              </a:spcBef>
              <a:buNone/>
              <a:defRPr sz="1400" b="0" i="0" u="none">
                <a:solidFill>
                  <a:schemeClr val="lt1"/>
                </a:solidFill>
                <a:latin typeface="Arial"/>
                <a:ea typeface="Arial"/>
                <a:cs typeface="Arial"/>
                <a:sym typeface="Arial"/>
              </a:defRPr>
            </a:lvl8pPr>
            <a:lvl9pPr marL="0" marR="0" lvl="8" indent="0" algn="r" rtl="0">
              <a:spcBef>
                <a:spcPts val="0"/>
              </a:spcBef>
              <a:buNone/>
              <a:defRPr sz="1400" b="0" i="0" u="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61"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jp9350962@gmail.com"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3"/>
        <p:cNvGrpSpPr/>
        <p:nvPr/>
      </p:nvGrpSpPr>
      <p:grpSpPr>
        <a:xfrm>
          <a:off x="0" y="0"/>
          <a:ext cx="0" cy="0"/>
          <a:chOff x="0" y="0"/>
          <a:chExt cx="0" cy="0"/>
        </a:xfrm>
      </p:grpSpPr>
      <p:sp>
        <p:nvSpPr>
          <p:cNvPr id="144" name="Google Shape;144;p3"/>
          <p:cNvSpPr/>
          <p:nvPr/>
        </p:nvSpPr>
        <p:spPr>
          <a:xfrm>
            <a:off x="0" y="18854"/>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 name="Google Shape;145;p3"/>
          <p:cNvSpPr txBox="1">
            <a:spLocks noGrp="1"/>
          </p:cNvSpPr>
          <p:nvPr>
            <p:ph type="ctrTitle"/>
          </p:nvPr>
        </p:nvSpPr>
        <p:spPr>
          <a:xfrm>
            <a:off x="245097" y="1461155"/>
            <a:ext cx="6702458" cy="1706251"/>
          </a:xfrm>
          <a:prstGeom prst="rect">
            <a:avLst/>
          </a:prstGeom>
          <a:noFill/>
          <a:ln>
            <a:noFill/>
          </a:ln>
        </p:spPr>
        <p:txBody>
          <a:bodyPr spcFirstLastPara="1" wrap="square" lIns="91425" tIns="45700" rIns="91425" bIns="45700" anchor="b" anchorCtr="0">
            <a:noAutofit/>
          </a:bodyPr>
          <a:lstStyle/>
          <a:p>
            <a:pPr marL="0" lvl="0" indent="0" algn="l" rtl="0">
              <a:lnSpc>
                <a:spcPct val="100000"/>
              </a:lnSpc>
              <a:spcBef>
                <a:spcPts val="0"/>
              </a:spcBef>
              <a:spcAft>
                <a:spcPts val="0"/>
              </a:spcAft>
              <a:buClr>
                <a:srgbClr val="000000"/>
              </a:buClr>
              <a:buSzPts val="3200"/>
              <a:buFont typeface="Play"/>
              <a:buNone/>
            </a:pPr>
            <a:r>
              <a:rPr lang="en-GB" sz="2800" b="1" dirty="0">
                <a:solidFill>
                  <a:srgbClr val="000000"/>
                </a:solidFill>
              </a:rPr>
              <a:t>THE ROLE OF PUBLIC HEALTH CAMPAIGNS IN REDUCING THE PREVALENCE OF TOBACCO USE AMONG TEENAGERS IN THE UK</a:t>
            </a:r>
            <a:r>
              <a:rPr lang="en-GB" sz="3200" b="1" dirty="0">
                <a:solidFill>
                  <a:srgbClr val="000000"/>
                </a:solidFill>
              </a:rPr>
              <a:t> </a:t>
            </a:r>
            <a:endParaRPr sz="3200" b="1" dirty="0"/>
          </a:p>
        </p:txBody>
      </p:sp>
      <p:sp>
        <p:nvSpPr>
          <p:cNvPr id="146" name="Google Shape;146;p3"/>
          <p:cNvSpPr txBox="1">
            <a:spLocks noGrp="1"/>
          </p:cNvSpPr>
          <p:nvPr>
            <p:ph type="subTitle" idx="1"/>
          </p:nvPr>
        </p:nvSpPr>
        <p:spPr>
          <a:xfrm>
            <a:off x="797105" y="3249012"/>
            <a:ext cx="4038845" cy="2614460"/>
          </a:xfrm>
          <a:prstGeom prst="rect">
            <a:avLst/>
          </a:prstGeom>
          <a:noFill/>
          <a:ln>
            <a:noFill/>
          </a:ln>
        </p:spPr>
        <p:txBody>
          <a:bodyPr spcFirstLastPara="1" wrap="square" lIns="91425" tIns="45700" rIns="91425" bIns="45700" anchor="t" anchorCtr="0">
            <a:noAutofit/>
          </a:bodyPr>
          <a:lstStyle/>
          <a:p>
            <a:pPr marL="285750" lvl="0" indent="-285750" algn="just" rtl="0">
              <a:lnSpc>
                <a:spcPct val="100000"/>
              </a:lnSpc>
              <a:spcBef>
                <a:spcPts val="0"/>
              </a:spcBef>
              <a:spcAft>
                <a:spcPts val="0"/>
              </a:spcAft>
              <a:buClr>
                <a:schemeClr val="dk1"/>
              </a:buClr>
              <a:buSzPts val="1400"/>
              <a:buFont typeface="Arial" panose="020B0604020202020204" pitchFamily="34" charset="0"/>
              <a:buChar char="•"/>
            </a:pPr>
            <a:r>
              <a:rPr lang="en-US" sz="1400" b="1" dirty="0"/>
              <a:t>Name </a:t>
            </a:r>
            <a:r>
              <a:rPr lang="en-US" sz="1400" dirty="0"/>
              <a:t>: </a:t>
            </a:r>
            <a:r>
              <a:rPr lang="en-US" sz="1400" dirty="0" err="1"/>
              <a:t>Smruti</a:t>
            </a:r>
            <a:r>
              <a:rPr lang="en-US" sz="1400" dirty="0"/>
              <a:t> </a:t>
            </a:r>
            <a:r>
              <a:rPr lang="en-US" sz="1400" dirty="0" err="1"/>
              <a:t>jayeshkumar</a:t>
            </a:r>
            <a:r>
              <a:rPr lang="en-US" sz="1400" dirty="0"/>
              <a:t> </a:t>
            </a:r>
            <a:r>
              <a:rPr lang="en-US" sz="1400" dirty="0" err="1"/>
              <a:t>patel</a:t>
            </a:r>
            <a:endParaRPr sz="1400" dirty="0"/>
          </a:p>
          <a:p>
            <a:pPr marL="285750" lvl="0" indent="-285750" algn="just" rtl="0">
              <a:lnSpc>
                <a:spcPct val="100000"/>
              </a:lnSpc>
              <a:spcBef>
                <a:spcPts val="1000"/>
              </a:spcBef>
              <a:spcAft>
                <a:spcPts val="0"/>
              </a:spcAft>
              <a:buClr>
                <a:schemeClr val="dk1"/>
              </a:buClr>
              <a:buSzPts val="1400"/>
              <a:buFont typeface="Arial" panose="020B0604020202020204" pitchFamily="34" charset="0"/>
              <a:buChar char="•"/>
            </a:pPr>
            <a:r>
              <a:rPr lang="en-US" sz="1600" b="1" dirty="0"/>
              <a:t>Mail id </a:t>
            </a:r>
            <a:r>
              <a:rPr lang="en-US" sz="1600" dirty="0"/>
              <a:t>: </a:t>
            </a:r>
            <a:r>
              <a:rPr lang="en-US" sz="1600" dirty="0">
                <a:hlinkClick r:id="rId3"/>
              </a:rPr>
              <a:t>jp9350962@gmail.com</a:t>
            </a:r>
            <a:r>
              <a:rPr lang="en-US" sz="1600" dirty="0"/>
              <a:t> </a:t>
            </a:r>
          </a:p>
          <a:p>
            <a:pPr marL="285750" lvl="0" indent="-285750" algn="just">
              <a:buSzPts val="1400"/>
              <a:buFont typeface="Arial" panose="020B0604020202020204" pitchFamily="34" charset="0"/>
              <a:buChar char="•"/>
            </a:pPr>
            <a:r>
              <a:rPr lang="en-US" sz="1600" b="1" dirty="0"/>
              <a:t>Professor name </a:t>
            </a:r>
            <a:r>
              <a:rPr lang="en-US" sz="1600" dirty="0"/>
              <a:t>: </a:t>
            </a:r>
            <a:r>
              <a:rPr lang="en-IN" sz="1400" dirty="0"/>
              <a:t>Dr Zeno Leung </a:t>
            </a:r>
            <a:endParaRPr lang="en-US" sz="1400" dirty="0"/>
          </a:p>
          <a:p>
            <a:pPr marL="285750" indent="-285750" algn="just">
              <a:buSzPts val="1400"/>
              <a:buFont typeface="Arial" panose="020B0604020202020204" pitchFamily="34" charset="0"/>
              <a:buChar char="•"/>
            </a:pPr>
            <a:r>
              <a:rPr lang="en-US" sz="1600" b="1" dirty="0"/>
              <a:t>Subject</a:t>
            </a:r>
            <a:r>
              <a:rPr lang="en-US" sz="1600" dirty="0"/>
              <a:t> : </a:t>
            </a:r>
            <a:r>
              <a:rPr lang="en-IN" sz="1600" dirty="0"/>
              <a:t>Practice-Based Research</a:t>
            </a:r>
          </a:p>
          <a:p>
            <a:pPr marL="285750" indent="-285750" algn="just">
              <a:buSzPts val="1400"/>
              <a:buFont typeface="Arial" panose="020B0604020202020204" pitchFamily="34" charset="0"/>
              <a:buChar char="•"/>
            </a:pPr>
            <a:r>
              <a:rPr lang="en-US" sz="1600" b="1" dirty="0"/>
              <a:t>Enrollment no. </a:t>
            </a:r>
            <a:r>
              <a:rPr lang="en-US" sz="1600" dirty="0"/>
              <a:t>: 2430369</a:t>
            </a:r>
          </a:p>
          <a:p>
            <a:pPr marL="285750" indent="-285750" algn="just">
              <a:buSzPts val="1400"/>
              <a:buFont typeface="Arial" panose="020B0604020202020204" pitchFamily="34" charset="0"/>
              <a:buChar char="•"/>
            </a:pPr>
            <a:r>
              <a:rPr lang="en-US" sz="1600" b="1" dirty="0" err="1"/>
              <a:t>Programme</a:t>
            </a:r>
            <a:r>
              <a:rPr lang="en-US" sz="1600" dirty="0"/>
              <a:t> : </a:t>
            </a:r>
            <a:r>
              <a:rPr lang="en-US" sz="1600" dirty="0" err="1"/>
              <a:t>msc</a:t>
            </a:r>
            <a:r>
              <a:rPr lang="en-US" sz="1600" dirty="0"/>
              <a:t>. public health &amp; social care practice </a:t>
            </a:r>
            <a:endParaRPr lang="en-IN" sz="1600" dirty="0"/>
          </a:p>
          <a:p>
            <a:pPr marL="0" indent="0">
              <a:buSzPts val="1400"/>
            </a:pPr>
            <a:endParaRPr lang="en-IN" sz="1600" dirty="0"/>
          </a:p>
          <a:p>
            <a:pPr marL="0" lvl="0" indent="0" algn="l" rtl="0">
              <a:lnSpc>
                <a:spcPct val="100000"/>
              </a:lnSpc>
              <a:spcBef>
                <a:spcPts val="1000"/>
              </a:spcBef>
              <a:spcAft>
                <a:spcPts val="0"/>
              </a:spcAft>
              <a:buClr>
                <a:schemeClr val="dk1"/>
              </a:buClr>
              <a:buSzPts val="1400"/>
              <a:buNone/>
            </a:pPr>
            <a:endParaRPr sz="1600" dirty="0"/>
          </a:p>
          <a:p>
            <a:pPr marL="0" lvl="0" indent="0" algn="l" rtl="0">
              <a:lnSpc>
                <a:spcPct val="100000"/>
              </a:lnSpc>
              <a:spcBef>
                <a:spcPts val="1000"/>
              </a:spcBef>
              <a:spcAft>
                <a:spcPts val="0"/>
              </a:spcAft>
              <a:buClr>
                <a:schemeClr val="dk1"/>
              </a:buClr>
              <a:buSzPts val="1400"/>
              <a:buNone/>
            </a:pPr>
            <a:endParaRPr dirty="0"/>
          </a:p>
        </p:txBody>
      </p:sp>
      <p:sp>
        <p:nvSpPr>
          <p:cNvPr id="147" name="Google Shape;147;p3"/>
          <p:cNvSpPr/>
          <p:nvPr/>
        </p:nvSpPr>
        <p:spPr>
          <a:xfrm>
            <a:off x="5015751" y="5624450"/>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8" name="Google Shape;148;p3"/>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49" name="Google Shape;149;p3"/>
          <p:cNvPicPr preferRelativeResize="0"/>
          <p:nvPr/>
        </p:nvPicPr>
        <p:blipFill rotWithShape="1">
          <a:blip r:embed="rId4">
            <a:alphaModFix/>
          </a:blip>
          <a:srcRect/>
          <a:stretch/>
        </p:blipFill>
        <p:spPr>
          <a:xfrm>
            <a:off x="5826275" y="1379549"/>
            <a:ext cx="5497101" cy="4190625"/>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53"/>
        <p:cNvGrpSpPr/>
        <p:nvPr/>
      </p:nvGrpSpPr>
      <p:grpSpPr>
        <a:xfrm>
          <a:off x="0" y="0"/>
          <a:ext cx="0" cy="0"/>
          <a:chOff x="0" y="0"/>
          <a:chExt cx="0" cy="0"/>
        </a:xfrm>
      </p:grpSpPr>
      <p:sp>
        <p:nvSpPr>
          <p:cNvPr id="154" name="Google Shape;154;p4"/>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Contents</a:t>
            </a:r>
            <a:endParaRPr/>
          </a:p>
        </p:txBody>
      </p:sp>
      <p:sp>
        <p:nvSpPr>
          <p:cNvPr id="155" name="Google Shape;155;p4"/>
          <p:cNvSpPr txBox="1">
            <a:spLocks noGrp="1"/>
          </p:cNvSpPr>
          <p:nvPr>
            <p:ph type="body" idx="1"/>
          </p:nvPr>
        </p:nvSpPr>
        <p:spPr>
          <a:xfrm>
            <a:off x="565150" y="2691638"/>
            <a:ext cx="8267296" cy="3188586"/>
          </a:xfrm>
          <a:prstGeom prst="rect">
            <a:avLst/>
          </a:prstGeom>
          <a:noFill/>
          <a:ln>
            <a:noFill/>
          </a:ln>
        </p:spPr>
        <p:txBody>
          <a:bodyPr spcFirstLastPara="1" wrap="square" lIns="91425" tIns="45700" rIns="91425" bIns="45700" anchor="t" anchorCtr="0">
            <a:normAutofit/>
          </a:bodyPr>
          <a:lstStyle/>
          <a:p>
            <a:pPr marL="228600" lvl="0" indent="-228600" algn="l" rtl="0">
              <a:lnSpc>
                <a:spcPct val="100000"/>
              </a:lnSpc>
              <a:spcBef>
                <a:spcPts val="0"/>
              </a:spcBef>
              <a:spcAft>
                <a:spcPts val="0"/>
              </a:spcAft>
              <a:buClr>
                <a:schemeClr val="dk1"/>
              </a:buClr>
              <a:buSzPts val="2800"/>
              <a:buFont typeface="Noto Sans Symbols"/>
              <a:buChar char="⮚"/>
            </a:pPr>
            <a:r>
              <a:rPr lang="en-GB" sz="2800"/>
              <a:t>Prevalence</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Rationale</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Research Question &amp; Aims</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Research Impact</a:t>
            </a:r>
            <a:endParaRPr/>
          </a:p>
          <a:p>
            <a:pPr marL="228600" lvl="0" indent="-228600" algn="l" rtl="0">
              <a:lnSpc>
                <a:spcPct val="100000"/>
              </a:lnSpc>
              <a:spcBef>
                <a:spcPts val="1000"/>
              </a:spcBef>
              <a:spcAft>
                <a:spcPts val="0"/>
              </a:spcAft>
              <a:buClr>
                <a:schemeClr val="dk1"/>
              </a:buClr>
              <a:buSzPts val="2800"/>
              <a:buFont typeface="Noto Sans Symbols"/>
              <a:buChar char="⮚"/>
            </a:pPr>
            <a:r>
              <a:rPr lang="en-GB" sz="2800"/>
              <a:t>References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59"/>
        <p:cNvGrpSpPr/>
        <p:nvPr/>
      </p:nvGrpSpPr>
      <p:grpSpPr>
        <a:xfrm>
          <a:off x="0" y="0"/>
          <a:ext cx="0" cy="0"/>
          <a:chOff x="0" y="0"/>
          <a:chExt cx="0" cy="0"/>
        </a:xfrm>
      </p:grpSpPr>
      <p:sp>
        <p:nvSpPr>
          <p:cNvPr id="160" name="Google Shape;160;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1" name="Google Shape;161;p5"/>
          <p:cNvSpPr txBox="1">
            <a:spLocks noGrp="1"/>
          </p:cNvSpPr>
          <p:nvPr>
            <p:ph type="title"/>
          </p:nvPr>
        </p:nvSpPr>
        <p:spPr>
          <a:xfrm>
            <a:off x="581266" y="313426"/>
            <a:ext cx="5066001"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Prevalence</a:t>
            </a:r>
            <a:endParaRPr/>
          </a:p>
        </p:txBody>
      </p:sp>
      <p:sp>
        <p:nvSpPr>
          <p:cNvPr id="162" name="Google Shape;162;p5"/>
          <p:cNvSpPr txBox="1">
            <a:spLocks noGrp="1"/>
          </p:cNvSpPr>
          <p:nvPr>
            <p:ph type="body" idx="1"/>
          </p:nvPr>
        </p:nvSpPr>
        <p:spPr>
          <a:xfrm>
            <a:off x="565150" y="1257299"/>
            <a:ext cx="5066100" cy="5429400"/>
          </a:xfrm>
          <a:prstGeom prst="rect">
            <a:avLst/>
          </a:prstGeom>
          <a:noFill/>
          <a:ln>
            <a:noFill/>
          </a:ln>
        </p:spPr>
        <p:txBody>
          <a:bodyPr spcFirstLastPara="1" wrap="square" lIns="91425" tIns="45700" rIns="91425" bIns="45700" anchor="t" anchorCtr="0">
            <a:noAutofit/>
          </a:bodyPr>
          <a:lstStyle/>
          <a:p>
            <a:pPr marL="228600" lvl="0" indent="-222250" algn="l" rtl="0">
              <a:lnSpc>
                <a:spcPct val="90000"/>
              </a:lnSpc>
              <a:spcBef>
                <a:spcPts val="1000"/>
              </a:spcBef>
              <a:spcAft>
                <a:spcPts val="0"/>
              </a:spcAft>
              <a:buClr>
                <a:schemeClr val="dk1"/>
              </a:buClr>
              <a:buSzPts val="1500"/>
              <a:buFont typeface="Noto Sans Symbols"/>
              <a:buChar char="✔"/>
            </a:pPr>
            <a:r>
              <a:rPr lang="en-GB" sz="1500"/>
              <a:t>Tobacco smoking among the youth remains a very important public health risk despite decades of health promotion programs put in place.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WHO.int (2025) further states that tobacco causes the death of more than 7 million people annually, including the estimated 1.6 million non-smokers who die from second-hand smoke.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The most recent data was published in September 2022, but updates in the survey were delayed as a result of school closures as a consequence of the COVID-19 epidemic.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The results show that in 2021, 9% of 11 to 15-year-olds reported having used vapes 2021, with 4% of them having used them frequently 2021 (Gov.uk, 2023).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There are 100,000 11 to 15-year-olds who are smoking in England and 400,000 others who have attempted to smoke at some point (ASH.org.uk, 2024).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More than one in every 100 15-year-olds smokes for over a week. </a:t>
            </a:r>
            <a:endParaRPr sz="1500"/>
          </a:p>
          <a:p>
            <a:pPr marL="228600" lvl="0" indent="-222250" algn="l" rtl="0">
              <a:lnSpc>
                <a:spcPct val="90000"/>
              </a:lnSpc>
              <a:spcBef>
                <a:spcPts val="1000"/>
              </a:spcBef>
              <a:spcAft>
                <a:spcPts val="0"/>
              </a:spcAft>
              <a:buClr>
                <a:schemeClr val="dk1"/>
              </a:buClr>
              <a:buSzPts val="1500"/>
              <a:buFont typeface="Noto Sans Symbols"/>
              <a:buChar char="✔"/>
            </a:pPr>
            <a:r>
              <a:rPr lang="en-GB" sz="1500"/>
              <a:t>This proves the fact that tobacco use is a social justice issue as well as a health issue.</a:t>
            </a:r>
            <a:endParaRPr sz="1500"/>
          </a:p>
        </p:txBody>
      </p:sp>
      <p:sp>
        <p:nvSpPr>
          <p:cNvPr id="163" name="Google Shape;163;p5"/>
          <p:cNvSpPr/>
          <p:nvPr/>
        </p:nvSpPr>
        <p:spPr>
          <a:xfrm>
            <a:off x="11519990" y="5618903"/>
            <a:ext cx="524933" cy="524933"/>
          </a:xfrm>
          <a:prstGeom prst="plus">
            <a:avLst>
              <a:gd name="adj" fmla="val 39516"/>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64" name="Google Shape;164;p5"/>
          <p:cNvSpPr/>
          <p:nvPr/>
        </p:nvSpPr>
        <p:spPr>
          <a:xfrm>
            <a:off x="9881559" y="976630"/>
            <a:ext cx="1336774" cy="120142"/>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65" name="Google Shape;165;p5"/>
          <p:cNvPicPr preferRelativeResize="0"/>
          <p:nvPr/>
        </p:nvPicPr>
        <p:blipFill>
          <a:blip r:embed="rId3">
            <a:alphaModFix/>
          </a:blip>
          <a:stretch>
            <a:fillRect/>
          </a:stretch>
        </p:blipFill>
        <p:spPr>
          <a:xfrm>
            <a:off x="5745075" y="1759975"/>
            <a:ext cx="5520250" cy="3685901"/>
          </a:xfrm>
          <a:prstGeom prst="rect">
            <a:avLst/>
          </a:prstGeom>
          <a:solidFill>
            <a:schemeClr val="lt1"/>
          </a:solid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6"/>
          <p:cNvSpPr txBox="1">
            <a:spLocks noGrp="1"/>
          </p:cNvSpPr>
          <p:nvPr>
            <p:ph type="title"/>
          </p:nvPr>
        </p:nvSpPr>
        <p:spPr>
          <a:xfrm>
            <a:off x="565150" y="27127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Rationale</a:t>
            </a:r>
            <a:endParaRPr/>
          </a:p>
        </p:txBody>
      </p:sp>
      <p:sp>
        <p:nvSpPr>
          <p:cNvPr id="171" name="Google Shape;171;p6"/>
          <p:cNvSpPr txBox="1">
            <a:spLocks noGrp="1"/>
          </p:cNvSpPr>
          <p:nvPr>
            <p:ph type="body" idx="1"/>
          </p:nvPr>
        </p:nvSpPr>
        <p:spPr>
          <a:xfrm>
            <a:off x="565150" y="1314450"/>
            <a:ext cx="5984100" cy="5205000"/>
          </a:xfrm>
          <a:prstGeom prst="rect">
            <a:avLst/>
          </a:prstGeom>
          <a:noFill/>
          <a:ln>
            <a:noFill/>
          </a:ln>
        </p:spPr>
        <p:txBody>
          <a:bodyPr spcFirstLastPara="1" wrap="square" lIns="91425" tIns="45700" rIns="91425" bIns="45700" anchor="t" anchorCtr="0">
            <a:noAutofit/>
          </a:bodyPr>
          <a:lstStyle/>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This research has been necessary as adolescence is also the period when lifetime health practices are developed. </a:t>
            </a:r>
            <a:endParaRPr sz="1900">
              <a:solidFill>
                <a:srgbClr val="000000"/>
              </a:solidFill>
            </a:endParaRPr>
          </a:p>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Intervention at this stage in the long run can save lives, deter smoking initiation and reduce health differences. Smoking in teenagers has decreased in number, yet the increasing consumption of e-cigarettes is not an easy issue (Virgili et al. 2022). </a:t>
            </a:r>
            <a:endParaRPr sz="1900">
              <a:solidFill>
                <a:srgbClr val="000000"/>
              </a:solidFill>
            </a:endParaRPr>
          </a:p>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Hence, this research is special because it discusses teenagers as a target audience in the UK and research on both conventional smoking and the connection between vaping and tobacco smoking. </a:t>
            </a:r>
            <a:endParaRPr sz="1900">
              <a:solidFill>
                <a:srgbClr val="000000"/>
              </a:solidFill>
            </a:endParaRPr>
          </a:p>
          <a:p>
            <a:pPr marL="228600" lvl="0" indent="-196850" algn="l" rtl="0">
              <a:lnSpc>
                <a:spcPct val="100000"/>
              </a:lnSpc>
              <a:spcBef>
                <a:spcPts val="1000"/>
              </a:spcBef>
              <a:spcAft>
                <a:spcPts val="0"/>
              </a:spcAft>
              <a:buClr>
                <a:srgbClr val="000000"/>
              </a:buClr>
              <a:buSzPts val="1900"/>
              <a:buFont typeface="Noto Sans Symbols"/>
              <a:buChar char="✔"/>
            </a:pPr>
            <a:r>
              <a:rPr lang="en-GB" sz="1900">
                <a:solidFill>
                  <a:srgbClr val="000000"/>
                </a:solidFill>
              </a:rPr>
              <a:t>Therefore, this research can be used to bridge the gap between marketing impact and design, as it raises the voices and perspectives of teenagers.</a:t>
            </a:r>
            <a:endParaRPr sz="1900">
              <a:solidFill>
                <a:srgbClr val="000000"/>
              </a:solidFill>
            </a:endParaRPr>
          </a:p>
        </p:txBody>
      </p:sp>
      <p:pic>
        <p:nvPicPr>
          <p:cNvPr id="172" name="Google Shape;172;p6"/>
          <p:cNvPicPr preferRelativeResize="0"/>
          <p:nvPr/>
        </p:nvPicPr>
        <p:blipFill rotWithShape="1">
          <a:blip r:embed="rId3">
            <a:alphaModFix/>
          </a:blip>
          <a:srcRect/>
          <a:stretch/>
        </p:blipFill>
        <p:spPr>
          <a:xfrm>
            <a:off x="6678781" y="1893434"/>
            <a:ext cx="4539550" cy="3071150"/>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76"/>
        <p:cNvGrpSpPr/>
        <p:nvPr/>
      </p:nvGrpSpPr>
      <p:grpSpPr>
        <a:xfrm>
          <a:off x="0" y="0"/>
          <a:ext cx="0" cy="0"/>
          <a:chOff x="0" y="0"/>
          <a:chExt cx="0" cy="0"/>
        </a:xfrm>
      </p:grpSpPr>
      <p:sp>
        <p:nvSpPr>
          <p:cNvPr id="177" name="Google Shape;177;p7"/>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78" name="Google Shape;178;p7"/>
          <p:cNvSpPr/>
          <p:nvPr/>
        </p:nvSpPr>
        <p:spPr>
          <a:xfrm>
            <a:off x="0" y="-1"/>
            <a:ext cx="10549940" cy="6858000"/>
          </a:xfrm>
          <a:prstGeom prst="rect">
            <a:avLst/>
          </a:prstGeom>
          <a:gradFill>
            <a:gsLst>
              <a:gs pos="0">
                <a:srgbClr val="000000">
                  <a:alpha val="54901"/>
                </a:srgbClr>
              </a:gs>
              <a:gs pos="32000">
                <a:srgbClr val="000000">
                  <a:alpha val="66666"/>
                </a:srgbClr>
              </a:gs>
              <a:gs pos="99000">
                <a:srgbClr val="000000">
                  <a:alpha val="54901"/>
                </a:srgbClr>
              </a:gs>
              <a:gs pos="100000">
                <a:srgbClr val="000000">
                  <a:alpha val="54901"/>
                </a:srgbClr>
              </a:gs>
            </a:gsLst>
            <a:path path="circle">
              <a:fillToRect r="100000" b="100000"/>
            </a:path>
            <a:tileRect l="-100000" t="-100000"/>
          </a:gradFill>
          <a:ln>
            <a:noFill/>
          </a:ln>
        </p:spPr>
        <p:txBody>
          <a:bodyPr spcFirstLastPara="1" wrap="square" lIns="50800" tIns="50800" rIns="50800" bIns="50800" anchor="ctr" anchorCtr="0">
            <a:noAutofit/>
          </a:bodyPr>
          <a:lstStyle/>
          <a:p>
            <a:pPr marL="0" marR="0" lvl="0" indent="0" algn="ctr" rtl="0">
              <a:lnSpc>
                <a:spcPct val="100000"/>
              </a:lnSpc>
              <a:spcBef>
                <a:spcPts val="0"/>
              </a:spcBef>
              <a:spcAft>
                <a:spcPts val="0"/>
              </a:spcAft>
              <a:buClr>
                <a:schemeClr val="lt1"/>
              </a:buClr>
              <a:buSzPts val="2600"/>
              <a:buFont typeface="Arial"/>
              <a:buNone/>
            </a:pPr>
            <a:endParaRPr sz="2600" b="0" i="0" u="none" strike="noStrike" cap="none">
              <a:solidFill>
                <a:srgbClr val="FFFFFF"/>
              </a:solidFill>
              <a:latin typeface="Arial"/>
              <a:ea typeface="Arial"/>
              <a:cs typeface="Arial"/>
              <a:sym typeface="Arial"/>
            </a:endParaRPr>
          </a:p>
        </p:txBody>
      </p:sp>
      <p:sp>
        <p:nvSpPr>
          <p:cNvPr id="179" name="Google Shape;179;p7"/>
          <p:cNvSpPr/>
          <p:nvPr/>
        </p:nvSpPr>
        <p:spPr>
          <a:xfrm>
            <a:off x="9881559" y="976630"/>
            <a:ext cx="1336774" cy="120142"/>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Arial"/>
              <a:ea typeface="Arial"/>
              <a:cs typeface="Arial"/>
              <a:sym typeface="Arial"/>
            </a:endParaRPr>
          </a:p>
        </p:txBody>
      </p:sp>
      <p:sp>
        <p:nvSpPr>
          <p:cNvPr id="180" name="Google Shape;180;p7"/>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1"/>
              </a:buClr>
              <a:buSzPts val="4400"/>
              <a:buFont typeface="Play"/>
              <a:buNone/>
            </a:pPr>
            <a:r>
              <a:rPr lang="en-GB"/>
              <a:t>Research Questions</a:t>
            </a:r>
            <a:endParaRPr/>
          </a:p>
        </p:txBody>
      </p:sp>
      <p:sp>
        <p:nvSpPr>
          <p:cNvPr id="181" name="Google Shape;181;p7"/>
          <p:cNvSpPr txBox="1">
            <a:spLocks noGrp="1"/>
          </p:cNvSpPr>
          <p:nvPr>
            <p:ph type="body" idx="1"/>
          </p:nvPr>
        </p:nvSpPr>
        <p:spPr>
          <a:xfrm>
            <a:off x="565150" y="2691650"/>
            <a:ext cx="9777300" cy="31887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1"/>
              </a:buClr>
              <a:buSzPts val="2400"/>
              <a:buFont typeface="Arial"/>
              <a:buNone/>
            </a:pPr>
            <a:r>
              <a:rPr lang="en-GB"/>
              <a:t>What is the effectiveness of the public health campaigns in reducing the use of tobacco among teens within the UK, and what can be done better to make the campaigns effective?</a:t>
            </a:r>
            <a:endParaRPr/>
          </a:p>
          <a:p>
            <a:pPr marL="228600" lvl="0" indent="-76200" algn="l" rtl="0">
              <a:lnSpc>
                <a:spcPct val="100000"/>
              </a:lnSpc>
              <a:spcBef>
                <a:spcPts val="1000"/>
              </a:spcBef>
              <a:spcAft>
                <a:spcPts val="0"/>
              </a:spcAft>
              <a:buClr>
                <a:schemeClr val="lt1"/>
              </a:buClr>
              <a:buSzPts val="2400"/>
              <a:buNone/>
            </a:pPr>
            <a:endParaRPr/>
          </a:p>
        </p:txBody>
      </p:sp>
      <p:sp>
        <p:nvSpPr>
          <p:cNvPr id="182" name="Google Shape;182;p7"/>
          <p:cNvSpPr/>
          <p:nvPr/>
        </p:nvSpPr>
        <p:spPr>
          <a:xfrm>
            <a:off x="10342508" y="5618903"/>
            <a:ext cx="524933" cy="524933"/>
          </a:xfrm>
          <a:prstGeom prst="plus">
            <a:avLst>
              <a:gd name="adj" fmla="val 39516"/>
            </a:avLst>
          </a:prstGeom>
          <a:solidFill>
            <a:schemeClr val="lt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Arial"/>
              <a:buNone/>
            </a:pPr>
            <a:endParaRPr sz="1800" b="0" i="0" u="none" strike="noStrike" cap="none">
              <a:solidFill>
                <a:srgbClr val="FFFFFF"/>
              </a:solidFill>
              <a:latin typeface="Arial"/>
              <a:ea typeface="Arial"/>
              <a:cs typeface="Arial"/>
              <a:sym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86"/>
        <p:cNvGrpSpPr/>
        <p:nvPr/>
      </p:nvGrpSpPr>
      <p:grpSpPr>
        <a:xfrm>
          <a:off x="0" y="0"/>
          <a:ext cx="0" cy="0"/>
          <a:chOff x="0" y="0"/>
          <a:chExt cx="0" cy="0"/>
        </a:xfrm>
      </p:grpSpPr>
      <p:sp>
        <p:nvSpPr>
          <p:cNvPr id="187" name="Google Shape;187;p8"/>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88" name="Google Shape;188;p8"/>
          <p:cNvSpPr/>
          <p:nvPr/>
        </p:nvSpPr>
        <p:spPr>
          <a:xfrm>
            <a:off x="-113775" y="-1"/>
            <a:ext cx="10549800" cy="6858000"/>
          </a:xfrm>
          <a:prstGeom prst="rect">
            <a:avLst/>
          </a:prstGeom>
          <a:gradFill>
            <a:gsLst>
              <a:gs pos="0">
                <a:srgbClr val="000000">
                  <a:alpha val="54901"/>
                </a:srgbClr>
              </a:gs>
              <a:gs pos="32000">
                <a:srgbClr val="000000">
                  <a:alpha val="66666"/>
                </a:srgbClr>
              </a:gs>
              <a:gs pos="99000">
                <a:srgbClr val="000000">
                  <a:alpha val="54901"/>
                </a:srgbClr>
              </a:gs>
              <a:gs pos="100000">
                <a:srgbClr val="000000">
                  <a:alpha val="54901"/>
                </a:srgbClr>
              </a:gs>
            </a:gsLst>
            <a:path path="circle">
              <a:fillToRect r="100000" b="100000"/>
            </a:path>
            <a:tileRect l="-100000" t="-100000"/>
          </a:gradFill>
          <a:ln>
            <a:noFill/>
          </a:ln>
        </p:spPr>
        <p:txBody>
          <a:bodyPr spcFirstLastPara="1" wrap="square" lIns="50800" tIns="50800" rIns="50800" bIns="50800" anchor="ctr" anchorCtr="0">
            <a:noAutofit/>
          </a:bodyPr>
          <a:lstStyle/>
          <a:p>
            <a:pPr marL="0" marR="0" lvl="0" indent="0" algn="ctr" rtl="0">
              <a:spcBef>
                <a:spcPts val="0"/>
              </a:spcBef>
              <a:spcAft>
                <a:spcPts val="0"/>
              </a:spcAft>
              <a:buNone/>
            </a:pPr>
            <a:endParaRPr sz="2600" cap="none">
              <a:solidFill>
                <a:srgbClr val="FFFFFF"/>
              </a:solidFill>
              <a:latin typeface="Arial"/>
              <a:ea typeface="Arial"/>
              <a:cs typeface="Arial"/>
              <a:sym typeface="Arial"/>
            </a:endParaRPr>
          </a:p>
        </p:txBody>
      </p:sp>
      <p:sp>
        <p:nvSpPr>
          <p:cNvPr id="189" name="Google Shape;189;p8"/>
          <p:cNvSpPr/>
          <p:nvPr/>
        </p:nvSpPr>
        <p:spPr>
          <a:xfrm>
            <a:off x="9881559" y="976630"/>
            <a:ext cx="1336774" cy="120142"/>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90" name="Google Shape;190;p8"/>
          <p:cNvSpPr txBox="1">
            <a:spLocks noGrp="1"/>
          </p:cNvSpPr>
          <p:nvPr>
            <p:ph type="title"/>
          </p:nvPr>
        </p:nvSpPr>
        <p:spPr>
          <a:xfrm>
            <a:off x="288374" y="313421"/>
            <a:ext cx="8267400" cy="144660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lt1"/>
              </a:buClr>
              <a:buSzPts val="4400"/>
              <a:buFont typeface="Play"/>
              <a:buNone/>
            </a:pPr>
            <a:r>
              <a:rPr lang="en-GB"/>
              <a:t>Research Aims &amp; Objectives</a:t>
            </a:r>
            <a:endParaRPr/>
          </a:p>
        </p:txBody>
      </p:sp>
      <p:sp>
        <p:nvSpPr>
          <p:cNvPr id="191" name="Google Shape;191;p8"/>
          <p:cNvSpPr txBox="1">
            <a:spLocks noGrp="1"/>
          </p:cNvSpPr>
          <p:nvPr>
            <p:ph type="body" idx="1"/>
          </p:nvPr>
        </p:nvSpPr>
        <p:spPr>
          <a:xfrm>
            <a:off x="288375" y="1414200"/>
            <a:ext cx="6486900" cy="486690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Clr>
                <a:schemeClr val="lt1"/>
              </a:buClr>
              <a:buSzPts val="1500"/>
              <a:buNone/>
            </a:pPr>
            <a:r>
              <a:rPr lang="en-GB" sz="1800"/>
              <a:t>To critically discuss the position and performance of the role of public health campaigns in the prevention and reduction of tobacco use among underage people in the UK.</a:t>
            </a:r>
            <a:endParaRPr sz="1800"/>
          </a:p>
          <a:p>
            <a:pPr marL="0" lvl="0" indent="0" algn="l" rtl="0">
              <a:lnSpc>
                <a:spcPct val="100000"/>
              </a:lnSpc>
              <a:spcBef>
                <a:spcPts val="1000"/>
              </a:spcBef>
              <a:spcAft>
                <a:spcPts val="0"/>
              </a:spcAft>
              <a:buClr>
                <a:schemeClr val="lt1"/>
              </a:buClr>
              <a:buSzPts val="1500"/>
              <a:buNone/>
            </a:pPr>
            <a:endParaRPr sz="1800"/>
          </a:p>
          <a:p>
            <a:pPr marL="0" lvl="0" indent="0" algn="l" rtl="0">
              <a:lnSpc>
                <a:spcPct val="100000"/>
              </a:lnSpc>
              <a:spcBef>
                <a:spcPts val="1000"/>
              </a:spcBef>
              <a:spcAft>
                <a:spcPts val="0"/>
              </a:spcAft>
              <a:buClr>
                <a:schemeClr val="lt1"/>
              </a:buClr>
              <a:buSzPts val="1500"/>
              <a:buNone/>
            </a:pPr>
            <a:r>
              <a:rPr lang="en-GB" sz="1800"/>
              <a:t>Objectives:</a:t>
            </a:r>
            <a:endParaRPr sz="1800"/>
          </a:p>
          <a:p>
            <a:pPr marL="457200" lvl="0" indent="-441960" algn="l" rtl="0">
              <a:lnSpc>
                <a:spcPct val="100000"/>
              </a:lnSpc>
              <a:spcBef>
                <a:spcPts val="1000"/>
              </a:spcBef>
              <a:spcAft>
                <a:spcPts val="0"/>
              </a:spcAft>
              <a:buClr>
                <a:schemeClr val="lt1"/>
              </a:buClr>
              <a:buSzPts val="1800"/>
              <a:buAutoNum type="arabicPeriod"/>
            </a:pPr>
            <a:r>
              <a:rPr lang="en-GB" sz="1800"/>
              <a:t>To examine the rates and tendencies of the use of tobacco and e-cigarettes among adolescents in the UK, relying on the recent statistics provided by governmental and non-governmental organisations.</a:t>
            </a:r>
            <a:endParaRPr sz="1800"/>
          </a:p>
          <a:p>
            <a:pPr marL="457200" lvl="0" indent="-441960" algn="l" rtl="0">
              <a:lnSpc>
                <a:spcPct val="100000"/>
              </a:lnSpc>
              <a:spcBef>
                <a:spcPts val="1000"/>
              </a:spcBef>
              <a:spcAft>
                <a:spcPts val="0"/>
              </a:spcAft>
              <a:buClr>
                <a:schemeClr val="lt1"/>
              </a:buClr>
              <a:buSzPts val="1800"/>
              <a:buAutoNum type="arabicPeriod"/>
            </a:pPr>
            <a:r>
              <a:rPr lang="en-GB" sz="1800"/>
              <a:t>To analyse the way, everything, and the way the existing teenage-focused public health campaigns are designed, rolled out, and assess them so as to see their pros and cons.</a:t>
            </a:r>
            <a:endParaRPr sz="1800"/>
          </a:p>
          <a:p>
            <a:pPr marL="457200" lvl="0" indent="-441960" algn="l" rtl="0">
              <a:lnSpc>
                <a:spcPct val="100000"/>
              </a:lnSpc>
              <a:spcBef>
                <a:spcPts val="1000"/>
              </a:spcBef>
              <a:spcAft>
                <a:spcPts val="0"/>
              </a:spcAft>
              <a:buClr>
                <a:schemeClr val="lt1"/>
              </a:buClr>
              <a:buSzPts val="1800"/>
              <a:buAutoNum type="arabicPeriod"/>
            </a:pPr>
            <a:r>
              <a:rPr lang="en-GB" sz="1800"/>
              <a:t>To make recommendations on more interactive, youth-focused, public health campaigns that address traditional smoking and vaping.</a:t>
            </a:r>
            <a:endParaRPr sz="1800"/>
          </a:p>
          <a:p>
            <a:pPr marL="228600" lvl="0" indent="-99060" algn="l" rtl="0">
              <a:lnSpc>
                <a:spcPct val="100000"/>
              </a:lnSpc>
              <a:spcBef>
                <a:spcPts val="1000"/>
              </a:spcBef>
              <a:spcAft>
                <a:spcPts val="0"/>
              </a:spcAft>
              <a:buClr>
                <a:schemeClr val="lt1"/>
              </a:buClr>
              <a:buSzPts val="1500"/>
              <a:buNone/>
            </a:pPr>
            <a:endParaRPr sz="1500"/>
          </a:p>
        </p:txBody>
      </p:sp>
      <p:sp>
        <p:nvSpPr>
          <p:cNvPr id="192" name="Google Shape;192;p8"/>
          <p:cNvSpPr/>
          <p:nvPr/>
        </p:nvSpPr>
        <p:spPr>
          <a:xfrm>
            <a:off x="10342508" y="5618903"/>
            <a:ext cx="524933" cy="524933"/>
          </a:xfrm>
          <a:prstGeom prst="plus">
            <a:avLst>
              <a:gd name="adj" fmla="val 39516"/>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pic>
        <p:nvPicPr>
          <p:cNvPr id="193" name="Google Shape;193;p8"/>
          <p:cNvPicPr preferRelativeResize="0"/>
          <p:nvPr/>
        </p:nvPicPr>
        <p:blipFill rotWithShape="1">
          <a:blip r:embed="rId3">
            <a:alphaModFix/>
          </a:blip>
          <a:srcRect/>
          <a:stretch/>
        </p:blipFill>
        <p:spPr>
          <a:xfrm>
            <a:off x="7506975" y="1760025"/>
            <a:ext cx="3840725" cy="3171724"/>
          </a:xfrm>
          <a:prstGeom prst="rect">
            <a:avLst/>
          </a:prstGeom>
          <a:noFill/>
          <a:ln w="9525" cap="flat" cmpd="sng">
            <a:solidFill>
              <a:srgbClr val="000000"/>
            </a:solidFill>
            <a:prstDash val="solid"/>
            <a:round/>
            <a:headEnd type="none" w="sm" len="sm"/>
            <a:tailEnd type="none" w="sm" len="sm"/>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9"/>
          <p:cNvSpPr txBox="1">
            <a:spLocks noGrp="1"/>
          </p:cNvSpPr>
          <p:nvPr>
            <p:ph type="title"/>
          </p:nvPr>
        </p:nvSpPr>
        <p:spPr>
          <a:xfrm>
            <a:off x="565149" y="1204721"/>
            <a:ext cx="8267296" cy="1446550"/>
          </a:xfrm>
          <a:prstGeom prst="rect">
            <a:avLst/>
          </a:prstGeom>
          <a:noFill/>
          <a:ln>
            <a:noFill/>
          </a:ln>
        </p:spPr>
        <p:txBody>
          <a:bodyPr spcFirstLastPara="1" wrap="square" lIns="91425" tIns="45700" rIns="91425" bIns="45700" anchor="t" anchorCtr="0">
            <a:normAutofit/>
          </a:bodyPr>
          <a:lstStyle/>
          <a:p>
            <a:pPr marL="0" lvl="0" indent="0" algn="l" rtl="0">
              <a:lnSpc>
                <a:spcPct val="100000"/>
              </a:lnSpc>
              <a:spcBef>
                <a:spcPts val="0"/>
              </a:spcBef>
              <a:spcAft>
                <a:spcPts val="0"/>
              </a:spcAft>
              <a:buClr>
                <a:schemeClr val="dk1"/>
              </a:buClr>
              <a:buSzPts val="4400"/>
              <a:buFont typeface="Play"/>
              <a:buNone/>
            </a:pPr>
            <a:r>
              <a:rPr lang="en-GB"/>
              <a:t>Research Impact</a:t>
            </a:r>
            <a:endParaRPr/>
          </a:p>
        </p:txBody>
      </p:sp>
      <p:sp>
        <p:nvSpPr>
          <p:cNvPr id="199" name="Google Shape;199;p9"/>
          <p:cNvSpPr txBox="1">
            <a:spLocks noGrp="1"/>
          </p:cNvSpPr>
          <p:nvPr>
            <p:ph type="body" idx="1"/>
          </p:nvPr>
        </p:nvSpPr>
        <p:spPr>
          <a:xfrm>
            <a:off x="565149" y="2428875"/>
            <a:ext cx="9655175" cy="3451349"/>
          </a:xfrm>
          <a:prstGeom prst="rect">
            <a:avLst/>
          </a:prstGeom>
          <a:noFill/>
          <a:ln>
            <a:noFill/>
          </a:ln>
        </p:spPr>
        <p:txBody>
          <a:bodyPr spcFirstLastPara="1" wrap="square" lIns="91425" tIns="45700" rIns="91425" bIns="45700" anchor="t" anchorCtr="0">
            <a:noAutofit/>
          </a:bodyPr>
          <a:lstStyle/>
          <a:p>
            <a:pPr marL="228600" lvl="0" indent="-209550" algn="just" rtl="0">
              <a:spcBef>
                <a:spcPts val="0"/>
              </a:spcBef>
              <a:spcAft>
                <a:spcPts val="0"/>
              </a:spcAft>
              <a:buSzPts val="1500"/>
              <a:buFont typeface="Arial"/>
              <a:buChar char="✔"/>
            </a:pPr>
            <a:r>
              <a:rPr lang="en-GB" sz="1500" b="1"/>
              <a:t>For Teenagers: </a:t>
            </a:r>
            <a:r>
              <a:rPr lang="en-GB" sz="1500"/>
              <a:t>The main target population of this research is teenagers. Hence, the results would result in creating campaigns that are actually relevant to the lives of adolescents in both the sense of language, imagery, and media that are relevant to their everyday life (Enyioha </a:t>
            </a:r>
            <a:r>
              <a:rPr lang="en-GB" sz="1500" i="1"/>
              <a:t>et al.</a:t>
            </a:r>
            <a:r>
              <a:rPr lang="en-GB" sz="1500"/>
              <a:t> 2024).</a:t>
            </a:r>
            <a:endParaRPr sz="1500"/>
          </a:p>
          <a:p>
            <a:pPr marL="228600" lvl="0" indent="-209550" algn="just" rtl="0">
              <a:spcBef>
                <a:spcPts val="1000"/>
              </a:spcBef>
              <a:spcAft>
                <a:spcPts val="0"/>
              </a:spcAft>
              <a:buSzPts val="1500"/>
              <a:buFont typeface="Arial"/>
              <a:buChar char="✔"/>
            </a:pPr>
            <a:r>
              <a:rPr lang="en-GB" sz="1500" b="1"/>
              <a:t>In the case of Public Health Programmes</a:t>
            </a:r>
            <a:r>
              <a:rPr lang="en-GB" sz="1500"/>
              <a:t>: Health campaigns are costly, and findings in this research can guarantee the investments are oriented toward strategies that yield the best results (Gannon </a:t>
            </a:r>
            <a:r>
              <a:rPr lang="en-GB" sz="1500" i="1"/>
              <a:t>et al.</a:t>
            </a:r>
            <a:r>
              <a:rPr lang="en-GB" sz="1500"/>
              <a:t> 2023). </a:t>
            </a:r>
            <a:endParaRPr sz="1500"/>
          </a:p>
          <a:p>
            <a:pPr marL="228600" lvl="0" indent="-209550" algn="just" rtl="0">
              <a:spcBef>
                <a:spcPts val="1000"/>
              </a:spcBef>
              <a:spcAft>
                <a:spcPts val="0"/>
              </a:spcAft>
              <a:buSzPts val="1500"/>
              <a:buFont typeface="Arial"/>
              <a:buChar char="✔"/>
            </a:pPr>
            <a:r>
              <a:rPr lang="en-GB" sz="1500" b="1"/>
              <a:t>For Policy Development</a:t>
            </a:r>
            <a:r>
              <a:rPr lang="en-GB" sz="1500"/>
              <a:t>: This research would help the UK to attain a smoke-free generation by 2030 (Gov.uk, 2023). </a:t>
            </a:r>
            <a:endParaRPr sz="1500"/>
          </a:p>
          <a:p>
            <a:pPr marL="228600" lvl="0" indent="-209550" algn="just" rtl="0">
              <a:spcBef>
                <a:spcPts val="1000"/>
              </a:spcBef>
              <a:spcAft>
                <a:spcPts val="0"/>
              </a:spcAft>
              <a:buSzPts val="1500"/>
              <a:buFont typeface="Arial"/>
              <a:buChar char="✔"/>
            </a:pPr>
            <a:r>
              <a:rPr lang="en-GB" sz="1500" b="1"/>
              <a:t>In the case of Health and Social Care Professionals</a:t>
            </a:r>
            <a:r>
              <a:rPr lang="en-GB" sz="1500"/>
              <a:t>: Teachers, nurses and youth workers would have a deeper insight into the effective ways to strengthen the messages of the campaign as they engage with the youth (DiCasmirro </a:t>
            </a:r>
            <a:r>
              <a:rPr lang="en-GB" sz="1500" i="1"/>
              <a:t>et al.</a:t>
            </a:r>
            <a:r>
              <a:rPr lang="en-GB" sz="1500"/>
              <a:t> 2025). </a:t>
            </a:r>
            <a:endParaRPr sz="1500"/>
          </a:p>
          <a:p>
            <a:pPr marL="228600" lvl="0" indent="-209550" algn="just" rtl="0">
              <a:spcBef>
                <a:spcPts val="1000"/>
              </a:spcBef>
              <a:spcAft>
                <a:spcPts val="0"/>
              </a:spcAft>
              <a:buSzPts val="1500"/>
              <a:buFont typeface="Arial"/>
              <a:buChar char="✔"/>
            </a:pPr>
            <a:r>
              <a:rPr lang="en-GB" sz="1500" b="1"/>
              <a:t>For Wider Society</a:t>
            </a:r>
            <a:r>
              <a:rPr lang="en-GB" sz="1500"/>
              <a:t>: The long-term effects of reducing the incidence of smoking in teens are that it reduces the financial burden on the NHS (Hatchard </a:t>
            </a:r>
            <a:r>
              <a:rPr lang="en-GB" sz="1500" i="1"/>
              <a:t>et al.</a:t>
            </a:r>
            <a:r>
              <a:rPr lang="en-GB" sz="1500"/>
              <a:t> 2023). </a:t>
            </a:r>
            <a:endParaRPr sz="3300">
              <a:solidFill>
                <a:srgbClr val="0D0D0D"/>
              </a:solidFill>
            </a:endParaRPr>
          </a:p>
        </p:txBody>
      </p:sp>
    </p:spTree>
  </p:cSld>
  <p:clrMapOvr>
    <a:masterClrMapping/>
  </p:clrMapOvr>
</p:sld>
</file>

<file path=ppt/theme/theme1.xml><?xml version="1.0" encoding="utf-8"?>
<a:theme xmlns:a="http://schemas.openxmlformats.org/drawingml/2006/main" name="Madrid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adridVTI">
  <a:themeElements>
    <a:clrScheme name="AnalogousFromRegularSeed_2SEEDS">
      <a:dk1>
        <a:srgbClr val="000000"/>
      </a:dk1>
      <a:lt1>
        <a:srgbClr val="FFFFFF"/>
      </a:lt1>
      <a:dk2>
        <a:srgbClr val="1B2F2F"/>
      </a:dk2>
      <a:lt2>
        <a:srgbClr val="F3F1F0"/>
      </a:lt2>
      <a:accent1>
        <a:srgbClr val="3B9EB1"/>
      </a:accent1>
      <a:accent2>
        <a:srgbClr val="46B196"/>
      </a:accent2>
      <a:accent3>
        <a:srgbClr val="4D7FC3"/>
      </a:accent3>
      <a:accent4>
        <a:srgbClr val="B13B3E"/>
      </a:accent4>
      <a:accent5>
        <a:srgbClr val="C37B4D"/>
      </a:accent5>
      <a:accent6>
        <a:srgbClr val="B19B3B"/>
      </a:accent6>
      <a:hlink>
        <a:srgbClr val="BF5641"/>
      </a:hlink>
      <a:folHlink>
        <a:srgbClr val="7F7F7F"/>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732</Words>
  <Application>Microsoft Office PowerPoint</Application>
  <PresentationFormat>Widescreen</PresentationFormat>
  <Paragraphs>42</Paragraphs>
  <Slides>7</Slides>
  <Notes>7</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7</vt:i4>
      </vt:variant>
    </vt:vector>
  </HeadingPairs>
  <TitlesOfParts>
    <vt:vector size="13" baseType="lpstr">
      <vt:lpstr>Play</vt:lpstr>
      <vt:lpstr>Noto Sans Symbols</vt:lpstr>
      <vt:lpstr>Arial</vt:lpstr>
      <vt:lpstr>NTR</vt:lpstr>
      <vt:lpstr>MadridVTI</vt:lpstr>
      <vt:lpstr>MadridVTI</vt:lpstr>
      <vt:lpstr>THE ROLE OF PUBLIC HEALTH CAMPAIGNS IN REDUCING THE PREVALENCE OF TOBACCO USE AMONG TEENAGERS IN THE UK </vt:lpstr>
      <vt:lpstr>Contents</vt:lpstr>
      <vt:lpstr>Prevalence</vt:lpstr>
      <vt:lpstr>Rationale</vt:lpstr>
      <vt:lpstr>Research Questions</vt:lpstr>
      <vt:lpstr>Research Aims &amp; Objectives</vt:lpstr>
      <vt:lpstr>Research Impact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2025-10-10T16:49:46Z</dcterms:created>
  <dcterms:modified xsi:type="dcterms:W3CDTF">2025-10-13T06:52:45Z</dcterms:modified>
</cp:coreProperties>
</file>