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00"/>
    <a:srgbClr val="6600FF"/>
    <a:srgbClr val="33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88" d="100"/>
          <a:sy n="88" d="100"/>
        </p:scale>
        <p:origin x="69" y="4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383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187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985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693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3538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326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120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542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038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609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430424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7371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962590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8278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3789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845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D09FE0-2FAB-4C8E-91F7-8B1B5D3D0C8F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8C60D58-F1AD-4BE3-A38B-F27850C03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973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359E8-C426-4CE3-A567-77E9993B54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3701" y="1168400"/>
            <a:ext cx="10820400" cy="939800"/>
          </a:xfrm>
        </p:spPr>
        <p:txBody>
          <a:bodyPr>
            <a:normAutofit fontScale="90000"/>
          </a:bodyPr>
          <a:lstStyle/>
          <a:p>
            <a:pPr>
              <a:spcAft>
                <a:spcPts val="600"/>
              </a:spcAft>
            </a:pPr>
            <a:br>
              <a:rPr lang="en-GB" dirty="0">
                <a:solidFill>
                  <a:srgbClr val="6600FF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        </a:t>
            </a:r>
            <a:br>
              <a:rPr lang="en-GB" dirty="0"/>
            </a:b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7DB36A4-CD40-4039-AD33-EAEB6FFD1B93}"/>
              </a:ext>
            </a:extLst>
          </p:cNvPr>
          <p:cNvSpPr/>
          <p:nvPr/>
        </p:nvSpPr>
        <p:spPr>
          <a:xfrm>
            <a:off x="8439149" y="4434019"/>
            <a:ext cx="33481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b="1" i="1" u="sng" dirty="0">
                <a:latin typeface="Calibri" panose="020F0502020204030204" pitchFamily="34" charset="0"/>
                <a:ea typeface="Times New Roman" panose="02020603050405020304" pitchFamily="18" charset="0"/>
              </a:rPr>
              <a:t>Tips for Creating Effective Charts:</a:t>
            </a:r>
            <a:endParaRPr lang="en-GB" b="1" i="1" u="sng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46F1242-51E6-4355-BF01-556B96451029}"/>
              </a:ext>
            </a:extLst>
          </p:cNvPr>
          <p:cNvSpPr/>
          <p:nvPr/>
        </p:nvSpPr>
        <p:spPr>
          <a:xfrm>
            <a:off x="393701" y="94554"/>
            <a:ext cx="10992032" cy="92333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Creating charts in Microsoft Word allows you to visually present data and trends, making your documents clearer and more engaging. Whether you’re writing a report, proposal, or presentation, a well-designed chart can make your information easier to understand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0BDDF4D-A7BF-4499-8FF4-AC9A1291374D}"/>
              </a:ext>
            </a:extLst>
          </p:cNvPr>
          <p:cNvSpPr/>
          <p:nvPr/>
        </p:nvSpPr>
        <p:spPr>
          <a:xfrm>
            <a:off x="7249887" y="1569992"/>
            <a:ext cx="461342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 Andrzej Kyrcz Student Number 2419584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444A01-29A4-4D02-B489-2C647E0278A0}"/>
              </a:ext>
            </a:extLst>
          </p:cNvPr>
          <p:cNvSpPr/>
          <p:nvPr/>
        </p:nvSpPr>
        <p:spPr>
          <a:xfrm>
            <a:off x="548631" y="1874242"/>
            <a:ext cx="30221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solidFill>
                  <a:srgbClr val="FF0000"/>
                </a:solidFill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📌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b="1" dirty="0">
                <a:latin typeface="Calibri" panose="020F0502020204030204" pitchFamily="34" charset="0"/>
                <a:ea typeface="Times New Roman" panose="02020603050405020304" pitchFamily="18" charset="0"/>
              </a:rPr>
              <a:t>Step-by-Step Instructions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: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39BB9CB-54E6-49F5-9E1D-337060572E4B}"/>
              </a:ext>
            </a:extLst>
          </p:cNvPr>
          <p:cNvSpPr/>
          <p:nvPr/>
        </p:nvSpPr>
        <p:spPr>
          <a:xfrm>
            <a:off x="126360" y="5516007"/>
            <a:ext cx="4301949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Column – for comparing values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Line – for showing trends over time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Pie – for showing proportions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Bar, Area, Scatter, etc.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Click OK once you have selected your chart type</a:t>
            </a:r>
            <a:r>
              <a:rPr lang="en-GB" b="1" dirty="0">
                <a:latin typeface="Calibri" panose="020F0502020204030204" pitchFamily="34" charset="0"/>
                <a:ea typeface="Times New Roman" panose="02020603050405020304" pitchFamily="18" charset="0"/>
              </a:rPr>
              <a:t>.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5DB94FC-FDA7-48C8-A5B2-60F675FDC76B}"/>
              </a:ext>
            </a:extLst>
          </p:cNvPr>
          <p:cNvSpPr/>
          <p:nvPr/>
        </p:nvSpPr>
        <p:spPr>
          <a:xfrm>
            <a:off x="5219901" y="1920848"/>
            <a:ext cx="518139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6. Enter your data in the Excel sheet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Word will automatically open a small Excel spreadsheet with sample data. Replace the sample data with your own values. The chart in Word updates automatically as you edit the numbers.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7. Close the spreadsheet window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After entering your data, close the spreadsheet window. Your chart remains embedded in the Word document.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8. Format your chart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Click on the chart to see the Chart Tools appear in the ribbon. Use the Design and Format tabs to: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300C828-49CA-4B59-AC6A-B56290E237E7}"/>
              </a:ext>
            </a:extLst>
          </p:cNvPr>
          <p:cNvSpPr/>
          <p:nvPr/>
        </p:nvSpPr>
        <p:spPr>
          <a:xfrm>
            <a:off x="69666" y="2323656"/>
            <a:ext cx="4661185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1. </a:t>
            </a: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Open your Word document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Start Microsoft Word and open the document where you would like to insert the chart.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 Click where you want to place the chart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Place your cursor in the exact spot where the chart should appear in the document.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 Go to the ‘Insert’ tab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At the top of the screen, click the Insert tab on the ribbon.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the Illustrations group, click the Chart icon. A dialog box titled Insert Chart will appear.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Choose a chart type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Select the chart that best represents your data: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4" name="Flowchart: Alternate Process 13">
            <a:extLst>
              <a:ext uri="{FF2B5EF4-FFF2-40B4-BE49-F238E27FC236}">
                <a16:creationId xmlns:a16="http://schemas.microsoft.com/office/drawing/2014/main" id="{73CDCBB0-599F-47E9-8457-4843C8B0649D}"/>
              </a:ext>
            </a:extLst>
          </p:cNvPr>
          <p:cNvSpPr/>
          <p:nvPr/>
        </p:nvSpPr>
        <p:spPr>
          <a:xfrm>
            <a:off x="126359" y="2286735"/>
            <a:ext cx="4301949" cy="680427"/>
          </a:xfrm>
          <a:prstGeom prst="flowChartAlternate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endParaRPr lang="en-GB" sz="12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Open your Word document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Start Microsoft Word and open the document where you would like to insert the chart.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6" name="Flowchart: Alternate Process 15">
            <a:extLst>
              <a:ext uri="{FF2B5EF4-FFF2-40B4-BE49-F238E27FC236}">
                <a16:creationId xmlns:a16="http://schemas.microsoft.com/office/drawing/2014/main" id="{18C1BDE1-4EA4-4287-AB32-B2B46A704F13}"/>
              </a:ext>
            </a:extLst>
          </p:cNvPr>
          <p:cNvSpPr/>
          <p:nvPr/>
        </p:nvSpPr>
        <p:spPr>
          <a:xfrm>
            <a:off x="126359" y="3033739"/>
            <a:ext cx="4301948" cy="680427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0"/>
              </a:spcAft>
            </a:pPr>
            <a:endParaRPr lang="en-GB" sz="1200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 Click where you want to place the chart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Place your cursor in the exact spot where the chart should appear in the document.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1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1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7" name="Flowchart: Alternate Process 16">
            <a:extLst>
              <a:ext uri="{FF2B5EF4-FFF2-40B4-BE49-F238E27FC236}">
                <a16:creationId xmlns:a16="http://schemas.microsoft.com/office/drawing/2014/main" id="{D79F0962-C664-4452-84FB-F41D6880E5E8}"/>
              </a:ext>
            </a:extLst>
          </p:cNvPr>
          <p:cNvSpPr/>
          <p:nvPr/>
        </p:nvSpPr>
        <p:spPr>
          <a:xfrm>
            <a:off x="126359" y="4434019"/>
            <a:ext cx="4352321" cy="543542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4. Click on ‘Chart’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the Illustrations group, click the Chart icon. A dialog box titled Insert Chart will appear.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8" name="Flowchart: Alternate Process 17">
            <a:extLst>
              <a:ext uri="{FF2B5EF4-FFF2-40B4-BE49-F238E27FC236}">
                <a16:creationId xmlns:a16="http://schemas.microsoft.com/office/drawing/2014/main" id="{3140319A-D689-40C3-90E0-FBA5579A3DD6}"/>
              </a:ext>
            </a:extLst>
          </p:cNvPr>
          <p:cNvSpPr/>
          <p:nvPr/>
        </p:nvSpPr>
        <p:spPr>
          <a:xfrm>
            <a:off x="126359" y="3780743"/>
            <a:ext cx="4301947" cy="543542"/>
          </a:xfrm>
          <a:prstGeom prst="flowChartAlternate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 Go to the ‘Insert’ tab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At the top of the screen, click the Insert tab on the ribbon.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9" name="Flowchart: Alternate Process 18">
            <a:extLst>
              <a:ext uri="{FF2B5EF4-FFF2-40B4-BE49-F238E27FC236}">
                <a16:creationId xmlns:a16="http://schemas.microsoft.com/office/drawing/2014/main" id="{AF6B52F0-9910-4F1A-B37E-92AC1D905577}"/>
              </a:ext>
            </a:extLst>
          </p:cNvPr>
          <p:cNvSpPr/>
          <p:nvPr/>
        </p:nvSpPr>
        <p:spPr>
          <a:xfrm>
            <a:off x="126359" y="5061132"/>
            <a:ext cx="4352321" cy="1654781"/>
          </a:xfrm>
          <a:prstGeom prst="flowChartAlternate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5. Choose a chart type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Select the chart that best represents your data:</a:t>
            </a:r>
          </a:p>
          <a:p>
            <a:pPr>
              <a:spcAft>
                <a:spcPts val="0"/>
              </a:spcAft>
            </a:pPr>
            <a:endParaRPr lang="en-GB" sz="1200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Column – for comparing values 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Line – for showing trends over time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Pie – for showing proportions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Bar, Area, Scatter, etc.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4B89FA7-E388-4F11-8119-DEB3D90F936A}"/>
              </a:ext>
            </a:extLst>
          </p:cNvPr>
          <p:cNvSpPr/>
          <p:nvPr/>
        </p:nvSpPr>
        <p:spPr>
          <a:xfrm>
            <a:off x="325387" y="1138787"/>
            <a:ext cx="11866613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5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CREATE A CHART IN A WORD DOCUMENT</a:t>
            </a:r>
            <a:endParaRPr lang="en-GB" sz="3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Flowchart: Alternate Process 20">
            <a:extLst>
              <a:ext uri="{FF2B5EF4-FFF2-40B4-BE49-F238E27FC236}">
                <a16:creationId xmlns:a16="http://schemas.microsoft.com/office/drawing/2014/main" id="{6C2837CC-FAB7-4DC4-B116-5AA931669862}"/>
              </a:ext>
            </a:extLst>
          </p:cNvPr>
          <p:cNvSpPr/>
          <p:nvPr/>
        </p:nvSpPr>
        <p:spPr>
          <a:xfrm>
            <a:off x="5118302" y="1917700"/>
            <a:ext cx="6832398" cy="830580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6. Enter your data in the Excel sheet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Word will automatically open a small Excel spreadsheet with sample data. Replace the sample data with your own values. The chart in Word updates automatically as you edit the numbers.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2" name="Flowchart: Alternate Process 21">
            <a:extLst>
              <a:ext uri="{FF2B5EF4-FFF2-40B4-BE49-F238E27FC236}">
                <a16:creationId xmlns:a16="http://schemas.microsoft.com/office/drawing/2014/main" id="{5CA902A3-168B-4E79-ADDB-3F05014C2ABF}"/>
              </a:ext>
            </a:extLst>
          </p:cNvPr>
          <p:cNvSpPr/>
          <p:nvPr/>
        </p:nvSpPr>
        <p:spPr>
          <a:xfrm>
            <a:off x="5118302" y="2829540"/>
            <a:ext cx="6832398" cy="699318"/>
          </a:xfrm>
          <a:prstGeom prst="flowChartAlternate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0"/>
              </a:spcAft>
            </a:pPr>
            <a:endParaRPr lang="en-GB" sz="1200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7. Close the spreadsheet window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After entering your data, close the spreadsheet window. Your chart remains embedded in the Word document.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3" name="Flowchart: Alternate Process 22">
            <a:extLst>
              <a:ext uri="{FF2B5EF4-FFF2-40B4-BE49-F238E27FC236}">
                <a16:creationId xmlns:a16="http://schemas.microsoft.com/office/drawing/2014/main" id="{8C8C648E-2A37-4C90-8865-DCEE2CAE4C75}"/>
              </a:ext>
            </a:extLst>
          </p:cNvPr>
          <p:cNvSpPr/>
          <p:nvPr/>
        </p:nvSpPr>
        <p:spPr>
          <a:xfrm>
            <a:off x="5118302" y="3615838"/>
            <a:ext cx="6832398" cy="720488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0"/>
              </a:spcAft>
            </a:pPr>
            <a:endParaRPr lang="en-GB" sz="1200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8. Format your chart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Click on the chart to see the Chart Tools appear in the ribbon. Use the Design and Format tabs to: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4" name="Flowchart: Alternate Process 23">
            <a:extLst>
              <a:ext uri="{FF2B5EF4-FFF2-40B4-BE49-F238E27FC236}">
                <a16:creationId xmlns:a16="http://schemas.microsoft.com/office/drawing/2014/main" id="{AD027722-9FD4-446A-A166-1F908F17A677}"/>
              </a:ext>
            </a:extLst>
          </p:cNvPr>
          <p:cNvSpPr/>
          <p:nvPr/>
        </p:nvSpPr>
        <p:spPr>
          <a:xfrm>
            <a:off x="5118302" y="4348422"/>
            <a:ext cx="2342849" cy="1341178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Add chart titles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Edit data labels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Apply chart styles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7" name="Flowchart: Alternate Process 26">
            <a:extLst>
              <a:ext uri="{FF2B5EF4-FFF2-40B4-BE49-F238E27FC236}">
                <a16:creationId xmlns:a16="http://schemas.microsoft.com/office/drawing/2014/main" id="{192A487A-2A50-4836-8980-3EC6DD1F38FB}"/>
              </a:ext>
            </a:extLst>
          </p:cNvPr>
          <p:cNvSpPr/>
          <p:nvPr/>
        </p:nvSpPr>
        <p:spPr>
          <a:xfrm>
            <a:off x="8012852" y="4465018"/>
            <a:ext cx="4052789" cy="536493"/>
          </a:xfrm>
          <a:prstGeom prst="flowChartAlternateProcess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0"/>
              </a:spcAft>
            </a:pPr>
            <a:r>
              <a:rPr lang="en-GB" b="1" i="1" dirty="0">
                <a:solidFill>
                  <a:srgbClr val="C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Tips for Creating Effective Charts:</a:t>
            </a:r>
            <a:endParaRPr lang="en-GB" b="1" i="1" dirty="0">
              <a:solidFill>
                <a:srgbClr val="C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28" name="Flowchart: Alternate Process 27">
            <a:extLst>
              <a:ext uri="{FF2B5EF4-FFF2-40B4-BE49-F238E27FC236}">
                <a16:creationId xmlns:a16="http://schemas.microsoft.com/office/drawing/2014/main" id="{D0E20026-2CDE-44F7-8B4A-6687EDAC334B}"/>
              </a:ext>
            </a:extLst>
          </p:cNvPr>
          <p:cNvSpPr/>
          <p:nvPr/>
        </p:nvSpPr>
        <p:spPr>
          <a:xfrm>
            <a:off x="213607" y="115883"/>
            <a:ext cx="11573703" cy="91756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b="1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Creating charts in Microsoft Word allows you to visually present data and trends, making your documents clearer and more engaging. Whether you’re writing a report, proposal, or presentation, a well-designed chart can make your information easier to understand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0" name="Flowchart: Alternate Process 29">
            <a:extLst>
              <a:ext uri="{FF2B5EF4-FFF2-40B4-BE49-F238E27FC236}">
                <a16:creationId xmlns:a16="http://schemas.microsoft.com/office/drawing/2014/main" id="{7C495905-EAD8-448A-8E39-0D6C771B1FB9}"/>
              </a:ext>
            </a:extLst>
          </p:cNvPr>
          <p:cNvSpPr/>
          <p:nvPr/>
        </p:nvSpPr>
        <p:spPr>
          <a:xfrm>
            <a:off x="8012852" y="5108665"/>
            <a:ext cx="4076593" cy="1654781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3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simple and clear labels.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3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 clutter—only show essential information.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3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Choose chart types appropriate for your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3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Always double-check values and legends for accuracy.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92BD3A4B-A7C6-42C1-B052-E2E21A0B07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3570805" y="5638881"/>
            <a:ext cx="416793" cy="40012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9867CFF4-789D-43D0-BE50-3DC70D9EFE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59" y="5972048"/>
            <a:ext cx="416792" cy="416792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A8893019-E337-48CE-B63F-A96B390485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0805" y="6217181"/>
            <a:ext cx="416792" cy="416792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A0298B9E-0DCC-4614-BEB1-01488580AB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33698">
            <a:off x="11458560" y="4544247"/>
            <a:ext cx="549112" cy="378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35576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CEBBB07097C2F40BE49FD74AFE51D92" ma:contentTypeVersion="10" ma:contentTypeDescription="Create a new document." ma:contentTypeScope="" ma:versionID="a17aa2ccda878d03d41805406efb353d">
  <xsd:schema xmlns:xsd="http://www.w3.org/2001/XMLSchema" xmlns:xs="http://www.w3.org/2001/XMLSchema" xmlns:p="http://schemas.microsoft.com/office/2006/metadata/properties" xmlns:ns3="7c6548f7-9b11-4c7e-b158-5eb99cf0fb8a" targetNamespace="http://schemas.microsoft.com/office/2006/metadata/properties" ma:root="true" ma:fieldsID="0a430bc6ea2d6ee6eb8013b5d5df63e1" ns3:_="">
    <xsd:import namespace="7c6548f7-9b11-4c7e-b158-5eb99cf0fb8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MediaServiceDateTaken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c6548f7-9b11-4c7e-b158-5eb99cf0fb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B0209DB-FB32-48E5-87CA-D9BD6CF5F5C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B272317-8EA1-4BFE-A536-B80EB354E40E}">
  <ds:schemaRefs>
    <ds:schemaRef ds:uri="http://schemas.microsoft.com/office/infopath/2007/PartnerControls"/>
    <ds:schemaRef ds:uri="http://schemas.microsoft.com/office/2006/metadata/propertie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7c6548f7-9b11-4c7e-b158-5eb99cf0fb8a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C5B678D-31AF-40CC-BB46-C290077DC6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c6548f7-9b11-4c7e-b158-5eb99cf0fb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638</Words>
  <Application>Microsoft Office PowerPoint</Application>
  <PresentationFormat>Widescreen</PresentationFormat>
  <Paragraphs>75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Segoe UI Emoji</vt:lpstr>
      <vt:lpstr>Trebuchet MS</vt:lpstr>
      <vt:lpstr>Wingdings 3</vt:lpstr>
      <vt:lpstr>Facet</vt:lpstr>
      <vt:lpstr>                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CREATE A CHART IN A WORD DOCUMENT                     By; Andrzej Kyrcz</dc:title>
  <dc:creator>Anita Kyrcz</dc:creator>
  <cp:lastModifiedBy>Andrzej Michal Kyrcz (2419584)</cp:lastModifiedBy>
  <cp:revision>10</cp:revision>
  <dcterms:created xsi:type="dcterms:W3CDTF">2025-07-02T11:43:47Z</dcterms:created>
  <dcterms:modified xsi:type="dcterms:W3CDTF">2025-07-05T15:21:12Z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0x010100FCEBBB07097C2F40BE49FD74AFE51D92</vt:lpwstr>
  </property>
</Properties>
</file>