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9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FECA07-87EC-4617-974A-925B630B44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000196-659A-4929-AED2-8FAB1EBE94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aim of this module is to develop your skills in dietary analysis, for individuals and groups</a:t>
          </a:r>
          <a:endParaRPr lang="en-US" dirty="0"/>
        </a:p>
      </dgm:t>
    </dgm:pt>
    <dgm:pt modelId="{1B1605E6-EA3D-45FA-9F5D-1FCF45C7EEE3}" type="parTrans" cxnId="{AE2DFD61-AAD8-4B1B-937A-2468B1764132}">
      <dgm:prSet/>
      <dgm:spPr/>
      <dgm:t>
        <a:bodyPr/>
        <a:lstStyle/>
        <a:p>
          <a:endParaRPr lang="en-US"/>
        </a:p>
      </dgm:t>
    </dgm:pt>
    <dgm:pt modelId="{09B47D06-B89D-492B-A117-4BB1C31FC67C}" type="sibTrans" cxnId="{AE2DFD61-AAD8-4B1B-937A-2468B1764132}">
      <dgm:prSet/>
      <dgm:spPr/>
      <dgm:t>
        <a:bodyPr/>
        <a:lstStyle/>
        <a:p>
          <a:endParaRPr lang="en-US"/>
        </a:p>
      </dgm:t>
    </dgm:pt>
    <dgm:pt modelId="{3FB48269-EDF3-479E-82FB-8952E6E59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be able to interpret the results of a food diary</a:t>
          </a:r>
          <a:endParaRPr lang="en-US" dirty="0"/>
        </a:p>
      </dgm:t>
    </dgm:pt>
    <dgm:pt modelId="{D3AAEC57-E78E-46C0-9E5D-3978DDE1A4ED}" type="parTrans" cxnId="{BE2AEFDA-CE39-42F1-8C3D-E0420DE95319}">
      <dgm:prSet/>
      <dgm:spPr/>
      <dgm:t>
        <a:bodyPr/>
        <a:lstStyle/>
        <a:p>
          <a:endParaRPr lang="en-US"/>
        </a:p>
      </dgm:t>
    </dgm:pt>
    <dgm:pt modelId="{8AB7EF7A-DF37-4175-AE35-8820AB3843E6}" type="sibTrans" cxnId="{BE2AEFDA-CE39-42F1-8C3D-E0420DE95319}">
      <dgm:prSet/>
      <dgm:spPr/>
      <dgm:t>
        <a:bodyPr/>
        <a:lstStyle/>
        <a:p>
          <a:endParaRPr lang="en-US"/>
        </a:p>
      </dgm:t>
    </dgm:pt>
    <dgm:pt modelId="{6CE56FD9-69B2-41F9-BB21-B1FFA53338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Gain a better insight into food values</a:t>
          </a:r>
          <a:endParaRPr lang="en-US" dirty="0"/>
        </a:p>
      </dgm:t>
    </dgm:pt>
    <dgm:pt modelId="{7A5FB468-540D-4908-B1A2-4E5EE83D25E3}" type="parTrans" cxnId="{86ED9600-449B-455D-818A-A7451125FAFB}">
      <dgm:prSet/>
      <dgm:spPr/>
      <dgm:t>
        <a:bodyPr/>
        <a:lstStyle/>
        <a:p>
          <a:endParaRPr lang="en-US"/>
        </a:p>
      </dgm:t>
    </dgm:pt>
    <dgm:pt modelId="{EE778F93-40F1-43C2-B648-6E899D661C8A}" type="sibTrans" cxnId="{86ED9600-449B-455D-818A-A7451125FAFB}">
      <dgm:prSet/>
      <dgm:spPr/>
      <dgm:t>
        <a:bodyPr/>
        <a:lstStyle/>
        <a:p>
          <a:endParaRPr lang="en-US"/>
        </a:p>
      </dgm:t>
    </dgm:pt>
    <dgm:pt modelId="{D34453DE-37BC-4F71-B923-DED2B9CD3B64}" type="pres">
      <dgm:prSet presAssocID="{23FECA07-87EC-4617-974A-925B630B4427}" presName="root" presStyleCnt="0">
        <dgm:presLayoutVars>
          <dgm:dir/>
          <dgm:resizeHandles val="exact"/>
        </dgm:presLayoutVars>
      </dgm:prSet>
      <dgm:spPr/>
    </dgm:pt>
    <dgm:pt modelId="{BAFAD052-E4E6-4224-B7D8-88D701EE52EB}" type="pres">
      <dgm:prSet presAssocID="{9A000196-659A-4929-AED2-8FAB1EBE945D}" presName="compNode" presStyleCnt="0"/>
      <dgm:spPr/>
    </dgm:pt>
    <dgm:pt modelId="{B47AEF26-E84D-4A21-A5EE-40E6796CE099}" type="pres">
      <dgm:prSet presAssocID="{9A000196-659A-4929-AED2-8FAB1EBE945D}" presName="bgRect" presStyleLbl="bgShp" presStyleIdx="0" presStyleCnt="3"/>
      <dgm:spPr/>
    </dgm:pt>
    <dgm:pt modelId="{DD360E0A-1BFD-4C82-A39D-99EB6355F25F}" type="pres">
      <dgm:prSet presAssocID="{9A000196-659A-4929-AED2-8FAB1EBE945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ECA4DC40-B8E0-401E-AAF4-12323B495E0A}" type="pres">
      <dgm:prSet presAssocID="{9A000196-659A-4929-AED2-8FAB1EBE945D}" presName="spaceRect" presStyleCnt="0"/>
      <dgm:spPr/>
    </dgm:pt>
    <dgm:pt modelId="{C31466D2-E0F2-4830-A88D-A456EC6EAC33}" type="pres">
      <dgm:prSet presAssocID="{9A000196-659A-4929-AED2-8FAB1EBE945D}" presName="parTx" presStyleLbl="revTx" presStyleIdx="0" presStyleCnt="3">
        <dgm:presLayoutVars>
          <dgm:chMax val="0"/>
          <dgm:chPref val="0"/>
        </dgm:presLayoutVars>
      </dgm:prSet>
      <dgm:spPr/>
    </dgm:pt>
    <dgm:pt modelId="{B0EC3C03-A023-47EB-A6B4-1265D4179A80}" type="pres">
      <dgm:prSet presAssocID="{09B47D06-B89D-492B-A117-4BB1C31FC67C}" presName="sibTrans" presStyleCnt="0"/>
      <dgm:spPr/>
    </dgm:pt>
    <dgm:pt modelId="{FAC2E430-C80C-4FAE-9B98-467A75E2E4A2}" type="pres">
      <dgm:prSet presAssocID="{3FB48269-EDF3-479E-82FB-8952E6E59908}" presName="compNode" presStyleCnt="0"/>
      <dgm:spPr/>
    </dgm:pt>
    <dgm:pt modelId="{8A067FE1-660B-4B11-A81A-2BB1DD30D97B}" type="pres">
      <dgm:prSet presAssocID="{3FB48269-EDF3-479E-82FB-8952E6E59908}" presName="bgRect" presStyleLbl="bgShp" presStyleIdx="1" presStyleCnt="3"/>
      <dgm:spPr/>
    </dgm:pt>
    <dgm:pt modelId="{5484C03C-9319-4827-AA13-3AFF9A5FE1B3}" type="pres">
      <dgm:prSet presAssocID="{3FB48269-EDF3-479E-82FB-8952E6E5990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477EB09-09AF-4842-A03E-B7E88AF988AF}" type="pres">
      <dgm:prSet presAssocID="{3FB48269-EDF3-479E-82FB-8952E6E59908}" presName="spaceRect" presStyleCnt="0"/>
      <dgm:spPr/>
    </dgm:pt>
    <dgm:pt modelId="{0812E051-DA9E-4CD4-8DF4-110E3E5B2DAF}" type="pres">
      <dgm:prSet presAssocID="{3FB48269-EDF3-479E-82FB-8952E6E59908}" presName="parTx" presStyleLbl="revTx" presStyleIdx="1" presStyleCnt="3">
        <dgm:presLayoutVars>
          <dgm:chMax val="0"/>
          <dgm:chPref val="0"/>
        </dgm:presLayoutVars>
      </dgm:prSet>
      <dgm:spPr/>
    </dgm:pt>
    <dgm:pt modelId="{D95565A0-F08B-47AB-B744-143C2A3A1CB7}" type="pres">
      <dgm:prSet presAssocID="{8AB7EF7A-DF37-4175-AE35-8820AB3843E6}" presName="sibTrans" presStyleCnt="0"/>
      <dgm:spPr/>
    </dgm:pt>
    <dgm:pt modelId="{EFE77209-DFBD-4A28-A05E-6219672840FE}" type="pres">
      <dgm:prSet presAssocID="{6CE56FD9-69B2-41F9-BB21-B1FFA53338D2}" presName="compNode" presStyleCnt="0"/>
      <dgm:spPr/>
    </dgm:pt>
    <dgm:pt modelId="{BE25D732-33C2-4224-ACB3-D8ED63BF5BDA}" type="pres">
      <dgm:prSet presAssocID="{6CE56FD9-69B2-41F9-BB21-B1FFA53338D2}" presName="bgRect" presStyleLbl="bgShp" presStyleIdx="2" presStyleCnt="3"/>
      <dgm:spPr/>
    </dgm:pt>
    <dgm:pt modelId="{70AFA3AB-21BA-4FA8-AE0A-20383C0A16A3}" type="pres">
      <dgm:prSet presAssocID="{6CE56FD9-69B2-41F9-BB21-B1FFA53338D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25A21E4F-ECFA-42F8-A81C-CC9E98235B4C}" type="pres">
      <dgm:prSet presAssocID="{6CE56FD9-69B2-41F9-BB21-B1FFA53338D2}" presName="spaceRect" presStyleCnt="0"/>
      <dgm:spPr/>
    </dgm:pt>
    <dgm:pt modelId="{89EB9C5C-6B8D-44D1-8029-306B04DE2884}" type="pres">
      <dgm:prSet presAssocID="{6CE56FD9-69B2-41F9-BB21-B1FFA53338D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6ED9600-449B-455D-818A-A7451125FAFB}" srcId="{23FECA07-87EC-4617-974A-925B630B4427}" destId="{6CE56FD9-69B2-41F9-BB21-B1FFA53338D2}" srcOrd="2" destOrd="0" parTransId="{7A5FB468-540D-4908-B1A2-4E5EE83D25E3}" sibTransId="{EE778F93-40F1-43C2-B648-6E899D661C8A}"/>
    <dgm:cxn modelId="{4369642C-891E-40FC-8497-D1068F5FD355}" type="presOf" srcId="{23FECA07-87EC-4617-974A-925B630B4427}" destId="{D34453DE-37BC-4F71-B923-DED2B9CD3B64}" srcOrd="0" destOrd="0" presId="urn:microsoft.com/office/officeart/2018/2/layout/IconVerticalSolidList"/>
    <dgm:cxn modelId="{C5A5822C-211A-4E31-99FA-20F4E9F0CBE2}" type="presOf" srcId="{6CE56FD9-69B2-41F9-BB21-B1FFA53338D2}" destId="{89EB9C5C-6B8D-44D1-8029-306B04DE2884}" srcOrd="0" destOrd="0" presId="urn:microsoft.com/office/officeart/2018/2/layout/IconVerticalSolidList"/>
    <dgm:cxn modelId="{AE2DFD61-AAD8-4B1B-937A-2468B1764132}" srcId="{23FECA07-87EC-4617-974A-925B630B4427}" destId="{9A000196-659A-4929-AED2-8FAB1EBE945D}" srcOrd="0" destOrd="0" parTransId="{1B1605E6-EA3D-45FA-9F5D-1FCF45C7EEE3}" sibTransId="{09B47D06-B89D-492B-A117-4BB1C31FC67C}"/>
    <dgm:cxn modelId="{B81BAD77-7255-46F7-A148-EC48B58C9FB6}" type="presOf" srcId="{9A000196-659A-4929-AED2-8FAB1EBE945D}" destId="{C31466D2-E0F2-4830-A88D-A456EC6EAC33}" srcOrd="0" destOrd="0" presId="urn:microsoft.com/office/officeart/2018/2/layout/IconVerticalSolidList"/>
    <dgm:cxn modelId="{A0765BA3-CD42-4E3C-BB01-A0899088C256}" type="presOf" srcId="{3FB48269-EDF3-479E-82FB-8952E6E59908}" destId="{0812E051-DA9E-4CD4-8DF4-110E3E5B2DAF}" srcOrd="0" destOrd="0" presId="urn:microsoft.com/office/officeart/2018/2/layout/IconVerticalSolidList"/>
    <dgm:cxn modelId="{BE2AEFDA-CE39-42F1-8C3D-E0420DE95319}" srcId="{23FECA07-87EC-4617-974A-925B630B4427}" destId="{3FB48269-EDF3-479E-82FB-8952E6E59908}" srcOrd="1" destOrd="0" parTransId="{D3AAEC57-E78E-46C0-9E5D-3978DDE1A4ED}" sibTransId="{8AB7EF7A-DF37-4175-AE35-8820AB3843E6}"/>
    <dgm:cxn modelId="{FC4EF744-2046-4CB8-BED9-9BBB0600D908}" type="presParOf" srcId="{D34453DE-37BC-4F71-B923-DED2B9CD3B64}" destId="{BAFAD052-E4E6-4224-B7D8-88D701EE52EB}" srcOrd="0" destOrd="0" presId="urn:microsoft.com/office/officeart/2018/2/layout/IconVerticalSolidList"/>
    <dgm:cxn modelId="{08C7562A-0AB8-412D-A5A2-BDB482B05E6C}" type="presParOf" srcId="{BAFAD052-E4E6-4224-B7D8-88D701EE52EB}" destId="{B47AEF26-E84D-4A21-A5EE-40E6796CE099}" srcOrd="0" destOrd="0" presId="urn:microsoft.com/office/officeart/2018/2/layout/IconVerticalSolidList"/>
    <dgm:cxn modelId="{43BB4324-2733-48BE-9BCA-744F2888B232}" type="presParOf" srcId="{BAFAD052-E4E6-4224-B7D8-88D701EE52EB}" destId="{DD360E0A-1BFD-4C82-A39D-99EB6355F25F}" srcOrd="1" destOrd="0" presId="urn:microsoft.com/office/officeart/2018/2/layout/IconVerticalSolidList"/>
    <dgm:cxn modelId="{2BCB1274-EC15-40DE-87D8-8C241B128C8E}" type="presParOf" srcId="{BAFAD052-E4E6-4224-B7D8-88D701EE52EB}" destId="{ECA4DC40-B8E0-401E-AAF4-12323B495E0A}" srcOrd="2" destOrd="0" presId="urn:microsoft.com/office/officeart/2018/2/layout/IconVerticalSolidList"/>
    <dgm:cxn modelId="{3EECBFD7-5086-4DD8-9CB7-9D2016C165C4}" type="presParOf" srcId="{BAFAD052-E4E6-4224-B7D8-88D701EE52EB}" destId="{C31466D2-E0F2-4830-A88D-A456EC6EAC33}" srcOrd="3" destOrd="0" presId="urn:microsoft.com/office/officeart/2018/2/layout/IconVerticalSolidList"/>
    <dgm:cxn modelId="{9324E03F-A223-4935-BEE5-9C8237F62A70}" type="presParOf" srcId="{D34453DE-37BC-4F71-B923-DED2B9CD3B64}" destId="{B0EC3C03-A023-47EB-A6B4-1265D4179A80}" srcOrd="1" destOrd="0" presId="urn:microsoft.com/office/officeart/2018/2/layout/IconVerticalSolidList"/>
    <dgm:cxn modelId="{1F7A580D-3DB8-4A7A-92CA-A51A51834F3E}" type="presParOf" srcId="{D34453DE-37BC-4F71-B923-DED2B9CD3B64}" destId="{FAC2E430-C80C-4FAE-9B98-467A75E2E4A2}" srcOrd="2" destOrd="0" presId="urn:microsoft.com/office/officeart/2018/2/layout/IconVerticalSolidList"/>
    <dgm:cxn modelId="{AE7808E6-B7E5-441E-A61A-495B31D2964A}" type="presParOf" srcId="{FAC2E430-C80C-4FAE-9B98-467A75E2E4A2}" destId="{8A067FE1-660B-4B11-A81A-2BB1DD30D97B}" srcOrd="0" destOrd="0" presId="urn:microsoft.com/office/officeart/2018/2/layout/IconVerticalSolidList"/>
    <dgm:cxn modelId="{A7010CFD-D21C-4FD5-81BD-31451B497DB1}" type="presParOf" srcId="{FAC2E430-C80C-4FAE-9B98-467A75E2E4A2}" destId="{5484C03C-9319-4827-AA13-3AFF9A5FE1B3}" srcOrd="1" destOrd="0" presId="urn:microsoft.com/office/officeart/2018/2/layout/IconVerticalSolidList"/>
    <dgm:cxn modelId="{4E72B2AA-8EC0-4014-8CB4-1C0FE91AC3CB}" type="presParOf" srcId="{FAC2E430-C80C-4FAE-9B98-467A75E2E4A2}" destId="{9477EB09-09AF-4842-A03E-B7E88AF988AF}" srcOrd="2" destOrd="0" presId="urn:microsoft.com/office/officeart/2018/2/layout/IconVerticalSolidList"/>
    <dgm:cxn modelId="{DBEAA49A-51A8-4F2A-9C89-4981B236A5EE}" type="presParOf" srcId="{FAC2E430-C80C-4FAE-9B98-467A75E2E4A2}" destId="{0812E051-DA9E-4CD4-8DF4-110E3E5B2DAF}" srcOrd="3" destOrd="0" presId="urn:microsoft.com/office/officeart/2018/2/layout/IconVerticalSolidList"/>
    <dgm:cxn modelId="{B3CF9F35-34CF-4057-95D1-36366B4DB609}" type="presParOf" srcId="{D34453DE-37BC-4F71-B923-DED2B9CD3B64}" destId="{D95565A0-F08B-47AB-B744-143C2A3A1CB7}" srcOrd="3" destOrd="0" presId="urn:microsoft.com/office/officeart/2018/2/layout/IconVerticalSolidList"/>
    <dgm:cxn modelId="{C5F6BA2B-1619-4878-823E-E13933604828}" type="presParOf" srcId="{D34453DE-37BC-4F71-B923-DED2B9CD3B64}" destId="{EFE77209-DFBD-4A28-A05E-6219672840FE}" srcOrd="4" destOrd="0" presId="urn:microsoft.com/office/officeart/2018/2/layout/IconVerticalSolidList"/>
    <dgm:cxn modelId="{D0ED083E-EDAC-43C7-9452-AD342A3BA16A}" type="presParOf" srcId="{EFE77209-DFBD-4A28-A05E-6219672840FE}" destId="{BE25D732-33C2-4224-ACB3-D8ED63BF5BDA}" srcOrd="0" destOrd="0" presId="urn:microsoft.com/office/officeart/2018/2/layout/IconVerticalSolidList"/>
    <dgm:cxn modelId="{7A2BED3D-F6A1-4A1E-8BC5-0B75F4056843}" type="presParOf" srcId="{EFE77209-DFBD-4A28-A05E-6219672840FE}" destId="{70AFA3AB-21BA-4FA8-AE0A-20383C0A16A3}" srcOrd="1" destOrd="0" presId="urn:microsoft.com/office/officeart/2018/2/layout/IconVerticalSolidList"/>
    <dgm:cxn modelId="{E3174065-C4E1-48DA-947D-DC212B99BC8C}" type="presParOf" srcId="{EFE77209-DFBD-4A28-A05E-6219672840FE}" destId="{25A21E4F-ECFA-42F8-A81C-CC9E98235B4C}" srcOrd="2" destOrd="0" presId="urn:microsoft.com/office/officeart/2018/2/layout/IconVerticalSolidList"/>
    <dgm:cxn modelId="{ECA40AAC-3564-4CA1-A926-8761AD4AF8E6}" type="presParOf" srcId="{EFE77209-DFBD-4A28-A05E-6219672840FE}" destId="{89EB9C5C-6B8D-44D1-8029-306B04DE28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A4D707-0D60-4B3A-B79F-739C047B9DE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4BA81A5-CDF4-4998-A5C6-406C62DEC809}">
      <dgm:prSet/>
      <dgm:spPr/>
      <dgm:t>
        <a:bodyPr/>
        <a:lstStyle/>
        <a:p>
          <a:r>
            <a:rPr lang="en-GB" dirty="0"/>
            <a:t>Food weighing – in order to understand food portions</a:t>
          </a:r>
          <a:endParaRPr lang="en-US" dirty="0"/>
        </a:p>
      </dgm:t>
    </dgm:pt>
    <dgm:pt modelId="{AADB9110-83B8-43AE-BA77-0AFB5CBEDEB7}" type="parTrans" cxnId="{30190E78-05CB-406A-9E16-FE76972789E0}">
      <dgm:prSet/>
      <dgm:spPr/>
      <dgm:t>
        <a:bodyPr/>
        <a:lstStyle/>
        <a:p>
          <a:endParaRPr lang="en-US"/>
        </a:p>
      </dgm:t>
    </dgm:pt>
    <dgm:pt modelId="{342B2296-ECCE-43F1-A85C-197586E74012}" type="sibTrans" cxnId="{30190E78-05CB-406A-9E16-FE76972789E0}">
      <dgm:prSet/>
      <dgm:spPr/>
      <dgm:t>
        <a:bodyPr/>
        <a:lstStyle/>
        <a:p>
          <a:endParaRPr lang="en-US"/>
        </a:p>
      </dgm:t>
    </dgm:pt>
    <dgm:pt modelId="{902E06E9-46C0-4DD6-BC87-84212B62C553}">
      <dgm:prSet/>
      <dgm:spPr/>
      <dgm:t>
        <a:bodyPr/>
        <a:lstStyle/>
        <a:p>
          <a:r>
            <a:rPr lang="en-GB" dirty="0"/>
            <a:t>Use of food tables – with and without an analysis package</a:t>
          </a:r>
          <a:endParaRPr lang="en-US" dirty="0"/>
        </a:p>
      </dgm:t>
    </dgm:pt>
    <dgm:pt modelId="{C6E012A6-26E8-4032-B2A9-BF32E963DD54}" type="parTrans" cxnId="{A358C3FE-91F1-41BE-BA50-E87983149740}">
      <dgm:prSet/>
      <dgm:spPr/>
      <dgm:t>
        <a:bodyPr/>
        <a:lstStyle/>
        <a:p>
          <a:endParaRPr lang="en-US"/>
        </a:p>
      </dgm:t>
    </dgm:pt>
    <dgm:pt modelId="{40599841-D7F5-44BD-BF2E-ABBF0FB2B965}" type="sibTrans" cxnId="{A358C3FE-91F1-41BE-BA50-E87983149740}">
      <dgm:prSet/>
      <dgm:spPr/>
      <dgm:t>
        <a:bodyPr/>
        <a:lstStyle/>
        <a:p>
          <a:endParaRPr lang="en-US"/>
        </a:p>
      </dgm:t>
    </dgm:pt>
    <dgm:pt modelId="{8897787B-DC97-471D-85F6-A51E7640D135}">
      <dgm:prSet/>
      <dgm:spPr/>
      <dgm:t>
        <a:bodyPr/>
        <a:lstStyle/>
        <a:p>
          <a:r>
            <a:rPr lang="en-GB" dirty="0"/>
            <a:t>Use of Nutritics Software analysis package</a:t>
          </a:r>
          <a:endParaRPr lang="en-US" dirty="0"/>
        </a:p>
      </dgm:t>
    </dgm:pt>
    <dgm:pt modelId="{C9F21D9E-09D6-4E7C-AE13-85BEE301E640}" type="parTrans" cxnId="{C83A1114-9913-451E-BBB1-D7BD8BEAE591}">
      <dgm:prSet/>
      <dgm:spPr/>
      <dgm:t>
        <a:bodyPr/>
        <a:lstStyle/>
        <a:p>
          <a:endParaRPr lang="en-US"/>
        </a:p>
      </dgm:t>
    </dgm:pt>
    <dgm:pt modelId="{A41E83E1-E61A-4892-9993-218ED8BB2155}" type="sibTrans" cxnId="{C83A1114-9913-451E-BBB1-D7BD8BEAE591}">
      <dgm:prSet/>
      <dgm:spPr/>
      <dgm:t>
        <a:bodyPr/>
        <a:lstStyle/>
        <a:p>
          <a:endParaRPr lang="en-US"/>
        </a:p>
      </dgm:t>
    </dgm:pt>
    <dgm:pt modelId="{89969E54-4981-4728-8674-363C6656895E}">
      <dgm:prSet/>
      <dgm:spPr/>
      <dgm:t>
        <a:bodyPr/>
        <a:lstStyle/>
        <a:p>
          <a:r>
            <a:rPr lang="en-US" dirty="0"/>
            <a:t>Use of the Nutrition Lab in Dafydd Rowland Building</a:t>
          </a:r>
        </a:p>
      </dgm:t>
    </dgm:pt>
    <dgm:pt modelId="{D6059E23-330E-4A7C-9D2C-950080A8DA86}" type="parTrans" cxnId="{3884576E-B3B7-42A0-8C5E-3DB76C5B9F12}">
      <dgm:prSet/>
      <dgm:spPr/>
      <dgm:t>
        <a:bodyPr/>
        <a:lstStyle/>
        <a:p>
          <a:endParaRPr lang="en-US"/>
        </a:p>
      </dgm:t>
    </dgm:pt>
    <dgm:pt modelId="{40A2A803-6ECA-43CE-A007-A15A4F579CB1}" type="sibTrans" cxnId="{3884576E-B3B7-42A0-8C5E-3DB76C5B9F12}">
      <dgm:prSet/>
      <dgm:spPr/>
      <dgm:t>
        <a:bodyPr/>
        <a:lstStyle/>
        <a:p>
          <a:endParaRPr lang="en-US"/>
        </a:p>
      </dgm:t>
    </dgm:pt>
    <dgm:pt modelId="{5B404648-AFB2-4563-B1EB-F1ED8715D2DC}" type="pres">
      <dgm:prSet presAssocID="{E2A4D707-0D60-4B3A-B79F-739C047B9DE5}" presName="root" presStyleCnt="0">
        <dgm:presLayoutVars>
          <dgm:dir/>
          <dgm:resizeHandles val="exact"/>
        </dgm:presLayoutVars>
      </dgm:prSet>
      <dgm:spPr/>
    </dgm:pt>
    <dgm:pt modelId="{4479D34B-D992-452C-A421-AD71243392FB}" type="pres">
      <dgm:prSet presAssocID="{F4BA81A5-CDF4-4998-A5C6-406C62DEC809}" presName="compNode" presStyleCnt="0"/>
      <dgm:spPr/>
    </dgm:pt>
    <dgm:pt modelId="{687A41EF-6DE1-4A44-85B2-710732DF1F1E}" type="pres">
      <dgm:prSet presAssocID="{F4BA81A5-CDF4-4998-A5C6-406C62DEC809}" presName="bgRect" presStyleLbl="bgShp" presStyleIdx="0" presStyleCnt="4"/>
      <dgm:spPr/>
    </dgm:pt>
    <dgm:pt modelId="{28475877-B334-46F5-84EF-ED9A83D800FA}" type="pres">
      <dgm:prSet presAssocID="{F4BA81A5-CDF4-4998-A5C6-406C62DEC80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254AB19F-E7D8-41BA-AFB4-8FC9AD46096C}" type="pres">
      <dgm:prSet presAssocID="{F4BA81A5-CDF4-4998-A5C6-406C62DEC809}" presName="spaceRect" presStyleCnt="0"/>
      <dgm:spPr/>
    </dgm:pt>
    <dgm:pt modelId="{4F9ECD42-E4F9-4961-AA22-BA09FE0E844E}" type="pres">
      <dgm:prSet presAssocID="{F4BA81A5-CDF4-4998-A5C6-406C62DEC809}" presName="parTx" presStyleLbl="revTx" presStyleIdx="0" presStyleCnt="4">
        <dgm:presLayoutVars>
          <dgm:chMax val="0"/>
          <dgm:chPref val="0"/>
        </dgm:presLayoutVars>
      </dgm:prSet>
      <dgm:spPr/>
    </dgm:pt>
    <dgm:pt modelId="{DABBFC3E-1038-4A03-89E1-59E7CF519E92}" type="pres">
      <dgm:prSet presAssocID="{342B2296-ECCE-43F1-A85C-197586E74012}" presName="sibTrans" presStyleCnt="0"/>
      <dgm:spPr/>
    </dgm:pt>
    <dgm:pt modelId="{195FB4D4-298B-4930-8CDC-99C3EAF22FFB}" type="pres">
      <dgm:prSet presAssocID="{902E06E9-46C0-4DD6-BC87-84212B62C553}" presName="compNode" presStyleCnt="0"/>
      <dgm:spPr/>
    </dgm:pt>
    <dgm:pt modelId="{7F00D9E0-C7D4-4AB0-88E5-CE39E27D4F03}" type="pres">
      <dgm:prSet presAssocID="{902E06E9-46C0-4DD6-BC87-84212B62C553}" presName="bgRect" presStyleLbl="bgShp" presStyleIdx="1" presStyleCnt="4"/>
      <dgm:spPr/>
    </dgm:pt>
    <dgm:pt modelId="{B4C09A8D-0CBC-4409-A90F-A750E7D5CD76}" type="pres">
      <dgm:prSet presAssocID="{902E06E9-46C0-4DD6-BC87-84212B62C55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E87BA89-6ACC-4509-A1B8-C2840FF0B618}" type="pres">
      <dgm:prSet presAssocID="{902E06E9-46C0-4DD6-BC87-84212B62C553}" presName="spaceRect" presStyleCnt="0"/>
      <dgm:spPr/>
    </dgm:pt>
    <dgm:pt modelId="{9A166D58-1C96-467E-885F-D42B806E74E5}" type="pres">
      <dgm:prSet presAssocID="{902E06E9-46C0-4DD6-BC87-84212B62C553}" presName="parTx" presStyleLbl="revTx" presStyleIdx="1" presStyleCnt="4">
        <dgm:presLayoutVars>
          <dgm:chMax val="0"/>
          <dgm:chPref val="0"/>
        </dgm:presLayoutVars>
      </dgm:prSet>
      <dgm:spPr/>
    </dgm:pt>
    <dgm:pt modelId="{AF39D969-A8D2-46DC-8A13-428D4CBD6340}" type="pres">
      <dgm:prSet presAssocID="{40599841-D7F5-44BD-BF2E-ABBF0FB2B965}" presName="sibTrans" presStyleCnt="0"/>
      <dgm:spPr/>
    </dgm:pt>
    <dgm:pt modelId="{0A824CDC-2185-4DE8-9927-5668A86B98F7}" type="pres">
      <dgm:prSet presAssocID="{8897787B-DC97-471D-85F6-A51E7640D135}" presName="compNode" presStyleCnt="0"/>
      <dgm:spPr/>
    </dgm:pt>
    <dgm:pt modelId="{4C1B02B8-3B67-4783-811F-B1E0C62E3520}" type="pres">
      <dgm:prSet presAssocID="{8897787B-DC97-471D-85F6-A51E7640D135}" presName="bgRect" presStyleLbl="bgShp" presStyleIdx="2" presStyleCnt="4"/>
      <dgm:spPr/>
    </dgm:pt>
    <dgm:pt modelId="{D5E769F2-8A83-4870-B117-51DB981CB8B2}" type="pres">
      <dgm:prSet presAssocID="{8897787B-DC97-471D-85F6-A51E7640D13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F61E66E-7188-416C-AEBE-DBEA4DEBD054}" type="pres">
      <dgm:prSet presAssocID="{8897787B-DC97-471D-85F6-A51E7640D135}" presName="spaceRect" presStyleCnt="0"/>
      <dgm:spPr/>
    </dgm:pt>
    <dgm:pt modelId="{B68A4BDB-0F94-42C4-9DED-DD42C9D75462}" type="pres">
      <dgm:prSet presAssocID="{8897787B-DC97-471D-85F6-A51E7640D135}" presName="parTx" presStyleLbl="revTx" presStyleIdx="2" presStyleCnt="4">
        <dgm:presLayoutVars>
          <dgm:chMax val="0"/>
          <dgm:chPref val="0"/>
        </dgm:presLayoutVars>
      </dgm:prSet>
      <dgm:spPr/>
    </dgm:pt>
    <dgm:pt modelId="{ED9F44CB-C3E3-4C90-963C-B64F5B5D1635}" type="pres">
      <dgm:prSet presAssocID="{A41E83E1-E61A-4892-9993-218ED8BB2155}" presName="sibTrans" presStyleCnt="0"/>
      <dgm:spPr/>
    </dgm:pt>
    <dgm:pt modelId="{65E8ADC5-2850-40D4-B9BB-D827188F05C6}" type="pres">
      <dgm:prSet presAssocID="{89969E54-4981-4728-8674-363C6656895E}" presName="compNode" presStyleCnt="0"/>
      <dgm:spPr/>
    </dgm:pt>
    <dgm:pt modelId="{36A17A3D-F6C8-4BE2-BE07-50391AAA7973}" type="pres">
      <dgm:prSet presAssocID="{89969E54-4981-4728-8674-363C6656895E}" presName="bgRect" presStyleLbl="bgShp" presStyleIdx="3" presStyleCnt="4"/>
      <dgm:spPr/>
    </dgm:pt>
    <dgm:pt modelId="{8FD5E218-F61F-40FF-B61C-DD4ADD87AD88}" type="pres">
      <dgm:prSet presAssocID="{89969E54-4981-4728-8674-363C6656895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07812443-8C94-4881-BB3E-9F703701F53D}" type="pres">
      <dgm:prSet presAssocID="{89969E54-4981-4728-8674-363C6656895E}" presName="spaceRect" presStyleCnt="0"/>
      <dgm:spPr/>
    </dgm:pt>
    <dgm:pt modelId="{83AE8750-9D5B-476C-9D89-72224366F6B9}" type="pres">
      <dgm:prSet presAssocID="{89969E54-4981-4728-8674-363C6656895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C8BA202-BE71-47D5-A8BE-C6CA42E6BC72}" type="presOf" srcId="{E2A4D707-0D60-4B3A-B79F-739C047B9DE5}" destId="{5B404648-AFB2-4563-B1EB-F1ED8715D2DC}" srcOrd="0" destOrd="0" presId="urn:microsoft.com/office/officeart/2018/2/layout/IconVerticalSolidList"/>
    <dgm:cxn modelId="{C83A1114-9913-451E-BBB1-D7BD8BEAE591}" srcId="{E2A4D707-0D60-4B3A-B79F-739C047B9DE5}" destId="{8897787B-DC97-471D-85F6-A51E7640D135}" srcOrd="2" destOrd="0" parTransId="{C9F21D9E-09D6-4E7C-AE13-85BEE301E640}" sibTransId="{A41E83E1-E61A-4892-9993-218ED8BB2155}"/>
    <dgm:cxn modelId="{2497A71A-AE99-4B9C-BD83-476851507364}" type="presOf" srcId="{F4BA81A5-CDF4-4998-A5C6-406C62DEC809}" destId="{4F9ECD42-E4F9-4961-AA22-BA09FE0E844E}" srcOrd="0" destOrd="0" presId="urn:microsoft.com/office/officeart/2018/2/layout/IconVerticalSolidList"/>
    <dgm:cxn modelId="{FC108041-AF4E-4003-9EB9-CA717C5F6614}" type="presOf" srcId="{89969E54-4981-4728-8674-363C6656895E}" destId="{83AE8750-9D5B-476C-9D89-72224366F6B9}" srcOrd="0" destOrd="0" presId="urn:microsoft.com/office/officeart/2018/2/layout/IconVerticalSolidList"/>
    <dgm:cxn modelId="{3884576E-B3B7-42A0-8C5E-3DB76C5B9F12}" srcId="{E2A4D707-0D60-4B3A-B79F-739C047B9DE5}" destId="{89969E54-4981-4728-8674-363C6656895E}" srcOrd="3" destOrd="0" parTransId="{D6059E23-330E-4A7C-9D2C-950080A8DA86}" sibTransId="{40A2A803-6ECA-43CE-A007-A15A4F579CB1}"/>
    <dgm:cxn modelId="{30190E78-05CB-406A-9E16-FE76972789E0}" srcId="{E2A4D707-0D60-4B3A-B79F-739C047B9DE5}" destId="{F4BA81A5-CDF4-4998-A5C6-406C62DEC809}" srcOrd="0" destOrd="0" parTransId="{AADB9110-83B8-43AE-BA77-0AFB5CBEDEB7}" sibTransId="{342B2296-ECCE-43F1-A85C-197586E74012}"/>
    <dgm:cxn modelId="{2C6C8BD0-1EA8-4CCE-AEAA-0B1D4D515776}" type="presOf" srcId="{902E06E9-46C0-4DD6-BC87-84212B62C553}" destId="{9A166D58-1C96-467E-885F-D42B806E74E5}" srcOrd="0" destOrd="0" presId="urn:microsoft.com/office/officeart/2018/2/layout/IconVerticalSolidList"/>
    <dgm:cxn modelId="{68F5D7FD-848D-4476-AACF-6ABA6E84955E}" type="presOf" srcId="{8897787B-DC97-471D-85F6-A51E7640D135}" destId="{B68A4BDB-0F94-42C4-9DED-DD42C9D75462}" srcOrd="0" destOrd="0" presId="urn:microsoft.com/office/officeart/2018/2/layout/IconVerticalSolidList"/>
    <dgm:cxn modelId="{A358C3FE-91F1-41BE-BA50-E87983149740}" srcId="{E2A4D707-0D60-4B3A-B79F-739C047B9DE5}" destId="{902E06E9-46C0-4DD6-BC87-84212B62C553}" srcOrd="1" destOrd="0" parTransId="{C6E012A6-26E8-4032-B2A9-BF32E963DD54}" sibTransId="{40599841-D7F5-44BD-BF2E-ABBF0FB2B965}"/>
    <dgm:cxn modelId="{86E64EC7-20D6-43FB-A3F3-946F83059F97}" type="presParOf" srcId="{5B404648-AFB2-4563-B1EB-F1ED8715D2DC}" destId="{4479D34B-D992-452C-A421-AD71243392FB}" srcOrd="0" destOrd="0" presId="urn:microsoft.com/office/officeart/2018/2/layout/IconVerticalSolidList"/>
    <dgm:cxn modelId="{A85930DF-FE9C-4A2C-850A-AF71F8002B27}" type="presParOf" srcId="{4479D34B-D992-452C-A421-AD71243392FB}" destId="{687A41EF-6DE1-4A44-85B2-710732DF1F1E}" srcOrd="0" destOrd="0" presId="urn:microsoft.com/office/officeart/2018/2/layout/IconVerticalSolidList"/>
    <dgm:cxn modelId="{6CEB9FE5-64B0-466D-8FA1-745C1BCB61DD}" type="presParOf" srcId="{4479D34B-D992-452C-A421-AD71243392FB}" destId="{28475877-B334-46F5-84EF-ED9A83D800FA}" srcOrd="1" destOrd="0" presId="urn:microsoft.com/office/officeart/2018/2/layout/IconVerticalSolidList"/>
    <dgm:cxn modelId="{B7DAD3AD-AC27-47B5-A71D-942F6AB53A51}" type="presParOf" srcId="{4479D34B-D992-452C-A421-AD71243392FB}" destId="{254AB19F-E7D8-41BA-AFB4-8FC9AD46096C}" srcOrd="2" destOrd="0" presId="urn:microsoft.com/office/officeart/2018/2/layout/IconVerticalSolidList"/>
    <dgm:cxn modelId="{1E0D9A55-F645-450C-83AD-D87B87C82F15}" type="presParOf" srcId="{4479D34B-D992-452C-A421-AD71243392FB}" destId="{4F9ECD42-E4F9-4961-AA22-BA09FE0E844E}" srcOrd="3" destOrd="0" presId="urn:microsoft.com/office/officeart/2018/2/layout/IconVerticalSolidList"/>
    <dgm:cxn modelId="{C2D5476F-BA75-4276-B779-FCAE21EAFFD1}" type="presParOf" srcId="{5B404648-AFB2-4563-B1EB-F1ED8715D2DC}" destId="{DABBFC3E-1038-4A03-89E1-59E7CF519E92}" srcOrd="1" destOrd="0" presId="urn:microsoft.com/office/officeart/2018/2/layout/IconVerticalSolidList"/>
    <dgm:cxn modelId="{EE6C5D4A-CD31-4D96-A052-072AEEBB2B8E}" type="presParOf" srcId="{5B404648-AFB2-4563-B1EB-F1ED8715D2DC}" destId="{195FB4D4-298B-4930-8CDC-99C3EAF22FFB}" srcOrd="2" destOrd="0" presId="urn:microsoft.com/office/officeart/2018/2/layout/IconVerticalSolidList"/>
    <dgm:cxn modelId="{65BEE54B-F00E-4D12-81A9-6C2E8C009C34}" type="presParOf" srcId="{195FB4D4-298B-4930-8CDC-99C3EAF22FFB}" destId="{7F00D9E0-C7D4-4AB0-88E5-CE39E27D4F03}" srcOrd="0" destOrd="0" presId="urn:microsoft.com/office/officeart/2018/2/layout/IconVerticalSolidList"/>
    <dgm:cxn modelId="{62F477A7-B90A-4646-AEAD-9F7B3C497737}" type="presParOf" srcId="{195FB4D4-298B-4930-8CDC-99C3EAF22FFB}" destId="{B4C09A8D-0CBC-4409-A90F-A750E7D5CD76}" srcOrd="1" destOrd="0" presId="urn:microsoft.com/office/officeart/2018/2/layout/IconVerticalSolidList"/>
    <dgm:cxn modelId="{F6F60897-AC77-4CCC-AB36-B88765CC9478}" type="presParOf" srcId="{195FB4D4-298B-4930-8CDC-99C3EAF22FFB}" destId="{5E87BA89-6ACC-4509-A1B8-C2840FF0B618}" srcOrd="2" destOrd="0" presId="urn:microsoft.com/office/officeart/2018/2/layout/IconVerticalSolidList"/>
    <dgm:cxn modelId="{EF7B68A8-03FA-4776-AC0A-B318AFCC753B}" type="presParOf" srcId="{195FB4D4-298B-4930-8CDC-99C3EAF22FFB}" destId="{9A166D58-1C96-467E-885F-D42B806E74E5}" srcOrd="3" destOrd="0" presId="urn:microsoft.com/office/officeart/2018/2/layout/IconVerticalSolidList"/>
    <dgm:cxn modelId="{CA99ABCA-0468-4BE7-9554-52C7388F379D}" type="presParOf" srcId="{5B404648-AFB2-4563-B1EB-F1ED8715D2DC}" destId="{AF39D969-A8D2-46DC-8A13-428D4CBD6340}" srcOrd="3" destOrd="0" presId="urn:microsoft.com/office/officeart/2018/2/layout/IconVerticalSolidList"/>
    <dgm:cxn modelId="{37567FE0-0AC8-42B5-8E90-27E6A23FBADB}" type="presParOf" srcId="{5B404648-AFB2-4563-B1EB-F1ED8715D2DC}" destId="{0A824CDC-2185-4DE8-9927-5668A86B98F7}" srcOrd="4" destOrd="0" presId="urn:microsoft.com/office/officeart/2018/2/layout/IconVerticalSolidList"/>
    <dgm:cxn modelId="{996FD89D-332B-419B-A79B-9C979AD10427}" type="presParOf" srcId="{0A824CDC-2185-4DE8-9927-5668A86B98F7}" destId="{4C1B02B8-3B67-4783-811F-B1E0C62E3520}" srcOrd="0" destOrd="0" presId="urn:microsoft.com/office/officeart/2018/2/layout/IconVerticalSolidList"/>
    <dgm:cxn modelId="{F503E8DA-DB42-4157-910E-70A93D63EE7E}" type="presParOf" srcId="{0A824CDC-2185-4DE8-9927-5668A86B98F7}" destId="{D5E769F2-8A83-4870-B117-51DB981CB8B2}" srcOrd="1" destOrd="0" presId="urn:microsoft.com/office/officeart/2018/2/layout/IconVerticalSolidList"/>
    <dgm:cxn modelId="{81E185E8-EEAF-49B3-9944-631DED8C5F97}" type="presParOf" srcId="{0A824CDC-2185-4DE8-9927-5668A86B98F7}" destId="{7F61E66E-7188-416C-AEBE-DBEA4DEBD054}" srcOrd="2" destOrd="0" presId="urn:microsoft.com/office/officeart/2018/2/layout/IconVerticalSolidList"/>
    <dgm:cxn modelId="{C23B36C8-7F5D-4B23-8843-2EEF7F6575A5}" type="presParOf" srcId="{0A824CDC-2185-4DE8-9927-5668A86B98F7}" destId="{B68A4BDB-0F94-42C4-9DED-DD42C9D75462}" srcOrd="3" destOrd="0" presId="urn:microsoft.com/office/officeart/2018/2/layout/IconVerticalSolidList"/>
    <dgm:cxn modelId="{6A87F6D1-2A7E-43D5-B83B-CF8C16C8712B}" type="presParOf" srcId="{5B404648-AFB2-4563-B1EB-F1ED8715D2DC}" destId="{ED9F44CB-C3E3-4C90-963C-B64F5B5D1635}" srcOrd="5" destOrd="0" presId="urn:microsoft.com/office/officeart/2018/2/layout/IconVerticalSolidList"/>
    <dgm:cxn modelId="{9764866C-3897-4D13-9575-3EA63EAD9E48}" type="presParOf" srcId="{5B404648-AFB2-4563-B1EB-F1ED8715D2DC}" destId="{65E8ADC5-2850-40D4-B9BB-D827188F05C6}" srcOrd="6" destOrd="0" presId="urn:microsoft.com/office/officeart/2018/2/layout/IconVerticalSolidList"/>
    <dgm:cxn modelId="{4A800D53-56EE-43CA-A0C4-5E13291DE15C}" type="presParOf" srcId="{65E8ADC5-2850-40D4-B9BB-D827188F05C6}" destId="{36A17A3D-F6C8-4BE2-BE07-50391AAA7973}" srcOrd="0" destOrd="0" presId="urn:microsoft.com/office/officeart/2018/2/layout/IconVerticalSolidList"/>
    <dgm:cxn modelId="{AFD99D4F-68E1-4B1F-85A1-FE302C6F5910}" type="presParOf" srcId="{65E8ADC5-2850-40D4-B9BB-D827188F05C6}" destId="{8FD5E218-F61F-40FF-B61C-DD4ADD87AD88}" srcOrd="1" destOrd="0" presId="urn:microsoft.com/office/officeart/2018/2/layout/IconVerticalSolidList"/>
    <dgm:cxn modelId="{00BDA6E9-A43A-46AC-AF0B-896487B530BC}" type="presParOf" srcId="{65E8ADC5-2850-40D4-B9BB-D827188F05C6}" destId="{07812443-8C94-4881-BB3E-9F703701F53D}" srcOrd="2" destOrd="0" presId="urn:microsoft.com/office/officeart/2018/2/layout/IconVerticalSolidList"/>
    <dgm:cxn modelId="{938620BF-3A4A-46F8-B569-1C7318390930}" type="presParOf" srcId="{65E8ADC5-2850-40D4-B9BB-D827188F05C6}" destId="{83AE8750-9D5B-476C-9D89-72224366F6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AEF26-E84D-4A21-A5EE-40E6796CE099}">
      <dsp:nvSpPr>
        <dsp:cNvPr id="0" name=""/>
        <dsp:cNvSpPr/>
      </dsp:nvSpPr>
      <dsp:spPr>
        <a:xfrm>
          <a:off x="0" y="680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60E0A-1BFD-4C82-A39D-99EB6355F25F}">
      <dsp:nvSpPr>
        <dsp:cNvPr id="0" name=""/>
        <dsp:cNvSpPr/>
      </dsp:nvSpPr>
      <dsp:spPr>
        <a:xfrm>
          <a:off x="481967" y="359168"/>
          <a:ext cx="876303" cy="8763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466D2-E0F2-4830-A88D-A456EC6EAC33}">
      <dsp:nvSpPr>
        <dsp:cNvPr id="0" name=""/>
        <dsp:cNvSpPr/>
      </dsp:nvSpPr>
      <dsp:spPr>
        <a:xfrm>
          <a:off x="1840237" y="680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aim of this module is to develop your skills in dietary analysis, for individuals and groups</a:t>
          </a:r>
          <a:endParaRPr lang="en-US" sz="2100" kern="1200" dirty="0"/>
        </a:p>
      </dsp:txBody>
      <dsp:txXfrm>
        <a:off x="1840237" y="680"/>
        <a:ext cx="3874762" cy="1593279"/>
      </dsp:txXfrm>
    </dsp:sp>
    <dsp:sp modelId="{8A067FE1-660B-4B11-A81A-2BB1DD30D97B}">
      <dsp:nvSpPr>
        <dsp:cNvPr id="0" name=""/>
        <dsp:cNvSpPr/>
      </dsp:nvSpPr>
      <dsp:spPr>
        <a:xfrm>
          <a:off x="0" y="1992280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4C03C-9319-4827-AA13-3AFF9A5FE1B3}">
      <dsp:nvSpPr>
        <dsp:cNvPr id="0" name=""/>
        <dsp:cNvSpPr/>
      </dsp:nvSpPr>
      <dsp:spPr>
        <a:xfrm>
          <a:off x="481967" y="2350768"/>
          <a:ext cx="876303" cy="8763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2E051-DA9E-4CD4-8DF4-110E3E5B2DAF}">
      <dsp:nvSpPr>
        <dsp:cNvPr id="0" name=""/>
        <dsp:cNvSpPr/>
      </dsp:nvSpPr>
      <dsp:spPr>
        <a:xfrm>
          <a:off x="1840237" y="1992280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To be able to interpret the results of a food diary</a:t>
          </a:r>
          <a:endParaRPr lang="en-US" sz="2100" kern="1200" dirty="0"/>
        </a:p>
      </dsp:txBody>
      <dsp:txXfrm>
        <a:off x="1840237" y="1992280"/>
        <a:ext cx="3874762" cy="1593279"/>
      </dsp:txXfrm>
    </dsp:sp>
    <dsp:sp modelId="{BE25D732-33C2-4224-ACB3-D8ED63BF5BDA}">
      <dsp:nvSpPr>
        <dsp:cNvPr id="0" name=""/>
        <dsp:cNvSpPr/>
      </dsp:nvSpPr>
      <dsp:spPr>
        <a:xfrm>
          <a:off x="0" y="3983879"/>
          <a:ext cx="5715000" cy="159327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AFA3AB-21BA-4FA8-AE0A-20383C0A16A3}">
      <dsp:nvSpPr>
        <dsp:cNvPr id="0" name=""/>
        <dsp:cNvSpPr/>
      </dsp:nvSpPr>
      <dsp:spPr>
        <a:xfrm>
          <a:off x="481967" y="4342367"/>
          <a:ext cx="876303" cy="8763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B9C5C-6B8D-44D1-8029-306B04DE2884}">
      <dsp:nvSpPr>
        <dsp:cNvPr id="0" name=""/>
        <dsp:cNvSpPr/>
      </dsp:nvSpPr>
      <dsp:spPr>
        <a:xfrm>
          <a:off x="1840237" y="3983879"/>
          <a:ext cx="3874762" cy="1593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22" tIns="168622" rIns="168622" bIns="16862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Gain a better insight into food values</a:t>
          </a:r>
          <a:endParaRPr lang="en-US" sz="2100" kern="1200" dirty="0"/>
        </a:p>
      </dsp:txBody>
      <dsp:txXfrm>
        <a:off x="1840237" y="3983879"/>
        <a:ext cx="3874762" cy="15932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A41EF-6DE1-4A44-85B2-710732DF1F1E}">
      <dsp:nvSpPr>
        <dsp:cNvPr id="0" name=""/>
        <dsp:cNvSpPr/>
      </dsp:nvSpPr>
      <dsp:spPr>
        <a:xfrm>
          <a:off x="0" y="2024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75877-B334-46F5-84EF-ED9A83D800FA}">
      <dsp:nvSpPr>
        <dsp:cNvPr id="0" name=""/>
        <dsp:cNvSpPr/>
      </dsp:nvSpPr>
      <dsp:spPr>
        <a:xfrm>
          <a:off x="310317" y="232838"/>
          <a:ext cx="564213" cy="564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ECD42-E4F9-4961-AA22-BA09FE0E844E}">
      <dsp:nvSpPr>
        <dsp:cNvPr id="0" name=""/>
        <dsp:cNvSpPr/>
      </dsp:nvSpPr>
      <dsp:spPr>
        <a:xfrm>
          <a:off x="1184848" y="2024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Food weighing – in order to understand food portions</a:t>
          </a:r>
          <a:endParaRPr lang="en-US" sz="2200" kern="1200" dirty="0"/>
        </a:p>
      </dsp:txBody>
      <dsp:txXfrm>
        <a:off x="1184848" y="2024"/>
        <a:ext cx="7044751" cy="1025842"/>
      </dsp:txXfrm>
    </dsp:sp>
    <dsp:sp modelId="{7F00D9E0-C7D4-4AB0-88E5-CE39E27D4F03}">
      <dsp:nvSpPr>
        <dsp:cNvPr id="0" name=""/>
        <dsp:cNvSpPr/>
      </dsp:nvSpPr>
      <dsp:spPr>
        <a:xfrm>
          <a:off x="0" y="1284327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9A8D-0CBC-4409-A90F-A750E7D5CD76}">
      <dsp:nvSpPr>
        <dsp:cNvPr id="0" name=""/>
        <dsp:cNvSpPr/>
      </dsp:nvSpPr>
      <dsp:spPr>
        <a:xfrm>
          <a:off x="310317" y="1515141"/>
          <a:ext cx="564213" cy="564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66D58-1C96-467E-885F-D42B806E74E5}">
      <dsp:nvSpPr>
        <dsp:cNvPr id="0" name=""/>
        <dsp:cNvSpPr/>
      </dsp:nvSpPr>
      <dsp:spPr>
        <a:xfrm>
          <a:off x="1184848" y="1284327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of food tables – with and without an analysis package</a:t>
          </a:r>
          <a:endParaRPr lang="en-US" sz="2200" kern="1200" dirty="0"/>
        </a:p>
      </dsp:txBody>
      <dsp:txXfrm>
        <a:off x="1184848" y="1284327"/>
        <a:ext cx="7044751" cy="1025842"/>
      </dsp:txXfrm>
    </dsp:sp>
    <dsp:sp modelId="{4C1B02B8-3B67-4783-811F-B1E0C62E3520}">
      <dsp:nvSpPr>
        <dsp:cNvPr id="0" name=""/>
        <dsp:cNvSpPr/>
      </dsp:nvSpPr>
      <dsp:spPr>
        <a:xfrm>
          <a:off x="0" y="2566630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E769F2-8A83-4870-B117-51DB981CB8B2}">
      <dsp:nvSpPr>
        <dsp:cNvPr id="0" name=""/>
        <dsp:cNvSpPr/>
      </dsp:nvSpPr>
      <dsp:spPr>
        <a:xfrm>
          <a:off x="310317" y="2797444"/>
          <a:ext cx="564213" cy="564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A4BDB-0F94-42C4-9DED-DD42C9D75462}">
      <dsp:nvSpPr>
        <dsp:cNvPr id="0" name=""/>
        <dsp:cNvSpPr/>
      </dsp:nvSpPr>
      <dsp:spPr>
        <a:xfrm>
          <a:off x="1184848" y="2566630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of Nutritics Software analysis package</a:t>
          </a:r>
          <a:endParaRPr lang="en-US" sz="2200" kern="1200" dirty="0"/>
        </a:p>
      </dsp:txBody>
      <dsp:txXfrm>
        <a:off x="1184848" y="2566630"/>
        <a:ext cx="7044751" cy="1025842"/>
      </dsp:txXfrm>
    </dsp:sp>
    <dsp:sp modelId="{36A17A3D-F6C8-4BE2-BE07-50391AAA7973}">
      <dsp:nvSpPr>
        <dsp:cNvPr id="0" name=""/>
        <dsp:cNvSpPr/>
      </dsp:nvSpPr>
      <dsp:spPr>
        <a:xfrm>
          <a:off x="0" y="3848933"/>
          <a:ext cx="8229600" cy="102584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E218-F61F-40FF-B61C-DD4ADD87AD88}">
      <dsp:nvSpPr>
        <dsp:cNvPr id="0" name=""/>
        <dsp:cNvSpPr/>
      </dsp:nvSpPr>
      <dsp:spPr>
        <a:xfrm>
          <a:off x="310317" y="4079748"/>
          <a:ext cx="564213" cy="5642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642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E8750-9D5B-476C-9D89-72224366F6B9}">
      <dsp:nvSpPr>
        <dsp:cNvPr id="0" name=""/>
        <dsp:cNvSpPr/>
      </dsp:nvSpPr>
      <dsp:spPr>
        <a:xfrm>
          <a:off x="1184848" y="3848933"/>
          <a:ext cx="7044751" cy="10258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68" tIns="108568" rIns="108568" bIns="1085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Use of the Nutrition Lab in Dafydd Rowland Building</a:t>
          </a:r>
        </a:p>
      </dsp:txBody>
      <dsp:txXfrm>
        <a:off x="1184848" y="3848933"/>
        <a:ext cx="7044751" cy="1025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CA774D4-FA41-4CD9-8A75-10B388C618E2}" type="datetimeFigureOut">
              <a:rPr lang="en-GB" smtClean="0"/>
              <a:t>12/08/2026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7C678BA-CC6F-4A29-8A71-E4A620EEC848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joeyz51/31182378028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rmAutofit/>
          </a:bodyPr>
          <a:lstStyle/>
          <a:p>
            <a:r>
              <a:rPr lang="en-GB" dirty="0"/>
              <a:t>Session One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/>
              <a:t>Introduction to the module </a:t>
            </a:r>
          </a:p>
        </p:txBody>
      </p:sp>
    </p:spTree>
    <p:extLst>
      <p:ext uri="{BB962C8B-B14F-4D97-AF65-F5344CB8AC3E}">
        <p14:creationId xmlns:p14="http://schemas.microsoft.com/office/powerpoint/2010/main" val="21244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rmAutofit/>
          </a:bodyPr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EFF4C9CE-FCE8-53DA-04D5-837B89794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527C1-0ED9-A60F-1E74-F7F6E8049C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203503"/>
              </p:ext>
            </p:extLst>
          </p:nvPr>
        </p:nvGraphicFramePr>
        <p:xfrm>
          <a:off x="2971800" y="792080"/>
          <a:ext cx="571500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321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conduct in depth nutritional assessment using appropriate nutritional analysis software;</a:t>
            </a:r>
          </a:p>
          <a:p>
            <a:pPr lvl="0"/>
            <a:r>
              <a:rPr lang="en-GB" dirty="0"/>
              <a:t>determine nutritional requirements of different age groups and devise an appropriate menu to meet these requirements, to ensure individuals achieve optimal nutritional status;</a:t>
            </a:r>
          </a:p>
          <a:p>
            <a:pPr lvl="0"/>
            <a:r>
              <a:rPr lang="en-GB" sz="2400" dirty="0"/>
              <a:t>demonstrate a critical understanding of the various regulatory and legislative approaches surrounding food production, processing, distribution, retail, packaging and labelling within the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170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1</a:t>
            </a:r>
          </a:p>
          <a:p>
            <a:endParaRPr lang="en-GB" dirty="0"/>
          </a:p>
          <a:p>
            <a:r>
              <a:rPr lang="en-GB" dirty="0"/>
              <a:t>A practical Nutritional Analysis using a food diary </a:t>
            </a:r>
          </a:p>
          <a:p>
            <a:endParaRPr lang="en-GB" dirty="0"/>
          </a:p>
          <a:p>
            <a:r>
              <a:rPr lang="en-GB" dirty="0"/>
              <a:t>Due on 29/01/2027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2</a:t>
            </a:r>
          </a:p>
          <a:p>
            <a:endParaRPr lang="en-GB" dirty="0"/>
          </a:p>
          <a:p>
            <a:r>
              <a:rPr lang="en-GB" dirty="0"/>
              <a:t>Based around menu planning</a:t>
            </a:r>
          </a:p>
          <a:p>
            <a:endParaRPr lang="en-GB" dirty="0"/>
          </a:p>
          <a:p>
            <a:r>
              <a:rPr lang="en-GB" dirty="0"/>
              <a:t>Due </a:t>
            </a:r>
            <a:r>
              <a:rPr lang="en-GB"/>
              <a:t>on 09/04/2027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Practical's within the module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FEEA993-2835-1C5E-3784-A1133B1A0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319983"/>
              </p:ext>
            </p:extLst>
          </p:nvPr>
        </p:nvGraphicFramePr>
        <p:xfrm>
          <a:off x="457200" y="1600200"/>
          <a:ext cx="8229600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9189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will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digital weighing scales – you can these from most supermarkets</a:t>
            </a:r>
          </a:p>
          <a:p>
            <a:r>
              <a:rPr lang="en-GB" dirty="0"/>
              <a:t>Food!</a:t>
            </a:r>
          </a:p>
          <a:p>
            <a:r>
              <a:rPr lang="en-GB" dirty="0"/>
              <a:t>Food portion booklet and Carbs/Cals</a:t>
            </a:r>
          </a:p>
          <a:p>
            <a:r>
              <a:rPr lang="en-GB" dirty="0"/>
              <a:t>Maybe the Composition of foods or the online version – link on moodle</a:t>
            </a:r>
          </a:p>
          <a:p>
            <a:r>
              <a:rPr lang="en-GB" dirty="0"/>
              <a:t>Access to Nutritics</a:t>
            </a:r>
          </a:p>
          <a:p>
            <a:r>
              <a:rPr lang="en-GB" dirty="0"/>
              <a:t>List of books and references - handout</a:t>
            </a:r>
          </a:p>
        </p:txBody>
      </p:sp>
    </p:spTree>
    <p:extLst>
      <p:ext uri="{BB962C8B-B14F-4D97-AF65-F5344CB8AC3E}">
        <p14:creationId xmlns:p14="http://schemas.microsoft.com/office/powerpoint/2010/main" val="2358697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2E473-87F6-4992-A44A-928D81022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</p:spPr>
        <p:txBody>
          <a:bodyPr anchor="ctr">
            <a:normAutofit/>
          </a:bodyPr>
          <a:lstStyle/>
          <a:p>
            <a:r>
              <a:rPr lang="en-GB" dirty="0"/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16691-51CC-4E93-968A-836C33E717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>
            <a:normAutofit/>
          </a:bodyPr>
          <a:lstStyle/>
          <a:p>
            <a:r>
              <a:rPr lang="en-GB" dirty="0"/>
              <a:t>Now for a little test – multiple choice!</a:t>
            </a:r>
          </a:p>
          <a:p>
            <a:endParaRPr lang="en-GB" dirty="0"/>
          </a:p>
          <a:p>
            <a:r>
              <a:rPr lang="en-GB" dirty="0"/>
              <a:t>Welcome back!</a:t>
            </a:r>
          </a:p>
        </p:txBody>
      </p:sp>
      <p:pic>
        <p:nvPicPr>
          <p:cNvPr id="5" name="Picture 4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6C6D1029-AE66-A3C2-8DEB-AE010D3AE8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31" r="13798" b="-1"/>
          <a:stretch/>
        </p:blipFill>
        <p:spPr>
          <a:xfrm>
            <a:off x="4648200" y="1673352"/>
            <a:ext cx="4038600" cy="471830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F24CC9-ECC9-239F-5DC2-3B22CCC2BEAE}"/>
              </a:ext>
            </a:extLst>
          </p:cNvPr>
          <p:cNvSpPr txBox="1"/>
          <p:nvPr/>
        </p:nvSpPr>
        <p:spPr>
          <a:xfrm>
            <a:off x="5953359" y="6191601"/>
            <a:ext cx="27334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joeyz51/3118237802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3461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1233</TotalTime>
  <Words>243</Words>
  <Application>Microsoft Office PowerPoint</Application>
  <PresentationFormat>On-screen Show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Clarity</vt:lpstr>
      <vt:lpstr>Session One </vt:lpstr>
      <vt:lpstr>Introduction to the module</vt:lpstr>
      <vt:lpstr>Learning Outcomes</vt:lpstr>
      <vt:lpstr>Assignments</vt:lpstr>
      <vt:lpstr>Practical's within the module</vt:lpstr>
      <vt:lpstr>Things you will need</vt:lpstr>
      <vt:lpstr>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One</dc:title>
  <dc:creator>Administrator</dc:creator>
  <cp:lastModifiedBy>Chris Cashin</cp:lastModifiedBy>
  <cp:revision>12</cp:revision>
  <dcterms:created xsi:type="dcterms:W3CDTF">2016-08-15T10:23:48Z</dcterms:created>
  <dcterms:modified xsi:type="dcterms:W3CDTF">2026-08-12T15:26:24Z</dcterms:modified>
</cp:coreProperties>
</file>