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BADA5-A2B2-86A9-D8F7-0A44ECA718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B5E35C-D2E0-F731-62C8-E01D1D486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254B3-7935-37F6-464E-B460BBBBF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9BD26B-682F-A614-6C14-D42CC1331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A28E9-BF89-E1A9-9727-1BAD6B0A0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069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550F7-5051-01BF-57DA-92123A29C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D0AF9-6806-3933-937A-2BF1FB597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05D01-CA9E-D122-C403-82656FDC6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0A50A-0450-469A-334C-EB4CBB4EC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BA6601-4E6F-8491-412E-D654DC7DB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87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30173-6EA7-1AD9-D1A2-5931B9DCD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B701C7-E772-FF4F-D22B-F4E5AD4F39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59EE6-E074-B0A5-04EB-9E0F7D556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E27A5C-FCDD-3ED1-D5D4-C4CACB67A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946A7-1558-A9EE-8EDC-45A5EB038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113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2DF13-7C86-7BBB-FA15-1F5120840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B2E3F-ECCA-64BF-D1D0-6D0EE65CE1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8C970B-6644-9EF1-193E-253762AE41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A32285-58EF-6CFC-2AA6-AFE266597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CFE7D1-41D4-4346-F90D-A41E68AED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7BC37E-6A21-8B28-A63C-042E713C2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281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E4E12-DC37-82C1-B6D2-0D7CFDDA7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419DC2-52FA-5F6A-559C-E23AC9E6A8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46BC9-57AC-B5BD-32EE-4FDF94E6B8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46CAE9-C06D-7CB2-2262-E29F8800A3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73CB8F-5F17-DCC1-B12A-6385E66029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7DEDEC-60E9-2062-7763-30D1BF6B3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D4DC4F-2302-CA25-ABF8-8E9D34375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300906-D97B-4AC9-D66B-136C769E1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863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CFC23-C56B-7C98-8656-46EDFB5E3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E8917D-3254-E3E5-255F-6084460DE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A5976C-D37B-6511-1987-2D781CF14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B5226D-0A2D-4869-B0D2-E2DF39F62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05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C26B0E-D163-39DC-137F-C1DCBFF75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9D5A40-191E-F7B1-E9DE-29193D1C3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C66FC2-DC2F-E327-E913-3AAB53CED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619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5008F-2563-217F-0C87-EFD8BFA07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4C1E6-0BCD-FCD5-167D-DC4D499DB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3332D5-1D47-B873-1857-70328185D4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95EFD6-D2D8-5577-0AF9-A1FD7526E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316A46-961C-3FA0-179A-5C0F159B3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50052E-9D15-639C-E876-36D37D3F6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75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3F89A-C171-C312-54CA-A6C34C562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CCF314-CA37-C822-2923-6165392088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9FF485-4305-D2AB-DD17-2BB75E233A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298254-EC09-DB9A-B016-FC63D5B00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36711B-B4CC-1C2B-DB95-890C443F4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EE1715-0548-4906-88C6-6235CDF76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18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117A3-E20C-8A47-0B7C-113427C6B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3C4FAC-F13C-4E80-CEE0-983B43E3E1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7495B-C32A-E2A5-256E-82D803B4E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671DDD-34E8-7255-9A71-6339DA5646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E5FAA-3152-1138-CDB5-06922F5BB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24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DABC73-8520-E7D2-04AF-7DD8B42FAB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D69D0C-2B05-3F14-F772-033DC4A8A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182CF-C3D4-F615-DA09-80F8B41D4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3F73E-4C2C-0660-CE20-C7792D93E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EF1CB-6BC0-D5C2-8103-8C1BF435B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368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9F9AAE-9B8E-901E-72C1-1D0BE7802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338A5-6568-287B-A8CC-5DA813A38C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F1A71-BACF-4C9C-92E9-38A85C0CDD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97DCF-39D2-482A-B7E3-2DEFA017844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F6AA1-4141-7FDE-28A4-38CE5B1002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5DA75-65A4-6608-A64D-789D5FB899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2EE77-088A-44BD-95AA-17F9997BD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894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192F5-17C6-C0A7-8C05-663A270E9B8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Proposal Discussion Preparation Week </a:t>
            </a:r>
            <a:r>
              <a:rPr lang="en-GB" dirty="0" err="1"/>
              <a:t>Commnecing</a:t>
            </a:r>
            <a:r>
              <a:rPr lang="en-GB"/>
              <a:t> 23/10/23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489410-351D-7624-83B3-0A18C5DE12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68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60A39-4FF3-2F80-552C-D7DA5DC10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of Discussion: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9F1F7-5515-D2A0-6896-A7E5324D5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need to hold a 10 minute discussion on the following:</a:t>
            </a:r>
          </a:p>
          <a:p>
            <a:r>
              <a:rPr lang="en-GB" dirty="0"/>
              <a:t>What organisation have you chosen and why</a:t>
            </a:r>
          </a:p>
          <a:p>
            <a:r>
              <a:rPr lang="en-GB" dirty="0"/>
              <a:t>Who is the leader of the organisation and what is your initial research shown on their ‘Leadership’ style- Autocratic etc.</a:t>
            </a:r>
          </a:p>
          <a:p>
            <a:r>
              <a:rPr lang="en-GB" dirty="0"/>
              <a:t>Explain the area of change you are going to examine in your essay.</a:t>
            </a:r>
          </a:p>
          <a:p>
            <a:r>
              <a:rPr lang="en-GB" dirty="0"/>
              <a:t>Remember you do not need </a:t>
            </a:r>
            <a:r>
              <a:rPr lang="en-GB" dirty="0" err="1"/>
              <a:t>powerpoint</a:t>
            </a:r>
            <a:r>
              <a:rPr lang="en-GB" dirty="0"/>
              <a:t> slides for this although if you want to use them you can.</a:t>
            </a:r>
          </a:p>
          <a:p>
            <a:r>
              <a:rPr lang="en-GB" dirty="0"/>
              <a:t>This activity is not allocated a mark but it is an opportunity to gain feedback on your idea.</a:t>
            </a:r>
          </a:p>
        </p:txBody>
      </p:sp>
    </p:spTree>
    <p:extLst>
      <p:ext uri="{BB962C8B-B14F-4D97-AF65-F5344CB8AC3E}">
        <p14:creationId xmlns:p14="http://schemas.microsoft.com/office/powerpoint/2010/main" val="2899780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105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Proposal Discussion Preparation Week Commnecing 23/10/23</vt:lpstr>
      <vt:lpstr>Outline of Discussion: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Proposal Discussion Preparation Week Commnecing 23/10/23</dc:title>
  <dc:creator>Maria Heffernan</dc:creator>
  <cp:lastModifiedBy>Maria Heffernan</cp:lastModifiedBy>
  <cp:revision>1</cp:revision>
  <dcterms:created xsi:type="dcterms:W3CDTF">2023-10-05T12:27:39Z</dcterms:created>
  <dcterms:modified xsi:type="dcterms:W3CDTF">2023-10-05T12:32:42Z</dcterms:modified>
</cp:coreProperties>
</file>