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65" r:id="rId2"/>
    <p:sldId id="257" r:id="rId3"/>
    <p:sldId id="258" r:id="rId4"/>
    <p:sldId id="269" r:id="rId5"/>
    <p:sldId id="260" r:id="rId6"/>
    <p:sldId id="267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51A7E1-AE9A-430E-879E-6B2559D42920}" v="298" dt="2022-10-09T11:28:12.3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48" autoAdjust="0"/>
    <p:restoredTop sz="94660"/>
  </p:normalViewPr>
  <p:slideViewPr>
    <p:cSldViewPr snapToGrid="0">
      <p:cViewPr varScale="1">
        <p:scale>
          <a:sx n="78" d="100"/>
          <a:sy n="78" d="100"/>
        </p:scale>
        <p:origin x="71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meen Begum (2119725)" userId="a966846f-7a23-4d34-969b-75f4ade35365" providerId="ADAL" clId="{E651A7E1-AE9A-430E-879E-6B2559D42920}"/>
    <pc:docChg chg="undo custSel addSld delSld modSld sldOrd">
      <pc:chgData name="Yasmeen Begum (2119725)" userId="a966846f-7a23-4d34-969b-75f4ade35365" providerId="ADAL" clId="{E651A7E1-AE9A-430E-879E-6B2559D42920}" dt="2022-10-09T11:28:12.300" v="2715" actId="14100"/>
      <pc:docMkLst>
        <pc:docMk/>
      </pc:docMkLst>
      <pc:sldChg chg="addSp delSp modSp del mod">
        <pc:chgData name="Yasmeen Begum (2119725)" userId="a966846f-7a23-4d34-969b-75f4ade35365" providerId="ADAL" clId="{E651A7E1-AE9A-430E-879E-6B2559D42920}" dt="2022-10-03T19:28:51.692" v="2185" actId="2696"/>
        <pc:sldMkLst>
          <pc:docMk/>
          <pc:sldMk cId="4089666047" sldId="256"/>
        </pc:sldMkLst>
        <pc:spChg chg="add del mod">
          <ac:chgData name="Yasmeen Begum (2119725)" userId="a966846f-7a23-4d34-969b-75f4ade35365" providerId="ADAL" clId="{E651A7E1-AE9A-430E-879E-6B2559D42920}" dt="2022-10-03T18:17:47.247" v="1063" actId="478"/>
          <ac:spMkLst>
            <pc:docMk/>
            <pc:sldMk cId="4089666047" sldId="256"/>
            <ac:spMk id="2" creationId="{BF88AD4A-59FF-456D-FABF-2619351688B6}"/>
          </ac:spMkLst>
        </pc:spChg>
        <pc:spChg chg="mod">
          <ac:chgData name="Yasmeen Begum (2119725)" userId="a966846f-7a23-4d34-969b-75f4ade35365" providerId="ADAL" clId="{E651A7E1-AE9A-430E-879E-6B2559D42920}" dt="2022-10-03T18:16:13.384" v="1041" actId="12"/>
          <ac:spMkLst>
            <pc:docMk/>
            <pc:sldMk cId="4089666047" sldId="256"/>
            <ac:spMk id="3" creationId="{28A38D8F-CEB9-C49E-604C-C50EAFF519DE}"/>
          </ac:spMkLst>
        </pc:spChg>
        <pc:spChg chg="add del mod">
          <ac:chgData name="Yasmeen Begum (2119725)" userId="a966846f-7a23-4d34-969b-75f4ade35365" providerId="ADAL" clId="{E651A7E1-AE9A-430E-879E-6B2559D42920}" dt="2022-09-25T11:40:24.707" v="71" actId="478"/>
          <ac:spMkLst>
            <pc:docMk/>
            <pc:sldMk cId="4089666047" sldId="256"/>
            <ac:spMk id="5" creationId="{06E0A69B-8AE3-8E8E-E0A8-AE60820C235E}"/>
          </ac:spMkLst>
        </pc:spChg>
        <pc:spChg chg="add del mod">
          <ac:chgData name="Yasmeen Begum (2119725)" userId="a966846f-7a23-4d34-969b-75f4ade35365" providerId="ADAL" clId="{E651A7E1-AE9A-430E-879E-6B2559D42920}" dt="2022-10-03T18:17:47.247" v="1063" actId="478"/>
          <ac:spMkLst>
            <pc:docMk/>
            <pc:sldMk cId="4089666047" sldId="256"/>
            <ac:spMk id="5" creationId="{AC7BE6C7-D4DA-F799-04E3-7174FB5EC00B}"/>
          </ac:spMkLst>
        </pc:spChg>
      </pc:sldChg>
      <pc:sldChg chg="addSp delSp modSp new mod setBg modClrScheme chgLayout">
        <pc:chgData name="Yasmeen Begum (2119725)" userId="a966846f-7a23-4d34-969b-75f4ade35365" providerId="ADAL" clId="{E651A7E1-AE9A-430E-879E-6B2559D42920}" dt="2022-10-09T11:17:23.309" v="2673" actId="113"/>
        <pc:sldMkLst>
          <pc:docMk/>
          <pc:sldMk cId="2980921659" sldId="257"/>
        </pc:sldMkLst>
        <pc:spChg chg="del mod">
          <ac:chgData name="Yasmeen Begum (2119725)" userId="a966846f-7a23-4d34-969b-75f4ade35365" providerId="ADAL" clId="{E651A7E1-AE9A-430E-879E-6B2559D42920}" dt="2022-09-25T11:43:16.708" v="76" actId="700"/>
          <ac:spMkLst>
            <pc:docMk/>
            <pc:sldMk cId="2980921659" sldId="257"/>
            <ac:spMk id="2" creationId="{BEAE2BDD-8A17-B858-7ABF-3F64513ABEAF}"/>
          </ac:spMkLst>
        </pc:spChg>
        <pc:spChg chg="add del mod ord">
          <ac:chgData name="Yasmeen Begum (2119725)" userId="a966846f-7a23-4d34-969b-75f4ade35365" providerId="ADAL" clId="{E651A7E1-AE9A-430E-879E-6B2559D42920}" dt="2022-09-28T19:41:59.675" v="389" actId="700"/>
          <ac:spMkLst>
            <pc:docMk/>
            <pc:sldMk cId="2980921659" sldId="257"/>
            <ac:spMk id="2" creationId="{DC496058-9FEA-B8A7-8337-76D608CF0750}"/>
          </ac:spMkLst>
        </pc:spChg>
        <pc:spChg chg="del mod">
          <ac:chgData name="Yasmeen Begum (2119725)" userId="a966846f-7a23-4d34-969b-75f4ade35365" providerId="ADAL" clId="{E651A7E1-AE9A-430E-879E-6B2559D42920}" dt="2022-09-25T11:43:16.708" v="76" actId="700"/>
          <ac:spMkLst>
            <pc:docMk/>
            <pc:sldMk cId="2980921659" sldId="257"/>
            <ac:spMk id="3" creationId="{961AA44D-AE49-36D8-7975-C40A8D2542A8}"/>
          </ac:spMkLst>
        </pc:spChg>
        <pc:spChg chg="add del mod ord">
          <ac:chgData name="Yasmeen Begum (2119725)" userId="a966846f-7a23-4d34-969b-75f4ade35365" providerId="ADAL" clId="{E651A7E1-AE9A-430E-879E-6B2559D42920}" dt="2022-09-28T19:41:59.675" v="389" actId="700"/>
          <ac:spMkLst>
            <pc:docMk/>
            <pc:sldMk cId="2980921659" sldId="257"/>
            <ac:spMk id="3" creationId="{DF417E0D-FA6B-4209-72C0-B65C464CA951}"/>
          </ac:spMkLst>
        </pc:spChg>
        <pc:spChg chg="add del mod ord">
          <ac:chgData name="Yasmeen Begum (2119725)" userId="a966846f-7a23-4d34-969b-75f4ade35365" providerId="ADAL" clId="{E651A7E1-AE9A-430E-879E-6B2559D42920}" dt="2022-09-28T19:41:59.675" v="389" actId="700"/>
          <ac:spMkLst>
            <pc:docMk/>
            <pc:sldMk cId="2980921659" sldId="257"/>
            <ac:spMk id="4" creationId="{CA979568-CFEB-CE1D-9CFC-64E0A72ABC28}"/>
          </ac:spMkLst>
        </pc:spChg>
        <pc:spChg chg="add del mod">
          <ac:chgData name="Yasmeen Begum (2119725)" userId="a966846f-7a23-4d34-969b-75f4ade35365" providerId="ADAL" clId="{E651A7E1-AE9A-430E-879E-6B2559D42920}" dt="2022-09-25T11:44:35.654" v="88" actId="22"/>
          <ac:spMkLst>
            <pc:docMk/>
            <pc:sldMk cId="2980921659" sldId="257"/>
            <ac:spMk id="5" creationId="{61C2560A-0F8B-FDAD-156F-699FCCD80DF3}"/>
          </ac:spMkLst>
        </pc:spChg>
        <pc:spChg chg="add del mod ord">
          <ac:chgData name="Yasmeen Begum (2119725)" userId="a966846f-7a23-4d34-969b-75f4ade35365" providerId="ADAL" clId="{E651A7E1-AE9A-430E-879E-6B2559D42920}" dt="2022-09-28T21:21:21.751" v="819" actId="21"/>
          <ac:spMkLst>
            <pc:docMk/>
            <pc:sldMk cId="2980921659" sldId="257"/>
            <ac:spMk id="5" creationId="{A8519C59-3307-3CDD-1150-CA3F89443ABD}"/>
          </ac:spMkLst>
        </pc:spChg>
        <pc:spChg chg="add mod ord">
          <ac:chgData name="Yasmeen Begum (2119725)" userId="a966846f-7a23-4d34-969b-75f4ade35365" providerId="ADAL" clId="{E651A7E1-AE9A-430E-879E-6B2559D42920}" dt="2022-10-09T11:17:23.309" v="2673" actId="113"/>
          <ac:spMkLst>
            <pc:docMk/>
            <pc:sldMk cId="2980921659" sldId="257"/>
            <ac:spMk id="6" creationId="{6B04F5A1-7642-A60F-8A61-E4705A30AE02}"/>
          </ac:spMkLst>
        </pc:spChg>
        <pc:spChg chg="add del mod">
          <ac:chgData name="Yasmeen Begum (2119725)" userId="a966846f-7a23-4d34-969b-75f4ade35365" providerId="ADAL" clId="{E651A7E1-AE9A-430E-879E-6B2559D42920}" dt="2022-09-28T21:21:38.260" v="820" actId="21"/>
          <ac:spMkLst>
            <pc:docMk/>
            <pc:sldMk cId="2980921659" sldId="257"/>
            <ac:spMk id="7" creationId="{B2689D55-B055-FD17-8CC0-15336C5F80DD}"/>
          </ac:spMkLst>
        </pc:spChg>
        <pc:spChg chg="add del mod ord">
          <ac:chgData name="Yasmeen Begum (2119725)" userId="a966846f-7a23-4d34-969b-75f4ade35365" providerId="ADAL" clId="{E651A7E1-AE9A-430E-879E-6B2559D42920}" dt="2022-09-28T21:20:00.943" v="807"/>
          <ac:spMkLst>
            <pc:docMk/>
            <pc:sldMk cId="2980921659" sldId="257"/>
            <ac:spMk id="8" creationId="{0AC6791D-FC69-6007-8AF9-B41752E97EE9}"/>
          </ac:spMkLst>
        </pc:spChg>
        <pc:spChg chg="add mod ord">
          <ac:chgData name="Yasmeen Begum (2119725)" userId="a966846f-7a23-4d34-969b-75f4ade35365" providerId="ADAL" clId="{E651A7E1-AE9A-430E-879E-6B2559D42920}" dt="2022-10-03T20:21:39.029" v="2223" actId="26606"/>
          <ac:spMkLst>
            <pc:docMk/>
            <pc:sldMk cId="2980921659" sldId="257"/>
            <ac:spMk id="9" creationId="{82CC815E-4ABC-E563-1980-4ECB45AC6099}"/>
          </ac:spMkLst>
        </pc:spChg>
        <pc:spChg chg="add">
          <ac:chgData name="Yasmeen Begum (2119725)" userId="a966846f-7a23-4d34-969b-75f4ade35365" providerId="ADAL" clId="{E651A7E1-AE9A-430E-879E-6B2559D42920}" dt="2022-10-03T20:21:39.029" v="2223" actId="26606"/>
          <ac:spMkLst>
            <pc:docMk/>
            <pc:sldMk cId="2980921659" sldId="257"/>
            <ac:spMk id="3079" creationId="{0CABCAE3-64FC-4149-819F-2C1812824154}"/>
          </ac:spMkLst>
        </pc:spChg>
        <pc:spChg chg="add">
          <ac:chgData name="Yasmeen Begum (2119725)" userId="a966846f-7a23-4d34-969b-75f4ade35365" providerId="ADAL" clId="{E651A7E1-AE9A-430E-879E-6B2559D42920}" dt="2022-10-03T20:21:39.029" v="2223" actId="26606"/>
          <ac:spMkLst>
            <pc:docMk/>
            <pc:sldMk cId="2980921659" sldId="257"/>
            <ac:spMk id="3087" creationId="{3193BA5C-B8F3-4972-BA54-014C48FAFA42}"/>
          </ac:spMkLst>
        </pc:spChg>
        <pc:spChg chg="add">
          <ac:chgData name="Yasmeen Begum (2119725)" userId="a966846f-7a23-4d34-969b-75f4ade35365" providerId="ADAL" clId="{E651A7E1-AE9A-430E-879E-6B2559D42920}" dt="2022-10-03T20:21:39.029" v="2223" actId="26606"/>
          <ac:spMkLst>
            <pc:docMk/>
            <pc:sldMk cId="2980921659" sldId="257"/>
            <ac:spMk id="3091" creationId="{05B93327-222A-4DAC-9163-371BF44CDB0C}"/>
          </ac:spMkLst>
        </pc:spChg>
        <pc:spChg chg="add">
          <ac:chgData name="Yasmeen Begum (2119725)" userId="a966846f-7a23-4d34-969b-75f4ade35365" providerId="ADAL" clId="{E651A7E1-AE9A-430E-879E-6B2559D42920}" dt="2022-10-03T20:21:39.029" v="2223" actId="26606"/>
          <ac:spMkLst>
            <pc:docMk/>
            <pc:sldMk cId="2980921659" sldId="257"/>
            <ac:spMk id="3097" creationId="{56388820-A63D-463C-9DBC-060A5ABE33B6}"/>
          </ac:spMkLst>
        </pc:spChg>
        <pc:grpChg chg="add">
          <ac:chgData name="Yasmeen Begum (2119725)" userId="a966846f-7a23-4d34-969b-75f4ade35365" providerId="ADAL" clId="{E651A7E1-AE9A-430E-879E-6B2559D42920}" dt="2022-10-03T20:21:39.029" v="2223" actId="26606"/>
          <ac:grpSpMkLst>
            <pc:docMk/>
            <pc:sldMk cId="2980921659" sldId="257"/>
            <ac:grpSpMk id="3093" creationId="{14EE34E3-F117-4487-8ACF-33DA65FA11B3}"/>
          </ac:grpSpMkLst>
        </pc:grpChg>
        <pc:picChg chg="add mod">
          <ac:chgData name="Yasmeen Begum (2119725)" userId="a966846f-7a23-4d34-969b-75f4ade35365" providerId="ADAL" clId="{E651A7E1-AE9A-430E-879E-6B2559D42920}" dt="2022-10-03T20:21:39.029" v="2223" actId="26606"/>
          <ac:picMkLst>
            <pc:docMk/>
            <pc:sldMk cId="2980921659" sldId="257"/>
            <ac:picMk id="3074" creationId="{9B2B14F2-381F-EF01-8E97-C9A62149387F}"/>
          </ac:picMkLst>
        </pc:picChg>
        <pc:picChg chg="add">
          <ac:chgData name="Yasmeen Begum (2119725)" userId="a966846f-7a23-4d34-969b-75f4ade35365" providerId="ADAL" clId="{E651A7E1-AE9A-430E-879E-6B2559D42920}" dt="2022-10-03T20:21:39.029" v="2223" actId="26606"/>
          <ac:picMkLst>
            <pc:docMk/>
            <pc:sldMk cId="2980921659" sldId="257"/>
            <ac:picMk id="3081" creationId="{012FDCFE-9AD2-4D8A-8CBF-B3AA37EBF6DD}"/>
          </ac:picMkLst>
        </pc:picChg>
        <pc:picChg chg="add">
          <ac:chgData name="Yasmeen Begum (2119725)" userId="a966846f-7a23-4d34-969b-75f4ade35365" providerId="ADAL" clId="{E651A7E1-AE9A-430E-879E-6B2559D42920}" dt="2022-10-03T20:21:39.029" v="2223" actId="26606"/>
          <ac:picMkLst>
            <pc:docMk/>
            <pc:sldMk cId="2980921659" sldId="257"/>
            <ac:picMk id="3099" creationId="{C04ED70F-D6FD-4EB1-A171-D30F885FE73E}"/>
          </ac:picMkLst>
        </pc:picChg>
        <pc:cxnChg chg="add">
          <ac:chgData name="Yasmeen Begum (2119725)" userId="a966846f-7a23-4d34-969b-75f4ade35365" providerId="ADAL" clId="{E651A7E1-AE9A-430E-879E-6B2559D42920}" dt="2022-10-03T20:21:39.029" v="2223" actId="26606"/>
          <ac:cxnSpMkLst>
            <pc:docMk/>
            <pc:sldMk cId="2980921659" sldId="257"/>
            <ac:cxnSpMk id="3083" creationId="{FBD463FC-4CA8-4FF4-85A3-AF9F4B98D210}"/>
          </ac:cxnSpMkLst>
        </pc:cxnChg>
        <pc:cxnChg chg="add">
          <ac:chgData name="Yasmeen Begum (2119725)" userId="a966846f-7a23-4d34-969b-75f4ade35365" providerId="ADAL" clId="{E651A7E1-AE9A-430E-879E-6B2559D42920}" dt="2022-10-03T20:21:39.029" v="2223" actId="26606"/>
          <ac:cxnSpMkLst>
            <pc:docMk/>
            <pc:sldMk cId="2980921659" sldId="257"/>
            <ac:cxnSpMk id="3085" creationId="{A56012FD-74A8-4C91-B318-435CF2B71927}"/>
          </ac:cxnSpMkLst>
        </pc:cxnChg>
        <pc:cxnChg chg="add">
          <ac:chgData name="Yasmeen Begum (2119725)" userId="a966846f-7a23-4d34-969b-75f4ade35365" providerId="ADAL" clId="{E651A7E1-AE9A-430E-879E-6B2559D42920}" dt="2022-10-03T20:21:39.029" v="2223" actId="26606"/>
          <ac:cxnSpMkLst>
            <pc:docMk/>
            <pc:sldMk cId="2980921659" sldId="257"/>
            <ac:cxnSpMk id="3089" creationId="{D7162BAB-C25E-4CE9-B87C-F118DC7E7C22}"/>
          </ac:cxnSpMkLst>
        </pc:cxnChg>
        <pc:cxnChg chg="add">
          <ac:chgData name="Yasmeen Begum (2119725)" userId="a966846f-7a23-4d34-969b-75f4ade35365" providerId="ADAL" clId="{E651A7E1-AE9A-430E-879E-6B2559D42920}" dt="2022-10-03T20:21:39.029" v="2223" actId="26606"/>
          <ac:cxnSpMkLst>
            <pc:docMk/>
            <pc:sldMk cId="2980921659" sldId="257"/>
            <ac:cxnSpMk id="3101" creationId="{DA26CAE9-74C4-4EDD-8A80-77F79EAA86F4}"/>
          </ac:cxnSpMkLst>
        </pc:cxnChg>
      </pc:sldChg>
      <pc:sldChg chg="addSp delSp modSp new mod setBg modClrScheme chgLayout">
        <pc:chgData name="Yasmeen Begum (2119725)" userId="a966846f-7a23-4d34-969b-75f4ade35365" providerId="ADAL" clId="{E651A7E1-AE9A-430E-879E-6B2559D42920}" dt="2022-10-09T11:05:18.051" v="2541" actId="20577"/>
        <pc:sldMkLst>
          <pc:docMk/>
          <pc:sldMk cId="1888949370" sldId="258"/>
        </pc:sldMkLst>
        <pc:spChg chg="add del mod ord">
          <ac:chgData name="Yasmeen Begum (2119725)" userId="a966846f-7a23-4d34-969b-75f4ade35365" providerId="ADAL" clId="{E651A7E1-AE9A-430E-879E-6B2559D42920}" dt="2022-10-09T11:03:42.365" v="2418" actId="21"/>
          <ac:spMkLst>
            <pc:docMk/>
            <pc:sldMk cId="1888949370" sldId="258"/>
            <ac:spMk id="2" creationId="{99CA7D09-FA23-87B7-3D32-5B4EAEAC261F}"/>
          </ac:spMkLst>
        </pc:spChg>
        <pc:spChg chg="add del mod">
          <ac:chgData name="Yasmeen Begum (2119725)" userId="a966846f-7a23-4d34-969b-75f4ade35365" providerId="ADAL" clId="{E651A7E1-AE9A-430E-879E-6B2559D42920}" dt="2022-09-28T20:38:49.861" v="610" actId="21"/>
          <ac:spMkLst>
            <pc:docMk/>
            <pc:sldMk cId="1888949370" sldId="258"/>
            <ac:spMk id="3" creationId="{014C092A-FB17-7B57-9728-14E3618D3211}"/>
          </ac:spMkLst>
        </pc:spChg>
        <pc:spChg chg="add mod">
          <ac:chgData name="Yasmeen Begum (2119725)" userId="a966846f-7a23-4d34-969b-75f4ade35365" providerId="ADAL" clId="{E651A7E1-AE9A-430E-879E-6B2559D42920}" dt="2022-10-09T11:05:18.051" v="2541" actId="20577"/>
          <ac:spMkLst>
            <pc:docMk/>
            <pc:sldMk cId="1888949370" sldId="258"/>
            <ac:spMk id="3" creationId="{29683871-A50A-C42E-36A2-32C51B3C9DBC}"/>
          </ac:spMkLst>
        </pc:spChg>
        <pc:spChg chg="add mod ord">
          <ac:chgData name="Yasmeen Begum (2119725)" userId="a966846f-7a23-4d34-969b-75f4ade35365" providerId="ADAL" clId="{E651A7E1-AE9A-430E-879E-6B2559D42920}" dt="2022-10-03T20:20:59.377" v="2219" actId="26606"/>
          <ac:spMkLst>
            <pc:docMk/>
            <pc:sldMk cId="1888949370" sldId="258"/>
            <ac:spMk id="4" creationId="{9C13ED11-5A0C-38E5-73D7-2430FFC49E6F}"/>
          </ac:spMkLst>
        </pc:spChg>
        <pc:spChg chg="add del mod ord">
          <ac:chgData name="Yasmeen Begum (2119725)" userId="a966846f-7a23-4d34-969b-75f4ade35365" providerId="ADAL" clId="{E651A7E1-AE9A-430E-879E-6B2559D42920}" dt="2022-09-28T20:42:02.035" v="640"/>
          <ac:spMkLst>
            <pc:docMk/>
            <pc:sldMk cId="1888949370" sldId="258"/>
            <ac:spMk id="5" creationId="{99EE485F-6CC5-7CE2-9153-34274E14682E}"/>
          </ac:spMkLst>
        </pc:spChg>
        <pc:spChg chg="add del">
          <ac:chgData name="Yasmeen Begum (2119725)" userId="a966846f-7a23-4d34-969b-75f4ade35365" providerId="ADAL" clId="{E651A7E1-AE9A-430E-879E-6B2559D42920}" dt="2022-10-03T20:20:38.539" v="2212" actId="26606"/>
          <ac:spMkLst>
            <pc:docMk/>
            <pc:sldMk cId="1888949370" sldId="258"/>
            <ac:spMk id="2055" creationId="{0CABCAE3-64FC-4149-819F-2C1812824154}"/>
          </ac:spMkLst>
        </pc:spChg>
        <pc:spChg chg="add del">
          <ac:chgData name="Yasmeen Begum (2119725)" userId="a966846f-7a23-4d34-969b-75f4ade35365" providerId="ADAL" clId="{E651A7E1-AE9A-430E-879E-6B2559D42920}" dt="2022-10-03T20:20:38.539" v="2212" actId="26606"/>
          <ac:spMkLst>
            <pc:docMk/>
            <pc:sldMk cId="1888949370" sldId="258"/>
            <ac:spMk id="2063" creationId="{C630F413-44CE-4746-9821-9E0107978E7A}"/>
          </ac:spMkLst>
        </pc:spChg>
        <pc:spChg chg="add del">
          <ac:chgData name="Yasmeen Begum (2119725)" userId="a966846f-7a23-4d34-969b-75f4ade35365" providerId="ADAL" clId="{E651A7E1-AE9A-430E-879E-6B2559D42920}" dt="2022-10-03T20:20:38.539" v="2212" actId="26606"/>
          <ac:spMkLst>
            <pc:docMk/>
            <pc:sldMk cId="1888949370" sldId="258"/>
            <ac:spMk id="2065" creationId="{22D671B1-B099-4F9C-B9CC-9D22B4DAF8A8}"/>
          </ac:spMkLst>
        </pc:spChg>
        <pc:spChg chg="add del">
          <ac:chgData name="Yasmeen Begum (2119725)" userId="a966846f-7a23-4d34-969b-75f4ade35365" providerId="ADAL" clId="{E651A7E1-AE9A-430E-879E-6B2559D42920}" dt="2022-10-03T20:20:38.539" v="2212" actId="26606"/>
          <ac:spMkLst>
            <pc:docMk/>
            <pc:sldMk cId="1888949370" sldId="258"/>
            <ac:spMk id="2069" creationId="{898488B7-DBD3-40E7-B54B-4DA6C5693EF3}"/>
          </ac:spMkLst>
        </pc:spChg>
        <pc:spChg chg="add del">
          <ac:chgData name="Yasmeen Begum (2119725)" userId="a966846f-7a23-4d34-969b-75f4ade35365" providerId="ADAL" clId="{E651A7E1-AE9A-430E-879E-6B2559D42920}" dt="2022-10-03T20:20:52.655" v="2214" actId="26606"/>
          <ac:spMkLst>
            <pc:docMk/>
            <pc:sldMk cId="1888949370" sldId="258"/>
            <ac:spMk id="2072" creationId="{1CE580D1-F917-4567-AFB4-99AA9B52ADF0}"/>
          </ac:spMkLst>
        </pc:spChg>
        <pc:spChg chg="add del">
          <ac:chgData name="Yasmeen Begum (2119725)" userId="a966846f-7a23-4d34-969b-75f4ade35365" providerId="ADAL" clId="{E651A7E1-AE9A-430E-879E-6B2559D42920}" dt="2022-10-03T20:20:52.655" v="2214" actId="26606"/>
          <ac:spMkLst>
            <pc:docMk/>
            <pc:sldMk cId="1888949370" sldId="258"/>
            <ac:spMk id="2078" creationId="{021A4066-B261-49FE-952E-A0FE3EE75CD2}"/>
          </ac:spMkLst>
        </pc:spChg>
        <pc:spChg chg="add del">
          <ac:chgData name="Yasmeen Begum (2119725)" userId="a966846f-7a23-4d34-969b-75f4ade35365" providerId="ADAL" clId="{E651A7E1-AE9A-430E-879E-6B2559D42920}" dt="2022-10-03T20:20:52.655" v="2214" actId="26606"/>
          <ac:spMkLst>
            <pc:docMk/>
            <pc:sldMk cId="1888949370" sldId="258"/>
            <ac:spMk id="2080" creationId="{81958111-BC13-4D45-AB27-0C2C83F9BA64}"/>
          </ac:spMkLst>
        </pc:spChg>
        <pc:spChg chg="add del">
          <ac:chgData name="Yasmeen Begum (2119725)" userId="a966846f-7a23-4d34-969b-75f4ade35365" providerId="ADAL" clId="{E651A7E1-AE9A-430E-879E-6B2559D42920}" dt="2022-10-03T20:20:54.934" v="2216" actId="26606"/>
          <ac:spMkLst>
            <pc:docMk/>
            <pc:sldMk cId="1888949370" sldId="258"/>
            <ac:spMk id="2083" creationId="{0CABCAE3-64FC-4149-819F-2C1812824154}"/>
          </ac:spMkLst>
        </pc:spChg>
        <pc:spChg chg="add del">
          <ac:chgData name="Yasmeen Begum (2119725)" userId="a966846f-7a23-4d34-969b-75f4ade35365" providerId="ADAL" clId="{E651A7E1-AE9A-430E-879E-6B2559D42920}" dt="2022-10-03T20:20:54.934" v="2216" actId="26606"/>
          <ac:spMkLst>
            <pc:docMk/>
            <pc:sldMk cId="1888949370" sldId="258"/>
            <ac:spMk id="2087" creationId="{35C3D674-3D59-4E93-80CA-0C0A9095E816}"/>
          </ac:spMkLst>
        </pc:spChg>
        <pc:spChg chg="add del">
          <ac:chgData name="Yasmeen Begum (2119725)" userId="a966846f-7a23-4d34-969b-75f4ade35365" providerId="ADAL" clId="{E651A7E1-AE9A-430E-879E-6B2559D42920}" dt="2022-10-03T20:20:54.934" v="2216" actId="26606"/>
          <ac:spMkLst>
            <pc:docMk/>
            <pc:sldMk cId="1888949370" sldId="258"/>
            <ac:spMk id="2089" creationId="{EF2A81E1-BCBE-426B-8C09-33274E69409D}"/>
          </ac:spMkLst>
        </pc:spChg>
        <pc:spChg chg="add del">
          <ac:chgData name="Yasmeen Begum (2119725)" userId="a966846f-7a23-4d34-969b-75f4ade35365" providerId="ADAL" clId="{E651A7E1-AE9A-430E-879E-6B2559D42920}" dt="2022-10-03T20:20:59.337" v="2218" actId="26606"/>
          <ac:spMkLst>
            <pc:docMk/>
            <pc:sldMk cId="1888949370" sldId="258"/>
            <ac:spMk id="2093" creationId="{1CE580D1-F917-4567-AFB4-99AA9B52ADF0}"/>
          </ac:spMkLst>
        </pc:spChg>
        <pc:spChg chg="add del">
          <ac:chgData name="Yasmeen Begum (2119725)" userId="a966846f-7a23-4d34-969b-75f4ade35365" providerId="ADAL" clId="{E651A7E1-AE9A-430E-879E-6B2559D42920}" dt="2022-10-03T20:20:59.337" v="2218" actId="26606"/>
          <ac:spMkLst>
            <pc:docMk/>
            <pc:sldMk cId="1888949370" sldId="258"/>
            <ac:spMk id="2097" creationId="{5BB14454-D00C-4958-BB39-F5F9F3ACD499}"/>
          </ac:spMkLst>
        </pc:spChg>
        <pc:spChg chg="add del">
          <ac:chgData name="Yasmeen Begum (2119725)" userId="a966846f-7a23-4d34-969b-75f4ade35365" providerId="ADAL" clId="{E651A7E1-AE9A-430E-879E-6B2559D42920}" dt="2022-10-03T20:20:59.337" v="2218" actId="26606"/>
          <ac:spMkLst>
            <pc:docMk/>
            <pc:sldMk cId="1888949370" sldId="258"/>
            <ac:spMk id="2099" creationId="{A1084370-0E70-4003-9787-3490FCC20E13}"/>
          </ac:spMkLst>
        </pc:spChg>
        <pc:spChg chg="add">
          <ac:chgData name="Yasmeen Begum (2119725)" userId="a966846f-7a23-4d34-969b-75f4ade35365" providerId="ADAL" clId="{E651A7E1-AE9A-430E-879E-6B2559D42920}" dt="2022-10-03T20:20:59.377" v="2219" actId="26606"/>
          <ac:spMkLst>
            <pc:docMk/>
            <pc:sldMk cId="1888949370" sldId="258"/>
            <ac:spMk id="2104" creationId="{1CE580D1-F917-4567-AFB4-99AA9B52ADF0}"/>
          </ac:spMkLst>
        </pc:spChg>
        <pc:spChg chg="add">
          <ac:chgData name="Yasmeen Begum (2119725)" userId="a966846f-7a23-4d34-969b-75f4ade35365" providerId="ADAL" clId="{E651A7E1-AE9A-430E-879E-6B2559D42920}" dt="2022-10-03T20:20:59.377" v="2219" actId="26606"/>
          <ac:spMkLst>
            <pc:docMk/>
            <pc:sldMk cId="1888949370" sldId="258"/>
            <ac:spMk id="2108" creationId="{021A4066-B261-49FE-952E-A0FE3EE75CD2}"/>
          </ac:spMkLst>
        </pc:spChg>
        <pc:spChg chg="add">
          <ac:chgData name="Yasmeen Begum (2119725)" userId="a966846f-7a23-4d34-969b-75f4ade35365" providerId="ADAL" clId="{E651A7E1-AE9A-430E-879E-6B2559D42920}" dt="2022-10-03T20:20:59.377" v="2219" actId="26606"/>
          <ac:spMkLst>
            <pc:docMk/>
            <pc:sldMk cId="1888949370" sldId="258"/>
            <ac:spMk id="2110" creationId="{81958111-BC13-4D45-AB27-0C2C83F9BA64}"/>
          </ac:spMkLst>
        </pc:spChg>
        <pc:grpChg chg="add del">
          <ac:chgData name="Yasmeen Begum (2119725)" userId="a966846f-7a23-4d34-969b-75f4ade35365" providerId="ADAL" clId="{E651A7E1-AE9A-430E-879E-6B2559D42920}" dt="2022-10-03T20:20:52.655" v="2214" actId="26606"/>
          <ac:grpSpMkLst>
            <pc:docMk/>
            <pc:sldMk cId="1888949370" sldId="258"/>
            <ac:grpSpMk id="2081" creationId="{82188758-E18A-4CE5-9D03-F4BF5D887C3F}"/>
          </ac:grpSpMkLst>
        </pc:grpChg>
        <pc:grpChg chg="add del">
          <ac:chgData name="Yasmeen Begum (2119725)" userId="a966846f-7a23-4d34-969b-75f4ade35365" providerId="ADAL" clId="{E651A7E1-AE9A-430E-879E-6B2559D42920}" dt="2022-10-03T20:20:59.337" v="2218" actId="26606"/>
          <ac:grpSpMkLst>
            <pc:docMk/>
            <pc:sldMk cId="1888949370" sldId="258"/>
            <ac:grpSpMk id="2100" creationId="{2B7C66D2-22E8-4E8F-829B-050BFA7C86C5}"/>
          </ac:grpSpMkLst>
        </pc:grpChg>
        <pc:grpChg chg="add">
          <ac:chgData name="Yasmeen Begum (2119725)" userId="a966846f-7a23-4d34-969b-75f4ade35365" providerId="ADAL" clId="{E651A7E1-AE9A-430E-879E-6B2559D42920}" dt="2022-10-03T20:20:59.377" v="2219" actId="26606"/>
          <ac:grpSpMkLst>
            <pc:docMk/>
            <pc:sldMk cId="1888949370" sldId="258"/>
            <ac:grpSpMk id="2111" creationId="{82188758-E18A-4CE5-9D03-F4BF5D887C3F}"/>
          </ac:grpSpMkLst>
        </pc:grpChg>
        <pc:picChg chg="add mod">
          <ac:chgData name="Yasmeen Begum (2119725)" userId="a966846f-7a23-4d34-969b-75f4ade35365" providerId="ADAL" clId="{E651A7E1-AE9A-430E-879E-6B2559D42920}" dt="2022-10-03T20:20:59.377" v="2219" actId="26606"/>
          <ac:picMkLst>
            <pc:docMk/>
            <pc:sldMk cId="1888949370" sldId="258"/>
            <ac:picMk id="2050" creationId="{C293BC1A-B0D0-016D-488A-8A401018559C}"/>
          </ac:picMkLst>
        </pc:picChg>
        <pc:picChg chg="add del">
          <ac:chgData name="Yasmeen Begum (2119725)" userId="a966846f-7a23-4d34-969b-75f4ade35365" providerId="ADAL" clId="{E651A7E1-AE9A-430E-879E-6B2559D42920}" dt="2022-10-03T20:20:38.539" v="2212" actId="26606"/>
          <ac:picMkLst>
            <pc:docMk/>
            <pc:sldMk cId="1888949370" sldId="258"/>
            <ac:picMk id="2057" creationId="{012FDCFE-9AD2-4D8A-8CBF-B3AA37EBF6DD}"/>
          </ac:picMkLst>
        </pc:picChg>
        <pc:picChg chg="add del">
          <ac:chgData name="Yasmeen Begum (2119725)" userId="a966846f-7a23-4d34-969b-75f4ade35365" providerId="ADAL" clId="{E651A7E1-AE9A-430E-879E-6B2559D42920}" dt="2022-10-03T20:20:52.655" v="2214" actId="26606"/>
          <ac:picMkLst>
            <pc:docMk/>
            <pc:sldMk cId="1888949370" sldId="258"/>
            <ac:picMk id="2073" creationId="{D42F4933-2ECF-4EE5-BCE4-F19E3CA609FE}"/>
          </ac:picMkLst>
        </pc:picChg>
        <pc:picChg chg="add del">
          <ac:chgData name="Yasmeen Begum (2119725)" userId="a966846f-7a23-4d34-969b-75f4ade35365" providerId="ADAL" clId="{E651A7E1-AE9A-430E-879E-6B2559D42920}" dt="2022-10-03T20:20:52.655" v="2214" actId="26606"/>
          <ac:picMkLst>
            <pc:docMk/>
            <pc:sldMk cId="1888949370" sldId="258"/>
            <ac:picMk id="2074" creationId="{1F5620B8-A2D8-4568-B566-F0453A0D9167}"/>
          </ac:picMkLst>
        </pc:picChg>
        <pc:picChg chg="add del">
          <ac:chgData name="Yasmeen Begum (2119725)" userId="a966846f-7a23-4d34-969b-75f4ade35365" providerId="ADAL" clId="{E651A7E1-AE9A-430E-879E-6B2559D42920}" dt="2022-10-03T20:20:54.934" v="2216" actId="26606"/>
          <ac:picMkLst>
            <pc:docMk/>
            <pc:sldMk cId="1888949370" sldId="258"/>
            <ac:picMk id="2084" creationId="{012FDCFE-9AD2-4D8A-8CBF-B3AA37EBF6DD}"/>
          </ac:picMkLst>
        </pc:picChg>
        <pc:picChg chg="add del">
          <ac:chgData name="Yasmeen Begum (2119725)" userId="a966846f-7a23-4d34-969b-75f4ade35365" providerId="ADAL" clId="{E651A7E1-AE9A-430E-879E-6B2559D42920}" dt="2022-10-03T20:20:54.934" v="2216" actId="26606"/>
          <ac:picMkLst>
            <pc:docMk/>
            <pc:sldMk cId="1888949370" sldId="258"/>
            <ac:picMk id="2090" creationId="{39D1DDD4-5BB3-45BA-B9B3-06B62299AD79}"/>
          </ac:picMkLst>
        </pc:picChg>
        <pc:picChg chg="add del">
          <ac:chgData name="Yasmeen Begum (2119725)" userId="a966846f-7a23-4d34-969b-75f4ade35365" providerId="ADAL" clId="{E651A7E1-AE9A-430E-879E-6B2559D42920}" dt="2022-10-03T20:20:59.337" v="2218" actId="26606"/>
          <ac:picMkLst>
            <pc:docMk/>
            <pc:sldMk cId="1888949370" sldId="258"/>
            <ac:picMk id="2094" creationId="{1F5620B8-A2D8-4568-B566-F0453A0D9167}"/>
          </ac:picMkLst>
        </pc:picChg>
        <pc:picChg chg="add del">
          <ac:chgData name="Yasmeen Begum (2119725)" userId="a966846f-7a23-4d34-969b-75f4ade35365" providerId="ADAL" clId="{E651A7E1-AE9A-430E-879E-6B2559D42920}" dt="2022-10-03T20:20:59.337" v="2218" actId="26606"/>
          <ac:picMkLst>
            <pc:docMk/>
            <pc:sldMk cId="1888949370" sldId="258"/>
            <ac:picMk id="2101" creationId="{3635D2BC-4EDA-4A3E-83BF-035608099BD5}"/>
          </ac:picMkLst>
        </pc:picChg>
        <pc:picChg chg="add">
          <ac:chgData name="Yasmeen Begum (2119725)" userId="a966846f-7a23-4d34-969b-75f4ade35365" providerId="ADAL" clId="{E651A7E1-AE9A-430E-879E-6B2559D42920}" dt="2022-10-03T20:20:59.377" v="2219" actId="26606"/>
          <ac:picMkLst>
            <pc:docMk/>
            <pc:sldMk cId="1888949370" sldId="258"/>
            <ac:picMk id="2105" creationId="{1F5620B8-A2D8-4568-B566-F0453A0D9167}"/>
          </ac:picMkLst>
        </pc:picChg>
        <pc:picChg chg="add">
          <ac:chgData name="Yasmeen Begum (2119725)" userId="a966846f-7a23-4d34-969b-75f4ade35365" providerId="ADAL" clId="{E651A7E1-AE9A-430E-879E-6B2559D42920}" dt="2022-10-03T20:20:59.377" v="2219" actId="26606"/>
          <ac:picMkLst>
            <pc:docMk/>
            <pc:sldMk cId="1888949370" sldId="258"/>
            <ac:picMk id="2114" creationId="{D42F4933-2ECF-4EE5-BCE4-F19E3CA609FE}"/>
          </ac:picMkLst>
        </pc:picChg>
        <pc:cxnChg chg="add del">
          <ac:chgData name="Yasmeen Begum (2119725)" userId="a966846f-7a23-4d34-969b-75f4ade35365" providerId="ADAL" clId="{E651A7E1-AE9A-430E-879E-6B2559D42920}" dt="2022-10-03T20:20:38.539" v="2212" actId="26606"/>
          <ac:cxnSpMkLst>
            <pc:docMk/>
            <pc:sldMk cId="1888949370" sldId="258"/>
            <ac:cxnSpMk id="2059" creationId="{FBD463FC-4CA8-4FF4-85A3-AF9F4B98D210}"/>
          </ac:cxnSpMkLst>
        </pc:cxnChg>
        <pc:cxnChg chg="add del">
          <ac:chgData name="Yasmeen Begum (2119725)" userId="a966846f-7a23-4d34-969b-75f4ade35365" providerId="ADAL" clId="{E651A7E1-AE9A-430E-879E-6B2559D42920}" dt="2022-10-03T20:20:38.539" v="2212" actId="26606"/>
          <ac:cxnSpMkLst>
            <pc:docMk/>
            <pc:sldMk cId="1888949370" sldId="258"/>
            <ac:cxnSpMk id="2061" creationId="{A56012FD-74A8-4C91-B318-435CF2B71927}"/>
          </ac:cxnSpMkLst>
        </pc:cxnChg>
        <pc:cxnChg chg="add del">
          <ac:chgData name="Yasmeen Begum (2119725)" userId="a966846f-7a23-4d34-969b-75f4ade35365" providerId="ADAL" clId="{E651A7E1-AE9A-430E-879E-6B2559D42920}" dt="2022-10-03T20:20:38.539" v="2212" actId="26606"/>
          <ac:cxnSpMkLst>
            <pc:docMk/>
            <pc:sldMk cId="1888949370" sldId="258"/>
            <ac:cxnSpMk id="2067" creationId="{7552FBEF-FA69-427B-8245-0A518E0513D5}"/>
          </ac:cxnSpMkLst>
        </pc:cxnChg>
        <pc:cxnChg chg="add del">
          <ac:chgData name="Yasmeen Begum (2119725)" userId="a966846f-7a23-4d34-969b-75f4ade35365" providerId="ADAL" clId="{E651A7E1-AE9A-430E-879E-6B2559D42920}" dt="2022-10-03T20:20:52.655" v="2214" actId="26606"/>
          <ac:cxnSpMkLst>
            <pc:docMk/>
            <pc:sldMk cId="1888949370" sldId="258"/>
            <ac:cxnSpMk id="2075" creationId="{C6FAC23C-014D-4AC5-AD1B-36F7D0E7EF32}"/>
          </ac:cxnSpMkLst>
        </pc:cxnChg>
        <pc:cxnChg chg="add del">
          <ac:chgData name="Yasmeen Begum (2119725)" userId="a966846f-7a23-4d34-969b-75f4ade35365" providerId="ADAL" clId="{E651A7E1-AE9A-430E-879E-6B2559D42920}" dt="2022-10-03T20:20:52.655" v="2214" actId="26606"/>
          <ac:cxnSpMkLst>
            <pc:docMk/>
            <pc:sldMk cId="1888949370" sldId="258"/>
            <ac:cxnSpMk id="2076" creationId="{1C7D2BA4-4B7A-4596-8BCC-5CF715423894}"/>
          </ac:cxnSpMkLst>
        </pc:cxnChg>
        <pc:cxnChg chg="add del">
          <ac:chgData name="Yasmeen Begum (2119725)" userId="a966846f-7a23-4d34-969b-75f4ade35365" providerId="ADAL" clId="{E651A7E1-AE9A-430E-879E-6B2559D42920}" dt="2022-10-03T20:20:52.655" v="2214" actId="26606"/>
          <ac:cxnSpMkLst>
            <pc:docMk/>
            <pc:sldMk cId="1888949370" sldId="258"/>
            <ac:cxnSpMk id="2077" creationId="{C9D4B225-18E9-4C5B-94D8-2ABE6D161E4A}"/>
          </ac:cxnSpMkLst>
        </pc:cxnChg>
        <pc:cxnChg chg="add del">
          <ac:chgData name="Yasmeen Begum (2119725)" userId="a966846f-7a23-4d34-969b-75f4ade35365" providerId="ADAL" clId="{E651A7E1-AE9A-430E-879E-6B2559D42920}" dt="2022-10-03T20:20:52.655" v="2214" actId="26606"/>
          <ac:cxnSpMkLst>
            <pc:docMk/>
            <pc:sldMk cId="1888949370" sldId="258"/>
            <ac:cxnSpMk id="2079" creationId="{381B4579-E2EA-4BD7-94FF-0A0BEE135C6B}"/>
          </ac:cxnSpMkLst>
        </pc:cxnChg>
        <pc:cxnChg chg="add del">
          <ac:chgData name="Yasmeen Begum (2119725)" userId="a966846f-7a23-4d34-969b-75f4ade35365" providerId="ADAL" clId="{E651A7E1-AE9A-430E-879E-6B2559D42920}" dt="2022-10-03T20:20:54.934" v="2216" actId="26606"/>
          <ac:cxnSpMkLst>
            <pc:docMk/>
            <pc:sldMk cId="1888949370" sldId="258"/>
            <ac:cxnSpMk id="2085" creationId="{FBD463FC-4CA8-4FF4-85A3-AF9F4B98D210}"/>
          </ac:cxnSpMkLst>
        </pc:cxnChg>
        <pc:cxnChg chg="add del">
          <ac:chgData name="Yasmeen Begum (2119725)" userId="a966846f-7a23-4d34-969b-75f4ade35365" providerId="ADAL" clId="{E651A7E1-AE9A-430E-879E-6B2559D42920}" dt="2022-10-03T20:20:54.934" v="2216" actId="26606"/>
          <ac:cxnSpMkLst>
            <pc:docMk/>
            <pc:sldMk cId="1888949370" sldId="258"/>
            <ac:cxnSpMk id="2086" creationId="{A56012FD-74A8-4C91-B318-435CF2B71927}"/>
          </ac:cxnSpMkLst>
        </pc:cxnChg>
        <pc:cxnChg chg="add del">
          <ac:chgData name="Yasmeen Begum (2119725)" userId="a966846f-7a23-4d34-969b-75f4ade35365" providerId="ADAL" clId="{E651A7E1-AE9A-430E-879E-6B2559D42920}" dt="2022-10-03T20:20:54.934" v="2216" actId="26606"/>
          <ac:cxnSpMkLst>
            <pc:docMk/>
            <pc:sldMk cId="1888949370" sldId="258"/>
            <ac:cxnSpMk id="2088" creationId="{C884B8F8-FDC9-498B-9960-5D7260AFCB03}"/>
          </ac:cxnSpMkLst>
        </pc:cxnChg>
        <pc:cxnChg chg="add del">
          <ac:chgData name="Yasmeen Begum (2119725)" userId="a966846f-7a23-4d34-969b-75f4ade35365" providerId="ADAL" clId="{E651A7E1-AE9A-430E-879E-6B2559D42920}" dt="2022-10-03T20:20:54.934" v="2216" actId="26606"/>
          <ac:cxnSpMkLst>
            <pc:docMk/>
            <pc:sldMk cId="1888949370" sldId="258"/>
            <ac:cxnSpMk id="2091" creationId="{A24DAE64-2302-42EA-8239-F2F0775CA5AD}"/>
          </ac:cxnSpMkLst>
        </pc:cxnChg>
        <pc:cxnChg chg="add del">
          <ac:chgData name="Yasmeen Begum (2119725)" userId="a966846f-7a23-4d34-969b-75f4ade35365" providerId="ADAL" clId="{E651A7E1-AE9A-430E-879E-6B2559D42920}" dt="2022-10-03T20:20:59.337" v="2218" actId="26606"/>
          <ac:cxnSpMkLst>
            <pc:docMk/>
            <pc:sldMk cId="1888949370" sldId="258"/>
            <ac:cxnSpMk id="2095" creationId="{1C7D2BA4-4B7A-4596-8BCC-5CF715423894}"/>
          </ac:cxnSpMkLst>
        </pc:cxnChg>
        <pc:cxnChg chg="add del">
          <ac:chgData name="Yasmeen Begum (2119725)" userId="a966846f-7a23-4d34-969b-75f4ade35365" providerId="ADAL" clId="{E651A7E1-AE9A-430E-879E-6B2559D42920}" dt="2022-10-03T20:20:59.337" v="2218" actId="26606"/>
          <ac:cxnSpMkLst>
            <pc:docMk/>
            <pc:sldMk cId="1888949370" sldId="258"/>
            <ac:cxnSpMk id="2096" creationId="{C9D4B225-18E9-4C5B-94D8-2ABE6D161E4A}"/>
          </ac:cxnSpMkLst>
        </pc:cxnChg>
        <pc:cxnChg chg="add del">
          <ac:chgData name="Yasmeen Begum (2119725)" userId="a966846f-7a23-4d34-969b-75f4ade35365" providerId="ADAL" clId="{E651A7E1-AE9A-430E-879E-6B2559D42920}" dt="2022-10-03T20:20:59.337" v="2218" actId="26606"/>
          <ac:cxnSpMkLst>
            <pc:docMk/>
            <pc:sldMk cId="1888949370" sldId="258"/>
            <ac:cxnSpMk id="2098" creationId="{28A657A7-C4E5-425B-98FA-BB817FF7BFB0}"/>
          </ac:cxnSpMkLst>
        </pc:cxnChg>
        <pc:cxnChg chg="add del">
          <ac:chgData name="Yasmeen Begum (2119725)" userId="a966846f-7a23-4d34-969b-75f4ade35365" providerId="ADAL" clId="{E651A7E1-AE9A-430E-879E-6B2559D42920}" dt="2022-10-03T20:20:59.337" v="2218" actId="26606"/>
          <ac:cxnSpMkLst>
            <pc:docMk/>
            <pc:sldMk cId="1888949370" sldId="258"/>
            <ac:cxnSpMk id="2102" creationId="{A3C86EB9-7FA9-42F7-B348-A7FD17436A94}"/>
          </ac:cxnSpMkLst>
        </pc:cxnChg>
        <pc:cxnChg chg="add">
          <ac:chgData name="Yasmeen Begum (2119725)" userId="a966846f-7a23-4d34-969b-75f4ade35365" providerId="ADAL" clId="{E651A7E1-AE9A-430E-879E-6B2559D42920}" dt="2022-10-03T20:20:59.377" v="2219" actId="26606"/>
          <ac:cxnSpMkLst>
            <pc:docMk/>
            <pc:sldMk cId="1888949370" sldId="258"/>
            <ac:cxnSpMk id="2106" creationId="{1C7D2BA4-4B7A-4596-8BCC-5CF715423894}"/>
          </ac:cxnSpMkLst>
        </pc:cxnChg>
        <pc:cxnChg chg="add">
          <ac:chgData name="Yasmeen Begum (2119725)" userId="a966846f-7a23-4d34-969b-75f4ade35365" providerId="ADAL" clId="{E651A7E1-AE9A-430E-879E-6B2559D42920}" dt="2022-10-03T20:20:59.377" v="2219" actId="26606"/>
          <ac:cxnSpMkLst>
            <pc:docMk/>
            <pc:sldMk cId="1888949370" sldId="258"/>
            <ac:cxnSpMk id="2107" creationId="{C9D4B225-18E9-4C5B-94D8-2ABE6D161E4A}"/>
          </ac:cxnSpMkLst>
        </pc:cxnChg>
        <pc:cxnChg chg="add">
          <ac:chgData name="Yasmeen Begum (2119725)" userId="a966846f-7a23-4d34-969b-75f4ade35365" providerId="ADAL" clId="{E651A7E1-AE9A-430E-879E-6B2559D42920}" dt="2022-10-03T20:20:59.377" v="2219" actId="26606"/>
          <ac:cxnSpMkLst>
            <pc:docMk/>
            <pc:sldMk cId="1888949370" sldId="258"/>
            <ac:cxnSpMk id="2109" creationId="{381B4579-E2EA-4BD7-94FF-0A0BEE135C6B}"/>
          </ac:cxnSpMkLst>
        </pc:cxnChg>
        <pc:cxnChg chg="add">
          <ac:chgData name="Yasmeen Begum (2119725)" userId="a966846f-7a23-4d34-969b-75f4ade35365" providerId="ADAL" clId="{E651A7E1-AE9A-430E-879E-6B2559D42920}" dt="2022-10-03T20:20:59.377" v="2219" actId="26606"/>
          <ac:cxnSpMkLst>
            <pc:docMk/>
            <pc:sldMk cId="1888949370" sldId="258"/>
            <ac:cxnSpMk id="2115" creationId="{C6FAC23C-014D-4AC5-AD1B-36F7D0E7EF32}"/>
          </ac:cxnSpMkLst>
        </pc:cxnChg>
      </pc:sldChg>
      <pc:sldChg chg="addSp delSp modSp new del mod modClrScheme chgLayout">
        <pc:chgData name="Yasmeen Begum (2119725)" userId="a966846f-7a23-4d34-969b-75f4ade35365" providerId="ADAL" clId="{E651A7E1-AE9A-430E-879E-6B2559D42920}" dt="2022-10-03T18:26:31.632" v="1232" actId="2696"/>
        <pc:sldMkLst>
          <pc:docMk/>
          <pc:sldMk cId="3154111846" sldId="259"/>
        </pc:sldMkLst>
        <pc:spChg chg="add del mod">
          <ac:chgData name="Yasmeen Begum (2119725)" userId="a966846f-7a23-4d34-969b-75f4ade35365" providerId="ADAL" clId="{E651A7E1-AE9A-430E-879E-6B2559D42920}" dt="2022-09-27T19:08:06.086" v="364" actId="21"/>
          <ac:spMkLst>
            <pc:docMk/>
            <pc:sldMk cId="3154111846" sldId="259"/>
            <ac:spMk id="3" creationId="{5DACA375-4793-7330-2A26-453F8592E3CC}"/>
          </ac:spMkLst>
        </pc:spChg>
        <pc:spChg chg="add mod ord">
          <ac:chgData name="Yasmeen Begum (2119725)" userId="a966846f-7a23-4d34-969b-75f4ade35365" providerId="ADAL" clId="{E651A7E1-AE9A-430E-879E-6B2559D42920}" dt="2022-09-28T21:02:38.822" v="732" actId="27636"/>
          <ac:spMkLst>
            <pc:docMk/>
            <pc:sldMk cId="3154111846" sldId="259"/>
            <ac:spMk id="3" creationId="{C0CCA94A-BB8E-3772-5E89-8BAC76C50003}"/>
          </ac:spMkLst>
        </pc:spChg>
        <pc:spChg chg="add mod ord">
          <ac:chgData name="Yasmeen Begum (2119725)" userId="a966846f-7a23-4d34-969b-75f4ade35365" providerId="ADAL" clId="{E651A7E1-AE9A-430E-879E-6B2559D42920}" dt="2022-10-03T18:22:30.940" v="1214" actId="27636"/>
          <ac:spMkLst>
            <pc:docMk/>
            <pc:sldMk cId="3154111846" sldId="259"/>
            <ac:spMk id="4" creationId="{378487C1-FB05-1A10-C6DF-D52DD7F26738}"/>
          </ac:spMkLst>
        </pc:spChg>
        <pc:spChg chg="add del mod ord">
          <ac:chgData name="Yasmeen Begum (2119725)" userId="a966846f-7a23-4d34-969b-75f4ade35365" providerId="ADAL" clId="{E651A7E1-AE9A-430E-879E-6B2559D42920}" dt="2022-09-25T12:03:35.258" v="306" actId="700"/>
          <ac:spMkLst>
            <pc:docMk/>
            <pc:sldMk cId="3154111846" sldId="259"/>
            <ac:spMk id="4" creationId="{BEC5C5C0-F6AE-77CC-D32C-FF54C5E6A395}"/>
          </ac:spMkLst>
        </pc:spChg>
        <pc:spChg chg="add mod ord">
          <ac:chgData name="Yasmeen Begum (2119725)" userId="a966846f-7a23-4d34-969b-75f4ade35365" providerId="ADAL" clId="{E651A7E1-AE9A-430E-879E-6B2559D42920}" dt="2022-09-28T21:02:38.825" v="733" actId="27636"/>
          <ac:spMkLst>
            <pc:docMk/>
            <pc:sldMk cId="3154111846" sldId="259"/>
            <ac:spMk id="5" creationId="{145B887C-B0B3-B3E1-79D2-94F2627CF5AD}"/>
          </ac:spMkLst>
        </pc:spChg>
        <pc:spChg chg="add del mod ord">
          <ac:chgData name="Yasmeen Begum (2119725)" userId="a966846f-7a23-4d34-969b-75f4ade35365" providerId="ADAL" clId="{E651A7E1-AE9A-430E-879E-6B2559D42920}" dt="2022-09-25T12:03:35.258" v="306" actId="700"/>
          <ac:spMkLst>
            <pc:docMk/>
            <pc:sldMk cId="3154111846" sldId="259"/>
            <ac:spMk id="5" creationId="{1A1C9CDD-C81F-A927-025C-10EC8C1CC5B0}"/>
          </ac:spMkLst>
        </pc:spChg>
        <pc:spChg chg="add del mod ord">
          <ac:chgData name="Yasmeen Begum (2119725)" userId="a966846f-7a23-4d34-969b-75f4ade35365" providerId="ADAL" clId="{E651A7E1-AE9A-430E-879E-6B2559D42920}" dt="2022-10-03T18:22:10.147" v="1210" actId="21"/>
          <ac:spMkLst>
            <pc:docMk/>
            <pc:sldMk cId="3154111846" sldId="259"/>
            <ac:spMk id="6" creationId="{4F44198C-B36D-0AC3-6AF7-9218E264B419}"/>
          </ac:spMkLst>
        </pc:spChg>
        <pc:spChg chg="add del mod">
          <ac:chgData name="Yasmeen Begum (2119725)" userId="a966846f-7a23-4d34-969b-75f4ade35365" providerId="ADAL" clId="{E651A7E1-AE9A-430E-879E-6B2559D42920}" dt="2022-10-03T18:22:16.860" v="1211" actId="21"/>
          <ac:spMkLst>
            <pc:docMk/>
            <pc:sldMk cId="3154111846" sldId="259"/>
            <ac:spMk id="7" creationId="{574AD437-B98B-622D-1AF7-237BE6B47157}"/>
          </ac:spMkLst>
        </pc:spChg>
        <pc:spChg chg="add del mod ord">
          <ac:chgData name="Yasmeen Begum (2119725)" userId="a966846f-7a23-4d34-969b-75f4ade35365" providerId="ADAL" clId="{E651A7E1-AE9A-430E-879E-6B2559D42920}" dt="2022-09-25T12:07:58.986" v="326"/>
          <ac:spMkLst>
            <pc:docMk/>
            <pc:sldMk cId="3154111846" sldId="259"/>
            <ac:spMk id="7" creationId="{A8D5016A-2BE5-A32D-953B-2C49236E9B20}"/>
          </ac:spMkLst>
        </pc:spChg>
        <pc:spChg chg="add del mod ord">
          <ac:chgData name="Yasmeen Begum (2119725)" userId="a966846f-7a23-4d34-969b-75f4ade35365" providerId="ADAL" clId="{E651A7E1-AE9A-430E-879E-6B2559D42920}" dt="2022-09-28T21:02:43.629" v="734" actId="21"/>
          <ac:spMkLst>
            <pc:docMk/>
            <pc:sldMk cId="3154111846" sldId="259"/>
            <ac:spMk id="8" creationId="{03684D6E-3F11-2705-9F38-E75D9CCFC94C}"/>
          </ac:spMkLst>
        </pc:spChg>
        <pc:spChg chg="add del mod">
          <ac:chgData name="Yasmeen Begum (2119725)" userId="a966846f-7a23-4d34-969b-75f4ade35365" providerId="ADAL" clId="{E651A7E1-AE9A-430E-879E-6B2559D42920}" dt="2022-10-03T18:22:33.911" v="1215" actId="21"/>
          <ac:spMkLst>
            <pc:docMk/>
            <pc:sldMk cId="3154111846" sldId="259"/>
            <ac:spMk id="8" creationId="{C672A6D2-D079-278C-F844-2704EF62569D}"/>
          </ac:spMkLst>
        </pc:spChg>
        <pc:spChg chg="add del mod">
          <ac:chgData name="Yasmeen Begum (2119725)" userId="a966846f-7a23-4d34-969b-75f4ade35365" providerId="ADAL" clId="{E651A7E1-AE9A-430E-879E-6B2559D42920}" dt="2022-09-25T12:05:07.422" v="316"/>
          <ac:spMkLst>
            <pc:docMk/>
            <pc:sldMk cId="3154111846" sldId="259"/>
            <ac:spMk id="9" creationId="{5CC7FE87-D334-389B-0B7D-4EAC3984DA72}"/>
          </ac:spMkLst>
        </pc:spChg>
        <pc:spChg chg="add del mod">
          <ac:chgData name="Yasmeen Begum (2119725)" userId="a966846f-7a23-4d34-969b-75f4ade35365" providerId="ADAL" clId="{E651A7E1-AE9A-430E-879E-6B2559D42920}" dt="2022-10-03T18:22:24.984" v="1212" actId="21"/>
          <ac:spMkLst>
            <pc:docMk/>
            <pc:sldMk cId="3154111846" sldId="259"/>
            <ac:spMk id="9" creationId="{F4775E8D-30EC-151A-C6A7-82AD39C240D6}"/>
          </ac:spMkLst>
        </pc:spChg>
        <pc:spChg chg="add mod">
          <ac:chgData name="Yasmeen Begum (2119725)" userId="a966846f-7a23-4d34-969b-75f4ade35365" providerId="ADAL" clId="{E651A7E1-AE9A-430E-879E-6B2559D42920}" dt="2022-10-03T18:22:45.492" v="1219" actId="20577"/>
          <ac:spMkLst>
            <pc:docMk/>
            <pc:sldMk cId="3154111846" sldId="259"/>
            <ac:spMk id="10" creationId="{29B4605C-F619-304C-5A1B-7342BD8CC263}"/>
          </ac:spMkLst>
        </pc:spChg>
        <pc:spChg chg="add del mod">
          <ac:chgData name="Yasmeen Begum (2119725)" userId="a966846f-7a23-4d34-969b-75f4ade35365" providerId="ADAL" clId="{E651A7E1-AE9A-430E-879E-6B2559D42920}" dt="2022-09-25T12:08:01.778" v="327"/>
          <ac:spMkLst>
            <pc:docMk/>
            <pc:sldMk cId="3154111846" sldId="259"/>
            <ac:spMk id="10" creationId="{7C3B7B5A-EFE8-70FD-2F69-3AF86083D4FB}"/>
          </ac:spMkLst>
        </pc:spChg>
        <pc:spChg chg="add del mod">
          <ac:chgData name="Yasmeen Begum (2119725)" userId="a966846f-7a23-4d34-969b-75f4ade35365" providerId="ADAL" clId="{E651A7E1-AE9A-430E-879E-6B2559D42920}" dt="2022-09-25T12:08:22.192" v="328"/>
          <ac:spMkLst>
            <pc:docMk/>
            <pc:sldMk cId="3154111846" sldId="259"/>
            <ac:spMk id="11" creationId="{86EA8D68-F0CA-3016-7EE3-44B4AD2BABB6}"/>
          </ac:spMkLst>
        </pc:spChg>
        <pc:spChg chg="add mod">
          <ac:chgData name="Yasmeen Begum (2119725)" userId="a966846f-7a23-4d34-969b-75f4ade35365" providerId="ADAL" clId="{E651A7E1-AE9A-430E-879E-6B2559D42920}" dt="2022-09-28T21:03:12.778" v="735"/>
          <ac:spMkLst>
            <pc:docMk/>
            <pc:sldMk cId="3154111846" sldId="259"/>
            <ac:spMk id="11" creationId="{C56CE10F-2CB6-7922-0B14-08CD1CB6AE7F}"/>
          </ac:spMkLst>
        </pc:spChg>
        <pc:spChg chg="add mod">
          <ac:chgData name="Yasmeen Begum (2119725)" userId="a966846f-7a23-4d34-969b-75f4ade35365" providerId="ADAL" clId="{E651A7E1-AE9A-430E-879E-6B2559D42920}" dt="2022-10-03T18:23:09.774" v="1222" actId="1076"/>
          <ac:spMkLst>
            <pc:docMk/>
            <pc:sldMk cId="3154111846" sldId="259"/>
            <ac:spMk id="12" creationId="{493F0473-9029-C928-7685-A0255BA6B0F4}"/>
          </ac:spMkLst>
        </pc:spChg>
        <pc:spChg chg="add del mod">
          <ac:chgData name="Yasmeen Begum (2119725)" userId="a966846f-7a23-4d34-969b-75f4ade35365" providerId="ADAL" clId="{E651A7E1-AE9A-430E-879E-6B2559D42920}" dt="2022-09-25T12:08:32.955" v="329"/>
          <ac:spMkLst>
            <pc:docMk/>
            <pc:sldMk cId="3154111846" sldId="259"/>
            <ac:spMk id="12" creationId="{658D7A98-BAC5-719A-5DA8-8C15285CD3EE}"/>
          </ac:spMkLst>
        </pc:spChg>
        <pc:picChg chg="add del mod">
          <ac:chgData name="Yasmeen Begum (2119725)" userId="a966846f-7a23-4d34-969b-75f4ade35365" providerId="ADAL" clId="{E651A7E1-AE9A-430E-879E-6B2559D42920}" dt="2022-09-28T20:48:56.923" v="644" actId="21"/>
          <ac:picMkLst>
            <pc:docMk/>
            <pc:sldMk cId="3154111846" sldId="259"/>
            <ac:picMk id="13" creationId="{F3C1B286-241C-4831-DA1D-72098CFA3518}"/>
          </ac:picMkLst>
        </pc:picChg>
        <pc:picChg chg="add del mod">
          <ac:chgData name="Yasmeen Begum (2119725)" userId="a966846f-7a23-4d34-969b-75f4ade35365" providerId="ADAL" clId="{E651A7E1-AE9A-430E-879E-6B2559D42920}" dt="2022-09-25T12:05:07.422" v="316"/>
          <ac:picMkLst>
            <pc:docMk/>
            <pc:sldMk cId="3154111846" sldId="259"/>
            <ac:picMk id="2050" creationId="{BB6C44EA-29E7-8E45-065D-E38B5A44E028}"/>
          </ac:picMkLst>
        </pc:picChg>
      </pc:sldChg>
      <pc:sldChg chg="addSp new del mod">
        <pc:chgData name="Yasmeen Begum (2119725)" userId="a966846f-7a23-4d34-969b-75f4ade35365" providerId="ADAL" clId="{E651A7E1-AE9A-430E-879E-6B2559D42920}" dt="2022-09-25T12:10:23.264" v="333" actId="2696"/>
        <pc:sldMkLst>
          <pc:docMk/>
          <pc:sldMk cId="716785237" sldId="260"/>
        </pc:sldMkLst>
        <pc:spChg chg="add">
          <ac:chgData name="Yasmeen Begum (2119725)" userId="a966846f-7a23-4d34-969b-75f4ade35365" providerId="ADAL" clId="{E651A7E1-AE9A-430E-879E-6B2559D42920}" dt="2022-09-25T12:09:42.112" v="332" actId="22"/>
          <ac:spMkLst>
            <pc:docMk/>
            <pc:sldMk cId="716785237" sldId="260"/>
            <ac:spMk id="3" creationId="{0EE460E2-8629-DBFE-51CE-5C7A73FDE8BE}"/>
          </ac:spMkLst>
        </pc:spChg>
      </pc:sldChg>
      <pc:sldChg chg="addSp modSp new del">
        <pc:chgData name="Yasmeen Begum (2119725)" userId="a966846f-7a23-4d34-969b-75f4ade35365" providerId="ADAL" clId="{E651A7E1-AE9A-430E-879E-6B2559D42920}" dt="2022-09-25T12:09:13.488" v="330" actId="2696"/>
        <pc:sldMkLst>
          <pc:docMk/>
          <pc:sldMk cId="3179619846" sldId="260"/>
        </pc:sldMkLst>
        <pc:picChg chg="add mod">
          <ac:chgData name="Yasmeen Begum (2119725)" userId="a966846f-7a23-4d34-969b-75f4ade35365" providerId="ADAL" clId="{E651A7E1-AE9A-430E-879E-6B2559D42920}" dt="2022-09-25T11:54:12.621" v="206" actId="1076"/>
          <ac:picMkLst>
            <pc:docMk/>
            <pc:sldMk cId="3179619846" sldId="260"/>
            <ac:picMk id="1026" creationId="{FA514AEA-7512-C28B-DD44-C6A84FAE050E}"/>
          </ac:picMkLst>
        </pc:picChg>
      </pc:sldChg>
      <pc:sldChg chg="addSp delSp modSp new mod modClrScheme modAnim chgLayout">
        <pc:chgData name="Yasmeen Begum (2119725)" userId="a966846f-7a23-4d34-969b-75f4ade35365" providerId="ADAL" clId="{E651A7E1-AE9A-430E-879E-6B2559D42920}" dt="2022-10-09T11:11:11.471" v="2659" actId="1076"/>
        <pc:sldMkLst>
          <pc:docMk/>
          <pc:sldMk cId="3445806216" sldId="260"/>
        </pc:sldMkLst>
        <pc:spChg chg="add mod">
          <ac:chgData name="Yasmeen Begum (2119725)" userId="a966846f-7a23-4d34-969b-75f4ade35365" providerId="ADAL" clId="{E651A7E1-AE9A-430E-879E-6B2559D42920}" dt="2022-09-28T20:46:04.543" v="643" actId="1076"/>
          <ac:spMkLst>
            <pc:docMk/>
            <pc:sldMk cId="3445806216" sldId="260"/>
            <ac:spMk id="2" creationId="{0DAC70E8-E721-6454-DE80-71DB2754DEF5}"/>
          </ac:spMkLst>
        </pc:spChg>
        <pc:spChg chg="add del mod ord">
          <ac:chgData name="Yasmeen Begum (2119725)" userId="a966846f-7a23-4d34-969b-75f4ade35365" providerId="ADAL" clId="{E651A7E1-AE9A-430E-879E-6B2559D42920}" dt="2022-10-09T11:05:48.994" v="2542" actId="21"/>
          <ac:spMkLst>
            <pc:docMk/>
            <pc:sldMk cId="3445806216" sldId="260"/>
            <ac:spMk id="3" creationId="{1128795F-E80F-2055-A577-04CD18151918}"/>
          </ac:spMkLst>
        </pc:spChg>
        <pc:spChg chg="add del mod ord">
          <ac:chgData name="Yasmeen Begum (2119725)" userId="a966846f-7a23-4d34-969b-75f4ade35365" providerId="ADAL" clId="{E651A7E1-AE9A-430E-879E-6B2559D42920}" dt="2022-09-28T19:47:43.262" v="411" actId="700"/>
          <ac:spMkLst>
            <pc:docMk/>
            <pc:sldMk cId="3445806216" sldId="260"/>
            <ac:spMk id="4" creationId="{9448639C-A173-1C71-5B86-8487BA4F2869}"/>
          </ac:spMkLst>
        </pc:spChg>
        <pc:spChg chg="add del mod">
          <ac:chgData name="Yasmeen Begum (2119725)" userId="a966846f-7a23-4d34-969b-75f4ade35365" providerId="ADAL" clId="{E651A7E1-AE9A-430E-879E-6B2559D42920}" dt="2022-10-09T11:06:00.425" v="2549" actId="21"/>
          <ac:spMkLst>
            <pc:docMk/>
            <pc:sldMk cId="3445806216" sldId="260"/>
            <ac:spMk id="5" creationId="{2229AFBB-1F39-8886-4B3D-B3FD95148156}"/>
          </ac:spMkLst>
        </pc:spChg>
        <pc:spChg chg="add del mod ord">
          <ac:chgData name="Yasmeen Begum (2119725)" userId="a966846f-7a23-4d34-969b-75f4ade35365" providerId="ADAL" clId="{E651A7E1-AE9A-430E-879E-6B2559D42920}" dt="2022-09-28T19:47:43.262" v="411" actId="700"/>
          <ac:spMkLst>
            <pc:docMk/>
            <pc:sldMk cId="3445806216" sldId="260"/>
            <ac:spMk id="5" creationId="{ABE263AA-7747-938B-C7B7-610DF8B87BCB}"/>
          </ac:spMkLst>
        </pc:spChg>
        <pc:spChg chg="add del mod ord">
          <ac:chgData name="Yasmeen Begum (2119725)" userId="a966846f-7a23-4d34-969b-75f4ade35365" providerId="ADAL" clId="{E651A7E1-AE9A-430E-879E-6B2559D42920}" dt="2022-09-28T19:47:43.262" v="411" actId="700"/>
          <ac:spMkLst>
            <pc:docMk/>
            <pc:sldMk cId="3445806216" sldId="260"/>
            <ac:spMk id="6" creationId="{2B7829B8-47B1-CE64-AD87-A1C2B382ED93}"/>
          </ac:spMkLst>
        </pc:spChg>
        <pc:spChg chg="add mod">
          <ac:chgData name="Yasmeen Begum (2119725)" userId="a966846f-7a23-4d34-969b-75f4ade35365" providerId="ADAL" clId="{E651A7E1-AE9A-430E-879E-6B2559D42920}" dt="2022-10-09T11:11:11.471" v="2659" actId="1076"/>
          <ac:spMkLst>
            <pc:docMk/>
            <pc:sldMk cId="3445806216" sldId="260"/>
            <ac:spMk id="6" creationId="{7C353775-7FBD-A7A4-723C-2BF085218821}"/>
          </ac:spMkLst>
        </pc:spChg>
        <pc:spChg chg="add del mod ord">
          <ac:chgData name="Yasmeen Begum (2119725)" userId="a966846f-7a23-4d34-969b-75f4ade35365" providerId="ADAL" clId="{E651A7E1-AE9A-430E-879E-6B2559D42920}" dt="2022-09-28T19:47:43.262" v="411" actId="700"/>
          <ac:spMkLst>
            <pc:docMk/>
            <pc:sldMk cId="3445806216" sldId="260"/>
            <ac:spMk id="7" creationId="{402A8C07-9FC2-71F9-74F2-CBB55DDF69FD}"/>
          </ac:spMkLst>
        </pc:spChg>
        <pc:spChg chg="add del mod ord">
          <ac:chgData name="Yasmeen Begum (2119725)" userId="a966846f-7a23-4d34-969b-75f4ade35365" providerId="ADAL" clId="{E651A7E1-AE9A-430E-879E-6B2559D42920}" dt="2022-10-03T20:21:16.885" v="2222" actId="26606"/>
          <ac:spMkLst>
            <pc:docMk/>
            <pc:sldMk cId="3445806216" sldId="260"/>
            <ac:spMk id="8" creationId="{B0B3808D-A4CE-ECA2-8BC7-D9688E010B8A}"/>
          </ac:spMkLst>
        </pc:spChg>
        <pc:spChg chg="add mod ord">
          <ac:chgData name="Yasmeen Begum (2119725)" userId="a966846f-7a23-4d34-969b-75f4ade35365" providerId="ADAL" clId="{E651A7E1-AE9A-430E-879E-6B2559D42920}" dt="2022-10-03T19:27:32.130" v="2184" actId="14100"/>
          <ac:spMkLst>
            <pc:docMk/>
            <pc:sldMk cId="3445806216" sldId="260"/>
            <ac:spMk id="9" creationId="{418EAA98-FE0D-726A-FB8C-AB625B686C4F}"/>
          </ac:spMkLst>
        </pc:spChg>
        <pc:graphicFrameChg chg="add del">
          <ac:chgData name="Yasmeen Begum (2119725)" userId="a966846f-7a23-4d34-969b-75f4ade35365" providerId="ADAL" clId="{E651A7E1-AE9A-430E-879E-6B2559D42920}" dt="2022-10-03T20:21:16.830" v="2221" actId="26606"/>
          <ac:graphicFrameMkLst>
            <pc:docMk/>
            <pc:sldMk cId="3445806216" sldId="260"/>
            <ac:graphicFrameMk id="3076" creationId="{960D88FC-1CA1-C3BF-E23F-8C0F0BF8A4BF}"/>
          </ac:graphicFrameMkLst>
        </pc:graphicFrameChg>
        <pc:graphicFrameChg chg="add">
          <ac:chgData name="Yasmeen Begum (2119725)" userId="a966846f-7a23-4d34-969b-75f4ade35365" providerId="ADAL" clId="{E651A7E1-AE9A-430E-879E-6B2559D42920}" dt="2022-10-03T20:21:16.885" v="2222" actId="26606"/>
          <ac:graphicFrameMkLst>
            <pc:docMk/>
            <pc:sldMk cId="3445806216" sldId="260"/>
            <ac:graphicFrameMk id="3078" creationId="{3F0460FE-94CB-62E3-663B-8933E1DC1FB6}"/>
          </ac:graphicFrameMkLst>
        </pc:graphicFrameChg>
        <pc:picChg chg="add del mod">
          <ac:chgData name="Yasmeen Begum (2119725)" userId="a966846f-7a23-4d34-969b-75f4ade35365" providerId="ADAL" clId="{E651A7E1-AE9A-430E-879E-6B2559D42920}" dt="2022-09-28T20:19:31.589" v="546" actId="21"/>
          <ac:picMkLst>
            <pc:docMk/>
            <pc:sldMk cId="3445806216" sldId="260"/>
            <ac:picMk id="10" creationId="{43FDD35C-C38E-832C-AA96-1A344EDAE1F5}"/>
          </ac:picMkLst>
        </pc:picChg>
        <pc:picChg chg="add mod">
          <ac:chgData name="Yasmeen Begum (2119725)" userId="a966846f-7a23-4d34-969b-75f4ade35365" providerId="ADAL" clId="{E651A7E1-AE9A-430E-879E-6B2559D42920}" dt="2022-10-03T19:27:26.897" v="2183" actId="1076"/>
          <ac:picMkLst>
            <pc:docMk/>
            <pc:sldMk cId="3445806216" sldId="260"/>
            <ac:picMk id="3074" creationId="{EC841F52-E0D6-4751-29F0-EAE3837ADEB4}"/>
          </ac:picMkLst>
        </pc:picChg>
      </pc:sldChg>
      <pc:sldChg chg="add del">
        <pc:chgData name="Yasmeen Begum (2119725)" userId="a966846f-7a23-4d34-969b-75f4ade35365" providerId="ADAL" clId="{E651A7E1-AE9A-430E-879E-6B2559D42920}" dt="2022-09-28T21:11:15.357" v="779" actId="2696"/>
        <pc:sldMkLst>
          <pc:docMk/>
          <pc:sldMk cId="2486436428" sldId="261"/>
        </pc:sldMkLst>
      </pc:sldChg>
      <pc:sldChg chg="addSp delSp modSp new del mod modClrScheme chgLayout">
        <pc:chgData name="Yasmeen Begum (2119725)" userId="a966846f-7a23-4d34-969b-75f4ade35365" providerId="ADAL" clId="{E651A7E1-AE9A-430E-879E-6B2559D42920}" dt="2022-09-28T21:08:39.124" v="749" actId="2696"/>
        <pc:sldMkLst>
          <pc:docMk/>
          <pc:sldMk cId="2584631422" sldId="261"/>
        </pc:sldMkLst>
        <pc:spChg chg="del">
          <ac:chgData name="Yasmeen Begum (2119725)" userId="a966846f-7a23-4d34-969b-75f4ade35365" providerId="ADAL" clId="{E651A7E1-AE9A-430E-879E-6B2559D42920}" dt="2022-09-27T19:01:21.707" v="361" actId="700"/>
          <ac:spMkLst>
            <pc:docMk/>
            <pc:sldMk cId="2584631422" sldId="261"/>
            <ac:spMk id="2" creationId="{F7558471-C99E-C022-72B9-FF23BA49A454}"/>
          </ac:spMkLst>
        </pc:spChg>
        <pc:spChg chg="add del">
          <ac:chgData name="Yasmeen Begum (2119725)" userId="a966846f-7a23-4d34-969b-75f4ade35365" providerId="ADAL" clId="{E651A7E1-AE9A-430E-879E-6B2559D42920}" dt="2022-09-28T19:49:06.001" v="415" actId="22"/>
          <ac:spMkLst>
            <pc:docMk/>
            <pc:sldMk cId="2584631422" sldId="261"/>
            <ac:spMk id="3" creationId="{41B84D74-5BD7-5E5B-C872-0B1FBDD34E48}"/>
          </ac:spMkLst>
        </pc:spChg>
        <pc:spChg chg="del">
          <ac:chgData name="Yasmeen Begum (2119725)" userId="a966846f-7a23-4d34-969b-75f4ade35365" providerId="ADAL" clId="{E651A7E1-AE9A-430E-879E-6B2559D42920}" dt="2022-09-27T19:01:21.707" v="361" actId="700"/>
          <ac:spMkLst>
            <pc:docMk/>
            <pc:sldMk cId="2584631422" sldId="261"/>
            <ac:spMk id="3" creationId="{4E258597-682F-DB00-73AD-27A019649BDC}"/>
          </ac:spMkLst>
        </pc:spChg>
        <pc:spChg chg="add del mod">
          <ac:chgData name="Yasmeen Begum (2119725)" userId="a966846f-7a23-4d34-969b-75f4ade35365" providerId="ADAL" clId="{E651A7E1-AE9A-430E-879E-6B2559D42920}" dt="2022-09-28T19:49:29.948" v="418" actId="21"/>
          <ac:spMkLst>
            <pc:docMk/>
            <pc:sldMk cId="2584631422" sldId="261"/>
            <ac:spMk id="4" creationId="{1BE9E700-88A8-5F91-1C0B-A04DD011C3DD}"/>
          </ac:spMkLst>
        </pc:spChg>
        <pc:spChg chg="del">
          <ac:chgData name="Yasmeen Begum (2119725)" userId="a966846f-7a23-4d34-969b-75f4ade35365" providerId="ADAL" clId="{E651A7E1-AE9A-430E-879E-6B2559D42920}" dt="2022-09-27T19:01:21.707" v="361" actId="700"/>
          <ac:spMkLst>
            <pc:docMk/>
            <pc:sldMk cId="2584631422" sldId="261"/>
            <ac:spMk id="4" creationId="{8C916397-7147-86C8-E482-BDB3A07C8A13}"/>
          </ac:spMkLst>
        </pc:spChg>
        <pc:spChg chg="add del mod">
          <ac:chgData name="Yasmeen Begum (2119725)" userId="a966846f-7a23-4d34-969b-75f4ade35365" providerId="ADAL" clId="{E651A7E1-AE9A-430E-879E-6B2559D42920}" dt="2022-09-28T19:49:24.360" v="416" actId="21"/>
          <ac:spMkLst>
            <pc:docMk/>
            <pc:sldMk cId="2584631422" sldId="261"/>
            <ac:spMk id="5" creationId="{03421916-9199-A6E4-0AAF-E9B82109EFB3}"/>
          </ac:spMkLst>
        </pc:spChg>
        <pc:picChg chg="add mod">
          <ac:chgData name="Yasmeen Begum (2119725)" userId="a966846f-7a23-4d34-969b-75f4ade35365" providerId="ADAL" clId="{E651A7E1-AE9A-430E-879E-6B2559D42920}" dt="2022-09-28T21:06:56.606" v="736" actId="1076"/>
          <ac:picMkLst>
            <pc:docMk/>
            <pc:sldMk cId="2584631422" sldId="261"/>
            <ac:picMk id="6" creationId="{94FAF7D1-4EFA-650D-9722-9DA52470DB75}"/>
          </ac:picMkLst>
        </pc:picChg>
      </pc:sldChg>
      <pc:sldChg chg="addSp delSp modSp new del mod ord modClrScheme modAnim chgLayout">
        <pc:chgData name="Yasmeen Begum (2119725)" userId="a966846f-7a23-4d34-969b-75f4ade35365" providerId="ADAL" clId="{E651A7E1-AE9A-430E-879E-6B2559D42920}" dt="2022-10-03T20:03:06.981" v="2208" actId="2696"/>
        <pc:sldMkLst>
          <pc:docMk/>
          <pc:sldMk cId="1588549876" sldId="262"/>
        </pc:sldMkLst>
        <pc:spChg chg="del">
          <ac:chgData name="Yasmeen Begum (2119725)" userId="a966846f-7a23-4d34-969b-75f4ade35365" providerId="ADAL" clId="{E651A7E1-AE9A-430E-879E-6B2559D42920}" dt="2022-09-28T20:19:51.953" v="548" actId="700"/>
          <ac:spMkLst>
            <pc:docMk/>
            <pc:sldMk cId="1588549876" sldId="262"/>
            <ac:spMk id="2" creationId="{F7E50911-FEA9-283F-A3A9-52418E85AC63}"/>
          </ac:spMkLst>
        </pc:spChg>
        <pc:spChg chg="del">
          <ac:chgData name="Yasmeen Begum (2119725)" userId="a966846f-7a23-4d34-969b-75f4ade35365" providerId="ADAL" clId="{E651A7E1-AE9A-430E-879E-6B2559D42920}" dt="2022-09-28T20:19:51.953" v="548" actId="700"/>
          <ac:spMkLst>
            <pc:docMk/>
            <pc:sldMk cId="1588549876" sldId="262"/>
            <ac:spMk id="3" creationId="{0842318B-5886-9F11-DDDC-CF9C50E4FFF6}"/>
          </ac:spMkLst>
        </pc:spChg>
        <pc:spChg chg="del">
          <ac:chgData name="Yasmeen Begum (2119725)" userId="a966846f-7a23-4d34-969b-75f4ade35365" providerId="ADAL" clId="{E651A7E1-AE9A-430E-879E-6B2559D42920}" dt="2022-09-28T20:19:51.953" v="548" actId="700"/>
          <ac:spMkLst>
            <pc:docMk/>
            <pc:sldMk cId="1588549876" sldId="262"/>
            <ac:spMk id="4" creationId="{31544B30-A94B-98FF-B9C9-222C2C1AAF9E}"/>
          </ac:spMkLst>
        </pc:spChg>
        <pc:spChg chg="add mod ord">
          <ac:chgData name="Yasmeen Begum (2119725)" userId="a966846f-7a23-4d34-969b-75f4ade35365" providerId="ADAL" clId="{E651A7E1-AE9A-430E-879E-6B2559D42920}" dt="2022-09-28T20:33:51.444" v="592" actId="20577"/>
          <ac:spMkLst>
            <pc:docMk/>
            <pc:sldMk cId="1588549876" sldId="262"/>
            <ac:spMk id="9" creationId="{FEE96B66-CFDF-24F1-284E-C0BD2A899DC2}"/>
          </ac:spMkLst>
        </pc:spChg>
        <pc:spChg chg="add del mod ord">
          <ac:chgData name="Yasmeen Begum (2119725)" userId="a966846f-7a23-4d34-969b-75f4ade35365" providerId="ADAL" clId="{E651A7E1-AE9A-430E-879E-6B2559D42920}" dt="2022-09-28T20:31:16.788" v="581" actId="21"/>
          <ac:spMkLst>
            <pc:docMk/>
            <pc:sldMk cId="1588549876" sldId="262"/>
            <ac:spMk id="10" creationId="{4D5C4B1A-4517-5BA8-87C6-31B5A06A4D58}"/>
          </ac:spMkLst>
        </pc:spChg>
        <pc:picChg chg="add del mod">
          <ac:chgData name="Yasmeen Begum (2119725)" userId="a966846f-7a23-4d34-969b-75f4ade35365" providerId="ADAL" clId="{E651A7E1-AE9A-430E-879E-6B2559D42920}" dt="2022-09-28T20:21:51.378" v="572"/>
          <ac:picMkLst>
            <pc:docMk/>
            <pc:sldMk cId="1588549876" sldId="262"/>
            <ac:picMk id="5" creationId="{860585F1-DC3E-3273-C473-AFF38D726425}"/>
          </ac:picMkLst>
        </pc:picChg>
        <pc:picChg chg="add del mod">
          <ac:chgData name="Yasmeen Begum (2119725)" userId="a966846f-7a23-4d34-969b-75f4ade35365" providerId="ADAL" clId="{E651A7E1-AE9A-430E-879E-6B2559D42920}" dt="2022-09-28T20:21:50.960" v="570"/>
          <ac:picMkLst>
            <pc:docMk/>
            <pc:sldMk cId="1588549876" sldId="262"/>
            <ac:picMk id="6" creationId="{E3392688-E8D0-5498-FBA3-368BB5C852AA}"/>
          </ac:picMkLst>
        </pc:picChg>
        <pc:picChg chg="add del mod">
          <ac:chgData name="Yasmeen Begum (2119725)" userId="a966846f-7a23-4d34-969b-75f4ade35365" providerId="ADAL" clId="{E651A7E1-AE9A-430E-879E-6B2559D42920}" dt="2022-09-28T20:21:50.540" v="568"/>
          <ac:picMkLst>
            <pc:docMk/>
            <pc:sldMk cId="1588549876" sldId="262"/>
            <ac:picMk id="7" creationId="{E46C8959-C933-6B3B-067F-773BA0AFF814}"/>
          </ac:picMkLst>
        </pc:picChg>
        <pc:picChg chg="add del mod">
          <ac:chgData name="Yasmeen Begum (2119725)" userId="a966846f-7a23-4d34-969b-75f4ade35365" providerId="ADAL" clId="{E651A7E1-AE9A-430E-879E-6B2559D42920}" dt="2022-09-28T20:21:50.106" v="566"/>
          <ac:picMkLst>
            <pc:docMk/>
            <pc:sldMk cId="1588549876" sldId="262"/>
            <ac:picMk id="8" creationId="{240B7695-EECB-43DA-E68E-6155FED96B90}"/>
          </ac:picMkLst>
        </pc:picChg>
        <pc:picChg chg="add del mod">
          <ac:chgData name="Yasmeen Begum (2119725)" userId="a966846f-7a23-4d34-969b-75f4ade35365" providerId="ADAL" clId="{E651A7E1-AE9A-430E-879E-6B2559D42920}" dt="2022-09-28T20:25:32.878" v="576" actId="21"/>
          <ac:picMkLst>
            <pc:docMk/>
            <pc:sldMk cId="1588549876" sldId="262"/>
            <ac:picMk id="1026" creationId="{7B74A340-21FA-348B-B675-1E7570A6B384}"/>
          </ac:picMkLst>
        </pc:picChg>
        <pc:picChg chg="add del mod">
          <ac:chgData name="Yasmeen Begum (2119725)" userId="a966846f-7a23-4d34-969b-75f4ade35365" providerId="ADAL" clId="{E651A7E1-AE9A-430E-879E-6B2559D42920}" dt="2022-09-28T20:31:19.246" v="582" actId="21"/>
          <ac:picMkLst>
            <pc:docMk/>
            <pc:sldMk cId="1588549876" sldId="262"/>
            <ac:picMk id="1028" creationId="{8842A977-7A77-962C-38EC-992D893BA8F2}"/>
          </ac:picMkLst>
        </pc:picChg>
        <pc:picChg chg="add mod">
          <ac:chgData name="Yasmeen Begum (2119725)" userId="a966846f-7a23-4d34-969b-75f4ade35365" providerId="ADAL" clId="{E651A7E1-AE9A-430E-879E-6B2559D42920}" dt="2022-09-28T20:34:33.625" v="597" actId="14100"/>
          <ac:picMkLst>
            <pc:docMk/>
            <pc:sldMk cId="1588549876" sldId="262"/>
            <ac:picMk id="1030" creationId="{3201CA1D-2EEB-95F9-A4FE-9C74AF0B34C4}"/>
          </ac:picMkLst>
        </pc:picChg>
      </pc:sldChg>
      <pc:sldChg chg="new del">
        <pc:chgData name="Yasmeen Begum (2119725)" userId="a966846f-7a23-4d34-969b-75f4ade35365" providerId="ADAL" clId="{E651A7E1-AE9A-430E-879E-6B2559D42920}" dt="2022-09-27T18:58:38.250" v="360" actId="2696"/>
        <pc:sldMkLst>
          <pc:docMk/>
          <pc:sldMk cId="2681754036" sldId="262"/>
        </pc:sldMkLst>
      </pc:sldChg>
      <pc:sldChg chg="addSp delSp modSp new mod setBg modClrScheme delDesignElem chgLayout modNotesTx">
        <pc:chgData name="Yasmeen Begum (2119725)" userId="a966846f-7a23-4d34-969b-75f4ade35365" providerId="ADAL" clId="{E651A7E1-AE9A-430E-879E-6B2559D42920}" dt="2022-10-05T08:38:03.630" v="2372" actId="20577"/>
        <pc:sldMkLst>
          <pc:docMk/>
          <pc:sldMk cId="2446585670" sldId="263"/>
        </pc:sldMkLst>
        <pc:spChg chg="del mod ord">
          <ac:chgData name="Yasmeen Begum (2119725)" userId="a966846f-7a23-4d34-969b-75f4ade35365" providerId="ADAL" clId="{E651A7E1-AE9A-430E-879E-6B2559D42920}" dt="2022-09-28T21:07:33.342" v="738" actId="700"/>
          <ac:spMkLst>
            <pc:docMk/>
            <pc:sldMk cId="2446585670" sldId="263"/>
            <ac:spMk id="2" creationId="{14D0D585-7A49-B17F-41EA-4476F00E9DFC}"/>
          </ac:spMkLst>
        </pc:spChg>
        <pc:spChg chg="add del mod ord">
          <ac:chgData name="Yasmeen Begum (2119725)" userId="a966846f-7a23-4d34-969b-75f4ade35365" providerId="ADAL" clId="{E651A7E1-AE9A-430E-879E-6B2559D42920}" dt="2022-10-05T08:29:09.339" v="2240" actId="21"/>
          <ac:spMkLst>
            <pc:docMk/>
            <pc:sldMk cId="2446585670" sldId="263"/>
            <ac:spMk id="2" creationId="{83DA7EAC-B6DA-6899-B1DA-D40024176DC6}"/>
          </ac:spMkLst>
        </pc:spChg>
        <pc:spChg chg="del">
          <ac:chgData name="Yasmeen Begum (2119725)" userId="a966846f-7a23-4d34-969b-75f4ade35365" providerId="ADAL" clId="{E651A7E1-AE9A-430E-879E-6B2559D42920}" dt="2022-09-28T21:07:33.342" v="738" actId="700"/>
          <ac:spMkLst>
            <pc:docMk/>
            <pc:sldMk cId="2446585670" sldId="263"/>
            <ac:spMk id="3" creationId="{B0DD334F-E906-2EAE-A679-465E192668DF}"/>
          </ac:spMkLst>
        </pc:spChg>
        <pc:spChg chg="add del mod">
          <ac:chgData name="Yasmeen Begum (2119725)" userId="a966846f-7a23-4d34-969b-75f4ade35365" providerId="ADAL" clId="{E651A7E1-AE9A-430E-879E-6B2559D42920}" dt="2022-10-05T08:29:19.018" v="2241" actId="700"/>
          <ac:spMkLst>
            <pc:docMk/>
            <pc:sldMk cId="2446585670" sldId="263"/>
            <ac:spMk id="4" creationId="{364BE7A9-AAF8-6C6F-0386-838975989C9B}"/>
          </ac:spMkLst>
        </pc:spChg>
        <pc:spChg chg="del">
          <ac:chgData name="Yasmeen Begum (2119725)" userId="a966846f-7a23-4d34-969b-75f4ade35365" providerId="ADAL" clId="{E651A7E1-AE9A-430E-879E-6B2559D42920}" dt="2022-09-28T21:07:33.342" v="738" actId="700"/>
          <ac:spMkLst>
            <pc:docMk/>
            <pc:sldMk cId="2446585670" sldId="263"/>
            <ac:spMk id="4" creationId="{9C551361-527F-9480-8EB8-F91257332E83}"/>
          </ac:spMkLst>
        </pc:spChg>
        <pc:spChg chg="del">
          <ac:chgData name="Yasmeen Begum (2119725)" userId="a966846f-7a23-4d34-969b-75f4ade35365" providerId="ADAL" clId="{E651A7E1-AE9A-430E-879E-6B2559D42920}" dt="2022-09-28T21:07:33.342" v="738" actId="700"/>
          <ac:spMkLst>
            <pc:docMk/>
            <pc:sldMk cId="2446585670" sldId="263"/>
            <ac:spMk id="5" creationId="{3D861BD0-C172-5A78-440C-84745D2511F3}"/>
          </ac:spMkLst>
        </pc:spChg>
        <pc:spChg chg="add del mod">
          <ac:chgData name="Yasmeen Begum (2119725)" userId="a966846f-7a23-4d34-969b-75f4ade35365" providerId="ADAL" clId="{E651A7E1-AE9A-430E-879E-6B2559D42920}" dt="2022-10-05T08:36:37.739" v="2252" actId="21"/>
          <ac:spMkLst>
            <pc:docMk/>
            <pc:sldMk cId="2446585670" sldId="263"/>
            <ac:spMk id="5" creationId="{9DC4F414-8F5F-8555-D1FD-D6EE335CBF9C}"/>
          </ac:spMkLst>
        </pc:spChg>
        <pc:spChg chg="add">
          <ac:chgData name="Yasmeen Begum (2119725)" userId="a966846f-7a23-4d34-969b-75f4ade35365" providerId="ADAL" clId="{E651A7E1-AE9A-430E-879E-6B2559D42920}" dt="2022-10-05T08:30:09.710" v="2246"/>
          <ac:spMkLst>
            <pc:docMk/>
            <pc:sldMk cId="2446585670" sldId="263"/>
            <ac:spMk id="6" creationId="{CA25A307-BD61-A40E-E357-60A288CFCF74}"/>
          </ac:spMkLst>
        </pc:spChg>
        <pc:spChg chg="del">
          <ac:chgData name="Yasmeen Begum (2119725)" userId="a966846f-7a23-4d34-969b-75f4ade35365" providerId="ADAL" clId="{E651A7E1-AE9A-430E-879E-6B2559D42920}" dt="2022-09-28T21:07:33.342" v="738" actId="700"/>
          <ac:spMkLst>
            <pc:docMk/>
            <pc:sldMk cId="2446585670" sldId="263"/>
            <ac:spMk id="6" creationId="{CF89F00F-3F35-3AE1-0BD1-618778726DAC}"/>
          </ac:spMkLst>
        </pc:spChg>
        <pc:spChg chg="add del mod ord">
          <ac:chgData name="Yasmeen Begum (2119725)" userId="a966846f-7a23-4d34-969b-75f4ade35365" providerId="ADAL" clId="{E651A7E1-AE9A-430E-879E-6B2559D42920}" dt="2022-10-05T08:29:24.407" v="2242" actId="21"/>
          <ac:spMkLst>
            <pc:docMk/>
            <pc:sldMk cId="2446585670" sldId="263"/>
            <ac:spMk id="7" creationId="{126C4C68-D132-8F9C-DE1E-62ADA0DB5B93}"/>
          </ac:spMkLst>
        </pc:spChg>
        <pc:spChg chg="add mod">
          <ac:chgData name="Yasmeen Begum (2119725)" userId="a966846f-7a23-4d34-969b-75f4ade35365" providerId="ADAL" clId="{E651A7E1-AE9A-430E-879E-6B2559D42920}" dt="2022-10-05T08:34:53.485" v="2248"/>
          <ac:spMkLst>
            <pc:docMk/>
            <pc:sldMk cId="2446585670" sldId="263"/>
            <ac:spMk id="8" creationId="{AD095262-E4FF-DA0D-8D3B-98E63D9B1F36}"/>
          </ac:spMkLst>
        </pc:spChg>
        <pc:spChg chg="add mod">
          <ac:chgData name="Yasmeen Begum (2119725)" userId="a966846f-7a23-4d34-969b-75f4ade35365" providerId="ADAL" clId="{E651A7E1-AE9A-430E-879E-6B2559D42920}" dt="2022-10-05T08:34:57.714" v="2249"/>
          <ac:spMkLst>
            <pc:docMk/>
            <pc:sldMk cId="2446585670" sldId="263"/>
            <ac:spMk id="9" creationId="{82B0F70C-64E7-BFDE-7618-7DCF4D16048C}"/>
          </ac:spMkLst>
        </pc:spChg>
        <pc:spChg chg="add mod">
          <ac:chgData name="Yasmeen Begum (2119725)" userId="a966846f-7a23-4d34-969b-75f4ade35365" providerId="ADAL" clId="{E651A7E1-AE9A-430E-879E-6B2559D42920}" dt="2022-10-05T08:35:01.503" v="2250"/>
          <ac:spMkLst>
            <pc:docMk/>
            <pc:sldMk cId="2446585670" sldId="263"/>
            <ac:spMk id="10" creationId="{99EC0BA1-54F9-6F77-6F90-17F96D1458DA}"/>
          </ac:spMkLst>
        </pc:spChg>
        <pc:spChg chg="add mod">
          <ac:chgData name="Yasmeen Begum (2119725)" userId="a966846f-7a23-4d34-969b-75f4ade35365" providerId="ADAL" clId="{E651A7E1-AE9A-430E-879E-6B2559D42920}" dt="2022-10-05T08:36:54.513" v="2256" actId="14100"/>
          <ac:spMkLst>
            <pc:docMk/>
            <pc:sldMk cId="2446585670" sldId="263"/>
            <ac:spMk id="11" creationId="{52B4263C-FEB2-5F93-51AB-076AA907D9B0}"/>
          </ac:spMkLst>
        </pc:spChg>
        <pc:spChg chg="add del">
          <ac:chgData name="Yasmeen Begum (2119725)" userId="a966846f-7a23-4d34-969b-75f4ade35365" providerId="ADAL" clId="{E651A7E1-AE9A-430E-879E-6B2559D42920}" dt="2022-10-05T08:29:19.018" v="2241" actId="700"/>
          <ac:spMkLst>
            <pc:docMk/>
            <pc:sldMk cId="2446585670" sldId="263"/>
            <ac:spMk id="12" creationId="{F63C748C-967B-4A7B-A90F-3EDD0F485AC6}"/>
          </ac:spMkLst>
        </pc:spChg>
        <pc:spChg chg="add del">
          <ac:chgData name="Yasmeen Begum (2119725)" userId="a966846f-7a23-4d34-969b-75f4ade35365" providerId="ADAL" clId="{E651A7E1-AE9A-430E-879E-6B2559D42920}" dt="2022-10-05T08:29:19.018" v="2241" actId="700"/>
          <ac:spMkLst>
            <pc:docMk/>
            <pc:sldMk cId="2446585670" sldId="263"/>
            <ac:spMk id="14" creationId="{C0143637-4934-44E4-B909-BAF1E7B27972}"/>
          </ac:spMkLst>
        </pc:spChg>
        <pc:picChg chg="add mod">
          <ac:chgData name="Yasmeen Begum (2119725)" userId="a966846f-7a23-4d34-969b-75f4ade35365" providerId="ADAL" clId="{E651A7E1-AE9A-430E-879E-6B2559D42920}" dt="2022-10-05T08:37:26.410" v="2371" actId="14100"/>
          <ac:picMkLst>
            <pc:docMk/>
            <pc:sldMk cId="2446585670" sldId="263"/>
            <ac:picMk id="13" creationId="{0D5276D0-FEA6-A575-8CBE-D8E9AE570BD6}"/>
          </ac:picMkLst>
        </pc:picChg>
        <pc:picChg chg="add del">
          <ac:chgData name="Yasmeen Begum (2119725)" userId="a966846f-7a23-4d34-969b-75f4ade35365" providerId="ADAL" clId="{E651A7E1-AE9A-430E-879E-6B2559D42920}" dt="2022-10-05T08:36:37.739" v="2252" actId="21"/>
          <ac:picMkLst>
            <pc:docMk/>
            <pc:sldMk cId="2446585670" sldId="263"/>
            <ac:picMk id="1036" creationId="{6517344D-1E4E-4D43-B4B0-16BCF08CAD48}"/>
          </ac:picMkLst>
        </pc:picChg>
      </pc:sldChg>
      <pc:sldChg chg="addSp delSp modSp new mod setBg">
        <pc:chgData name="Yasmeen Begum (2119725)" userId="a966846f-7a23-4d34-969b-75f4ade35365" providerId="ADAL" clId="{E651A7E1-AE9A-430E-879E-6B2559D42920}" dt="2022-10-09T11:23:37.424" v="2704" actId="20577"/>
        <pc:sldMkLst>
          <pc:docMk/>
          <pc:sldMk cId="384688332" sldId="264"/>
        </pc:sldMkLst>
        <pc:spChg chg="mod">
          <ac:chgData name="Yasmeen Begum (2119725)" userId="a966846f-7a23-4d34-969b-75f4ade35365" providerId="ADAL" clId="{E651A7E1-AE9A-430E-879E-6B2559D42920}" dt="2022-10-03T20:24:45.063" v="2237" actId="26606"/>
          <ac:spMkLst>
            <pc:docMk/>
            <pc:sldMk cId="384688332" sldId="264"/>
            <ac:spMk id="2" creationId="{7C043204-AEFC-A2F8-B427-EAD2F47C135F}"/>
          </ac:spMkLst>
        </pc:spChg>
        <pc:spChg chg="add del mod">
          <ac:chgData name="Yasmeen Begum (2119725)" userId="a966846f-7a23-4d34-969b-75f4ade35365" providerId="ADAL" clId="{E651A7E1-AE9A-430E-879E-6B2559D42920}" dt="2022-10-03T20:24:45.088" v="2238" actId="26606"/>
          <ac:spMkLst>
            <pc:docMk/>
            <pc:sldMk cId="384688332" sldId="264"/>
            <ac:spMk id="4" creationId="{EBA4D28C-D9DA-C5D9-B26E-C9A64BC9B239}"/>
          </ac:spMkLst>
        </pc:spChg>
        <pc:spChg chg="add del">
          <ac:chgData name="Yasmeen Begum (2119725)" userId="a966846f-7a23-4d34-969b-75f4ade35365" providerId="ADAL" clId="{E651A7E1-AE9A-430E-879E-6B2559D42920}" dt="2022-10-03T20:24:45.063" v="2237" actId="26606"/>
          <ac:spMkLst>
            <pc:docMk/>
            <pc:sldMk cId="384688332" sldId="264"/>
            <ac:spMk id="9" creationId="{23522FE7-5A29-4EF6-B1EF-2CA55748A772}"/>
          </ac:spMkLst>
        </pc:spChg>
        <pc:spChg chg="add del">
          <ac:chgData name="Yasmeen Begum (2119725)" userId="a966846f-7a23-4d34-969b-75f4ade35365" providerId="ADAL" clId="{E651A7E1-AE9A-430E-879E-6B2559D42920}" dt="2022-10-03T20:24:45.063" v="2237" actId="26606"/>
          <ac:spMkLst>
            <pc:docMk/>
            <pc:sldMk cId="384688332" sldId="264"/>
            <ac:spMk id="17" creationId="{F63C748C-967B-4A7B-A90F-3EDD0F485AC6}"/>
          </ac:spMkLst>
        </pc:spChg>
        <pc:spChg chg="add del">
          <ac:chgData name="Yasmeen Begum (2119725)" userId="a966846f-7a23-4d34-969b-75f4ade35365" providerId="ADAL" clId="{E651A7E1-AE9A-430E-879E-6B2559D42920}" dt="2022-10-03T20:24:45.063" v="2237" actId="26606"/>
          <ac:spMkLst>
            <pc:docMk/>
            <pc:sldMk cId="384688332" sldId="264"/>
            <ac:spMk id="19" creationId="{C0143637-4934-44E4-B909-BAF1E7B27972}"/>
          </ac:spMkLst>
        </pc:spChg>
        <pc:graphicFrameChg chg="add mod">
          <ac:chgData name="Yasmeen Begum (2119725)" userId="a966846f-7a23-4d34-969b-75f4ade35365" providerId="ADAL" clId="{E651A7E1-AE9A-430E-879E-6B2559D42920}" dt="2022-10-09T11:23:37.424" v="2704" actId="20577"/>
          <ac:graphicFrameMkLst>
            <pc:docMk/>
            <pc:sldMk cId="384688332" sldId="264"/>
            <ac:graphicFrameMk id="6" creationId="{6654DD4E-7AC0-7C4C-EF78-716B4B558CB9}"/>
          </ac:graphicFrameMkLst>
        </pc:graphicFrameChg>
        <pc:picChg chg="add del">
          <ac:chgData name="Yasmeen Begum (2119725)" userId="a966846f-7a23-4d34-969b-75f4ade35365" providerId="ADAL" clId="{E651A7E1-AE9A-430E-879E-6B2559D42920}" dt="2022-10-03T20:24:45.063" v="2237" actId="26606"/>
          <ac:picMkLst>
            <pc:docMk/>
            <pc:sldMk cId="384688332" sldId="264"/>
            <ac:picMk id="11" creationId="{C2192E09-EBC7-416C-B887-DFF915D7F43D}"/>
          </ac:picMkLst>
        </pc:picChg>
        <pc:cxnChg chg="add del">
          <ac:chgData name="Yasmeen Begum (2119725)" userId="a966846f-7a23-4d34-969b-75f4ade35365" providerId="ADAL" clId="{E651A7E1-AE9A-430E-879E-6B2559D42920}" dt="2022-10-03T20:24:45.063" v="2237" actId="26606"/>
          <ac:cxnSpMkLst>
            <pc:docMk/>
            <pc:sldMk cId="384688332" sldId="264"/>
            <ac:cxnSpMk id="13" creationId="{2924498D-E084-44BE-A196-CFCE35564350}"/>
          </ac:cxnSpMkLst>
        </pc:cxnChg>
        <pc:cxnChg chg="add del">
          <ac:chgData name="Yasmeen Begum (2119725)" userId="a966846f-7a23-4d34-969b-75f4ade35365" providerId="ADAL" clId="{E651A7E1-AE9A-430E-879E-6B2559D42920}" dt="2022-10-03T20:24:45.063" v="2237" actId="26606"/>
          <ac:cxnSpMkLst>
            <pc:docMk/>
            <pc:sldMk cId="384688332" sldId="264"/>
            <ac:cxnSpMk id="15" creationId="{14C12901-9FCC-461E-A64A-89B4791235E9}"/>
          </ac:cxnSpMkLst>
        </pc:cxnChg>
      </pc:sldChg>
      <pc:sldChg chg="addSp delSp modSp new mod setBg setClrOvrMap">
        <pc:chgData name="Yasmeen Begum (2119725)" userId="a966846f-7a23-4d34-969b-75f4ade35365" providerId="ADAL" clId="{E651A7E1-AE9A-430E-879E-6B2559D42920}" dt="2022-10-09T11:14:15.277" v="2671" actId="1076"/>
        <pc:sldMkLst>
          <pc:docMk/>
          <pc:sldMk cId="3171228606" sldId="265"/>
        </pc:sldMkLst>
        <pc:spChg chg="del mod">
          <ac:chgData name="Yasmeen Begum (2119725)" userId="a966846f-7a23-4d34-969b-75f4ade35365" providerId="ADAL" clId="{E651A7E1-AE9A-430E-879E-6B2559D42920}" dt="2022-10-09T11:11:21.800" v="2660" actId="21"/>
          <ac:spMkLst>
            <pc:docMk/>
            <pc:sldMk cId="3171228606" sldId="265"/>
            <ac:spMk id="2" creationId="{957A7B87-CD9B-3334-1936-A6988CC05F2B}"/>
          </ac:spMkLst>
        </pc:spChg>
        <pc:spChg chg="add del mod">
          <ac:chgData name="Yasmeen Begum (2119725)" userId="a966846f-7a23-4d34-969b-75f4ade35365" providerId="ADAL" clId="{E651A7E1-AE9A-430E-879E-6B2559D42920}" dt="2022-10-03T20:23:34.813" v="2234" actId="26606"/>
          <ac:spMkLst>
            <pc:docMk/>
            <pc:sldMk cId="3171228606" sldId="265"/>
            <ac:spMk id="3" creationId="{C662EF76-8120-7727-F002-DD394B4BD2DB}"/>
          </ac:spMkLst>
        </pc:spChg>
        <pc:spChg chg="add del mod">
          <ac:chgData name="Yasmeen Begum (2119725)" userId="a966846f-7a23-4d34-969b-75f4ade35365" providerId="ADAL" clId="{E651A7E1-AE9A-430E-879E-6B2559D42920}" dt="2022-10-09T11:11:33.441" v="2661" actId="21"/>
          <ac:spMkLst>
            <pc:docMk/>
            <pc:sldMk cId="3171228606" sldId="265"/>
            <ac:spMk id="4" creationId="{35C5B1FF-0D35-1C18-848A-A9CC17A31B0B}"/>
          </ac:spMkLst>
        </pc:spChg>
        <pc:spChg chg="add del mod">
          <ac:chgData name="Yasmeen Begum (2119725)" userId="a966846f-7a23-4d34-969b-75f4ade35365" providerId="ADAL" clId="{E651A7E1-AE9A-430E-879E-6B2559D42920}" dt="2022-10-09T11:12:01.927" v="2666"/>
          <ac:spMkLst>
            <pc:docMk/>
            <pc:sldMk cId="3171228606" sldId="265"/>
            <ac:spMk id="5" creationId="{6CCA3577-8CDA-A985-CCBC-CF91F9B35D80}"/>
          </ac:spMkLst>
        </pc:spChg>
        <pc:spChg chg="add mod">
          <ac:chgData name="Yasmeen Begum (2119725)" userId="a966846f-7a23-4d34-969b-75f4ade35365" providerId="ADAL" clId="{E651A7E1-AE9A-430E-879E-6B2559D42920}" dt="2022-10-09T11:14:15.277" v="2671" actId="1076"/>
          <ac:spMkLst>
            <pc:docMk/>
            <pc:sldMk cId="3171228606" sldId="265"/>
            <ac:spMk id="7" creationId="{28DC36F1-3E29-9FDB-3521-292029B66BFA}"/>
          </ac:spMkLst>
        </pc:spChg>
        <pc:spChg chg="add del">
          <ac:chgData name="Yasmeen Begum (2119725)" userId="a966846f-7a23-4d34-969b-75f4ade35365" providerId="ADAL" clId="{E651A7E1-AE9A-430E-879E-6B2559D42920}" dt="2022-10-03T20:23:03.317" v="2229" actId="26606"/>
          <ac:spMkLst>
            <pc:docMk/>
            <pc:sldMk cId="3171228606" sldId="265"/>
            <ac:spMk id="8" creationId="{54F891EB-ED45-44C3-95D6-FFB2EC07FA10}"/>
          </ac:spMkLst>
        </pc:spChg>
        <pc:spChg chg="add del">
          <ac:chgData name="Yasmeen Begum (2119725)" userId="a966846f-7a23-4d34-969b-75f4ade35365" providerId="ADAL" clId="{E651A7E1-AE9A-430E-879E-6B2559D42920}" dt="2022-10-03T20:22:26.178" v="2225" actId="26606"/>
          <ac:spMkLst>
            <pc:docMk/>
            <pc:sldMk cId="3171228606" sldId="265"/>
            <ac:spMk id="9" creationId="{32D32A60-013B-47A8-8833-D2424080917B}"/>
          </ac:spMkLst>
        </pc:spChg>
        <pc:spChg chg="add del">
          <ac:chgData name="Yasmeen Begum (2119725)" userId="a966846f-7a23-4d34-969b-75f4ade35365" providerId="ADAL" clId="{E651A7E1-AE9A-430E-879E-6B2559D42920}" dt="2022-10-03T20:23:03.317" v="2229" actId="26606"/>
          <ac:spMkLst>
            <pc:docMk/>
            <pc:sldMk cId="3171228606" sldId="265"/>
            <ac:spMk id="10" creationId="{2EA385B8-7C85-4CE0-AE3A-00EB627B3443}"/>
          </ac:spMkLst>
        </pc:spChg>
        <pc:spChg chg="add del">
          <ac:chgData name="Yasmeen Begum (2119725)" userId="a966846f-7a23-4d34-969b-75f4ade35365" providerId="ADAL" clId="{E651A7E1-AE9A-430E-879E-6B2559D42920}" dt="2022-10-03T20:22:26.178" v="2225" actId="26606"/>
          <ac:spMkLst>
            <pc:docMk/>
            <pc:sldMk cId="3171228606" sldId="265"/>
            <ac:spMk id="11" creationId="{AE27932B-B694-4C4C-90D7-A0333A7C5876}"/>
          </ac:spMkLst>
        </pc:spChg>
        <pc:spChg chg="add del">
          <ac:chgData name="Yasmeen Begum (2119725)" userId="a966846f-7a23-4d34-969b-75f4ade35365" providerId="ADAL" clId="{E651A7E1-AE9A-430E-879E-6B2559D42920}" dt="2022-10-03T20:22:26.178" v="2225" actId="26606"/>
          <ac:spMkLst>
            <pc:docMk/>
            <pc:sldMk cId="3171228606" sldId="265"/>
            <ac:spMk id="15" creationId="{A9DA474E-6B91-4200-840F-0257B2358A75}"/>
          </ac:spMkLst>
        </pc:spChg>
        <pc:spChg chg="add del">
          <ac:chgData name="Yasmeen Begum (2119725)" userId="a966846f-7a23-4d34-969b-75f4ade35365" providerId="ADAL" clId="{E651A7E1-AE9A-430E-879E-6B2559D42920}" dt="2022-10-03T20:22:49.654" v="2227" actId="26606"/>
          <ac:spMkLst>
            <pc:docMk/>
            <pc:sldMk cId="3171228606" sldId="265"/>
            <ac:spMk id="21" creationId="{482E7304-2AC2-4A5C-924D-A6AC3FFC5EAC}"/>
          </ac:spMkLst>
        </pc:spChg>
        <pc:spChg chg="add del">
          <ac:chgData name="Yasmeen Begum (2119725)" userId="a966846f-7a23-4d34-969b-75f4ade35365" providerId="ADAL" clId="{E651A7E1-AE9A-430E-879E-6B2559D42920}" dt="2022-10-03T20:22:49.654" v="2227" actId="26606"/>
          <ac:spMkLst>
            <pc:docMk/>
            <pc:sldMk cId="3171228606" sldId="265"/>
            <ac:spMk id="23" creationId="{A3C183B1-1D4B-4E3D-A02E-A426E3BFA016}"/>
          </ac:spMkLst>
        </pc:spChg>
        <pc:spChg chg="add del">
          <ac:chgData name="Yasmeen Begum (2119725)" userId="a966846f-7a23-4d34-969b-75f4ade35365" providerId="ADAL" clId="{E651A7E1-AE9A-430E-879E-6B2559D42920}" dt="2022-10-03T20:23:03.317" v="2229" actId="26606"/>
          <ac:spMkLst>
            <pc:docMk/>
            <pc:sldMk cId="3171228606" sldId="265"/>
            <ac:spMk id="26" creationId="{C662EF76-8120-7727-F002-DD394B4BD2DB}"/>
          </ac:spMkLst>
        </pc:spChg>
        <pc:spChg chg="add del">
          <ac:chgData name="Yasmeen Begum (2119725)" userId="a966846f-7a23-4d34-969b-75f4ade35365" providerId="ADAL" clId="{E651A7E1-AE9A-430E-879E-6B2559D42920}" dt="2022-10-03T20:23:34.792" v="2233" actId="26606"/>
          <ac:spMkLst>
            <pc:docMk/>
            <pc:sldMk cId="3171228606" sldId="265"/>
            <ac:spMk id="30" creationId="{32D32A60-013B-47A8-8833-D2424080917B}"/>
          </ac:spMkLst>
        </pc:spChg>
        <pc:spChg chg="add del">
          <ac:chgData name="Yasmeen Begum (2119725)" userId="a966846f-7a23-4d34-969b-75f4ade35365" providerId="ADAL" clId="{E651A7E1-AE9A-430E-879E-6B2559D42920}" dt="2022-10-03T20:23:34.792" v="2233" actId="26606"/>
          <ac:spMkLst>
            <pc:docMk/>
            <pc:sldMk cId="3171228606" sldId="265"/>
            <ac:spMk id="31" creationId="{AE27932B-B694-4C4C-90D7-A0333A7C5876}"/>
          </ac:spMkLst>
        </pc:spChg>
        <pc:spChg chg="add del">
          <ac:chgData name="Yasmeen Begum (2119725)" userId="a966846f-7a23-4d34-969b-75f4ade35365" providerId="ADAL" clId="{E651A7E1-AE9A-430E-879E-6B2559D42920}" dt="2022-10-03T20:23:34.792" v="2233" actId="26606"/>
          <ac:spMkLst>
            <pc:docMk/>
            <pc:sldMk cId="3171228606" sldId="265"/>
            <ac:spMk id="33" creationId="{A9DA474E-6B91-4200-840F-0257B2358A75}"/>
          </ac:spMkLst>
        </pc:spChg>
        <pc:graphicFrameChg chg="add del">
          <ac:chgData name="Yasmeen Begum (2119725)" userId="a966846f-7a23-4d34-969b-75f4ade35365" providerId="ADAL" clId="{E651A7E1-AE9A-430E-879E-6B2559D42920}" dt="2022-10-03T20:22:26.178" v="2225" actId="26606"/>
          <ac:graphicFrameMkLst>
            <pc:docMk/>
            <pc:sldMk cId="3171228606" sldId="265"/>
            <ac:graphicFrameMk id="5" creationId="{9CF2D046-F2C1-4C23-2EAF-D639C299B50F}"/>
          </ac:graphicFrameMkLst>
        </pc:graphicFrameChg>
        <pc:graphicFrameChg chg="add del">
          <ac:chgData name="Yasmeen Begum (2119725)" userId="a966846f-7a23-4d34-969b-75f4ade35365" providerId="ADAL" clId="{E651A7E1-AE9A-430E-879E-6B2559D42920}" dt="2022-10-03T20:22:49.654" v="2227" actId="26606"/>
          <ac:graphicFrameMkLst>
            <pc:docMk/>
            <pc:sldMk cId="3171228606" sldId="265"/>
            <ac:graphicFrameMk id="24" creationId="{AB733CDD-3FC4-D738-0797-0CF352C52547}"/>
          </ac:graphicFrameMkLst>
        </pc:graphicFrameChg>
        <pc:graphicFrameChg chg="add del">
          <ac:chgData name="Yasmeen Begum (2119725)" userId="a966846f-7a23-4d34-969b-75f4ade35365" providerId="ADAL" clId="{E651A7E1-AE9A-430E-879E-6B2559D42920}" dt="2022-10-03T20:23:27.274" v="2231" actId="26606"/>
          <ac:graphicFrameMkLst>
            <pc:docMk/>
            <pc:sldMk cId="3171228606" sldId="265"/>
            <ac:graphicFrameMk id="28" creationId="{7D44F697-3D57-8EC8-764E-74C57658C52A}"/>
          </ac:graphicFrameMkLst>
        </pc:graphicFrameChg>
        <pc:graphicFrameChg chg="add del">
          <ac:chgData name="Yasmeen Begum (2119725)" userId="a966846f-7a23-4d34-969b-75f4ade35365" providerId="ADAL" clId="{E651A7E1-AE9A-430E-879E-6B2559D42920}" dt="2022-10-03T20:23:34.792" v="2233" actId="26606"/>
          <ac:graphicFrameMkLst>
            <pc:docMk/>
            <pc:sldMk cId="3171228606" sldId="265"/>
            <ac:graphicFrameMk id="36" creationId="{9CF2D046-F2C1-4C23-2EAF-D639C299B50F}"/>
          </ac:graphicFrameMkLst>
        </pc:graphicFrameChg>
        <pc:graphicFrameChg chg="add">
          <ac:chgData name="Yasmeen Begum (2119725)" userId="a966846f-7a23-4d34-969b-75f4ade35365" providerId="ADAL" clId="{E651A7E1-AE9A-430E-879E-6B2559D42920}" dt="2022-10-03T20:23:34.813" v="2234" actId="26606"/>
          <ac:graphicFrameMkLst>
            <pc:docMk/>
            <pc:sldMk cId="3171228606" sldId="265"/>
            <ac:graphicFrameMk id="38" creationId="{7D44F697-3D57-8EC8-764E-74C57658C52A}"/>
          </ac:graphicFrameMkLst>
        </pc:graphicFrameChg>
        <pc:picChg chg="add del">
          <ac:chgData name="Yasmeen Begum (2119725)" userId="a966846f-7a23-4d34-969b-75f4ade35365" providerId="ADAL" clId="{E651A7E1-AE9A-430E-879E-6B2559D42920}" dt="2022-10-03T20:23:03.317" v="2229" actId="26606"/>
          <ac:picMkLst>
            <pc:docMk/>
            <pc:sldMk cId="3171228606" sldId="265"/>
            <ac:picMk id="14" creationId="{DCC0100C-A457-45B1-8A8B-8740F43EC158}"/>
          </ac:picMkLst>
        </pc:picChg>
        <pc:picChg chg="add del">
          <ac:chgData name="Yasmeen Begum (2119725)" userId="a966846f-7a23-4d34-969b-75f4ade35365" providerId="ADAL" clId="{E651A7E1-AE9A-430E-879E-6B2559D42920}" dt="2022-10-03T20:22:26.178" v="2225" actId="26606"/>
          <ac:picMkLst>
            <pc:docMk/>
            <pc:sldMk cId="3171228606" sldId="265"/>
            <ac:picMk id="17" creationId="{DF63C9AD-AE6E-4512-8171-91612E84CCFB}"/>
          </ac:picMkLst>
        </pc:picChg>
        <pc:picChg chg="add del">
          <ac:chgData name="Yasmeen Begum (2119725)" userId="a966846f-7a23-4d34-969b-75f4ade35365" providerId="ADAL" clId="{E651A7E1-AE9A-430E-879E-6B2559D42920}" dt="2022-10-03T20:23:34.792" v="2233" actId="26606"/>
          <ac:picMkLst>
            <pc:docMk/>
            <pc:sldMk cId="3171228606" sldId="265"/>
            <ac:picMk id="34" creationId="{DF63C9AD-AE6E-4512-8171-91612E84CCFB}"/>
          </ac:picMkLst>
        </pc:picChg>
        <pc:cxnChg chg="add del">
          <ac:chgData name="Yasmeen Begum (2119725)" userId="a966846f-7a23-4d34-969b-75f4ade35365" providerId="ADAL" clId="{E651A7E1-AE9A-430E-879E-6B2559D42920}" dt="2022-10-03T20:23:03.317" v="2229" actId="26606"/>
          <ac:cxnSpMkLst>
            <pc:docMk/>
            <pc:sldMk cId="3171228606" sldId="265"/>
            <ac:cxnSpMk id="12" creationId="{19AF263B-E208-40DF-A182-5193478DCFA4}"/>
          </ac:cxnSpMkLst>
        </pc:cxnChg>
        <pc:cxnChg chg="add del">
          <ac:chgData name="Yasmeen Begum (2119725)" userId="a966846f-7a23-4d34-969b-75f4ade35365" providerId="ADAL" clId="{E651A7E1-AE9A-430E-879E-6B2559D42920}" dt="2022-10-03T20:22:26.178" v="2225" actId="26606"/>
          <ac:cxnSpMkLst>
            <pc:docMk/>
            <pc:sldMk cId="3171228606" sldId="265"/>
            <ac:cxnSpMk id="13" creationId="{9EBB0476-5CF0-4F44-8D68-5D42D7AEE43A}"/>
          </ac:cxnSpMkLst>
        </pc:cxnChg>
        <pc:cxnChg chg="add del">
          <ac:chgData name="Yasmeen Begum (2119725)" userId="a966846f-7a23-4d34-969b-75f4ade35365" providerId="ADAL" clId="{E651A7E1-AE9A-430E-879E-6B2559D42920}" dt="2022-10-03T20:22:26.178" v="2225" actId="26606"/>
          <ac:cxnSpMkLst>
            <pc:docMk/>
            <pc:sldMk cId="3171228606" sldId="265"/>
            <ac:cxnSpMk id="19" creationId="{FE1A49CE-B63D-457A-A180-1C883E1A63D2}"/>
          </ac:cxnSpMkLst>
        </pc:cxnChg>
        <pc:cxnChg chg="add del">
          <ac:chgData name="Yasmeen Begum (2119725)" userId="a966846f-7a23-4d34-969b-75f4ade35365" providerId="ADAL" clId="{E651A7E1-AE9A-430E-879E-6B2559D42920}" dt="2022-10-03T20:22:49.654" v="2227" actId="26606"/>
          <ac:cxnSpMkLst>
            <pc:docMk/>
            <pc:sldMk cId="3171228606" sldId="265"/>
            <ac:cxnSpMk id="22" creationId="{D259FEF2-F6A5-442F-BA10-4E39EECD0ABE}"/>
          </ac:cxnSpMkLst>
        </pc:cxnChg>
        <pc:cxnChg chg="add del">
          <ac:chgData name="Yasmeen Begum (2119725)" userId="a966846f-7a23-4d34-969b-75f4ade35365" providerId="ADAL" clId="{E651A7E1-AE9A-430E-879E-6B2559D42920}" dt="2022-10-03T20:23:34.792" v="2233" actId="26606"/>
          <ac:cxnSpMkLst>
            <pc:docMk/>
            <pc:sldMk cId="3171228606" sldId="265"/>
            <ac:cxnSpMk id="32" creationId="{9EBB0476-5CF0-4F44-8D68-5D42D7AEE43A}"/>
          </ac:cxnSpMkLst>
        </pc:cxnChg>
        <pc:cxnChg chg="add del">
          <ac:chgData name="Yasmeen Begum (2119725)" userId="a966846f-7a23-4d34-969b-75f4ade35365" providerId="ADAL" clId="{E651A7E1-AE9A-430E-879E-6B2559D42920}" dt="2022-10-03T20:23:34.792" v="2233" actId="26606"/>
          <ac:cxnSpMkLst>
            <pc:docMk/>
            <pc:sldMk cId="3171228606" sldId="265"/>
            <ac:cxnSpMk id="35" creationId="{FE1A49CE-B63D-457A-A180-1C883E1A63D2}"/>
          </ac:cxnSpMkLst>
        </pc:cxnChg>
      </pc:sldChg>
      <pc:sldChg chg="add del">
        <pc:chgData name="Yasmeen Begum (2119725)" userId="a966846f-7a23-4d34-969b-75f4ade35365" providerId="ADAL" clId="{E651A7E1-AE9A-430E-879E-6B2559D42920}" dt="2022-09-28T21:11:12.671" v="778" actId="2696"/>
        <pc:sldMkLst>
          <pc:docMk/>
          <pc:sldMk cId="4153566204" sldId="265"/>
        </pc:sldMkLst>
      </pc:sldChg>
      <pc:sldChg chg="addSp delSp modSp new del mod modNotesTx">
        <pc:chgData name="Yasmeen Begum (2119725)" userId="a966846f-7a23-4d34-969b-75f4ade35365" providerId="ADAL" clId="{E651A7E1-AE9A-430E-879E-6B2559D42920}" dt="2022-10-03T19:29:03.022" v="2186" actId="2696"/>
        <pc:sldMkLst>
          <pc:docMk/>
          <pc:sldMk cId="3415348814" sldId="266"/>
        </pc:sldMkLst>
        <pc:spChg chg="mod">
          <ac:chgData name="Yasmeen Begum (2119725)" userId="a966846f-7a23-4d34-969b-75f4ade35365" providerId="ADAL" clId="{E651A7E1-AE9A-430E-879E-6B2559D42920}" dt="2022-10-03T18:23:40.086" v="1224"/>
          <ac:spMkLst>
            <pc:docMk/>
            <pc:sldMk cId="3415348814" sldId="266"/>
            <ac:spMk id="2" creationId="{7495409D-0B2B-F851-1E12-FCD25828B33B}"/>
          </ac:spMkLst>
        </pc:spChg>
        <pc:spChg chg="mod">
          <ac:chgData name="Yasmeen Begum (2119725)" userId="a966846f-7a23-4d34-969b-75f4ade35365" providerId="ADAL" clId="{E651A7E1-AE9A-430E-879E-6B2559D42920}" dt="2022-10-03T18:55:52.329" v="1672" actId="20577"/>
          <ac:spMkLst>
            <pc:docMk/>
            <pc:sldMk cId="3415348814" sldId="266"/>
            <ac:spMk id="3" creationId="{4BC876F6-2700-133B-886D-D1B3C3121492}"/>
          </ac:spMkLst>
        </pc:spChg>
        <pc:spChg chg="mod">
          <ac:chgData name="Yasmeen Begum (2119725)" userId="a966846f-7a23-4d34-969b-75f4ade35365" providerId="ADAL" clId="{E651A7E1-AE9A-430E-879E-6B2559D42920}" dt="2022-10-03T18:27:44.307" v="1249" actId="12"/>
          <ac:spMkLst>
            <pc:docMk/>
            <pc:sldMk cId="3415348814" sldId="266"/>
            <ac:spMk id="4" creationId="{2ED13551-AE20-B769-EF6A-673DDF414BAB}"/>
          </ac:spMkLst>
        </pc:spChg>
        <pc:picChg chg="add del mod">
          <ac:chgData name="Yasmeen Begum (2119725)" userId="a966846f-7a23-4d34-969b-75f4ade35365" providerId="ADAL" clId="{E651A7E1-AE9A-430E-879E-6B2559D42920}" dt="2022-10-03T18:55:21.656" v="1652"/>
          <ac:picMkLst>
            <pc:docMk/>
            <pc:sldMk cId="3415348814" sldId="266"/>
            <ac:picMk id="1026" creationId="{BC0BD1AD-935B-E73C-DE43-50D5DA1E82A8}"/>
          </ac:picMkLst>
        </pc:picChg>
        <pc:picChg chg="add del mod">
          <ac:chgData name="Yasmeen Begum (2119725)" userId="a966846f-7a23-4d34-969b-75f4ade35365" providerId="ADAL" clId="{E651A7E1-AE9A-430E-879E-6B2559D42920}" dt="2022-10-03T18:55:47.415" v="1668"/>
          <ac:picMkLst>
            <pc:docMk/>
            <pc:sldMk cId="3415348814" sldId="266"/>
            <ac:picMk id="1028" creationId="{0DB6CE8B-CBEC-4912-2ACB-11A6D638A0FE}"/>
          </ac:picMkLst>
        </pc:picChg>
        <pc:picChg chg="add del">
          <ac:chgData name="Yasmeen Begum (2119725)" userId="a966846f-7a23-4d34-969b-75f4ade35365" providerId="ADAL" clId="{E651A7E1-AE9A-430E-879E-6B2559D42920}" dt="2022-10-03T18:55:58.922" v="1674"/>
          <ac:picMkLst>
            <pc:docMk/>
            <pc:sldMk cId="3415348814" sldId="266"/>
            <ac:picMk id="1030" creationId="{7B9E6B50-C08D-B7A9-666C-AE95FE2A79EE}"/>
          </ac:picMkLst>
        </pc:picChg>
      </pc:sldChg>
      <pc:sldChg chg="addSp delSp modSp new mod modClrScheme chgLayout modNotesTx">
        <pc:chgData name="Yasmeen Begum (2119725)" userId="a966846f-7a23-4d34-969b-75f4ade35365" providerId="ADAL" clId="{E651A7E1-AE9A-430E-879E-6B2559D42920}" dt="2022-10-09T11:22:37.881" v="2680" actId="20577"/>
        <pc:sldMkLst>
          <pc:docMk/>
          <pc:sldMk cId="1213008865" sldId="267"/>
        </pc:sldMkLst>
        <pc:spChg chg="del">
          <ac:chgData name="Yasmeen Begum (2119725)" userId="a966846f-7a23-4d34-969b-75f4ade35365" providerId="ADAL" clId="{E651A7E1-AE9A-430E-879E-6B2559D42920}" dt="2022-10-03T18:56:34.892" v="1676" actId="700"/>
          <ac:spMkLst>
            <pc:docMk/>
            <pc:sldMk cId="1213008865" sldId="267"/>
            <ac:spMk id="2" creationId="{3DE4A83A-A5C2-2E63-2E57-8F4E13413D12}"/>
          </ac:spMkLst>
        </pc:spChg>
        <pc:spChg chg="del">
          <ac:chgData name="Yasmeen Begum (2119725)" userId="a966846f-7a23-4d34-969b-75f4ade35365" providerId="ADAL" clId="{E651A7E1-AE9A-430E-879E-6B2559D42920}" dt="2022-10-03T18:56:34.892" v="1676" actId="700"/>
          <ac:spMkLst>
            <pc:docMk/>
            <pc:sldMk cId="1213008865" sldId="267"/>
            <ac:spMk id="3" creationId="{C08E8FBC-4988-F6A4-214E-92108800BEB0}"/>
          </ac:spMkLst>
        </pc:spChg>
        <pc:spChg chg="del">
          <ac:chgData name="Yasmeen Begum (2119725)" userId="a966846f-7a23-4d34-969b-75f4ade35365" providerId="ADAL" clId="{E651A7E1-AE9A-430E-879E-6B2559D42920}" dt="2022-10-03T18:56:34.892" v="1676" actId="700"/>
          <ac:spMkLst>
            <pc:docMk/>
            <pc:sldMk cId="1213008865" sldId="267"/>
            <ac:spMk id="4" creationId="{93FA5573-25EC-E81E-1571-6CD7721FCB11}"/>
          </ac:spMkLst>
        </pc:spChg>
        <pc:spChg chg="add mod">
          <ac:chgData name="Yasmeen Begum (2119725)" userId="a966846f-7a23-4d34-969b-75f4ade35365" providerId="ADAL" clId="{E651A7E1-AE9A-430E-879E-6B2559D42920}" dt="2022-10-09T11:19:57.166" v="2674" actId="113"/>
          <ac:spMkLst>
            <pc:docMk/>
            <pc:sldMk cId="1213008865" sldId="267"/>
            <ac:spMk id="6" creationId="{5BF53461-F9BF-4AFD-0480-BDC21DD67602}"/>
          </ac:spMkLst>
        </pc:spChg>
        <pc:spChg chg="add mod">
          <ac:chgData name="Yasmeen Begum (2119725)" userId="a966846f-7a23-4d34-969b-75f4ade35365" providerId="ADAL" clId="{E651A7E1-AE9A-430E-879E-6B2559D42920}" dt="2022-10-09T11:22:37.881" v="2680" actId="20577"/>
          <ac:spMkLst>
            <pc:docMk/>
            <pc:sldMk cId="1213008865" sldId="267"/>
            <ac:spMk id="8" creationId="{6BF2488A-F12B-6493-BAF2-53F07758EE9E}"/>
          </ac:spMkLst>
        </pc:spChg>
        <pc:spChg chg="add mod">
          <ac:chgData name="Yasmeen Begum (2119725)" userId="a966846f-7a23-4d34-969b-75f4ade35365" providerId="ADAL" clId="{E651A7E1-AE9A-430E-879E-6B2559D42920}" dt="2022-10-03T18:59:28.428" v="1691" actId="14100"/>
          <ac:spMkLst>
            <pc:docMk/>
            <pc:sldMk cId="1213008865" sldId="267"/>
            <ac:spMk id="10" creationId="{EDDAF9BD-A33D-1529-A6E0-C6B0C59AB0C7}"/>
          </ac:spMkLst>
        </pc:spChg>
        <pc:spChg chg="add del">
          <ac:chgData name="Yasmeen Begum (2119725)" userId="a966846f-7a23-4d34-969b-75f4ade35365" providerId="ADAL" clId="{E651A7E1-AE9A-430E-879E-6B2559D42920}" dt="2022-10-03T18:58:37.200" v="1685" actId="22"/>
          <ac:spMkLst>
            <pc:docMk/>
            <pc:sldMk cId="1213008865" sldId="267"/>
            <ac:spMk id="12" creationId="{8073C97D-29CE-AE96-EF30-FF37969C69CE}"/>
          </ac:spMkLst>
        </pc:spChg>
        <pc:spChg chg="add mod">
          <ac:chgData name="Yasmeen Begum (2119725)" userId="a966846f-7a23-4d34-969b-75f4ade35365" providerId="ADAL" clId="{E651A7E1-AE9A-430E-879E-6B2559D42920}" dt="2022-10-03T18:59:58.174" v="1693" actId="1076"/>
          <ac:spMkLst>
            <pc:docMk/>
            <pc:sldMk cId="1213008865" sldId="267"/>
            <ac:spMk id="14" creationId="{E7465EA6-E251-7951-0F5C-C19FFC4A86B7}"/>
          </ac:spMkLst>
        </pc:spChg>
        <pc:spChg chg="add del mod">
          <ac:chgData name="Yasmeen Begum (2119725)" userId="a966846f-7a23-4d34-969b-75f4ade35365" providerId="ADAL" clId="{E651A7E1-AE9A-430E-879E-6B2559D42920}" dt="2022-10-03T19:17:40.265" v="1927" actId="21"/>
          <ac:spMkLst>
            <pc:docMk/>
            <pc:sldMk cId="1213008865" sldId="267"/>
            <ac:spMk id="16" creationId="{4FAB99DF-D47C-FFFE-AF87-837C6057142E}"/>
          </ac:spMkLst>
        </pc:spChg>
        <pc:spChg chg="add mod">
          <ac:chgData name="Yasmeen Begum (2119725)" userId="a966846f-7a23-4d34-969b-75f4ade35365" providerId="ADAL" clId="{E651A7E1-AE9A-430E-879E-6B2559D42920}" dt="2022-10-09T11:22:21.759" v="2678" actId="20577"/>
          <ac:spMkLst>
            <pc:docMk/>
            <pc:sldMk cId="1213008865" sldId="267"/>
            <ac:spMk id="18" creationId="{0546916B-092B-F22C-7437-E55E580B914B}"/>
          </ac:spMkLst>
        </pc:spChg>
        <pc:picChg chg="add mod">
          <ac:chgData name="Yasmeen Begum (2119725)" userId="a966846f-7a23-4d34-969b-75f4ade35365" providerId="ADAL" clId="{E651A7E1-AE9A-430E-879E-6B2559D42920}" dt="2022-10-03T18:59:22.809" v="1690" actId="1076"/>
          <ac:picMkLst>
            <pc:docMk/>
            <pc:sldMk cId="1213008865" sldId="267"/>
            <ac:picMk id="2050" creationId="{E5DC664E-A78F-4663-68AF-AF7EDEEC8B37}"/>
          </ac:picMkLst>
        </pc:picChg>
      </pc:sldChg>
      <pc:sldChg chg="addSp delSp modSp new del mod setBg chgLayout">
        <pc:chgData name="Yasmeen Begum (2119725)" userId="a966846f-7a23-4d34-969b-75f4ade35365" providerId="ADAL" clId="{E651A7E1-AE9A-430E-879E-6B2559D42920}" dt="2022-10-09T10:59:09.601" v="2378" actId="2696"/>
        <pc:sldMkLst>
          <pc:docMk/>
          <pc:sldMk cId="1561107506" sldId="268"/>
        </pc:sldMkLst>
        <pc:spChg chg="add del">
          <ac:chgData name="Yasmeen Begum (2119725)" userId="a966846f-7a23-4d34-969b-75f4ade35365" providerId="ADAL" clId="{E651A7E1-AE9A-430E-879E-6B2559D42920}" dt="2022-10-03T20:03:00.713" v="2207" actId="26606"/>
          <ac:spMkLst>
            <pc:docMk/>
            <pc:sldMk cId="1561107506" sldId="268"/>
            <ac:spMk id="4103" creationId="{882C17D0-0115-4E43-AF4A-3BA36E80919D}"/>
          </ac:spMkLst>
        </pc:spChg>
        <pc:spChg chg="add del">
          <ac:chgData name="Yasmeen Begum (2119725)" userId="a966846f-7a23-4d34-969b-75f4ade35365" providerId="ADAL" clId="{E651A7E1-AE9A-430E-879E-6B2559D42920}" dt="2022-10-03T20:03:00.713" v="2207" actId="26606"/>
          <ac:spMkLst>
            <pc:docMk/>
            <pc:sldMk cId="1561107506" sldId="268"/>
            <ac:spMk id="4105" creationId="{A2982B51-6FEC-4000-8197-30B2EE78ADE0}"/>
          </ac:spMkLst>
        </pc:spChg>
        <pc:spChg chg="add del">
          <ac:chgData name="Yasmeen Begum (2119725)" userId="a966846f-7a23-4d34-969b-75f4ade35365" providerId="ADAL" clId="{E651A7E1-AE9A-430E-879E-6B2559D42920}" dt="2022-10-03T20:03:00.713" v="2207" actId="26606"/>
          <ac:spMkLst>
            <pc:docMk/>
            <pc:sldMk cId="1561107506" sldId="268"/>
            <ac:spMk id="4107" creationId="{E5DFB8AC-1A2A-4330-B50D-AAE63C682328}"/>
          </ac:spMkLst>
        </pc:spChg>
        <pc:spChg chg="add del">
          <ac:chgData name="Yasmeen Begum (2119725)" userId="a966846f-7a23-4d34-969b-75f4ade35365" providerId="ADAL" clId="{E651A7E1-AE9A-430E-879E-6B2559D42920}" dt="2022-10-03T20:03:00.706" v="2206" actId="26606"/>
          <ac:spMkLst>
            <pc:docMk/>
            <pc:sldMk cId="1561107506" sldId="268"/>
            <ac:spMk id="4112" creationId="{3A992E1B-AAEE-4435-8F48-8C88BE5510B2}"/>
          </ac:spMkLst>
        </pc:spChg>
        <pc:spChg chg="add del">
          <ac:chgData name="Yasmeen Begum (2119725)" userId="a966846f-7a23-4d34-969b-75f4ade35365" providerId="ADAL" clId="{E651A7E1-AE9A-430E-879E-6B2559D42920}" dt="2022-10-03T20:03:00.706" v="2206" actId="26606"/>
          <ac:spMkLst>
            <pc:docMk/>
            <pc:sldMk cId="1561107506" sldId="268"/>
            <ac:spMk id="4114" creationId="{476C2E52-E592-4F3F-BC13-5BD8518E2EBF}"/>
          </ac:spMkLst>
        </pc:spChg>
        <pc:spChg chg="add">
          <ac:chgData name="Yasmeen Begum (2119725)" userId="a966846f-7a23-4d34-969b-75f4ade35365" providerId="ADAL" clId="{E651A7E1-AE9A-430E-879E-6B2559D42920}" dt="2022-10-03T20:03:00.713" v="2207" actId="26606"/>
          <ac:spMkLst>
            <pc:docMk/>
            <pc:sldMk cId="1561107506" sldId="268"/>
            <ac:spMk id="4116" creationId="{07DE5115-89C8-4B9C-B0E8-78A15C20CC50}"/>
          </ac:spMkLst>
        </pc:spChg>
        <pc:spChg chg="add">
          <ac:chgData name="Yasmeen Begum (2119725)" userId="a966846f-7a23-4d34-969b-75f4ade35365" providerId="ADAL" clId="{E651A7E1-AE9A-430E-879E-6B2559D42920}" dt="2022-10-03T20:03:00.713" v="2207" actId="26606"/>
          <ac:spMkLst>
            <pc:docMk/>
            <pc:sldMk cId="1561107506" sldId="268"/>
            <ac:spMk id="4117" creationId="{4A6402E2-72CC-4683-9B83-11265402E5CE}"/>
          </ac:spMkLst>
        </pc:spChg>
        <pc:picChg chg="add mod">
          <ac:chgData name="Yasmeen Begum (2119725)" userId="a966846f-7a23-4d34-969b-75f4ade35365" providerId="ADAL" clId="{E651A7E1-AE9A-430E-879E-6B2559D42920}" dt="2022-10-03T20:19:36.356" v="2210" actId="14100"/>
          <ac:picMkLst>
            <pc:docMk/>
            <pc:sldMk cId="1561107506" sldId="268"/>
            <ac:picMk id="4098" creationId="{054AACCD-3CD8-7EEB-6CD8-93086E0818B8}"/>
          </ac:picMkLst>
        </pc:picChg>
      </pc:sldChg>
      <pc:sldChg chg="addSp delSp modSp new mod modClrScheme chgLayout">
        <pc:chgData name="Yasmeen Begum (2119725)" userId="a966846f-7a23-4d34-969b-75f4ade35365" providerId="ADAL" clId="{E651A7E1-AE9A-430E-879E-6B2559D42920}" dt="2022-10-09T11:28:12.300" v="2715" actId="14100"/>
        <pc:sldMkLst>
          <pc:docMk/>
          <pc:sldMk cId="2670757503" sldId="269"/>
        </pc:sldMkLst>
        <pc:spChg chg="del">
          <ac:chgData name="Yasmeen Begum (2119725)" userId="a966846f-7a23-4d34-969b-75f4ade35365" providerId="ADAL" clId="{E651A7E1-AE9A-430E-879E-6B2559D42920}" dt="2022-10-09T10:58:42.135" v="2376" actId="700"/>
          <ac:spMkLst>
            <pc:docMk/>
            <pc:sldMk cId="2670757503" sldId="269"/>
            <ac:spMk id="2" creationId="{E8187E3F-FB24-1C2B-ACC1-4DD3AC397100}"/>
          </ac:spMkLst>
        </pc:spChg>
        <pc:spChg chg="del">
          <ac:chgData name="Yasmeen Begum (2119725)" userId="a966846f-7a23-4d34-969b-75f4ade35365" providerId="ADAL" clId="{E651A7E1-AE9A-430E-879E-6B2559D42920}" dt="2022-10-09T10:58:42.135" v="2376" actId="700"/>
          <ac:spMkLst>
            <pc:docMk/>
            <pc:sldMk cId="2670757503" sldId="269"/>
            <ac:spMk id="3" creationId="{52F63BEB-A918-64E2-377B-B957DFEA1FFD}"/>
          </ac:spMkLst>
        </pc:spChg>
        <pc:spChg chg="del">
          <ac:chgData name="Yasmeen Begum (2119725)" userId="a966846f-7a23-4d34-969b-75f4ade35365" providerId="ADAL" clId="{E651A7E1-AE9A-430E-879E-6B2559D42920}" dt="2022-10-09T10:58:42.135" v="2376" actId="700"/>
          <ac:spMkLst>
            <pc:docMk/>
            <pc:sldMk cId="2670757503" sldId="269"/>
            <ac:spMk id="4" creationId="{36FF1BEC-2DD8-072D-C577-628C3FE959DA}"/>
          </ac:spMkLst>
        </pc:spChg>
        <pc:spChg chg="add del mod">
          <ac:chgData name="Yasmeen Begum (2119725)" userId="a966846f-7a23-4d34-969b-75f4ade35365" providerId="ADAL" clId="{E651A7E1-AE9A-430E-879E-6B2559D42920}" dt="2022-10-09T11:27:10.480" v="2708" actId="11529"/>
          <ac:spMkLst>
            <pc:docMk/>
            <pc:sldMk cId="2670757503" sldId="269"/>
            <ac:spMk id="6" creationId="{F01636C0-375F-FB04-F26D-5BA46F6CBA53}"/>
          </ac:spMkLst>
        </pc:spChg>
        <pc:picChg chg="add mod">
          <ac:chgData name="Yasmeen Begum (2119725)" userId="a966846f-7a23-4d34-969b-75f4ade35365" providerId="ADAL" clId="{E651A7E1-AE9A-430E-879E-6B2559D42920}" dt="2022-10-09T11:28:12.300" v="2715" actId="14100"/>
          <ac:picMkLst>
            <pc:docMk/>
            <pc:sldMk cId="2670757503" sldId="269"/>
            <ac:picMk id="5" creationId="{00DAF31E-7592-7E25-9D9A-3DAB31D519EF}"/>
          </ac:picMkLst>
        </pc:picChg>
      </pc:sldChg>
      <pc:sldChg chg="new del">
        <pc:chgData name="Yasmeen Begum (2119725)" userId="a966846f-7a23-4d34-969b-75f4ade35365" providerId="ADAL" clId="{E651A7E1-AE9A-430E-879E-6B2559D42920}" dt="2022-10-07T10:24:43.348" v="2374" actId="2696"/>
        <pc:sldMkLst>
          <pc:docMk/>
          <pc:sldMk cId="4068299564" sldId="269"/>
        </pc:sldMkLst>
      </pc:sldChg>
    </pc:docChg>
  </pc:docChgLst>
  <pc:docChgLst>
    <pc:chgData name="Yasmeen Begum" userId="a966846f-7a23-4d34-969b-75f4ade35365" providerId="ADAL" clId="{E651A7E1-AE9A-430E-879E-6B2559D42920}"/>
    <pc:docChg chg="custSel modSld">
      <pc:chgData name="Yasmeen Begum" userId="a966846f-7a23-4d34-969b-75f4ade35365" providerId="ADAL" clId="{E651A7E1-AE9A-430E-879E-6B2559D42920}" dt="2022-09-30T18:21:26.536" v="381" actId="20577"/>
      <pc:docMkLst>
        <pc:docMk/>
      </pc:docMkLst>
      <pc:sldChg chg="modNotesTx">
        <pc:chgData name="Yasmeen Begum" userId="a966846f-7a23-4d34-969b-75f4ade35365" providerId="ADAL" clId="{E651A7E1-AE9A-430E-879E-6B2559D42920}" dt="2022-09-30T18:10:32.229" v="88" actId="20577"/>
        <pc:sldMkLst>
          <pc:docMk/>
          <pc:sldMk cId="3154111846" sldId="259"/>
        </pc:sldMkLst>
      </pc:sldChg>
      <pc:sldChg chg="modSp mod">
        <pc:chgData name="Yasmeen Begum" userId="a966846f-7a23-4d34-969b-75f4ade35365" providerId="ADAL" clId="{E651A7E1-AE9A-430E-879E-6B2559D42920}" dt="2022-09-30T18:21:26.536" v="381" actId="20577"/>
        <pc:sldMkLst>
          <pc:docMk/>
          <pc:sldMk cId="3445806216" sldId="260"/>
        </pc:sldMkLst>
        <pc:spChg chg="mod">
          <ac:chgData name="Yasmeen Begum" userId="a966846f-7a23-4d34-969b-75f4ade35365" providerId="ADAL" clId="{E651A7E1-AE9A-430E-879E-6B2559D42920}" dt="2022-09-30T18:21:26.536" v="381" actId="20577"/>
          <ac:spMkLst>
            <pc:docMk/>
            <pc:sldMk cId="3445806216" sldId="260"/>
            <ac:spMk id="9" creationId="{418EAA98-FE0D-726A-FB8C-AB625B686C4F}"/>
          </ac:spMkLst>
        </pc:spChg>
      </pc:sldChg>
      <pc:sldChg chg="modNotesTx">
        <pc:chgData name="Yasmeen Begum" userId="a966846f-7a23-4d34-969b-75f4ade35365" providerId="ADAL" clId="{E651A7E1-AE9A-430E-879E-6B2559D42920}" dt="2022-09-30T18:20:28.389" v="367" actId="20577"/>
        <pc:sldMkLst>
          <pc:docMk/>
          <pc:sldMk cId="2446585670" sldId="263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ocal.gov.uk/our-support/sector-support-offer/care-and-health-improvement/autistic-and-learning-disabilities/learning-disabilites/intro/better-lives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ocal.gov.uk/our-support/sector-support-offer/care-and-health-improvement/autistic-and-learning-disabilities/learning-disabilites/intro/better-live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F176A7-D9E1-463D-99BB-7587CB56E65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BAA59C4-A3E2-4878-8243-6C2688CCC6DC}">
      <dgm:prSet/>
      <dgm:spPr/>
      <dgm:t>
        <a:bodyPr/>
        <a:lstStyle/>
        <a:p>
          <a:r>
            <a:rPr lang="en-GB"/>
            <a:t>Student Name: Yasmeen Begum</a:t>
          </a:r>
          <a:endParaRPr lang="en-US"/>
        </a:p>
      </dgm:t>
    </dgm:pt>
    <dgm:pt modelId="{8555D6C7-4557-418A-BBF3-4FE50FDAD12C}" type="parTrans" cxnId="{1DF0C1FB-A6B0-4115-BEA1-4D1DFD3B15C0}">
      <dgm:prSet/>
      <dgm:spPr/>
      <dgm:t>
        <a:bodyPr/>
        <a:lstStyle/>
        <a:p>
          <a:endParaRPr lang="en-US"/>
        </a:p>
      </dgm:t>
    </dgm:pt>
    <dgm:pt modelId="{11E83DAD-30D7-4174-A51E-2162B34BFB22}" type="sibTrans" cxnId="{1DF0C1FB-A6B0-4115-BEA1-4D1DFD3B15C0}">
      <dgm:prSet/>
      <dgm:spPr/>
      <dgm:t>
        <a:bodyPr/>
        <a:lstStyle/>
        <a:p>
          <a:endParaRPr lang="en-US"/>
        </a:p>
      </dgm:t>
    </dgm:pt>
    <dgm:pt modelId="{5D84210B-E157-4CDB-9BF9-F490BBA9F660}">
      <dgm:prSet/>
      <dgm:spPr/>
      <dgm:t>
        <a:bodyPr/>
        <a:lstStyle/>
        <a:p>
          <a:r>
            <a:rPr lang="en-GB"/>
            <a:t>Student Number: 2119725</a:t>
          </a:r>
          <a:endParaRPr lang="en-US"/>
        </a:p>
      </dgm:t>
    </dgm:pt>
    <dgm:pt modelId="{23731C3E-7A37-44F4-A6B1-E667CB2DB62F}" type="parTrans" cxnId="{F6AF2313-62E5-470D-8544-6F3BB0B134C2}">
      <dgm:prSet/>
      <dgm:spPr/>
      <dgm:t>
        <a:bodyPr/>
        <a:lstStyle/>
        <a:p>
          <a:endParaRPr lang="en-US"/>
        </a:p>
      </dgm:t>
    </dgm:pt>
    <dgm:pt modelId="{EBED8366-7A17-45BD-B8D1-5EC3E9B49888}" type="sibTrans" cxnId="{F6AF2313-62E5-470D-8544-6F3BB0B134C2}">
      <dgm:prSet/>
      <dgm:spPr/>
      <dgm:t>
        <a:bodyPr/>
        <a:lstStyle/>
        <a:p>
          <a:endParaRPr lang="en-US"/>
        </a:p>
      </dgm:t>
    </dgm:pt>
    <dgm:pt modelId="{2B5FA1E8-49FF-4F4A-967B-FF51ADD098F5}">
      <dgm:prSet/>
      <dgm:spPr/>
      <dgm:t>
        <a:bodyPr/>
        <a:lstStyle/>
        <a:p>
          <a:r>
            <a:rPr lang="en-GB"/>
            <a:t>Lecturer Name: Rebbeca STEWART</a:t>
          </a:r>
          <a:endParaRPr lang="en-US"/>
        </a:p>
      </dgm:t>
    </dgm:pt>
    <dgm:pt modelId="{9C322F02-2C7E-4CCF-8FC7-2268944C4CEB}" type="parTrans" cxnId="{E9C5CE19-6F28-436D-980B-6EB2721DB2AE}">
      <dgm:prSet/>
      <dgm:spPr/>
      <dgm:t>
        <a:bodyPr/>
        <a:lstStyle/>
        <a:p>
          <a:endParaRPr lang="en-US"/>
        </a:p>
      </dgm:t>
    </dgm:pt>
    <dgm:pt modelId="{5138D21A-8D7A-497B-BF9B-10D0699FC55D}" type="sibTrans" cxnId="{E9C5CE19-6F28-436D-980B-6EB2721DB2AE}">
      <dgm:prSet/>
      <dgm:spPr/>
      <dgm:t>
        <a:bodyPr/>
        <a:lstStyle/>
        <a:p>
          <a:endParaRPr lang="en-US"/>
        </a:p>
      </dgm:t>
    </dgm:pt>
    <dgm:pt modelId="{6942D768-51EB-47A2-8B0A-9232AB64CCEF}">
      <dgm:prSet/>
      <dgm:spPr/>
      <dgm:t>
        <a:bodyPr/>
        <a:lstStyle/>
        <a:p>
          <a:r>
            <a:rPr lang="en-GB"/>
            <a:t>BMHP4005_BIRM  </a:t>
          </a:r>
          <a:endParaRPr lang="en-US"/>
        </a:p>
      </dgm:t>
    </dgm:pt>
    <dgm:pt modelId="{9C1FEF05-EB5C-42AD-A1CA-7F50CE7BFE3D}" type="parTrans" cxnId="{45D7446E-4A39-41D1-9498-8C521C5BE86D}">
      <dgm:prSet/>
      <dgm:spPr/>
      <dgm:t>
        <a:bodyPr/>
        <a:lstStyle/>
        <a:p>
          <a:endParaRPr lang="en-US"/>
        </a:p>
      </dgm:t>
    </dgm:pt>
    <dgm:pt modelId="{57B5FEBE-2BBF-46E1-BA88-390CEA386B10}" type="sibTrans" cxnId="{45D7446E-4A39-41D1-9498-8C521C5BE86D}">
      <dgm:prSet/>
      <dgm:spPr/>
      <dgm:t>
        <a:bodyPr/>
        <a:lstStyle/>
        <a:p>
          <a:endParaRPr lang="en-US"/>
        </a:p>
      </dgm:t>
    </dgm:pt>
    <dgm:pt modelId="{47AD4E6E-2528-4C6A-9350-25769A30A350}">
      <dgm:prSet/>
      <dgm:spPr/>
      <dgm:t>
        <a:bodyPr/>
        <a:lstStyle/>
        <a:p>
          <a:r>
            <a:rPr lang="en-GB"/>
            <a:t>University of wales trinity saint David.</a:t>
          </a:r>
          <a:endParaRPr lang="en-US"/>
        </a:p>
      </dgm:t>
    </dgm:pt>
    <dgm:pt modelId="{E39C4E92-494E-46B3-943F-49FAB1032E90}" type="parTrans" cxnId="{3DFEBF71-EE32-4B07-9734-A83F1C1DE18A}">
      <dgm:prSet/>
      <dgm:spPr/>
      <dgm:t>
        <a:bodyPr/>
        <a:lstStyle/>
        <a:p>
          <a:endParaRPr lang="en-US"/>
        </a:p>
      </dgm:t>
    </dgm:pt>
    <dgm:pt modelId="{5E0A1BD3-C67D-4C6A-A5C4-3DFDE4748BFF}" type="sibTrans" cxnId="{3DFEBF71-EE32-4B07-9734-A83F1C1DE18A}">
      <dgm:prSet/>
      <dgm:spPr/>
      <dgm:t>
        <a:bodyPr/>
        <a:lstStyle/>
        <a:p>
          <a:endParaRPr lang="en-US"/>
        </a:p>
      </dgm:t>
    </dgm:pt>
    <dgm:pt modelId="{CF922E6A-DEE6-4A3F-BBC1-4C5040444C00}">
      <dgm:prSet/>
      <dgm:spPr/>
      <dgm:t>
        <a:bodyPr/>
        <a:lstStyle/>
        <a:p>
          <a:r>
            <a:rPr lang="en-GB"/>
            <a:t>Date 14/10/22                                                                                                    </a:t>
          </a:r>
          <a:endParaRPr lang="en-US"/>
        </a:p>
      </dgm:t>
    </dgm:pt>
    <dgm:pt modelId="{23D58107-0DE1-44B0-B224-7864060102A1}" type="parTrans" cxnId="{043BCC60-8EA4-4FA6-892D-89DE803DEC68}">
      <dgm:prSet/>
      <dgm:spPr/>
      <dgm:t>
        <a:bodyPr/>
        <a:lstStyle/>
        <a:p>
          <a:endParaRPr lang="en-US"/>
        </a:p>
      </dgm:t>
    </dgm:pt>
    <dgm:pt modelId="{8E4E77CD-9303-452D-B42B-4DA1EC4A567B}" type="sibTrans" cxnId="{043BCC60-8EA4-4FA6-892D-89DE803DEC68}">
      <dgm:prSet/>
      <dgm:spPr/>
      <dgm:t>
        <a:bodyPr/>
        <a:lstStyle/>
        <a:p>
          <a:endParaRPr lang="en-US"/>
        </a:p>
      </dgm:t>
    </dgm:pt>
    <dgm:pt modelId="{3B3671BD-3788-4963-914C-9BFBFE2902D1}">
      <dgm:prSet/>
      <dgm:spPr/>
      <dgm:t>
        <a:bodyPr/>
        <a:lstStyle/>
        <a:p>
          <a:r>
            <a:rPr lang="en-GB"/>
            <a:t>Psychology for Health and Social Care</a:t>
          </a:r>
          <a:endParaRPr lang="en-US"/>
        </a:p>
      </dgm:t>
    </dgm:pt>
    <dgm:pt modelId="{4BEF5F87-85FF-4CC4-A157-8D6D327C3948}" type="parTrans" cxnId="{90C476BB-FF85-43F7-BDC4-A03F6FF422CE}">
      <dgm:prSet/>
      <dgm:spPr/>
      <dgm:t>
        <a:bodyPr/>
        <a:lstStyle/>
        <a:p>
          <a:endParaRPr lang="en-US"/>
        </a:p>
      </dgm:t>
    </dgm:pt>
    <dgm:pt modelId="{12D9A756-8D02-4809-A3FF-8D368D8C7139}" type="sibTrans" cxnId="{90C476BB-FF85-43F7-BDC4-A03F6FF422CE}">
      <dgm:prSet/>
      <dgm:spPr/>
      <dgm:t>
        <a:bodyPr/>
        <a:lstStyle/>
        <a:p>
          <a:endParaRPr lang="en-US"/>
        </a:p>
      </dgm:t>
    </dgm:pt>
    <dgm:pt modelId="{FA198675-FDEB-4DF9-AC8E-B3FBE37E4CDD}" type="pres">
      <dgm:prSet presAssocID="{09F176A7-D9E1-463D-99BB-7587CB56E65A}" presName="diagram" presStyleCnt="0">
        <dgm:presLayoutVars>
          <dgm:dir/>
          <dgm:resizeHandles val="exact"/>
        </dgm:presLayoutVars>
      </dgm:prSet>
      <dgm:spPr/>
    </dgm:pt>
    <dgm:pt modelId="{44EAB39F-6024-4F77-95CA-9A9E85A2441A}" type="pres">
      <dgm:prSet presAssocID="{9BAA59C4-A3E2-4878-8243-6C2688CCC6DC}" presName="node" presStyleLbl="node1" presStyleIdx="0" presStyleCnt="7">
        <dgm:presLayoutVars>
          <dgm:bulletEnabled val="1"/>
        </dgm:presLayoutVars>
      </dgm:prSet>
      <dgm:spPr/>
    </dgm:pt>
    <dgm:pt modelId="{6CDEA25A-855F-4EA7-BB17-F75DDF50F518}" type="pres">
      <dgm:prSet presAssocID="{11E83DAD-30D7-4174-A51E-2162B34BFB22}" presName="sibTrans" presStyleCnt="0"/>
      <dgm:spPr/>
    </dgm:pt>
    <dgm:pt modelId="{3BFED5DE-F6CC-4391-9C1D-30F2E5474C7E}" type="pres">
      <dgm:prSet presAssocID="{5D84210B-E157-4CDB-9BF9-F490BBA9F660}" presName="node" presStyleLbl="node1" presStyleIdx="1" presStyleCnt="7">
        <dgm:presLayoutVars>
          <dgm:bulletEnabled val="1"/>
        </dgm:presLayoutVars>
      </dgm:prSet>
      <dgm:spPr/>
    </dgm:pt>
    <dgm:pt modelId="{0DC5A4AD-0EEB-46FE-85A4-3981E9CA97D7}" type="pres">
      <dgm:prSet presAssocID="{EBED8366-7A17-45BD-B8D1-5EC3E9B49888}" presName="sibTrans" presStyleCnt="0"/>
      <dgm:spPr/>
    </dgm:pt>
    <dgm:pt modelId="{D819DEE3-F3FC-44C1-9A6E-D1F694B54748}" type="pres">
      <dgm:prSet presAssocID="{2B5FA1E8-49FF-4F4A-967B-FF51ADD098F5}" presName="node" presStyleLbl="node1" presStyleIdx="2" presStyleCnt="7">
        <dgm:presLayoutVars>
          <dgm:bulletEnabled val="1"/>
        </dgm:presLayoutVars>
      </dgm:prSet>
      <dgm:spPr/>
    </dgm:pt>
    <dgm:pt modelId="{7D4599A7-08C2-4F78-8737-F162C25D2EA1}" type="pres">
      <dgm:prSet presAssocID="{5138D21A-8D7A-497B-BF9B-10D0699FC55D}" presName="sibTrans" presStyleCnt="0"/>
      <dgm:spPr/>
    </dgm:pt>
    <dgm:pt modelId="{6BD36218-835B-42B0-8DA2-6EB2A070D35C}" type="pres">
      <dgm:prSet presAssocID="{6942D768-51EB-47A2-8B0A-9232AB64CCEF}" presName="node" presStyleLbl="node1" presStyleIdx="3" presStyleCnt="7">
        <dgm:presLayoutVars>
          <dgm:bulletEnabled val="1"/>
        </dgm:presLayoutVars>
      </dgm:prSet>
      <dgm:spPr/>
    </dgm:pt>
    <dgm:pt modelId="{AAD396F3-637E-49B2-99C0-797F85D34DD5}" type="pres">
      <dgm:prSet presAssocID="{57B5FEBE-2BBF-46E1-BA88-390CEA386B10}" presName="sibTrans" presStyleCnt="0"/>
      <dgm:spPr/>
    </dgm:pt>
    <dgm:pt modelId="{50806532-7F18-4D38-B840-AD9E63B97A65}" type="pres">
      <dgm:prSet presAssocID="{47AD4E6E-2528-4C6A-9350-25769A30A350}" presName="node" presStyleLbl="node1" presStyleIdx="4" presStyleCnt="7">
        <dgm:presLayoutVars>
          <dgm:bulletEnabled val="1"/>
        </dgm:presLayoutVars>
      </dgm:prSet>
      <dgm:spPr/>
    </dgm:pt>
    <dgm:pt modelId="{BBD4FBF1-3CE4-41B7-B72F-B3D97B9FEB4A}" type="pres">
      <dgm:prSet presAssocID="{5E0A1BD3-C67D-4C6A-A5C4-3DFDE4748BFF}" presName="sibTrans" presStyleCnt="0"/>
      <dgm:spPr/>
    </dgm:pt>
    <dgm:pt modelId="{D3BD5FA3-78A5-42E7-8DC8-215369B0236A}" type="pres">
      <dgm:prSet presAssocID="{CF922E6A-DEE6-4A3F-BBC1-4C5040444C00}" presName="node" presStyleLbl="node1" presStyleIdx="5" presStyleCnt="7">
        <dgm:presLayoutVars>
          <dgm:bulletEnabled val="1"/>
        </dgm:presLayoutVars>
      </dgm:prSet>
      <dgm:spPr/>
    </dgm:pt>
    <dgm:pt modelId="{31BB95C2-A6E7-4A8F-A0F5-FD88AB251C13}" type="pres">
      <dgm:prSet presAssocID="{8E4E77CD-9303-452D-B42B-4DA1EC4A567B}" presName="sibTrans" presStyleCnt="0"/>
      <dgm:spPr/>
    </dgm:pt>
    <dgm:pt modelId="{FA90FFD8-6B35-44D6-9C7F-6761D347C53C}" type="pres">
      <dgm:prSet presAssocID="{3B3671BD-3788-4963-914C-9BFBFE2902D1}" presName="node" presStyleLbl="node1" presStyleIdx="6" presStyleCnt="7">
        <dgm:presLayoutVars>
          <dgm:bulletEnabled val="1"/>
        </dgm:presLayoutVars>
      </dgm:prSet>
      <dgm:spPr/>
    </dgm:pt>
  </dgm:ptLst>
  <dgm:cxnLst>
    <dgm:cxn modelId="{F6AF2313-62E5-470D-8544-6F3BB0B134C2}" srcId="{09F176A7-D9E1-463D-99BB-7587CB56E65A}" destId="{5D84210B-E157-4CDB-9BF9-F490BBA9F660}" srcOrd="1" destOrd="0" parTransId="{23731C3E-7A37-44F4-A6B1-E667CB2DB62F}" sibTransId="{EBED8366-7A17-45BD-B8D1-5EC3E9B49888}"/>
    <dgm:cxn modelId="{E9C5CE19-6F28-436D-980B-6EB2721DB2AE}" srcId="{09F176A7-D9E1-463D-99BB-7587CB56E65A}" destId="{2B5FA1E8-49FF-4F4A-967B-FF51ADD098F5}" srcOrd="2" destOrd="0" parTransId="{9C322F02-2C7E-4CCF-8FC7-2268944C4CEB}" sibTransId="{5138D21A-8D7A-497B-BF9B-10D0699FC55D}"/>
    <dgm:cxn modelId="{E8D8F51D-3E3E-419F-BCA4-572C1CBE8C87}" type="presOf" srcId="{47AD4E6E-2528-4C6A-9350-25769A30A350}" destId="{50806532-7F18-4D38-B840-AD9E63B97A65}" srcOrd="0" destOrd="0" presId="urn:microsoft.com/office/officeart/2005/8/layout/default"/>
    <dgm:cxn modelId="{37844F1F-784D-4369-A41E-C58873F77C7F}" type="presOf" srcId="{6942D768-51EB-47A2-8B0A-9232AB64CCEF}" destId="{6BD36218-835B-42B0-8DA2-6EB2A070D35C}" srcOrd="0" destOrd="0" presId="urn:microsoft.com/office/officeart/2005/8/layout/default"/>
    <dgm:cxn modelId="{043BCC60-8EA4-4FA6-892D-89DE803DEC68}" srcId="{09F176A7-D9E1-463D-99BB-7587CB56E65A}" destId="{CF922E6A-DEE6-4A3F-BBC1-4C5040444C00}" srcOrd="5" destOrd="0" parTransId="{23D58107-0DE1-44B0-B224-7864060102A1}" sibTransId="{8E4E77CD-9303-452D-B42B-4DA1EC4A567B}"/>
    <dgm:cxn modelId="{4C1C5941-F54B-4029-8E2C-E79DF0B1D522}" type="presOf" srcId="{2B5FA1E8-49FF-4F4A-967B-FF51ADD098F5}" destId="{D819DEE3-F3FC-44C1-9A6E-D1F694B54748}" srcOrd="0" destOrd="0" presId="urn:microsoft.com/office/officeart/2005/8/layout/default"/>
    <dgm:cxn modelId="{45D7446E-4A39-41D1-9498-8C521C5BE86D}" srcId="{09F176A7-D9E1-463D-99BB-7587CB56E65A}" destId="{6942D768-51EB-47A2-8B0A-9232AB64CCEF}" srcOrd="3" destOrd="0" parTransId="{9C1FEF05-EB5C-42AD-A1CA-7F50CE7BFE3D}" sibTransId="{57B5FEBE-2BBF-46E1-BA88-390CEA386B10}"/>
    <dgm:cxn modelId="{3DFEBF71-EE32-4B07-9734-A83F1C1DE18A}" srcId="{09F176A7-D9E1-463D-99BB-7587CB56E65A}" destId="{47AD4E6E-2528-4C6A-9350-25769A30A350}" srcOrd="4" destOrd="0" parTransId="{E39C4E92-494E-46B3-943F-49FAB1032E90}" sibTransId="{5E0A1BD3-C67D-4C6A-A5C4-3DFDE4748BFF}"/>
    <dgm:cxn modelId="{B2AA078C-7A6C-4549-BFAF-D027C044023E}" type="presOf" srcId="{09F176A7-D9E1-463D-99BB-7587CB56E65A}" destId="{FA198675-FDEB-4DF9-AC8E-B3FBE37E4CDD}" srcOrd="0" destOrd="0" presId="urn:microsoft.com/office/officeart/2005/8/layout/default"/>
    <dgm:cxn modelId="{90C476BB-FF85-43F7-BDC4-A03F6FF422CE}" srcId="{09F176A7-D9E1-463D-99BB-7587CB56E65A}" destId="{3B3671BD-3788-4963-914C-9BFBFE2902D1}" srcOrd="6" destOrd="0" parTransId="{4BEF5F87-85FF-4CC4-A157-8D6D327C3948}" sibTransId="{12D9A756-8D02-4809-A3FF-8D368D8C7139}"/>
    <dgm:cxn modelId="{43CE6CBD-2BAB-48D8-9891-DFA4ADE96490}" type="presOf" srcId="{5D84210B-E157-4CDB-9BF9-F490BBA9F660}" destId="{3BFED5DE-F6CC-4391-9C1D-30F2E5474C7E}" srcOrd="0" destOrd="0" presId="urn:microsoft.com/office/officeart/2005/8/layout/default"/>
    <dgm:cxn modelId="{F48966D7-6E1F-4390-BC3B-C18A7B0D15C8}" type="presOf" srcId="{9BAA59C4-A3E2-4878-8243-6C2688CCC6DC}" destId="{44EAB39F-6024-4F77-95CA-9A9E85A2441A}" srcOrd="0" destOrd="0" presId="urn:microsoft.com/office/officeart/2005/8/layout/default"/>
    <dgm:cxn modelId="{421BE7EC-C0F2-4907-A629-E71ADEE91FC0}" type="presOf" srcId="{CF922E6A-DEE6-4A3F-BBC1-4C5040444C00}" destId="{D3BD5FA3-78A5-42E7-8DC8-215369B0236A}" srcOrd="0" destOrd="0" presId="urn:microsoft.com/office/officeart/2005/8/layout/default"/>
    <dgm:cxn modelId="{CDC06DF0-BAF7-472E-90A2-6BF48ABA1704}" type="presOf" srcId="{3B3671BD-3788-4963-914C-9BFBFE2902D1}" destId="{FA90FFD8-6B35-44D6-9C7F-6761D347C53C}" srcOrd="0" destOrd="0" presId="urn:microsoft.com/office/officeart/2005/8/layout/default"/>
    <dgm:cxn modelId="{1DF0C1FB-A6B0-4115-BEA1-4D1DFD3B15C0}" srcId="{09F176A7-D9E1-463D-99BB-7587CB56E65A}" destId="{9BAA59C4-A3E2-4878-8243-6C2688CCC6DC}" srcOrd="0" destOrd="0" parTransId="{8555D6C7-4557-418A-BBF3-4FE50FDAD12C}" sibTransId="{11E83DAD-30D7-4174-A51E-2162B34BFB22}"/>
    <dgm:cxn modelId="{F2AFA075-DC5B-428D-B818-04340F21CB5C}" type="presParOf" srcId="{FA198675-FDEB-4DF9-AC8E-B3FBE37E4CDD}" destId="{44EAB39F-6024-4F77-95CA-9A9E85A2441A}" srcOrd="0" destOrd="0" presId="urn:microsoft.com/office/officeart/2005/8/layout/default"/>
    <dgm:cxn modelId="{4DEF27ED-0D9A-4D5B-9289-306F601A08FE}" type="presParOf" srcId="{FA198675-FDEB-4DF9-AC8E-B3FBE37E4CDD}" destId="{6CDEA25A-855F-4EA7-BB17-F75DDF50F518}" srcOrd="1" destOrd="0" presId="urn:microsoft.com/office/officeart/2005/8/layout/default"/>
    <dgm:cxn modelId="{64D3AFF8-F127-4EA0-8D62-49C3414AA422}" type="presParOf" srcId="{FA198675-FDEB-4DF9-AC8E-B3FBE37E4CDD}" destId="{3BFED5DE-F6CC-4391-9C1D-30F2E5474C7E}" srcOrd="2" destOrd="0" presId="urn:microsoft.com/office/officeart/2005/8/layout/default"/>
    <dgm:cxn modelId="{1BA61C94-2286-43FF-9C49-A982A71114D2}" type="presParOf" srcId="{FA198675-FDEB-4DF9-AC8E-B3FBE37E4CDD}" destId="{0DC5A4AD-0EEB-46FE-85A4-3981E9CA97D7}" srcOrd="3" destOrd="0" presId="urn:microsoft.com/office/officeart/2005/8/layout/default"/>
    <dgm:cxn modelId="{438B0689-9B19-4C91-81D2-7E877174A105}" type="presParOf" srcId="{FA198675-FDEB-4DF9-AC8E-B3FBE37E4CDD}" destId="{D819DEE3-F3FC-44C1-9A6E-D1F694B54748}" srcOrd="4" destOrd="0" presId="urn:microsoft.com/office/officeart/2005/8/layout/default"/>
    <dgm:cxn modelId="{0B4D02E6-ADAC-4102-8DA3-4C4CF887A4FA}" type="presParOf" srcId="{FA198675-FDEB-4DF9-AC8E-B3FBE37E4CDD}" destId="{7D4599A7-08C2-4F78-8737-F162C25D2EA1}" srcOrd="5" destOrd="0" presId="urn:microsoft.com/office/officeart/2005/8/layout/default"/>
    <dgm:cxn modelId="{6C110900-6CFA-4A51-AA15-0AF446B1E4AF}" type="presParOf" srcId="{FA198675-FDEB-4DF9-AC8E-B3FBE37E4CDD}" destId="{6BD36218-835B-42B0-8DA2-6EB2A070D35C}" srcOrd="6" destOrd="0" presId="urn:microsoft.com/office/officeart/2005/8/layout/default"/>
    <dgm:cxn modelId="{7A64437E-D589-459D-84C3-8947820E850A}" type="presParOf" srcId="{FA198675-FDEB-4DF9-AC8E-B3FBE37E4CDD}" destId="{AAD396F3-637E-49B2-99C0-797F85D34DD5}" srcOrd="7" destOrd="0" presId="urn:microsoft.com/office/officeart/2005/8/layout/default"/>
    <dgm:cxn modelId="{3BED614F-4389-480A-AAAE-6A7B01AC125B}" type="presParOf" srcId="{FA198675-FDEB-4DF9-AC8E-B3FBE37E4CDD}" destId="{50806532-7F18-4D38-B840-AD9E63B97A65}" srcOrd="8" destOrd="0" presId="urn:microsoft.com/office/officeart/2005/8/layout/default"/>
    <dgm:cxn modelId="{D5C8C129-05D9-4D83-9668-647C2CA2BCBF}" type="presParOf" srcId="{FA198675-FDEB-4DF9-AC8E-B3FBE37E4CDD}" destId="{BBD4FBF1-3CE4-41B7-B72F-B3D97B9FEB4A}" srcOrd="9" destOrd="0" presId="urn:microsoft.com/office/officeart/2005/8/layout/default"/>
    <dgm:cxn modelId="{D27BBBD4-5F20-40E6-B55D-9EB265A0E741}" type="presParOf" srcId="{FA198675-FDEB-4DF9-AC8E-B3FBE37E4CDD}" destId="{D3BD5FA3-78A5-42E7-8DC8-215369B0236A}" srcOrd="10" destOrd="0" presId="urn:microsoft.com/office/officeart/2005/8/layout/default"/>
    <dgm:cxn modelId="{67CD619F-8167-444E-8EC0-DE9923D6C280}" type="presParOf" srcId="{FA198675-FDEB-4DF9-AC8E-B3FBE37E4CDD}" destId="{31BB95C2-A6E7-4A8F-A0F5-FD88AB251C13}" srcOrd="11" destOrd="0" presId="urn:microsoft.com/office/officeart/2005/8/layout/default"/>
    <dgm:cxn modelId="{5E7BBEB4-7378-4BD5-A2E6-152096D2E537}" type="presParOf" srcId="{FA198675-FDEB-4DF9-AC8E-B3FBE37E4CDD}" destId="{FA90FFD8-6B35-44D6-9C7F-6761D347C53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FE28BF-C0EF-4D47-8EB1-45568AC8C8D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D19982-55B7-4B87-BC21-3D43F8921C42}">
      <dgm:prSet/>
      <dgm:spPr/>
      <dgm:t>
        <a:bodyPr/>
        <a:lstStyle/>
        <a:p>
          <a:r>
            <a:rPr lang="en-US"/>
            <a:t>Helps Dealing with a disabled person which requires empathy and communication skills </a:t>
          </a:r>
        </a:p>
      </dgm:t>
    </dgm:pt>
    <dgm:pt modelId="{AAEE9A6F-4CB8-407A-9FE1-FF1DA0D614D2}" type="parTrans" cxnId="{DA4E0630-7753-448A-8FA1-6159943958AE}">
      <dgm:prSet/>
      <dgm:spPr/>
      <dgm:t>
        <a:bodyPr/>
        <a:lstStyle/>
        <a:p>
          <a:endParaRPr lang="en-US"/>
        </a:p>
      </dgm:t>
    </dgm:pt>
    <dgm:pt modelId="{B8157367-48D5-4955-9CB5-F67B2E977E92}" type="sibTrans" cxnId="{DA4E0630-7753-448A-8FA1-6159943958AE}">
      <dgm:prSet/>
      <dgm:spPr/>
      <dgm:t>
        <a:bodyPr/>
        <a:lstStyle/>
        <a:p>
          <a:endParaRPr lang="en-US"/>
        </a:p>
      </dgm:t>
    </dgm:pt>
    <dgm:pt modelId="{705B3357-90CF-4D20-AD1C-D88BDBB81F9C}">
      <dgm:prSet/>
      <dgm:spPr/>
      <dgm:t>
        <a:bodyPr/>
        <a:lstStyle/>
        <a:p>
          <a:r>
            <a:rPr lang="en-US"/>
            <a:t>Helps Professionals avoid triggering the sensibility of disabled individuals.</a:t>
          </a:r>
        </a:p>
      </dgm:t>
    </dgm:pt>
    <dgm:pt modelId="{6BACEB90-0637-4203-866C-1482313650D3}" type="parTrans" cxnId="{87D6B9DB-8AD9-4788-803D-56FEF44E2BEF}">
      <dgm:prSet/>
      <dgm:spPr/>
      <dgm:t>
        <a:bodyPr/>
        <a:lstStyle/>
        <a:p>
          <a:endParaRPr lang="en-US"/>
        </a:p>
      </dgm:t>
    </dgm:pt>
    <dgm:pt modelId="{F6EF8FA1-A583-431B-A5F6-FE6FDE182F35}" type="sibTrans" cxnId="{87D6B9DB-8AD9-4788-803D-56FEF44E2BEF}">
      <dgm:prSet/>
      <dgm:spPr/>
      <dgm:t>
        <a:bodyPr/>
        <a:lstStyle/>
        <a:p>
          <a:endParaRPr lang="en-US"/>
        </a:p>
      </dgm:t>
    </dgm:pt>
    <dgm:pt modelId="{7DE9490E-6F75-4CCF-A35D-F68DC90355D9}">
      <dgm:prSet/>
      <dgm:spPr/>
      <dgm:t>
        <a:bodyPr/>
        <a:lstStyle/>
        <a:p>
          <a:r>
            <a:rPr lang="en-GB"/>
            <a:t>It's about understanding what makes people tick and how this understanding can help us address many of the problems and issues in society today.</a:t>
          </a:r>
          <a:endParaRPr lang="en-US"/>
        </a:p>
      </dgm:t>
    </dgm:pt>
    <dgm:pt modelId="{F9686E1A-1D8E-4E52-BAB4-086DA65D7FA5}" type="parTrans" cxnId="{D5FCC7E0-BDB6-49F0-A5FB-A0092C51A305}">
      <dgm:prSet/>
      <dgm:spPr/>
      <dgm:t>
        <a:bodyPr/>
        <a:lstStyle/>
        <a:p>
          <a:endParaRPr lang="en-US"/>
        </a:p>
      </dgm:t>
    </dgm:pt>
    <dgm:pt modelId="{2853DAA8-310E-4635-AA85-A2D09A2D29B1}" type="sibTrans" cxnId="{D5FCC7E0-BDB6-49F0-A5FB-A0092C51A305}">
      <dgm:prSet/>
      <dgm:spPr/>
      <dgm:t>
        <a:bodyPr/>
        <a:lstStyle/>
        <a:p>
          <a:endParaRPr lang="en-US"/>
        </a:p>
      </dgm:t>
    </dgm:pt>
    <dgm:pt modelId="{8B672711-5584-473E-81F1-4248DCC413D7}" type="pres">
      <dgm:prSet presAssocID="{B0FE28BF-C0EF-4D47-8EB1-45568AC8C8D9}" presName="outerComposite" presStyleCnt="0">
        <dgm:presLayoutVars>
          <dgm:chMax val="5"/>
          <dgm:dir/>
          <dgm:resizeHandles val="exact"/>
        </dgm:presLayoutVars>
      </dgm:prSet>
      <dgm:spPr/>
    </dgm:pt>
    <dgm:pt modelId="{8F9557DE-6A6A-4907-A726-45E6318DB0A4}" type="pres">
      <dgm:prSet presAssocID="{B0FE28BF-C0EF-4D47-8EB1-45568AC8C8D9}" presName="dummyMaxCanvas" presStyleCnt="0">
        <dgm:presLayoutVars/>
      </dgm:prSet>
      <dgm:spPr/>
    </dgm:pt>
    <dgm:pt modelId="{2C768204-A89B-4190-A1B0-D3CA19D7B9EB}" type="pres">
      <dgm:prSet presAssocID="{B0FE28BF-C0EF-4D47-8EB1-45568AC8C8D9}" presName="ThreeNodes_1" presStyleLbl="node1" presStyleIdx="0" presStyleCnt="3">
        <dgm:presLayoutVars>
          <dgm:bulletEnabled val="1"/>
        </dgm:presLayoutVars>
      </dgm:prSet>
      <dgm:spPr/>
    </dgm:pt>
    <dgm:pt modelId="{190CD86F-E87C-4435-8532-A784BEA7962C}" type="pres">
      <dgm:prSet presAssocID="{B0FE28BF-C0EF-4D47-8EB1-45568AC8C8D9}" presName="ThreeNodes_2" presStyleLbl="node1" presStyleIdx="1" presStyleCnt="3">
        <dgm:presLayoutVars>
          <dgm:bulletEnabled val="1"/>
        </dgm:presLayoutVars>
      </dgm:prSet>
      <dgm:spPr/>
    </dgm:pt>
    <dgm:pt modelId="{5D89EB91-52DE-4D98-B05F-05E0DB117EB0}" type="pres">
      <dgm:prSet presAssocID="{B0FE28BF-C0EF-4D47-8EB1-45568AC8C8D9}" presName="ThreeNodes_3" presStyleLbl="node1" presStyleIdx="2" presStyleCnt="3">
        <dgm:presLayoutVars>
          <dgm:bulletEnabled val="1"/>
        </dgm:presLayoutVars>
      </dgm:prSet>
      <dgm:spPr/>
    </dgm:pt>
    <dgm:pt modelId="{24435742-BB5B-4EEC-A2ED-AF4128DAC1DD}" type="pres">
      <dgm:prSet presAssocID="{B0FE28BF-C0EF-4D47-8EB1-45568AC8C8D9}" presName="ThreeConn_1-2" presStyleLbl="fgAccFollowNode1" presStyleIdx="0" presStyleCnt="2">
        <dgm:presLayoutVars>
          <dgm:bulletEnabled val="1"/>
        </dgm:presLayoutVars>
      </dgm:prSet>
      <dgm:spPr/>
    </dgm:pt>
    <dgm:pt modelId="{5356788E-05D0-48BC-9F51-33C06DFCAC18}" type="pres">
      <dgm:prSet presAssocID="{B0FE28BF-C0EF-4D47-8EB1-45568AC8C8D9}" presName="ThreeConn_2-3" presStyleLbl="fgAccFollowNode1" presStyleIdx="1" presStyleCnt="2">
        <dgm:presLayoutVars>
          <dgm:bulletEnabled val="1"/>
        </dgm:presLayoutVars>
      </dgm:prSet>
      <dgm:spPr/>
    </dgm:pt>
    <dgm:pt modelId="{5E0CD1F8-9A72-42A8-82A7-CDB26B78AF8F}" type="pres">
      <dgm:prSet presAssocID="{B0FE28BF-C0EF-4D47-8EB1-45568AC8C8D9}" presName="ThreeNodes_1_text" presStyleLbl="node1" presStyleIdx="2" presStyleCnt="3">
        <dgm:presLayoutVars>
          <dgm:bulletEnabled val="1"/>
        </dgm:presLayoutVars>
      </dgm:prSet>
      <dgm:spPr/>
    </dgm:pt>
    <dgm:pt modelId="{B87611DA-9BED-4583-991C-C4FE2251F65E}" type="pres">
      <dgm:prSet presAssocID="{B0FE28BF-C0EF-4D47-8EB1-45568AC8C8D9}" presName="ThreeNodes_2_text" presStyleLbl="node1" presStyleIdx="2" presStyleCnt="3">
        <dgm:presLayoutVars>
          <dgm:bulletEnabled val="1"/>
        </dgm:presLayoutVars>
      </dgm:prSet>
      <dgm:spPr/>
    </dgm:pt>
    <dgm:pt modelId="{7F01E0EC-5FC7-462D-9DD7-1F3DCEEDAB09}" type="pres">
      <dgm:prSet presAssocID="{B0FE28BF-C0EF-4D47-8EB1-45568AC8C8D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5210318-53B8-49AE-885B-A99476657CFF}" type="presOf" srcId="{B8157367-48D5-4955-9CB5-F67B2E977E92}" destId="{24435742-BB5B-4EEC-A2ED-AF4128DAC1DD}" srcOrd="0" destOrd="0" presId="urn:microsoft.com/office/officeart/2005/8/layout/vProcess5"/>
    <dgm:cxn modelId="{60BFFC2D-E9CF-4CD0-B12A-09D423CF7A81}" type="presOf" srcId="{B0FE28BF-C0EF-4D47-8EB1-45568AC8C8D9}" destId="{8B672711-5584-473E-81F1-4248DCC413D7}" srcOrd="0" destOrd="0" presId="urn:microsoft.com/office/officeart/2005/8/layout/vProcess5"/>
    <dgm:cxn modelId="{DA4E0630-7753-448A-8FA1-6159943958AE}" srcId="{B0FE28BF-C0EF-4D47-8EB1-45568AC8C8D9}" destId="{A8D19982-55B7-4B87-BC21-3D43F8921C42}" srcOrd="0" destOrd="0" parTransId="{AAEE9A6F-4CB8-407A-9FE1-FF1DA0D614D2}" sibTransId="{B8157367-48D5-4955-9CB5-F67B2E977E92}"/>
    <dgm:cxn modelId="{FEB35630-1366-4A1F-9D00-6762D3971B16}" type="presOf" srcId="{705B3357-90CF-4D20-AD1C-D88BDBB81F9C}" destId="{B87611DA-9BED-4583-991C-C4FE2251F65E}" srcOrd="1" destOrd="0" presId="urn:microsoft.com/office/officeart/2005/8/layout/vProcess5"/>
    <dgm:cxn modelId="{EF00023A-4E09-4B2F-AE9E-43B858BCBBD5}" type="presOf" srcId="{7DE9490E-6F75-4CCF-A35D-F68DC90355D9}" destId="{7F01E0EC-5FC7-462D-9DD7-1F3DCEEDAB09}" srcOrd="1" destOrd="0" presId="urn:microsoft.com/office/officeart/2005/8/layout/vProcess5"/>
    <dgm:cxn modelId="{AE94333E-208B-4021-94AD-FBDD849CDCF3}" type="presOf" srcId="{705B3357-90CF-4D20-AD1C-D88BDBB81F9C}" destId="{190CD86F-E87C-4435-8532-A784BEA7962C}" srcOrd="0" destOrd="0" presId="urn:microsoft.com/office/officeart/2005/8/layout/vProcess5"/>
    <dgm:cxn modelId="{8AC50D4E-7964-45E5-975A-C26F6279B5F1}" type="presOf" srcId="{F6EF8FA1-A583-431B-A5F6-FE6FDE182F35}" destId="{5356788E-05D0-48BC-9F51-33C06DFCAC18}" srcOrd="0" destOrd="0" presId="urn:microsoft.com/office/officeart/2005/8/layout/vProcess5"/>
    <dgm:cxn modelId="{0492E45A-0E4C-499B-A0FD-01E3F588BF56}" type="presOf" srcId="{A8D19982-55B7-4B87-BC21-3D43F8921C42}" destId="{5E0CD1F8-9A72-42A8-82A7-CDB26B78AF8F}" srcOrd="1" destOrd="0" presId="urn:microsoft.com/office/officeart/2005/8/layout/vProcess5"/>
    <dgm:cxn modelId="{C130C5B6-5DE8-4B5B-8124-6828A601189E}" type="presOf" srcId="{A8D19982-55B7-4B87-BC21-3D43F8921C42}" destId="{2C768204-A89B-4190-A1B0-D3CA19D7B9EB}" srcOrd="0" destOrd="0" presId="urn:microsoft.com/office/officeart/2005/8/layout/vProcess5"/>
    <dgm:cxn modelId="{87D6B9DB-8AD9-4788-803D-56FEF44E2BEF}" srcId="{B0FE28BF-C0EF-4D47-8EB1-45568AC8C8D9}" destId="{705B3357-90CF-4D20-AD1C-D88BDBB81F9C}" srcOrd="1" destOrd="0" parTransId="{6BACEB90-0637-4203-866C-1482313650D3}" sibTransId="{F6EF8FA1-A583-431B-A5F6-FE6FDE182F35}"/>
    <dgm:cxn modelId="{D5FCC7E0-BDB6-49F0-A5FB-A0092C51A305}" srcId="{B0FE28BF-C0EF-4D47-8EB1-45568AC8C8D9}" destId="{7DE9490E-6F75-4CCF-A35D-F68DC90355D9}" srcOrd="2" destOrd="0" parTransId="{F9686E1A-1D8E-4E52-BAB4-086DA65D7FA5}" sibTransId="{2853DAA8-310E-4635-AA85-A2D09A2D29B1}"/>
    <dgm:cxn modelId="{81263BFF-5408-4451-9DBC-8F7BA8182564}" type="presOf" srcId="{7DE9490E-6F75-4CCF-A35D-F68DC90355D9}" destId="{5D89EB91-52DE-4D98-B05F-05E0DB117EB0}" srcOrd="0" destOrd="0" presId="urn:microsoft.com/office/officeart/2005/8/layout/vProcess5"/>
    <dgm:cxn modelId="{3C68AD1E-DD22-443F-8C3D-CC2EA7B874CE}" type="presParOf" srcId="{8B672711-5584-473E-81F1-4248DCC413D7}" destId="{8F9557DE-6A6A-4907-A726-45E6318DB0A4}" srcOrd="0" destOrd="0" presId="urn:microsoft.com/office/officeart/2005/8/layout/vProcess5"/>
    <dgm:cxn modelId="{DF4EFBAC-5C8D-4C6E-9B18-BC02B7D5F09A}" type="presParOf" srcId="{8B672711-5584-473E-81F1-4248DCC413D7}" destId="{2C768204-A89B-4190-A1B0-D3CA19D7B9EB}" srcOrd="1" destOrd="0" presId="urn:microsoft.com/office/officeart/2005/8/layout/vProcess5"/>
    <dgm:cxn modelId="{ED34661F-3987-48BA-AB97-EFB7CB39CD10}" type="presParOf" srcId="{8B672711-5584-473E-81F1-4248DCC413D7}" destId="{190CD86F-E87C-4435-8532-A784BEA7962C}" srcOrd="2" destOrd="0" presId="urn:microsoft.com/office/officeart/2005/8/layout/vProcess5"/>
    <dgm:cxn modelId="{41D93033-FEE2-4484-B6C0-47A466B02E93}" type="presParOf" srcId="{8B672711-5584-473E-81F1-4248DCC413D7}" destId="{5D89EB91-52DE-4D98-B05F-05E0DB117EB0}" srcOrd="3" destOrd="0" presId="urn:microsoft.com/office/officeart/2005/8/layout/vProcess5"/>
    <dgm:cxn modelId="{057AACB8-91F1-4079-8AAB-827DBCD3BAFF}" type="presParOf" srcId="{8B672711-5584-473E-81F1-4248DCC413D7}" destId="{24435742-BB5B-4EEC-A2ED-AF4128DAC1DD}" srcOrd="4" destOrd="0" presId="urn:microsoft.com/office/officeart/2005/8/layout/vProcess5"/>
    <dgm:cxn modelId="{F1649930-11CD-47E0-802A-8C3F77836715}" type="presParOf" srcId="{8B672711-5584-473E-81F1-4248DCC413D7}" destId="{5356788E-05D0-48BC-9F51-33C06DFCAC18}" srcOrd="5" destOrd="0" presId="urn:microsoft.com/office/officeart/2005/8/layout/vProcess5"/>
    <dgm:cxn modelId="{D1652E25-4E66-4C12-9356-45FFD2011E12}" type="presParOf" srcId="{8B672711-5584-473E-81F1-4248DCC413D7}" destId="{5E0CD1F8-9A72-42A8-82A7-CDB26B78AF8F}" srcOrd="6" destOrd="0" presId="urn:microsoft.com/office/officeart/2005/8/layout/vProcess5"/>
    <dgm:cxn modelId="{7DC3C1F3-E906-4CE3-8C5C-DF13E4EACBBF}" type="presParOf" srcId="{8B672711-5584-473E-81F1-4248DCC413D7}" destId="{B87611DA-9BED-4583-991C-C4FE2251F65E}" srcOrd="7" destOrd="0" presId="urn:microsoft.com/office/officeart/2005/8/layout/vProcess5"/>
    <dgm:cxn modelId="{B78248A8-7A86-4903-8C7A-D68F9EFE1495}" type="presParOf" srcId="{8B672711-5584-473E-81F1-4248DCC413D7}" destId="{7F01E0EC-5FC7-462D-9DD7-1F3DCEEDAB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A42AC2-2D13-48B5-91DD-BBA37CAB9C7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2E53954-F638-4B63-82F0-B51D11831967}">
      <dgm:prSet/>
      <dgm:spPr/>
      <dgm:t>
        <a:bodyPr/>
        <a:lstStyle/>
        <a:p>
          <a:r>
            <a:rPr lang="en-GB" b="0" i="0"/>
            <a:t>Bamicha, V. and Drigas, A. (2022). ToM &amp; ASD: The interconnection of Theory of Mind with the social-emotional, cognitive development of children with Autism Spectrum Disorder. The use of ICTs as an alternative form of intervention in ASD. </a:t>
          </a:r>
          <a:r>
            <a:rPr lang="en-GB" b="0" i="1"/>
            <a:t>Technium Social Sciences Journal</a:t>
          </a:r>
          <a:r>
            <a:rPr lang="en-GB" b="0" i="0"/>
            <a:t>, 33, pp.42–72. doi:10.47577/tssj.v33i1.6845.</a:t>
          </a:r>
          <a:endParaRPr lang="en-US"/>
        </a:p>
      </dgm:t>
    </dgm:pt>
    <dgm:pt modelId="{75C10A88-B005-4684-88B4-607F48F0A40B}" type="parTrans" cxnId="{21EFF1EC-831F-431A-916B-939A76682668}">
      <dgm:prSet/>
      <dgm:spPr/>
      <dgm:t>
        <a:bodyPr/>
        <a:lstStyle/>
        <a:p>
          <a:endParaRPr lang="en-US"/>
        </a:p>
      </dgm:t>
    </dgm:pt>
    <dgm:pt modelId="{73B30245-1454-4294-996F-C63EAA08F4D8}" type="sibTrans" cxnId="{21EFF1EC-831F-431A-916B-939A76682668}">
      <dgm:prSet/>
      <dgm:spPr/>
      <dgm:t>
        <a:bodyPr/>
        <a:lstStyle/>
        <a:p>
          <a:endParaRPr lang="en-US"/>
        </a:p>
      </dgm:t>
    </dgm:pt>
    <dgm:pt modelId="{023A345F-6AB3-46FB-A4A3-8F3CB36B5677}">
      <dgm:prSet/>
      <dgm:spPr/>
      <dgm:t>
        <a:bodyPr/>
        <a:lstStyle/>
        <a:p>
          <a:r>
            <a:rPr lang="en-US"/>
            <a:t>Local. 2022. </a:t>
          </a:r>
          <a:r>
            <a:rPr lang="en-US" i="1"/>
            <a:t>Supporting adults with a learning disability to have better lives framework.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1"/>
            </a:rPr>
            <a:t>https://www.local.gov.uk/our-support/sector-support-offer/care-and-health-improvement/autistic-and-learning-disabilities/learning-disabilites/intro/better-lives</a:t>
          </a:r>
          <a:r>
            <a:rPr lang="en-US"/>
            <a:t> [Accessed on 27 September 2022]</a:t>
          </a:r>
        </a:p>
      </dgm:t>
    </dgm:pt>
    <dgm:pt modelId="{B7E6EC80-E6B6-40FE-BA51-65BA11D0112E}" type="parTrans" cxnId="{2535CEAA-C6C3-47E2-9A0D-870C664A35E3}">
      <dgm:prSet/>
      <dgm:spPr/>
      <dgm:t>
        <a:bodyPr/>
        <a:lstStyle/>
        <a:p>
          <a:endParaRPr lang="en-US"/>
        </a:p>
      </dgm:t>
    </dgm:pt>
    <dgm:pt modelId="{8F2F4300-8845-4C01-868D-7DE68DA8B5B3}" type="sibTrans" cxnId="{2535CEAA-C6C3-47E2-9A0D-870C664A35E3}">
      <dgm:prSet/>
      <dgm:spPr/>
      <dgm:t>
        <a:bodyPr/>
        <a:lstStyle/>
        <a:p>
          <a:endParaRPr lang="en-US"/>
        </a:p>
      </dgm:t>
    </dgm:pt>
    <dgm:pt modelId="{5955E964-30A0-4AD8-B53E-B263E27B37EA}">
      <dgm:prSet/>
      <dgm:spPr/>
      <dgm:t>
        <a:bodyPr/>
        <a:lstStyle/>
        <a:p>
          <a:r>
            <a:rPr lang="en-GB" i="0" dirty="0"/>
            <a:t> L.S. Vygotsky: Mind in society: the development of higher psychological processes. London: Harvard University Press.(1978)</a:t>
          </a:r>
          <a:endParaRPr lang="en-US" dirty="0"/>
        </a:p>
      </dgm:t>
    </dgm:pt>
    <dgm:pt modelId="{1A2AB326-D350-4089-8D70-C4B391E48149}" type="parTrans" cxnId="{D99278D9-6D8F-4995-8EAC-5ECECFFE48BD}">
      <dgm:prSet/>
      <dgm:spPr/>
      <dgm:t>
        <a:bodyPr/>
        <a:lstStyle/>
        <a:p>
          <a:endParaRPr lang="en-US"/>
        </a:p>
      </dgm:t>
    </dgm:pt>
    <dgm:pt modelId="{2EBFA640-4352-4260-90AD-23CA2CF796A2}" type="sibTrans" cxnId="{D99278D9-6D8F-4995-8EAC-5ECECFFE48BD}">
      <dgm:prSet/>
      <dgm:spPr/>
      <dgm:t>
        <a:bodyPr/>
        <a:lstStyle/>
        <a:p>
          <a:endParaRPr lang="en-US"/>
        </a:p>
      </dgm:t>
    </dgm:pt>
    <dgm:pt modelId="{F34932BE-D305-49C9-8DF2-1ABDB2A6F752}" type="pres">
      <dgm:prSet presAssocID="{8FA42AC2-2D13-48B5-91DD-BBA37CAB9C76}" presName="Name0" presStyleCnt="0">
        <dgm:presLayoutVars>
          <dgm:dir/>
          <dgm:resizeHandles val="exact"/>
        </dgm:presLayoutVars>
      </dgm:prSet>
      <dgm:spPr/>
    </dgm:pt>
    <dgm:pt modelId="{54639029-9003-412B-84D0-9EA309F68EFE}" type="pres">
      <dgm:prSet presAssocID="{42E53954-F638-4B63-82F0-B51D11831967}" presName="node" presStyleLbl="node1" presStyleIdx="0" presStyleCnt="3">
        <dgm:presLayoutVars>
          <dgm:bulletEnabled val="1"/>
        </dgm:presLayoutVars>
      </dgm:prSet>
      <dgm:spPr/>
    </dgm:pt>
    <dgm:pt modelId="{13979D51-8827-4C1D-A671-5CFF8613A0F1}" type="pres">
      <dgm:prSet presAssocID="{73B30245-1454-4294-996F-C63EAA08F4D8}" presName="sibTrans" presStyleLbl="sibTrans2D1" presStyleIdx="0" presStyleCnt="2"/>
      <dgm:spPr/>
    </dgm:pt>
    <dgm:pt modelId="{F5D19CCB-BA59-4F2E-A742-8A9B057D9E4B}" type="pres">
      <dgm:prSet presAssocID="{73B30245-1454-4294-996F-C63EAA08F4D8}" presName="connectorText" presStyleLbl="sibTrans2D1" presStyleIdx="0" presStyleCnt="2"/>
      <dgm:spPr/>
    </dgm:pt>
    <dgm:pt modelId="{F7EFCB65-977C-41D2-8D90-4AE4D2DE724C}" type="pres">
      <dgm:prSet presAssocID="{023A345F-6AB3-46FB-A4A3-8F3CB36B5677}" presName="node" presStyleLbl="node1" presStyleIdx="1" presStyleCnt="3">
        <dgm:presLayoutVars>
          <dgm:bulletEnabled val="1"/>
        </dgm:presLayoutVars>
      </dgm:prSet>
      <dgm:spPr/>
    </dgm:pt>
    <dgm:pt modelId="{EBF69424-5E98-46BA-8B2D-DF216C487E10}" type="pres">
      <dgm:prSet presAssocID="{8F2F4300-8845-4C01-868D-7DE68DA8B5B3}" presName="sibTrans" presStyleLbl="sibTrans2D1" presStyleIdx="1" presStyleCnt="2"/>
      <dgm:spPr/>
    </dgm:pt>
    <dgm:pt modelId="{ECB863E1-B4DC-46CB-A3CA-6141CA387B47}" type="pres">
      <dgm:prSet presAssocID="{8F2F4300-8845-4C01-868D-7DE68DA8B5B3}" presName="connectorText" presStyleLbl="sibTrans2D1" presStyleIdx="1" presStyleCnt="2"/>
      <dgm:spPr/>
    </dgm:pt>
    <dgm:pt modelId="{691133E9-71E2-4ADE-B33C-8DD1AB21A4BE}" type="pres">
      <dgm:prSet presAssocID="{5955E964-30A0-4AD8-B53E-B263E27B37EA}" presName="node" presStyleLbl="node1" presStyleIdx="2" presStyleCnt="3">
        <dgm:presLayoutVars>
          <dgm:bulletEnabled val="1"/>
        </dgm:presLayoutVars>
      </dgm:prSet>
      <dgm:spPr/>
    </dgm:pt>
  </dgm:ptLst>
  <dgm:cxnLst>
    <dgm:cxn modelId="{BA959E15-512E-4F01-A987-A40AB8D2AF09}" type="presOf" srcId="{42E53954-F638-4B63-82F0-B51D11831967}" destId="{54639029-9003-412B-84D0-9EA309F68EFE}" srcOrd="0" destOrd="0" presId="urn:microsoft.com/office/officeart/2005/8/layout/process1"/>
    <dgm:cxn modelId="{BC397839-98B9-4C2D-A2A3-A500D84B29F2}" type="presOf" srcId="{5955E964-30A0-4AD8-B53E-B263E27B37EA}" destId="{691133E9-71E2-4ADE-B33C-8DD1AB21A4BE}" srcOrd="0" destOrd="0" presId="urn:microsoft.com/office/officeart/2005/8/layout/process1"/>
    <dgm:cxn modelId="{794DDE40-ED34-486B-A981-C77CE6137B8A}" type="presOf" srcId="{73B30245-1454-4294-996F-C63EAA08F4D8}" destId="{13979D51-8827-4C1D-A671-5CFF8613A0F1}" srcOrd="0" destOrd="0" presId="urn:microsoft.com/office/officeart/2005/8/layout/process1"/>
    <dgm:cxn modelId="{7393174A-E2B5-4F2D-8723-E36B717C0D59}" type="presOf" srcId="{73B30245-1454-4294-996F-C63EAA08F4D8}" destId="{F5D19CCB-BA59-4F2E-A742-8A9B057D9E4B}" srcOrd="1" destOrd="0" presId="urn:microsoft.com/office/officeart/2005/8/layout/process1"/>
    <dgm:cxn modelId="{FD0D2E74-5F28-4226-ADAC-66DD5011CEDD}" type="presOf" srcId="{8FA42AC2-2D13-48B5-91DD-BBA37CAB9C76}" destId="{F34932BE-D305-49C9-8DF2-1ABDB2A6F752}" srcOrd="0" destOrd="0" presId="urn:microsoft.com/office/officeart/2005/8/layout/process1"/>
    <dgm:cxn modelId="{75DCB07E-D17B-433C-AF3B-F8C53B56255E}" type="presOf" srcId="{8F2F4300-8845-4C01-868D-7DE68DA8B5B3}" destId="{ECB863E1-B4DC-46CB-A3CA-6141CA387B47}" srcOrd="1" destOrd="0" presId="urn:microsoft.com/office/officeart/2005/8/layout/process1"/>
    <dgm:cxn modelId="{9F1BD391-66CB-41A7-9B3D-2ECA733D866D}" type="presOf" srcId="{023A345F-6AB3-46FB-A4A3-8F3CB36B5677}" destId="{F7EFCB65-977C-41D2-8D90-4AE4D2DE724C}" srcOrd="0" destOrd="0" presId="urn:microsoft.com/office/officeart/2005/8/layout/process1"/>
    <dgm:cxn modelId="{F77D399C-AD0B-4109-9524-CE0026B17F5F}" type="presOf" srcId="{8F2F4300-8845-4C01-868D-7DE68DA8B5B3}" destId="{EBF69424-5E98-46BA-8B2D-DF216C487E10}" srcOrd="0" destOrd="0" presId="urn:microsoft.com/office/officeart/2005/8/layout/process1"/>
    <dgm:cxn modelId="{2535CEAA-C6C3-47E2-9A0D-870C664A35E3}" srcId="{8FA42AC2-2D13-48B5-91DD-BBA37CAB9C76}" destId="{023A345F-6AB3-46FB-A4A3-8F3CB36B5677}" srcOrd="1" destOrd="0" parTransId="{B7E6EC80-E6B6-40FE-BA51-65BA11D0112E}" sibTransId="{8F2F4300-8845-4C01-868D-7DE68DA8B5B3}"/>
    <dgm:cxn modelId="{D99278D9-6D8F-4995-8EAC-5ECECFFE48BD}" srcId="{8FA42AC2-2D13-48B5-91DD-BBA37CAB9C76}" destId="{5955E964-30A0-4AD8-B53E-B263E27B37EA}" srcOrd="2" destOrd="0" parTransId="{1A2AB326-D350-4089-8D70-C4B391E48149}" sibTransId="{2EBFA640-4352-4260-90AD-23CA2CF796A2}"/>
    <dgm:cxn modelId="{21EFF1EC-831F-431A-916B-939A76682668}" srcId="{8FA42AC2-2D13-48B5-91DD-BBA37CAB9C76}" destId="{42E53954-F638-4B63-82F0-B51D11831967}" srcOrd="0" destOrd="0" parTransId="{75C10A88-B005-4684-88B4-607F48F0A40B}" sibTransId="{73B30245-1454-4294-996F-C63EAA08F4D8}"/>
    <dgm:cxn modelId="{B4CF82DF-2E76-409C-8916-34038066F00B}" type="presParOf" srcId="{F34932BE-D305-49C9-8DF2-1ABDB2A6F752}" destId="{54639029-9003-412B-84D0-9EA309F68EFE}" srcOrd="0" destOrd="0" presId="urn:microsoft.com/office/officeart/2005/8/layout/process1"/>
    <dgm:cxn modelId="{5DAB73E1-163E-40A9-B857-6F13656184A3}" type="presParOf" srcId="{F34932BE-D305-49C9-8DF2-1ABDB2A6F752}" destId="{13979D51-8827-4C1D-A671-5CFF8613A0F1}" srcOrd="1" destOrd="0" presId="urn:microsoft.com/office/officeart/2005/8/layout/process1"/>
    <dgm:cxn modelId="{A91BD1D4-91DE-4555-BCAE-6D67D6A15964}" type="presParOf" srcId="{13979D51-8827-4C1D-A671-5CFF8613A0F1}" destId="{F5D19CCB-BA59-4F2E-A742-8A9B057D9E4B}" srcOrd="0" destOrd="0" presId="urn:microsoft.com/office/officeart/2005/8/layout/process1"/>
    <dgm:cxn modelId="{9C668BB6-EAA8-4FDF-9FE3-1C0D3067446D}" type="presParOf" srcId="{F34932BE-D305-49C9-8DF2-1ABDB2A6F752}" destId="{F7EFCB65-977C-41D2-8D90-4AE4D2DE724C}" srcOrd="2" destOrd="0" presId="urn:microsoft.com/office/officeart/2005/8/layout/process1"/>
    <dgm:cxn modelId="{E6019C9D-1C15-4354-8748-57BB87AAD226}" type="presParOf" srcId="{F34932BE-D305-49C9-8DF2-1ABDB2A6F752}" destId="{EBF69424-5E98-46BA-8B2D-DF216C487E10}" srcOrd="3" destOrd="0" presId="urn:microsoft.com/office/officeart/2005/8/layout/process1"/>
    <dgm:cxn modelId="{9657083B-35BB-4347-8B44-26C220CF5CD0}" type="presParOf" srcId="{EBF69424-5E98-46BA-8B2D-DF216C487E10}" destId="{ECB863E1-B4DC-46CB-A3CA-6141CA387B47}" srcOrd="0" destOrd="0" presId="urn:microsoft.com/office/officeart/2005/8/layout/process1"/>
    <dgm:cxn modelId="{85F6B416-D383-4508-A85B-7A18B3A0C799}" type="presParOf" srcId="{F34932BE-D305-49C9-8DF2-1ABDB2A6F752}" destId="{691133E9-71E2-4ADE-B33C-8DD1AB21A4BE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AB39F-6024-4F77-95CA-9A9E85A2441A}">
      <dsp:nvSpPr>
        <dsp:cNvPr id="0" name=""/>
        <dsp:cNvSpPr/>
      </dsp:nvSpPr>
      <dsp:spPr>
        <a:xfrm>
          <a:off x="2813" y="220481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Student Name: Yasmeen Begum</a:t>
          </a:r>
          <a:endParaRPr lang="en-US" sz="2200" kern="1200"/>
        </a:p>
      </dsp:txBody>
      <dsp:txXfrm>
        <a:off x="2813" y="220481"/>
        <a:ext cx="2232011" cy="1339206"/>
      </dsp:txXfrm>
    </dsp:sp>
    <dsp:sp modelId="{3BFED5DE-F6CC-4391-9C1D-30F2E5474C7E}">
      <dsp:nvSpPr>
        <dsp:cNvPr id="0" name=""/>
        <dsp:cNvSpPr/>
      </dsp:nvSpPr>
      <dsp:spPr>
        <a:xfrm>
          <a:off x="2458025" y="220481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Student Number: 2119725</a:t>
          </a:r>
          <a:endParaRPr lang="en-US" sz="2200" kern="1200"/>
        </a:p>
      </dsp:txBody>
      <dsp:txXfrm>
        <a:off x="2458025" y="220481"/>
        <a:ext cx="2232011" cy="1339206"/>
      </dsp:txXfrm>
    </dsp:sp>
    <dsp:sp modelId="{D819DEE3-F3FC-44C1-9A6E-D1F694B54748}">
      <dsp:nvSpPr>
        <dsp:cNvPr id="0" name=""/>
        <dsp:cNvSpPr/>
      </dsp:nvSpPr>
      <dsp:spPr>
        <a:xfrm>
          <a:off x="4913238" y="220481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Lecturer Name: Rebbeca STEWART</a:t>
          </a:r>
          <a:endParaRPr lang="en-US" sz="2200" kern="1200"/>
        </a:p>
      </dsp:txBody>
      <dsp:txXfrm>
        <a:off x="4913238" y="220481"/>
        <a:ext cx="2232011" cy="1339206"/>
      </dsp:txXfrm>
    </dsp:sp>
    <dsp:sp modelId="{6BD36218-835B-42B0-8DA2-6EB2A070D35C}">
      <dsp:nvSpPr>
        <dsp:cNvPr id="0" name=""/>
        <dsp:cNvSpPr/>
      </dsp:nvSpPr>
      <dsp:spPr>
        <a:xfrm>
          <a:off x="7368450" y="220481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BMHP4005_BIRM  </a:t>
          </a:r>
          <a:endParaRPr lang="en-US" sz="2200" kern="1200"/>
        </a:p>
      </dsp:txBody>
      <dsp:txXfrm>
        <a:off x="7368450" y="220481"/>
        <a:ext cx="2232011" cy="1339206"/>
      </dsp:txXfrm>
    </dsp:sp>
    <dsp:sp modelId="{50806532-7F18-4D38-B840-AD9E63B97A65}">
      <dsp:nvSpPr>
        <dsp:cNvPr id="0" name=""/>
        <dsp:cNvSpPr/>
      </dsp:nvSpPr>
      <dsp:spPr>
        <a:xfrm>
          <a:off x="1230419" y="1782889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University of wales trinity saint David.</a:t>
          </a:r>
          <a:endParaRPr lang="en-US" sz="2200" kern="1200"/>
        </a:p>
      </dsp:txBody>
      <dsp:txXfrm>
        <a:off x="1230419" y="1782889"/>
        <a:ext cx="2232011" cy="1339206"/>
      </dsp:txXfrm>
    </dsp:sp>
    <dsp:sp modelId="{D3BD5FA3-78A5-42E7-8DC8-215369B0236A}">
      <dsp:nvSpPr>
        <dsp:cNvPr id="0" name=""/>
        <dsp:cNvSpPr/>
      </dsp:nvSpPr>
      <dsp:spPr>
        <a:xfrm>
          <a:off x="3685631" y="1782889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Date 14/10/22                                                                                                    </a:t>
          </a:r>
          <a:endParaRPr lang="en-US" sz="2200" kern="1200"/>
        </a:p>
      </dsp:txBody>
      <dsp:txXfrm>
        <a:off x="3685631" y="1782889"/>
        <a:ext cx="2232011" cy="1339206"/>
      </dsp:txXfrm>
    </dsp:sp>
    <dsp:sp modelId="{FA90FFD8-6B35-44D6-9C7F-6761D347C53C}">
      <dsp:nvSpPr>
        <dsp:cNvPr id="0" name=""/>
        <dsp:cNvSpPr/>
      </dsp:nvSpPr>
      <dsp:spPr>
        <a:xfrm>
          <a:off x="6140844" y="1782889"/>
          <a:ext cx="2232011" cy="1339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Psychology for Health and Social Care</a:t>
          </a:r>
          <a:endParaRPr lang="en-US" sz="2200" kern="1200"/>
        </a:p>
      </dsp:txBody>
      <dsp:txXfrm>
        <a:off x="6140844" y="1782889"/>
        <a:ext cx="2232011" cy="1339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68204-A89B-4190-A1B0-D3CA19D7B9EB}">
      <dsp:nvSpPr>
        <dsp:cNvPr id="0" name=""/>
        <dsp:cNvSpPr/>
      </dsp:nvSpPr>
      <dsp:spPr>
        <a:xfrm>
          <a:off x="0" y="0"/>
          <a:ext cx="4067690" cy="1212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Helps Dealing with a disabled person which requires empathy and communication skills </a:t>
          </a:r>
        </a:p>
      </dsp:txBody>
      <dsp:txXfrm>
        <a:off x="35518" y="35518"/>
        <a:ext cx="2759124" cy="1141633"/>
      </dsp:txXfrm>
    </dsp:sp>
    <dsp:sp modelId="{190CD86F-E87C-4435-8532-A784BEA7962C}">
      <dsp:nvSpPr>
        <dsp:cNvPr id="0" name=""/>
        <dsp:cNvSpPr/>
      </dsp:nvSpPr>
      <dsp:spPr>
        <a:xfrm>
          <a:off x="358913" y="1414781"/>
          <a:ext cx="4067690" cy="1212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Helps Professionals avoid triggering the sensibility of disabled individuals.</a:t>
          </a:r>
        </a:p>
      </dsp:txBody>
      <dsp:txXfrm>
        <a:off x="394431" y="1450299"/>
        <a:ext cx="2849505" cy="1141633"/>
      </dsp:txXfrm>
    </dsp:sp>
    <dsp:sp modelId="{5D89EB91-52DE-4D98-B05F-05E0DB117EB0}">
      <dsp:nvSpPr>
        <dsp:cNvPr id="0" name=""/>
        <dsp:cNvSpPr/>
      </dsp:nvSpPr>
      <dsp:spPr>
        <a:xfrm>
          <a:off x="717827" y="2829563"/>
          <a:ext cx="4067690" cy="1212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It's about understanding what makes people tick and how this understanding can help us address many of the problems and issues in society today.</a:t>
          </a:r>
          <a:endParaRPr lang="en-US" sz="1500" kern="1200"/>
        </a:p>
      </dsp:txBody>
      <dsp:txXfrm>
        <a:off x="753345" y="2865081"/>
        <a:ext cx="2849505" cy="1141633"/>
      </dsp:txXfrm>
    </dsp:sp>
    <dsp:sp modelId="{24435742-BB5B-4EEC-A2ED-AF4128DAC1DD}">
      <dsp:nvSpPr>
        <dsp:cNvPr id="0" name=""/>
        <dsp:cNvSpPr/>
      </dsp:nvSpPr>
      <dsp:spPr>
        <a:xfrm>
          <a:off x="3279454" y="919608"/>
          <a:ext cx="788235" cy="78823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56807" y="919608"/>
        <a:ext cx="433529" cy="593147"/>
      </dsp:txXfrm>
    </dsp:sp>
    <dsp:sp modelId="{5356788E-05D0-48BC-9F51-33C06DFCAC18}">
      <dsp:nvSpPr>
        <dsp:cNvPr id="0" name=""/>
        <dsp:cNvSpPr/>
      </dsp:nvSpPr>
      <dsp:spPr>
        <a:xfrm>
          <a:off x="3638368" y="2326305"/>
          <a:ext cx="788235" cy="78823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815721" y="2326305"/>
        <a:ext cx="433529" cy="5931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39029-9003-412B-84D0-9EA309F68EFE}">
      <dsp:nvSpPr>
        <dsp:cNvPr id="0" name=""/>
        <dsp:cNvSpPr/>
      </dsp:nvSpPr>
      <dsp:spPr>
        <a:xfrm>
          <a:off x="9249" y="176406"/>
          <a:ext cx="2764634" cy="305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Bamicha, V. and Drigas, A. (2022). ToM &amp; ASD: The interconnection of Theory of Mind with the social-emotional, cognitive development of children with Autism Spectrum Disorder. The use of ICTs as an alternative form of intervention in ASD. </a:t>
          </a:r>
          <a:r>
            <a:rPr lang="en-GB" sz="1600" b="0" i="1" kern="1200"/>
            <a:t>Technium Social Sciences Journal</a:t>
          </a:r>
          <a:r>
            <a:rPr lang="en-GB" sz="1600" b="0" i="0" kern="1200"/>
            <a:t>, 33, pp.42–72. doi:10.47577/tssj.v33i1.6845.</a:t>
          </a:r>
          <a:endParaRPr lang="en-US" sz="1600" kern="1200"/>
        </a:p>
      </dsp:txBody>
      <dsp:txXfrm>
        <a:off x="90222" y="257379"/>
        <a:ext cx="2602688" cy="2896431"/>
      </dsp:txXfrm>
    </dsp:sp>
    <dsp:sp modelId="{13979D51-8827-4C1D-A671-5CFF8613A0F1}">
      <dsp:nvSpPr>
        <dsp:cNvPr id="0" name=""/>
        <dsp:cNvSpPr/>
      </dsp:nvSpPr>
      <dsp:spPr>
        <a:xfrm>
          <a:off x="3050348" y="1362780"/>
          <a:ext cx="586102" cy="6856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050348" y="1499906"/>
        <a:ext cx="410271" cy="411377"/>
      </dsp:txXfrm>
    </dsp:sp>
    <dsp:sp modelId="{F7EFCB65-977C-41D2-8D90-4AE4D2DE724C}">
      <dsp:nvSpPr>
        <dsp:cNvPr id="0" name=""/>
        <dsp:cNvSpPr/>
      </dsp:nvSpPr>
      <dsp:spPr>
        <a:xfrm>
          <a:off x="3879738" y="176406"/>
          <a:ext cx="2764634" cy="305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Local. 2022. </a:t>
          </a:r>
          <a:r>
            <a:rPr lang="en-US" sz="1600" i="1" kern="1200"/>
            <a:t>Supporting adults with a learning disability to have better lives framework.</a:t>
          </a:r>
          <a:r>
            <a:rPr lang="en-US" sz="1600" kern="1200"/>
            <a:t> Available at: </a:t>
          </a:r>
          <a:r>
            <a:rPr lang="en-US" sz="1600" u="sng" kern="1200">
              <a:hlinkClick xmlns:r="http://schemas.openxmlformats.org/officeDocument/2006/relationships" r:id="rId1"/>
            </a:rPr>
            <a:t>https://www.local.gov.uk/our-support/sector-support-offer/care-and-health-improvement/autistic-and-learning-disabilities/learning-disabilites/intro/better-lives</a:t>
          </a:r>
          <a:r>
            <a:rPr lang="en-US" sz="1600" kern="1200"/>
            <a:t> [Accessed on 27 September 2022]</a:t>
          </a:r>
        </a:p>
      </dsp:txBody>
      <dsp:txXfrm>
        <a:off x="3960711" y="257379"/>
        <a:ext cx="2602688" cy="2896431"/>
      </dsp:txXfrm>
    </dsp:sp>
    <dsp:sp modelId="{EBF69424-5E98-46BA-8B2D-DF216C487E10}">
      <dsp:nvSpPr>
        <dsp:cNvPr id="0" name=""/>
        <dsp:cNvSpPr/>
      </dsp:nvSpPr>
      <dsp:spPr>
        <a:xfrm>
          <a:off x="6920836" y="1362780"/>
          <a:ext cx="586102" cy="6856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920836" y="1499906"/>
        <a:ext cx="410271" cy="411377"/>
      </dsp:txXfrm>
    </dsp:sp>
    <dsp:sp modelId="{691133E9-71E2-4ADE-B33C-8DD1AB21A4BE}">
      <dsp:nvSpPr>
        <dsp:cNvPr id="0" name=""/>
        <dsp:cNvSpPr/>
      </dsp:nvSpPr>
      <dsp:spPr>
        <a:xfrm>
          <a:off x="7750227" y="176406"/>
          <a:ext cx="2764634" cy="305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0" kern="1200" dirty="0"/>
            <a:t> L.S. Vygotsky: Mind in society: the development of higher psychological processes. London: Harvard University Press.(1978)</a:t>
          </a:r>
          <a:endParaRPr lang="en-US" sz="1600" kern="1200" dirty="0"/>
        </a:p>
      </dsp:txBody>
      <dsp:txXfrm>
        <a:off x="7831200" y="257379"/>
        <a:ext cx="2602688" cy="28964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9FB438-7658-4815-B47B-F1F1A926D900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DE78A8-93EC-44DC-9EA8-9A93B3293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768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Zones of proximal development .when a student is a </a:t>
            </a:r>
            <a:r>
              <a:rPr lang="en-GB" dirty="0" err="1"/>
              <a:t>zdp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DE78A8-93EC-44DC-9EA8-9A93B32935B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23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DE78A8-93EC-44DC-9EA8-9A93B32935B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68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3271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97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516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7056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17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6676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043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254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200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324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2983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B4C91-EF9C-4CFA-92C0-68F26FBC11B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0B0792A-FB39-4074-A996-74348682C5B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112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7D44F697-3D57-8EC8-764E-74C57658C5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123768"/>
          <a:ext cx="9603275" cy="3342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8DC36F1-3E29-9FDB-3521-292029B66BFA}"/>
              </a:ext>
            </a:extLst>
          </p:cNvPr>
          <p:cNvSpPr txBox="1"/>
          <p:nvPr/>
        </p:nvSpPr>
        <p:spPr>
          <a:xfrm>
            <a:off x="1356183" y="914601"/>
            <a:ext cx="979406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personal assistant with adults with disabilities.</a:t>
            </a:r>
          </a:p>
        </p:txBody>
      </p:sp>
    </p:spTree>
    <p:extLst>
      <p:ext uri="{BB962C8B-B14F-4D97-AF65-F5344CB8AC3E}">
        <p14:creationId xmlns:p14="http://schemas.microsoft.com/office/powerpoint/2010/main" val="3171228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081" name="Picture 308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89" name="Straight Connector 3088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2CC815E-4ABC-E563-1980-4ECB45AC6099}"/>
              </a:ext>
            </a:extLst>
          </p:cNvPr>
          <p:cNvSpPr txBox="1"/>
          <p:nvPr/>
        </p:nvSpPr>
        <p:spPr>
          <a:xfrm>
            <a:off x="1451580" y="804520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>
                <a:latin typeface="+mj-lt"/>
                <a:ea typeface="+mj-ea"/>
                <a:cs typeface="+mj-cs"/>
              </a:rPr>
              <a:t>                                              INTRODUCTION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>
                <a:latin typeface="+mj-lt"/>
                <a:ea typeface="+mj-ea"/>
                <a:cs typeface="+mj-cs"/>
              </a:rPr>
              <a:t>     </a:t>
            </a: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04F5A1-7642-A60F-8A61-E4705A30AE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 dirty="0"/>
              <a:t>What to expect with in the job role of a personal assistant for adults with disabilities.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Why is psychology important being a personal assistant.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The psychological theory of life span development.</a:t>
            </a:r>
            <a:r>
              <a:rPr lang="en-US" sz="1900" b="1" dirty="0"/>
              <a:t> 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Conclusion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References</a:t>
            </a:r>
          </a:p>
        </p:txBody>
      </p:sp>
      <p:grpSp>
        <p:nvGrpSpPr>
          <p:cNvPr id="3093" name="Group 3092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3094" name="Rectangle 3093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5" name="Rectangle 3094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97" name="Rectangle 3096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Why psychology is important.">
            <a:extLst>
              <a:ext uri="{FF2B5EF4-FFF2-40B4-BE49-F238E27FC236}">
                <a16:creationId xmlns:a16="http://schemas.microsoft.com/office/drawing/2014/main" id="{9B2B14F2-381F-EF01-8E97-C9A62149387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26" y="1542696"/>
            <a:ext cx="4821551" cy="301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3098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01" name="Straight Connector 3100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921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4" name="Rectangle 2054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105" name="Picture 2056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06" name="Straight Connector 205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7" name="Straight Connector 2060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108" name="Rectangle 2062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09" name="Straight Connector 2064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10" name="Rectangle 2066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13ED11-5A0C-38E5-73D7-2430FFC49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/>
              <a:t>Understanding is necessary in disability caring.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Communication skills.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Interpersonal skills. 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Time management skills. 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Strong organizational skills. 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Ability to multitask. </a:t>
            </a:r>
          </a:p>
          <a:p>
            <a:pPr>
              <a:lnSpc>
                <a:spcPct val="110000"/>
              </a:lnSpc>
            </a:pPr>
            <a:r>
              <a:rPr lang="en-US" sz="1900" b="0" i="0"/>
              <a:t>Attention to detail.</a:t>
            </a:r>
          </a:p>
          <a:p>
            <a:pPr>
              <a:lnSpc>
                <a:spcPct val="110000"/>
              </a:lnSpc>
            </a:pPr>
            <a:endParaRPr lang="en-US" sz="1900"/>
          </a:p>
        </p:txBody>
      </p:sp>
      <p:grpSp>
        <p:nvGrpSpPr>
          <p:cNvPr id="2111" name="Group 2068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112" name="Rectangle 2069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3" name="Rectangle 2070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Disabled girl with personal assistant at a dining table">
            <a:extLst>
              <a:ext uri="{FF2B5EF4-FFF2-40B4-BE49-F238E27FC236}">
                <a16:creationId xmlns:a16="http://schemas.microsoft.com/office/drawing/2014/main" id="{C293BC1A-B0D0-016D-488A-8A401018559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8" r="-3" b="-3"/>
          <a:stretch/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4" name="Picture 2072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15" name="Straight Connector 2074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9683871-A50A-C42E-36A2-32C51B3C9DBC}"/>
              </a:ext>
            </a:extLst>
          </p:cNvPr>
          <p:cNvSpPr txBox="1"/>
          <p:nvPr/>
        </p:nvSpPr>
        <p:spPr>
          <a:xfrm>
            <a:off x="1274578" y="943900"/>
            <a:ext cx="37035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to expect with in the job role of a personal assistant for adults with disabilities.</a:t>
            </a:r>
          </a:p>
        </p:txBody>
      </p:sp>
    </p:spTree>
    <p:extLst>
      <p:ext uri="{BB962C8B-B14F-4D97-AF65-F5344CB8AC3E}">
        <p14:creationId xmlns:p14="http://schemas.microsoft.com/office/powerpoint/2010/main" val="1888949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Zone Of Proximal Development">
            <a:extLst>
              <a:ext uri="{FF2B5EF4-FFF2-40B4-BE49-F238E27FC236}">
                <a16:creationId xmlns:a16="http://schemas.microsoft.com/office/drawing/2014/main" id="{00DAF31E-7592-7E25-9D9A-3DAB31D519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87" r="1" b="34033"/>
          <a:stretch/>
        </p:blipFill>
        <p:spPr bwMode="auto">
          <a:xfrm>
            <a:off x="806245" y="943897"/>
            <a:ext cx="10812646" cy="513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757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AC70E8-E721-6454-DE80-71DB2754DEF5}"/>
              </a:ext>
            </a:extLst>
          </p:cNvPr>
          <p:cNvSpPr txBox="1"/>
          <p:nvPr/>
        </p:nvSpPr>
        <p:spPr>
          <a:xfrm>
            <a:off x="3419449" y="965209"/>
            <a:ext cx="30993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.</a:t>
            </a:r>
          </a:p>
        </p:txBody>
      </p:sp>
      <p:graphicFrame>
        <p:nvGraphicFramePr>
          <p:cNvPr id="3078" name="Content Placeholder 7">
            <a:extLst>
              <a:ext uri="{FF2B5EF4-FFF2-40B4-BE49-F238E27FC236}">
                <a16:creationId xmlns:a16="http://schemas.microsoft.com/office/drawing/2014/main" id="{3F0460FE-94CB-62E3-663B-8933E1DC1FB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47331" y="2010878"/>
          <a:ext cx="4785518" cy="4042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18EAA98-FE0D-726A-FB8C-AB625B686C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3369" y="3962400"/>
            <a:ext cx="4015553" cy="1496462"/>
          </a:xfrm>
        </p:spPr>
        <p:txBody>
          <a:bodyPr>
            <a:normAutofit fontScale="92500"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1.04 million adults in the UK have learning disabilities (</a:t>
            </a:r>
            <a:r>
              <a:rPr lang="en-US" dirty="0">
                <a:latin typeface="Arial" pitchFamily="34" charset="0"/>
                <a:cs typeface="Arial" pitchFamily="34" charset="0"/>
              </a:rPr>
              <a:t>Gov.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2022).</a:t>
            </a:r>
          </a:p>
          <a:p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C841F52-E0D6-4751-29F0-EAE3837AD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369" y="2168195"/>
            <a:ext cx="3701300" cy="171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353775-7FBD-A7A4-723C-2BF085218821}"/>
              </a:ext>
            </a:extLst>
          </p:cNvPr>
          <p:cNvSpPr txBox="1"/>
          <p:nvPr/>
        </p:nvSpPr>
        <p:spPr>
          <a:xfrm>
            <a:off x="1427053" y="1061887"/>
            <a:ext cx="9611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personal assistant with adults with disabilities.</a:t>
            </a:r>
          </a:p>
        </p:txBody>
      </p:sp>
    </p:spTree>
    <p:extLst>
      <p:ext uri="{BB962C8B-B14F-4D97-AF65-F5344CB8AC3E}">
        <p14:creationId xmlns:p14="http://schemas.microsoft.com/office/powerpoint/2010/main" val="3445806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BF53461-F9BF-4AFD-0480-BDC21DD67602}"/>
              </a:ext>
            </a:extLst>
          </p:cNvPr>
          <p:cNvSpPr txBox="1"/>
          <p:nvPr/>
        </p:nvSpPr>
        <p:spPr>
          <a:xfrm>
            <a:off x="1356852" y="737419"/>
            <a:ext cx="77945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The psychological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theory of life span development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F2488A-F12B-6493-BAF2-53F07758EE9E}"/>
              </a:ext>
            </a:extLst>
          </p:cNvPr>
          <p:cNvSpPr txBox="1"/>
          <p:nvPr/>
        </p:nvSpPr>
        <p:spPr>
          <a:xfrm>
            <a:off x="688259" y="1514168"/>
            <a:ext cx="601488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upport. One of the strengths of psychosocial theory is that it </a:t>
            </a:r>
            <a:r>
              <a:rPr lang="en-GB" sz="1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provides a broad framework from which to view development throughout the entire lifespan</a:t>
            </a:r>
            <a:r>
              <a:rPr lang="en-GB" sz="1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also allows us to emphasize the social nature of human beings and the important influence that social relationships have on development.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DAF9BD-A33D-1529-A6E0-C6B0C59AB0C7}"/>
              </a:ext>
            </a:extLst>
          </p:cNvPr>
          <p:cNvSpPr txBox="1"/>
          <p:nvPr/>
        </p:nvSpPr>
        <p:spPr>
          <a:xfrm flipH="1">
            <a:off x="7312740" y="1363915"/>
            <a:ext cx="4191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Vygotsky’s Social-Cognitive Theory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5DC664E-A78F-4663-68AF-AF7EDEEC8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975" y="2030472"/>
            <a:ext cx="3814915" cy="190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7465EA6-E251-7951-0F5C-C19FFC4A86B7}"/>
              </a:ext>
            </a:extLst>
          </p:cNvPr>
          <p:cNvSpPr txBox="1"/>
          <p:nvPr/>
        </p:nvSpPr>
        <p:spPr>
          <a:xfrm>
            <a:off x="6531078" y="4201424"/>
            <a:ext cx="61009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/>
              <a:t>ZPD is the difference between the child’s ability to solve problems on their own and their ability to solve them with assistance.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46916B-092B-F22C-7437-E55E580B914B}"/>
              </a:ext>
            </a:extLst>
          </p:cNvPr>
          <p:cNvSpPr txBox="1"/>
          <p:nvPr/>
        </p:nvSpPr>
        <p:spPr>
          <a:xfrm>
            <a:off x="458429" y="3866504"/>
            <a:ext cx="549623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Noto Sans" panose="020B0502040204020203" pitchFamily="34" charset="0"/>
              </a:rPr>
              <a:t>Development, social interaction, self-regulation, empathy, cognitive development, executive functions, language development, working memory, attention, cognitive flexibility, planning, inhibition control.</a:t>
            </a:r>
            <a:r>
              <a:rPr lang="en-GB" b="0" i="0" dirty="0">
                <a:effectLst/>
                <a:latin typeface="Noto Sans" panose="020B0502040504020204" pitchFamily="34" charset="0"/>
              </a:rPr>
              <a:t> 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Bamicha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and 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Drigas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008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4" descr="Conclusion grunge stamp">
            <a:extLst>
              <a:ext uri="{FF2B5EF4-FFF2-40B4-BE49-F238E27FC236}">
                <a16:creationId xmlns:a16="http://schemas.microsoft.com/office/drawing/2014/main" id="{CA25A307-BD61-A40E-E357-60A288CFCF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Conclusion stamp — Stock Vector">
            <a:extLst>
              <a:ext uri="{FF2B5EF4-FFF2-40B4-BE49-F238E27FC236}">
                <a16:creationId xmlns:a16="http://schemas.microsoft.com/office/drawing/2014/main" id="{AD095262-E4FF-DA0D-8D3B-98E63D9B1F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Conclusion stamp — Stock Vector">
            <a:extLst>
              <a:ext uri="{FF2B5EF4-FFF2-40B4-BE49-F238E27FC236}">
                <a16:creationId xmlns:a16="http://schemas.microsoft.com/office/drawing/2014/main" id="{82B0F70C-64E7-BFDE-7618-7DCF4D16048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0" descr="Conclusion stamp — Stock Vector">
            <a:extLst>
              <a:ext uri="{FF2B5EF4-FFF2-40B4-BE49-F238E27FC236}">
                <a16:creationId xmlns:a16="http://schemas.microsoft.com/office/drawing/2014/main" id="{99EC0BA1-54F9-6F77-6F90-17F96D1458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2" descr="Conclusion grunge stamp">
            <a:extLst>
              <a:ext uri="{FF2B5EF4-FFF2-40B4-BE49-F238E27FC236}">
                <a16:creationId xmlns:a16="http://schemas.microsoft.com/office/drawing/2014/main" id="{52B4263C-FEB2-5F93-51AB-076AA907D9B0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3736258" y="2042450"/>
            <a:ext cx="3904677" cy="390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5276D0-FEA6-A575-8CBE-D8E9AE570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36" y="648929"/>
            <a:ext cx="10259809" cy="529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585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43204-AEFC-A2F8-B427-EAD2F47C1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075" y="8045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/>
              <a:t>References.</a:t>
            </a:r>
            <a:br>
              <a:rPr lang="en-GB"/>
            </a:br>
            <a:br>
              <a:rPr lang="en-GB"/>
            </a:br>
            <a:endParaRPr lang="en-GB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654DD4E-7AC0-7C4C-EF78-716B4B558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8369471"/>
              </p:ext>
            </p:extLst>
          </p:nvPr>
        </p:nvGraphicFramePr>
        <p:xfrm>
          <a:off x="1020656" y="1976285"/>
          <a:ext cx="10524112" cy="3411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6883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453</TotalTime>
  <Words>488</Words>
  <Application>Microsoft Office PowerPoint</Application>
  <PresentationFormat>Widescreen</PresentationFormat>
  <Paragraphs>42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Gill Sans MT</vt:lpstr>
      <vt:lpstr>Noto Sans</vt:lpstr>
      <vt:lpstr>Roboto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personal assistant with adults with disabilaties</dc:title>
  <dc:creator>Yasmeen Begum (2119725)</dc:creator>
  <cp:lastModifiedBy>Yasmeen Begum (2119725)</cp:lastModifiedBy>
  <cp:revision>1</cp:revision>
  <dcterms:created xsi:type="dcterms:W3CDTF">2022-09-25T11:35:03Z</dcterms:created>
  <dcterms:modified xsi:type="dcterms:W3CDTF">2022-10-09T11:28:16Z</dcterms:modified>
</cp:coreProperties>
</file>