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8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1C76A-29FD-8B13-1A51-6581975768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BF51B-5579-2E55-3B16-48DBB564E7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2274CE-977E-20AB-527C-15ACCC3D0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66B87-935D-4A79-9AD0-428C752EC719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FFF14-762A-8697-B8D3-8DA37E7A3D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D31C49-2A3C-CC6A-D302-5B2F95808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04D1E-0E65-41F4-9D8B-E57D0E8BC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622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437E7-E15D-915F-43A2-18D40A027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B1EC5-AD8A-2D9F-5883-30E1BAFB2C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A78AC1-7FCD-F0FD-4A8F-0BEBB86188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66B87-935D-4A79-9AD0-428C752EC719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0C4D8-4C15-363F-FB86-E56FF905C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851A8E-F523-29EB-C146-C1654A33A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04D1E-0E65-41F4-9D8B-E57D0E8BC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528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1C204-A5D2-73DF-454C-03A58B21D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3F56D7-2C9F-6D77-1B57-BE044BBD2D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F16158-F0C5-A470-1F66-11EE1C2A8C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66B87-935D-4A79-9AD0-428C752EC719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42BC46-AE8C-E3F0-0EDB-8F44F0FB7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869AEB-A4F8-01B1-3222-28939C116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04D1E-0E65-41F4-9D8B-E57D0E8BC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297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4DA0D-43DD-03CE-3324-A4C118D3C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BC6BF-38F7-8444-ECB4-08BEFC693F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A4F0EE-F5B3-DE34-FA9B-4EDEBD7BA5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8844CE-E64D-18B2-1439-951921027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66B87-935D-4A79-9AD0-428C752EC719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63BF1B-5734-A152-66C4-B4A22709B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182066-A860-4765-976F-EB2A9AE70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04D1E-0E65-41F4-9D8B-E57D0E8BC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30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4C379-DFA1-A154-FEA1-8F42680F1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7EB08C-CB82-2764-72C5-218506BF1F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E92922-9834-F2CD-56EB-A73B1E95C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3AD211-03AE-F08E-EE53-BFA07983AC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1CF520-BC42-E35B-32BD-2A65E1ED51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94782A-2A64-C29C-CF2E-ECD6A809B4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66B87-935D-4A79-9AD0-428C752EC719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97F8022-CF62-0C31-D9AA-2640A113D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804596-947E-42CE-0DD3-2FEDD1129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04D1E-0E65-41F4-9D8B-E57D0E8BC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639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3C9F5-E685-2E0B-BE70-F2D43259D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8AD50C-CD5F-6C03-F74E-8A6103632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66B87-935D-4A79-9AD0-428C752EC719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2F23C2-E144-BC79-E2D8-7B26CF1AD5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1905A2-4414-4E56-B898-1678373F4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04D1E-0E65-41F4-9D8B-E57D0E8BC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558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E59316-752D-EC68-9B7F-D7BF96A48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66B87-935D-4A79-9AD0-428C752EC719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948614-8B6A-70A5-4116-740E594EF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6035A8-EE82-24AA-B0F1-897B8BD384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04D1E-0E65-41F4-9D8B-E57D0E8BC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1591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7416C-6CFE-1957-C41F-9C5E3F3F9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06E08-D831-ADFA-EB36-7D62E6773B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1CDC79-1F3C-FFCD-7423-1B5390B400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5C7B18-6A4B-C65F-BCF1-B53336AC9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66B87-935D-4A79-9AD0-428C752EC719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BD9BEC-F00D-1C3F-5F27-B24CE52C45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DE9F93-72BF-8DC6-A182-0B351FCC38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04D1E-0E65-41F4-9D8B-E57D0E8BC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968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D7948-E884-924F-244A-DB347BC02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72A4E9-EF8B-0671-B03F-32376D8E5F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A3925B-3EE3-9882-B7C0-3C685239B4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95BE00-862D-6066-67D3-CF5B16C6E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66B87-935D-4A79-9AD0-428C752EC719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161342-84DB-D039-992F-8F5A9C7ECB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544F0D-2BBA-612C-925D-53ADA3148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04D1E-0E65-41F4-9D8B-E57D0E8BC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258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9E2E7-12B8-6303-5BED-7F73C358B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7F18AA-A18E-E56C-7EF4-1B6F5EC0F2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9FD008-3D37-8BD1-E8ED-AB1A075C78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66B87-935D-4A79-9AD0-428C752EC719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B4A287-E9FD-8F1E-F882-6AF69A81B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4F82EE-806C-AD78-03E5-8EB439C319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04D1E-0E65-41F4-9D8B-E57D0E8BC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43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A8A0DC2-3FFF-67B2-17DE-F3281E0EAA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28748E-12FD-86F4-9D50-CEA8D3F0FF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0581BD-6FA2-6632-8141-7571111E6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66B87-935D-4A79-9AD0-428C752EC719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10AED7-A8B7-4F19-E50D-D6D6924B61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1B4CC9-41E2-048A-270F-DC95E87BE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04D1E-0E65-41F4-9D8B-E57D0E8BC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519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4FBD4F-1D59-3025-CEA1-C40F7F0FB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63C07A-8BAF-9492-97B6-D3141BC41F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434D96-E6CA-56EB-9759-1CFFBAA380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866B87-935D-4A79-9AD0-428C752EC719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3E6F05-15F6-9693-0934-F960792C56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D332B8-2C29-0028-7426-E46B88A3AE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04D1E-0E65-41F4-9D8B-E57D0E8BC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552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B5714-D260-5ED0-3B43-22B4BE60827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 video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9D6BAD-4F93-D2AC-E1E8-70C9E2AA9C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Name: Syeda Rabna Begum</a:t>
            </a:r>
          </a:p>
          <a:p>
            <a:r>
              <a:rPr lang="en-GB" dirty="0"/>
              <a:t>Student number: 2131253</a:t>
            </a:r>
          </a:p>
          <a:p>
            <a:r>
              <a:rPr lang="en-GB" dirty="0"/>
              <a:t>Module: Spanish (BMIH5003)</a:t>
            </a:r>
          </a:p>
          <a:p>
            <a:r>
              <a:rPr lang="en-GB" dirty="0"/>
              <a:t>Lecturer: Rodrigo Aguilera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791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FFB47-6421-F813-7873-1560143669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56135"/>
            <a:ext cx="10515600" cy="582082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Me </a:t>
            </a:r>
            <a:r>
              <a:rPr lang="en-GB" dirty="0" err="1"/>
              <a:t>llamo</a:t>
            </a:r>
            <a:r>
              <a:rPr lang="en-GB" dirty="0"/>
              <a:t> Syeda.</a:t>
            </a:r>
          </a:p>
          <a:p>
            <a:r>
              <a:rPr lang="en-GB" dirty="0"/>
              <a:t>Vengo de </a:t>
            </a:r>
            <a:r>
              <a:rPr lang="en-GB" dirty="0" err="1"/>
              <a:t>Inglaterra</a:t>
            </a:r>
            <a:r>
              <a:rPr lang="en-GB" dirty="0"/>
              <a:t>.</a:t>
            </a:r>
          </a:p>
          <a:p>
            <a:r>
              <a:rPr lang="en-GB" dirty="0" err="1"/>
              <a:t>Yo</a:t>
            </a:r>
            <a:r>
              <a:rPr lang="en-GB" dirty="0"/>
              <a:t> soy Bengali.</a:t>
            </a:r>
          </a:p>
          <a:p>
            <a:r>
              <a:rPr lang="en-GB" dirty="0" err="1"/>
              <a:t>Yo</a:t>
            </a:r>
            <a:r>
              <a:rPr lang="en-GB" dirty="0"/>
              <a:t> soy </a:t>
            </a:r>
            <a:r>
              <a:rPr lang="en-GB" dirty="0" err="1"/>
              <a:t>Estudiante</a:t>
            </a:r>
            <a:r>
              <a:rPr lang="en-GB" dirty="0"/>
              <a:t>.</a:t>
            </a:r>
          </a:p>
          <a:p>
            <a:r>
              <a:rPr lang="en-GB" dirty="0" err="1"/>
              <a:t>Yo</a:t>
            </a:r>
            <a:r>
              <a:rPr lang="en-GB" dirty="0"/>
              <a:t> </a:t>
            </a:r>
            <a:r>
              <a:rPr lang="en-GB" dirty="0" err="1"/>
              <a:t>estoy</a:t>
            </a:r>
            <a:r>
              <a:rPr lang="en-GB" dirty="0"/>
              <a:t> </a:t>
            </a:r>
            <a:r>
              <a:rPr lang="en-GB" dirty="0" err="1"/>
              <a:t>en</a:t>
            </a:r>
            <a:r>
              <a:rPr lang="en-GB" dirty="0"/>
              <a:t> Sunderland.</a:t>
            </a:r>
          </a:p>
          <a:p>
            <a:r>
              <a:rPr lang="en-GB" dirty="0" err="1"/>
              <a:t>Yo</a:t>
            </a:r>
            <a:r>
              <a:rPr lang="en-GB" dirty="0"/>
              <a:t> soy </a:t>
            </a:r>
            <a:r>
              <a:rPr lang="en-GB" dirty="0" err="1"/>
              <a:t>Musulmaan</a:t>
            </a:r>
            <a:r>
              <a:rPr lang="en-GB" dirty="0"/>
              <a:t>.</a:t>
            </a:r>
          </a:p>
          <a:p>
            <a:r>
              <a:rPr lang="en-GB" dirty="0" err="1"/>
              <a:t>Yo</a:t>
            </a:r>
            <a:r>
              <a:rPr lang="en-GB" dirty="0"/>
              <a:t> </a:t>
            </a:r>
            <a:r>
              <a:rPr lang="en-GB" dirty="0" err="1"/>
              <a:t>tengo</a:t>
            </a:r>
            <a:r>
              <a:rPr lang="en-GB" dirty="0"/>
              <a:t> </a:t>
            </a:r>
            <a:r>
              <a:rPr lang="en-GB" dirty="0" err="1"/>
              <a:t>treinta</a:t>
            </a:r>
            <a:r>
              <a:rPr lang="en-GB" dirty="0"/>
              <a:t> y cuatro </a:t>
            </a:r>
            <a:r>
              <a:rPr lang="en-GB" dirty="0" err="1"/>
              <a:t>anos</a:t>
            </a:r>
            <a:r>
              <a:rPr lang="en-GB" dirty="0"/>
              <a:t>.</a:t>
            </a:r>
          </a:p>
          <a:p>
            <a:r>
              <a:rPr lang="en-GB" dirty="0" err="1"/>
              <a:t>Yo</a:t>
            </a:r>
            <a:r>
              <a:rPr lang="en-GB" dirty="0"/>
              <a:t> </a:t>
            </a:r>
            <a:r>
              <a:rPr lang="en-GB" dirty="0" err="1"/>
              <a:t>tengo</a:t>
            </a:r>
            <a:r>
              <a:rPr lang="en-GB" dirty="0"/>
              <a:t> cuatro </a:t>
            </a:r>
            <a:r>
              <a:rPr lang="en-GB" dirty="0" err="1"/>
              <a:t>ninos</a:t>
            </a:r>
            <a:r>
              <a:rPr lang="en-GB" dirty="0"/>
              <a:t>.</a:t>
            </a:r>
          </a:p>
          <a:p>
            <a:r>
              <a:rPr lang="en-GB" dirty="0" err="1"/>
              <a:t>Yo</a:t>
            </a:r>
            <a:r>
              <a:rPr lang="en-GB" dirty="0"/>
              <a:t> </a:t>
            </a:r>
            <a:r>
              <a:rPr lang="en-GB" dirty="0" err="1"/>
              <a:t>tengo</a:t>
            </a:r>
            <a:r>
              <a:rPr lang="en-GB" dirty="0"/>
              <a:t> dos </a:t>
            </a:r>
            <a:r>
              <a:rPr lang="en-GB" dirty="0" err="1"/>
              <a:t>ninos</a:t>
            </a:r>
            <a:r>
              <a:rPr lang="en-GB" dirty="0"/>
              <a:t> </a:t>
            </a:r>
            <a:r>
              <a:rPr lang="en-GB" dirty="0" err="1"/>
              <a:t>el</a:t>
            </a:r>
            <a:r>
              <a:rPr lang="en-GB" dirty="0"/>
              <a:t> se llama Riyadh y Ayyub.</a:t>
            </a:r>
          </a:p>
          <a:p>
            <a:r>
              <a:rPr lang="en-GB" dirty="0" err="1"/>
              <a:t>Yo</a:t>
            </a:r>
            <a:r>
              <a:rPr lang="en-GB" dirty="0"/>
              <a:t> </a:t>
            </a:r>
            <a:r>
              <a:rPr lang="en-GB" dirty="0" err="1"/>
              <a:t>tengo</a:t>
            </a:r>
            <a:r>
              <a:rPr lang="en-GB" dirty="0"/>
              <a:t> dos </a:t>
            </a:r>
            <a:r>
              <a:rPr lang="en-GB" dirty="0" err="1"/>
              <a:t>ninas</a:t>
            </a:r>
            <a:r>
              <a:rPr lang="en-GB" dirty="0"/>
              <a:t> </a:t>
            </a:r>
            <a:r>
              <a:rPr lang="en-GB" dirty="0" err="1"/>
              <a:t>ella</a:t>
            </a:r>
            <a:r>
              <a:rPr lang="en-GB" dirty="0"/>
              <a:t> se llama Reshma y </a:t>
            </a:r>
            <a:r>
              <a:rPr lang="en-GB" dirty="0" err="1"/>
              <a:t>Hafeezah</a:t>
            </a:r>
            <a:r>
              <a:rPr lang="en-GB" dirty="0"/>
              <a:t>.</a:t>
            </a:r>
          </a:p>
          <a:p>
            <a:r>
              <a:rPr lang="en-GB" dirty="0"/>
              <a:t>Mi </a:t>
            </a:r>
            <a:r>
              <a:rPr lang="en-GB" dirty="0" err="1"/>
              <a:t>madres</a:t>
            </a:r>
            <a:r>
              <a:rPr lang="en-GB" dirty="0"/>
              <a:t> se llama </a:t>
            </a:r>
            <a:r>
              <a:rPr lang="en-GB" dirty="0" err="1"/>
              <a:t>Rahena</a:t>
            </a:r>
            <a:r>
              <a:rPr lang="en-GB" dirty="0"/>
              <a:t> Begum.</a:t>
            </a:r>
          </a:p>
          <a:p>
            <a:r>
              <a:rPr lang="en-GB" dirty="0"/>
              <a:t>Ella es ama de casa.</a:t>
            </a:r>
          </a:p>
          <a:p>
            <a:r>
              <a:rPr lang="en-GB" dirty="0"/>
              <a:t>Mi padres se llama </a:t>
            </a:r>
            <a:r>
              <a:rPr lang="en-GB" dirty="0" err="1"/>
              <a:t>Suber</a:t>
            </a:r>
            <a:r>
              <a:rPr lang="en-GB" dirty="0"/>
              <a:t> Ahmed.</a:t>
            </a:r>
          </a:p>
          <a:p>
            <a:r>
              <a:rPr lang="en-GB" dirty="0"/>
              <a:t>El es </a:t>
            </a:r>
            <a:r>
              <a:rPr lang="en-GB" dirty="0" err="1"/>
              <a:t>dueno</a:t>
            </a:r>
            <a:r>
              <a:rPr lang="en-GB" dirty="0"/>
              <a:t> de un </a:t>
            </a:r>
            <a:r>
              <a:rPr lang="en-GB" dirty="0" err="1"/>
              <a:t>Restaurante</a:t>
            </a:r>
            <a:r>
              <a:rPr lang="en-GB" dirty="0"/>
              <a:t>.</a:t>
            </a:r>
          </a:p>
          <a:p>
            <a:r>
              <a:rPr lang="en-GB" dirty="0" err="1"/>
              <a:t>Yo</a:t>
            </a:r>
            <a:r>
              <a:rPr lang="en-GB" dirty="0"/>
              <a:t> </a:t>
            </a:r>
            <a:r>
              <a:rPr lang="en-GB" dirty="0" err="1"/>
              <a:t>tengo</a:t>
            </a:r>
            <a:r>
              <a:rPr lang="en-GB" dirty="0"/>
              <a:t> </a:t>
            </a:r>
            <a:r>
              <a:rPr lang="en-GB" dirty="0" err="1"/>
              <a:t>cinco</a:t>
            </a:r>
            <a:r>
              <a:rPr lang="en-GB" dirty="0"/>
              <a:t> </a:t>
            </a:r>
            <a:r>
              <a:rPr lang="en-GB" dirty="0" err="1"/>
              <a:t>hermanas</a:t>
            </a:r>
            <a:r>
              <a:rPr lang="en-GB" dirty="0"/>
              <a:t> y dos </a:t>
            </a:r>
            <a:r>
              <a:rPr lang="en-GB" dirty="0" err="1"/>
              <a:t>hermanos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7DD6886E-6A91-318E-861E-0C377F5823F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927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587"/>
    </mc:Choice>
    <mc:Fallback>
      <p:transition spd="slow" advTm="485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115</Words>
  <Application>Microsoft Office PowerPoint</Application>
  <PresentationFormat>Widescreen</PresentationFormat>
  <Paragraphs>20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Introduction video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video</dc:title>
  <dc:creator>Rabna Begum</dc:creator>
  <cp:lastModifiedBy>Rabna Begum</cp:lastModifiedBy>
  <cp:revision>4</cp:revision>
  <dcterms:created xsi:type="dcterms:W3CDTF">2023-05-09T12:15:52Z</dcterms:created>
  <dcterms:modified xsi:type="dcterms:W3CDTF">2023-05-14T11:33:51Z</dcterms:modified>
</cp:coreProperties>
</file>