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jpg" ContentType="image/jpeg"/>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3"/>
  </p:notesMasterIdLst>
  <p:handoutMasterIdLst>
    <p:handoutMasterId r:id="rId24"/>
  </p:handoutMasterIdLst>
  <p:sldIdLst>
    <p:sldId id="256" r:id="rId2"/>
    <p:sldId id="283" r:id="rId3"/>
    <p:sldId id="284" r:id="rId4"/>
    <p:sldId id="285" r:id="rId5"/>
    <p:sldId id="286" r:id="rId6"/>
    <p:sldId id="287" r:id="rId7"/>
    <p:sldId id="288" r:id="rId8"/>
    <p:sldId id="290" r:id="rId9"/>
    <p:sldId id="292" r:id="rId10"/>
    <p:sldId id="293" r:id="rId11"/>
    <p:sldId id="294" r:id="rId12"/>
    <p:sldId id="295" r:id="rId13"/>
    <p:sldId id="296" r:id="rId14"/>
    <p:sldId id="298" r:id="rId15"/>
    <p:sldId id="279" r:id="rId16"/>
    <p:sldId id="281" r:id="rId17"/>
    <p:sldId id="280" r:id="rId18"/>
    <p:sldId id="257" r:id="rId19"/>
    <p:sldId id="275" r:id="rId20"/>
    <p:sldId id="276" r:id="rId21"/>
    <p:sldId id="282"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Welcome" id="{E75E278A-FF0E-49A4-B170-79828D63BBAD}">
          <p14:sldIdLst>
            <p14:sldId id="256"/>
            <p14:sldId id="283"/>
            <p14:sldId id="284"/>
            <p14:sldId id="285"/>
            <p14:sldId id="286"/>
            <p14:sldId id="287"/>
            <p14:sldId id="288"/>
          </p14:sldIdLst>
        </p14:section>
        <p14:section name="Design, Morph, Annotate, Work Together, Tell Me" id="{B9B51309-D148-4332-87C2-07BE32FBCA3B}">
          <p14:sldIdLst>
            <p14:sldId id="290"/>
            <p14:sldId id="292"/>
            <p14:sldId id="293"/>
            <p14:sldId id="294"/>
            <p14:sldId id="295"/>
            <p14:sldId id="296"/>
            <p14:sldId id="298"/>
            <p14:sldId id="279"/>
            <p14:sldId id="281"/>
            <p14:sldId id="280"/>
            <p14:sldId id="257"/>
            <p14:sldId id="275"/>
            <p14:sldId id="276"/>
          </p14:sldIdLst>
        </p14:section>
        <p14:section name="Learn More" id="{2CC34DB2-6590-42C0-AD4B-A04C6060184E}">
          <p14:sldIdLst>
            <p14:sldId id="282"/>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24726"/>
    <a:srgbClr val="404040"/>
    <a:srgbClr val="FF9B45"/>
    <a:srgbClr val="DD462F"/>
    <a:srgbClr val="F8CFB6"/>
    <a:srgbClr val="F8CAB6"/>
    <a:srgbClr val="923922"/>
    <a:srgbClr val="F5F5F5"/>
    <a:srgbClr val="F2F2F2"/>
    <a:srgbClr val="D2B4A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214" autoAdjust="0"/>
  </p:normalViewPr>
  <p:slideViewPr>
    <p:cSldViewPr snapToGrid="0">
      <p:cViewPr varScale="1">
        <p:scale>
          <a:sx n="68" d="100"/>
          <a:sy n="68" d="100"/>
        </p:scale>
        <p:origin x="90" y="282"/>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69" d="100"/>
          <a:sy n="69" d="100"/>
        </p:scale>
        <p:origin x="2784" y="5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0680FBE-A8DF-4758-9AC4-3A9E1039168F}" type="datetimeFigureOut">
              <a:rPr lang="en-US" smtClean="0"/>
              <a:t>12/2/2018</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C679768-A2FC-4D08-91F6-8DCE6C566B36}" type="slidenum">
              <a:rPr lang="en-US" smtClean="0"/>
              <a:t>‹#›</a:t>
            </a:fld>
            <a:endParaRPr lang="en-US"/>
          </a:p>
        </p:txBody>
      </p:sp>
    </p:spTree>
    <p:extLst>
      <p:ext uri="{BB962C8B-B14F-4D97-AF65-F5344CB8AC3E}">
        <p14:creationId xmlns:p14="http://schemas.microsoft.com/office/powerpoint/2010/main" val="183025516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C13577B-6902-467D-A26C-08A0DD5E4E03}" type="datetimeFigureOut">
              <a:rPr lang="en-US" smtClean="0"/>
              <a:t>12/2/2018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61EA0F-A667-4B49-8422-0062BC55E249}" type="slidenum">
              <a:rPr lang="en-US" smtClean="0"/>
              <a:t>‹#›</a:t>
            </a:fld>
            <a:endParaRPr lang="en-US"/>
          </a:p>
        </p:txBody>
      </p:sp>
    </p:spTree>
    <p:extLst>
      <p:ext uri="{BB962C8B-B14F-4D97-AF65-F5344CB8AC3E}">
        <p14:creationId xmlns:p14="http://schemas.microsoft.com/office/powerpoint/2010/main" val="33819102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DF61EA0F-A667-4B49-8422-0062BC55E249}" type="slidenum">
              <a:rPr lang="en-US" smtClean="0"/>
              <a:t>1</a:t>
            </a:fld>
            <a:endParaRPr lang="en-US"/>
          </a:p>
        </p:txBody>
      </p:sp>
    </p:spTree>
    <p:extLst>
      <p:ext uri="{BB962C8B-B14F-4D97-AF65-F5344CB8AC3E}">
        <p14:creationId xmlns:p14="http://schemas.microsoft.com/office/powerpoint/2010/main" val="10117698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dirty="0"/>
              <a:t>In </a:t>
            </a:r>
            <a:r>
              <a:rPr lang="en-US" baseline="0" dirty="0"/>
              <a:t>Slide Show mode, select the arrows to visit links.</a:t>
            </a:r>
            <a:endParaRPr lang="en-US" dirty="0"/>
          </a:p>
        </p:txBody>
      </p:sp>
      <p:sp>
        <p:nvSpPr>
          <p:cNvPr id="4" name="Slide Number Placeholder 3"/>
          <p:cNvSpPr>
            <a:spLocks noGrp="1"/>
          </p:cNvSpPr>
          <p:nvPr>
            <p:ph type="sldNum" sz="quarter" idx="10"/>
          </p:nvPr>
        </p:nvSpPr>
        <p:spPr/>
        <p:txBody>
          <a:bodyPr/>
          <a:lstStyle/>
          <a:p>
            <a:fld id="{DF61EA0F-A667-4B49-8422-0062BC55E249}" type="slidenum">
              <a:rPr lang="en-US" smtClean="0"/>
              <a:t>21</a:t>
            </a:fld>
            <a:endParaRPr lang="en-US"/>
          </a:p>
        </p:txBody>
      </p:sp>
    </p:spTree>
    <p:extLst>
      <p:ext uri="{BB962C8B-B14F-4D97-AF65-F5344CB8AC3E}">
        <p14:creationId xmlns:p14="http://schemas.microsoft.com/office/powerpoint/2010/main" val="34217808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Rectangle 6"/>
          <p:cNvSpPr/>
          <p:nvPr userDrawn="1"/>
        </p:nvSpPr>
        <p:spPr bwMode="blackWhite">
          <a:xfrm>
            <a:off x="254950" y="262784"/>
            <a:ext cx="11682101" cy="6332433"/>
          </a:xfrm>
          <a:prstGeom prst="rect">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17185494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9" name="Rectangle 8"/>
          <p:cNvSpPr/>
          <p:nvPr userDrawn="1"/>
        </p:nvSpPr>
        <p:spPr>
          <a:xfrm>
            <a:off x="256032" y="265176"/>
            <a:ext cx="11683049" cy="6332433"/>
          </a:xfrm>
          <a:prstGeom prst="rect">
            <a:avLst/>
          </a:prstGeom>
          <a:solidFill>
            <a:srgbClr val="F5F5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nchorCtr="0"/>
          <a:lstStyle/>
          <a:p>
            <a:pPr algn="ctr"/>
            <a:endParaRPr lang="en-US" sz="1800" dirty="0"/>
          </a:p>
        </p:txBody>
      </p:sp>
      <p:cxnSp>
        <p:nvCxnSpPr>
          <p:cNvPr id="12" name="Straight Connector 11"/>
          <p:cNvCxnSpPr/>
          <p:nvPr userDrawn="1"/>
        </p:nvCxnSpPr>
        <p:spPr>
          <a:xfrm>
            <a:off x="604434" y="1196392"/>
            <a:ext cx="10983132" cy="0"/>
          </a:xfrm>
          <a:prstGeom prst="line">
            <a:avLst/>
          </a:prstGeom>
          <a:ln w="25400">
            <a:solidFill>
              <a:srgbClr val="D24726"/>
            </a:solidFill>
          </a:ln>
        </p:spPr>
        <p:style>
          <a:lnRef idx="1">
            <a:schemeClr val="accent1"/>
          </a:lnRef>
          <a:fillRef idx="0">
            <a:schemeClr val="accent1"/>
          </a:fillRef>
          <a:effectRef idx="0">
            <a:schemeClr val="accent1"/>
          </a:effectRef>
          <a:fontRef idx="minor">
            <a:schemeClr val="tx1"/>
          </a:fontRef>
        </p:style>
      </p:cxnSp>
      <p:sp>
        <p:nvSpPr>
          <p:cNvPr id="4" name="Title 3"/>
          <p:cNvSpPr>
            <a:spLocks noGrp="1"/>
          </p:cNvSpPr>
          <p:nvPr>
            <p:ph type="title"/>
          </p:nvPr>
        </p:nvSpPr>
        <p:spPr>
          <a:xfrm>
            <a:off x="521207" y="448056"/>
            <a:ext cx="6877119" cy="640080"/>
          </a:xfrm>
        </p:spPr>
        <p:txBody>
          <a:bodyPr anchor="b" anchorCtr="0">
            <a:normAutofit/>
          </a:bodyPr>
          <a:lstStyle>
            <a:lvl1pPr>
              <a:defRPr sz="2800">
                <a:solidFill>
                  <a:schemeClr val="bg2">
                    <a:lumMod val="25000"/>
                  </a:schemeClr>
                </a:solidFill>
              </a:defRPr>
            </a:lvl1pPr>
          </a:lstStyle>
          <a:p>
            <a:r>
              <a:rPr lang="en-US"/>
              <a:t>Click to edit Master title style</a:t>
            </a:r>
            <a:endParaRPr lang="en-US" dirty="0"/>
          </a:p>
        </p:txBody>
      </p:sp>
      <p:sp>
        <p:nvSpPr>
          <p:cNvPr id="3" name="Content Placeholder 2"/>
          <p:cNvSpPr>
            <a:spLocks noGrp="1"/>
          </p:cNvSpPr>
          <p:nvPr>
            <p:ph sz="quarter" idx="10"/>
          </p:nvPr>
        </p:nvSpPr>
        <p:spPr>
          <a:xfrm>
            <a:off x="539496" y="1435608"/>
            <a:ext cx="4416552" cy="3977640"/>
          </a:xfrm>
        </p:spPr>
        <p:txBody>
          <a:bodyPr vert="horz" lIns="91440" tIns="45720" rIns="91440" bIns="45720" rtlCol="0">
            <a:normAutofit/>
          </a:bodyPr>
          <a:lstStyle>
            <a:lvl1pPr>
              <a:defRPr lang="en-US" sz="1200" smtClean="0">
                <a:solidFill>
                  <a:schemeClr val="tx1">
                    <a:lumMod val="75000"/>
                    <a:lumOff val="25000"/>
                  </a:schemeClr>
                </a:solidFill>
              </a:defRPr>
            </a:lvl1pPr>
            <a:lvl2pPr>
              <a:defRPr lang="en-US" sz="1200" smtClean="0">
                <a:solidFill>
                  <a:schemeClr val="tx1">
                    <a:lumMod val="75000"/>
                    <a:lumOff val="25000"/>
                  </a:schemeClr>
                </a:solidFill>
              </a:defRPr>
            </a:lvl2pPr>
            <a:lvl3pPr>
              <a:defRPr lang="en-US" sz="1200" smtClean="0">
                <a:solidFill>
                  <a:schemeClr val="tx1">
                    <a:lumMod val="75000"/>
                    <a:lumOff val="25000"/>
                  </a:schemeClr>
                </a:solidFill>
              </a:defRPr>
            </a:lvl3pPr>
            <a:lvl4pPr>
              <a:defRPr lang="en-US" sz="1200" smtClean="0">
                <a:solidFill>
                  <a:schemeClr val="tx1">
                    <a:lumMod val="75000"/>
                    <a:lumOff val="25000"/>
                  </a:schemeClr>
                </a:solidFill>
              </a:defRPr>
            </a:lvl4pPr>
            <a:lvl5pPr>
              <a:defRPr lang="en-US" sz="1200">
                <a:solidFill>
                  <a:schemeClr val="tx1">
                    <a:lumMod val="75000"/>
                    <a:lumOff val="25000"/>
                  </a:schemeClr>
                </a:solidFill>
              </a:defRPr>
            </a:lvl5pPr>
          </a:lstStyle>
          <a:p>
            <a:pPr marL="0" lvl="0" indent="0">
              <a:lnSpc>
                <a:spcPct val="150000"/>
              </a:lnSpc>
              <a:spcBef>
                <a:spcPts val="1000"/>
              </a:spcBef>
              <a:spcAft>
                <a:spcPts val="1200"/>
              </a:spcAft>
              <a:buNone/>
            </a:pPr>
            <a:r>
              <a:rPr lang="en-US"/>
              <a:t>Edit Master text styles</a:t>
            </a:r>
          </a:p>
          <a:p>
            <a:pPr marL="0" lvl="1" indent="0">
              <a:lnSpc>
                <a:spcPct val="150000"/>
              </a:lnSpc>
              <a:spcBef>
                <a:spcPts val="1000"/>
              </a:spcBef>
              <a:spcAft>
                <a:spcPts val="1200"/>
              </a:spcAft>
              <a:buNone/>
            </a:pPr>
            <a:r>
              <a:rPr lang="en-US"/>
              <a:t>Second level</a:t>
            </a:r>
          </a:p>
          <a:p>
            <a:pPr marL="0" lvl="2" indent="0">
              <a:lnSpc>
                <a:spcPct val="150000"/>
              </a:lnSpc>
              <a:spcBef>
                <a:spcPts val="1000"/>
              </a:spcBef>
              <a:spcAft>
                <a:spcPts val="1200"/>
              </a:spcAft>
              <a:buNone/>
            </a:pPr>
            <a:r>
              <a:rPr lang="en-US"/>
              <a:t>Third level</a:t>
            </a:r>
          </a:p>
          <a:p>
            <a:pPr marL="0" lvl="3" indent="0">
              <a:lnSpc>
                <a:spcPct val="150000"/>
              </a:lnSpc>
              <a:spcBef>
                <a:spcPts val="1000"/>
              </a:spcBef>
              <a:spcAft>
                <a:spcPts val="1200"/>
              </a:spcAft>
              <a:buNone/>
            </a:pPr>
            <a:r>
              <a:rPr lang="en-US"/>
              <a:t>Fourth level</a:t>
            </a:r>
          </a:p>
          <a:p>
            <a:pPr marL="0" lvl="4" indent="0">
              <a:lnSpc>
                <a:spcPct val="150000"/>
              </a:lnSpc>
              <a:spcBef>
                <a:spcPts val="1000"/>
              </a:spcBef>
              <a:spcAft>
                <a:spcPts val="1200"/>
              </a:spcAft>
              <a:buNone/>
            </a:pPr>
            <a:r>
              <a:rPr lang="en-US"/>
              <a:t>Fifth level</a:t>
            </a:r>
            <a:endParaRPr lang="en-US" dirty="0"/>
          </a:p>
        </p:txBody>
      </p:sp>
      <p:sp>
        <p:nvSpPr>
          <p:cNvPr id="6" name="Date Placeholder 3"/>
          <p:cNvSpPr>
            <a:spLocks noGrp="1"/>
          </p:cNvSpPr>
          <p:nvPr>
            <p:ph type="dt" sz="half" idx="2"/>
          </p:nvPr>
        </p:nvSpPr>
        <p:spPr>
          <a:xfrm>
            <a:off x="539496" y="6203952"/>
            <a:ext cx="3276600" cy="365125"/>
          </a:xfrm>
          <a:prstGeom prst="rect">
            <a:avLst/>
          </a:prstGeom>
        </p:spPr>
        <p:txBody>
          <a:bodyPr vert="horz" lIns="91440" tIns="45720" rIns="91440" bIns="45720" rtlCol="0" anchor="ctr"/>
          <a:lstStyle>
            <a:lvl1pPr algn="l">
              <a:defRPr sz="1200" baseline="0">
                <a:solidFill>
                  <a:schemeClr val="tx1">
                    <a:lumMod val="65000"/>
                    <a:lumOff val="35000"/>
                  </a:schemeClr>
                </a:solidFill>
              </a:defRPr>
            </a:lvl1pPr>
          </a:lstStyle>
          <a:p>
            <a:fld id="{8BEEBAAA-29B5-4AF5-BC5F-7E580C29002D}" type="datetimeFigureOut">
              <a:rPr lang="en-US" smtClean="0"/>
              <a:pPr/>
              <a:t>12/2/2018</a:t>
            </a:fld>
            <a:endParaRPr lang="en-US" dirty="0"/>
          </a:p>
        </p:txBody>
      </p:sp>
      <p:sp>
        <p:nvSpPr>
          <p:cNvPr id="7" name="Footer Placeholder 4"/>
          <p:cNvSpPr>
            <a:spLocks noGrp="1"/>
          </p:cNvSpPr>
          <p:nvPr>
            <p:ph type="ftr" sz="quarter" idx="3"/>
          </p:nvPr>
        </p:nvSpPr>
        <p:spPr>
          <a:xfrm>
            <a:off x="4648200" y="6203952"/>
            <a:ext cx="2895600" cy="365125"/>
          </a:xfrm>
          <a:prstGeom prst="rect">
            <a:avLst/>
          </a:prstGeom>
        </p:spPr>
        <p:txBody>
          <a:bodyPr vert="horz" lIns="91440" tIns="45720" rIns="91440" bIns="45720" rtlCol="0" anchor="ctr"/>
          <a:lstStyle>
            <a:lvl1pPr algn="ctr">
              <a:defRPr sz="1200" baseline="0">
                <a:solidFill>
                  <a:schemeClr val="tx1">
                    <a:lumMod val="65000"/>
                    <a:lumOff val="35000"/>
                  </a:schemeClr>
                </a:solidFill>
              </a:defRPr>
            </a:lvl1pPr>
          </a:lstStyle>
          <a:p>
            <a:endParaRPr lang="en-US"/>
          </a:p>
        </p:txBody>
      </p:sp>
      <p:sp>
        <p:nvSpPr>
          <p:cNvPr id="8" name="Slide Number Placeholder 5"/>
          <p:cNvSpPr>
            <a:spLocks noGrp="1"/>
          </p:cNvSpPr>
          <p:nvPr>
            <p:ph type="sldNum" sz="quarter" idx="4"/>
          </p:nvPr>
        </p:nvSpPr>
        <p:spPr>
          <a:xfrm>
            <a:off x="8371926" y="6203952"/>
            <a:ext cx="3276600" cy="365125"/>
          </a:xfrm>
          <a:prstGeom prst="rect">
            <a:avLst/>
          </a:prstGeom>
        </p:spPr>
        <p:txBody>
          <a:bodyPr vert="horz" lIns="91440" tIns="45720" rIns="91440" bIns="45720" rtlCol="0" anchor="ctr"/>
          <a:lstStyle>
            <a:lvl1pPr algn="r">
              <a:defRPr sz="1200" baseline="0">
                <a:solidFill>
                  <a:schemeClr val="tx1">
                    <a:lumMod val="65000"/>
                    <a:lumOff val="35000"/>
                  </a:schemeClr>
                </a:solidFill>
              </a:defRPr>
            </a:lvl1pPr>
          </a:lstStyle>
          <a:p>
            <a:fld id="{9860EDB8-5305-433F-BE41-D7A86D811DB3}" type="slidenum">
              <a:rPr lang="en-US" smtClean="0"/>
              <a:pPr/>
              <a:t>‹#›</a:t>
            </a:fld>
            <a:endParaRPr lang="en-US" dirty="0"/>
          </a:p>
        </p:txBody>
      </p:sp>
    </p:spTree>
    <p:extLst>
      <p:ext uri="{BB962C8B-B14F-4D97-AF65-F5344CB8AC3E}">
        <p14:creationId xmlns:p14="http://schemas.microsoft.com/office/powerpoint/2010/main" val="21858365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9" name="Rectangle 8"/>
          <p:cNvSpPr/>
          <p:nvPr userDrawn="1"/>
        </p:nvSpPr>
        <p:spPr>
          <a:xfrm>
            <a:off x="254951" y="262784"/>
            <a:ext cx="11683049" cy="6332433"/>
          </a:xfrm>
          <a:prstGeom prst="rect">
            <a:avLst/>
          </a:prstGeom>
          <a:solidFill>
            <a:srgbClr val="F5F5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0" name="Rectangle 9"/>
          <p:cNvSpPr/>
          <p:nvPr userDrawn="1"/>
        </p:nvSpPr>
        <p:spPr bwMode="blackWhite">
          <a:xfrm>
            <a:off x="254950" y="262784"/>
            <a:ext cx="11682101" cy="2072643"/>
          </a:xfrm>
          <a:prstGeom prst="rect">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p:cNvSpPr>
            <a:spLocks noGrp="1"/>
          </p:cNvSpPr>
          <p:nvPr>
            <p:ph type="title"/>
          </p:nvPr>
        </p:nvSpPr>
        <p:spPr>
          <a:xfrm>
            <a:off x="521208" y="1536192"/>
            <a:ext cx="6876288" cy="640080"/>
          </a:xfrm>
        </p:spPr>
        <p:txBody>
          <a:bodyPr>
            <a:normAutofit/>
          </a:bodyPr>
          <a:lstStyle>
            <a:lvl1pPr>
              <a:defRPr sz="3600">
                <a:solidFill>
                  <a:schemeClr val="bg1"/>
                </a:solidFill>
              </a:defRPr>
            </a:lvl1pPr>
          </a:lstStyle>
          <a:p>
            <a:r>
              <a:rPr lang="en-US"/>
              <a:t>Click to edit Master title style</a:t>
            </a:r>
            <a:endParaRPr lang="en-US" dirty="0"/>
          </a:p>
        </p:txBody>
      </p:sp>
      <p:sp>
        <p:nvSpPr>
          <p:cNvPr id="7" name="Content Placeholder 6"/>
          <p:cNvSpPr>
            <a:spLocks noGrp="1"/>
          </p:cNvSpPr>
          <p:nvPr>
            <p:ph sz="quarter" idx="13"/>
          </p:nvPr>
        </p:nvSpPr>
        <p:spPr>
          <a:xfrm>
            <a:off x="539496" y="2560320"/>
            <a:ext cx="9445752" cy="3977640"/>
          </a:xfrm>
        </p:spPr>
        <p:txBody>
          <a:bodyPr vert="horz" lIns="91440" tIns="45720" rIns="91440" bIns="45720" rtlCol="0">
            <a:normAutofit/>
          </a:bodyPr>
          <a:lstStyle>
            <a:lvl1pPr>
              <a:defRPr lang="en-US" sz="2400" smtClean="0">
                <a:solidFill>
                  <a:schemeClr val="tx1">
                    <a:lumMod val="75000"/>
                    <a:lumOff val="25000"/>
                  </a:schemeClr>
                </a:solidFill>
                <a:latin typeface="+mj-lt"/>
              </a:defRPr>
            </a:lvl1pPr>
            <a:lvl2pPr>
              <a:defRPr lang="en-US" sz="1200" dirty="0" smtClean="0">
                <a:solidFill>
                  <a:schemeClr val="tx1">
                    <a:lumMod val="75000"/>
                    <a:lumOff val="25000"/>
                  </a:schemeClr>
                </a:solidFill>
              </a:defRPr>
            </a:lvl2pPr>
            <a:lvl3pPr>
              <a:defRPr lang="en-US" sz="1200" dirty="0" smtClean="0">
                <a:solidFill>
                  <a:schemeClr val="tx1">
                    <a:lumMod val="75000"/>
                    <a:lumOff val="25000"/>
                  </a:schemeClr>
                </a:solidFill>
              </a:defRPr>
            </a:lvl3pPr>
            <a:lvl4pPr>
              <a:defRPr lang="en-US" sz="1200" dirty="0" smtClean="0">
                <a:solidFill>
                  <a:schemeClr val="tx1">
                    <a:lumMod val="75000"/>
                    <a:lumOff val="25000"/>
                  </a:schemeClr>
                </a:solidFill>
              </a:defRPr>
            </a:lvl4pPr>
            <a:lvl5pPr>
              <a:defRPr lang="en-US" sz="1200" dirty="0">
                <a:solidFill>
                  <a:schemeClr val="tx1">
                    <a:lumMod val="75000"/>
                    <a:lumOff val="25000"/>
                  </a:schemeClr>
                </a:solidFill>
              </a:defRPr>
            </a:lvl5pPr>
          </a:lstStyle>
          <a:p>
            <a:pPr marL="0" lvl="0" indent="0">
              <a:lnSpc>
                <a:spcPct val="150000"/>
              </a:lnSpc>
              <a:spcBef>
                <a:spcPts val="1000"/>
              </a:spcBef>
              <a:spcAft>
                <a:spcPts val="1200"/>
              </a:spcAft>
              <a:buNone/>
            </a:pPr>
            <a:r>
              <a:rPr lang="en-US"/>
              <a:t>Edit Master text styles</a:t>
            </a:r>
          </a:p>
          <a:p>
            <a:pPr marL="0" lvl="1" indent="0">
              <a:lnSpc>
                <a:spcPct val="150000"/>
              </a:lnSpc>
              <a:spcBef>
                <a:spcPts val="1000"/>
              </a:spcBef>
              <a:spcAft>
                <a:spcPts val="1200"/>
              </a:spcAft>
              <a:buNone/>
            </a:pPr>
            <a:r>
              <a:rPr lang="en-US"/>
              <a:t>Second level</a:t>
            </a:r>
          </a:p>
          <a:p>
            <a:pPr marL="0" lvl="2" indent="0">
              <a:lnSpc>
                <a:spcPct val="150000"/>
              </a:lnSpc>
              <a:spcBef>
                <a:spcPts val="1000"/>
              </a:spcBef>
              <a:spcAft>
                <a:spcPts val="1200"/>
              </a:spcAft>
              <a:buNone/>
            </a:pPr>
            <a:r>
              <a:rPr lang="en-US"/>
              <a:t>Third level</a:t>
            </a:r>
          </a:p>
          <a:p>
            <a:pPr marL="0" lvl="3" indent="0">
              <a:lnSpc>
                <a:spcPct val="150000"/>
              </a:lnSpc>
              <a:spcBef>
                <a:spcPts val="1000"/>
              </a:spcBef>
              <a:spcAft>
                <a:spcPts val="1200"/>
              </a:spcAft>
              <a:buNone/>
            </a:pPr>
            <a:r>
              <a:rPr lang="en-US"/>
              <a:t>Fourth level</a:t>
            </a:r>
          </a:p>
          <a:p>
            <a:pPr marL="0" lvl="4" indent="0">
              <a:lnSpc>
                <a:spcPct val="150000"/>
              </a:lnSpc>
              <a:spcBef>
                <a:spcPts val="1000"/>
              </a:spcBef>
              <a:spcAft>
                <a:spcPts val="1200"/>
              </a:spcAft>
              <a:buNone/>
            </a:pPr>
            <a:r>
              <a:rPr lang="en-US"/>
              <a:t>Fifth level</a:t>
            </a:r>
            <a:endParaRPr lang="en-US" dirty="0"/>
          </a:p>
        </p:txBody>
      </p:sp>
    </p:spTree>
    <p:extLst>
      <p:ext uri="{BB962C8B-B14F-4D97-AF65-F5344CB8AC3E}">
        <p14:creationId xmlns:p14="http://schemas.microsoft.com/office/powerpoint/2010/main" val="133565553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userDrawn="1"/>
        </p:nvSpPr>
        <p:spPr>
          <a:xfrm>
            <a:off x="256032" y="265176"/>
            <a:ext cx="11683049" cy="6332433"/>
          </a:xfrm>
          <a:prstGeom prst="rect">
            <a:avLst/>
          </a:prstGeom>
          <a:solidFill>
            <a:srgbClr val="F5F5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nchorCtr="0"/>
          <a:lstStyle/>
          <a:p>
            <a:pPr algn="ctr"/>
            <a:endParaRPr lang="en-US" sz="1800" dirty="0"/>
          </a:p>
        </p:txBody>
      </p:sp>
      <p:sp>
        <p:nvSpPr>
          <p:cNvPr id="2" name="Title Placeholder 1"/>
          <p:cNvSpPr>
            <a:spLocks noGrp="1"/>
          </p:cNvSpPr>
          <p:nvPr>
            <p:ph type="title"/>
          </p:nvPr>
        </p:nvSpPr>
        <p:spPr>
          <a:xfrm>
            <a:off x="521208" y="448056"/>
            <a:ext cx="6876288" cy="640080"/>
          </a:xfrm>
          <a:prstGeom prst="rect">
            <a:avLst/>
          </a:prstGeom>
        </p:spPr>
        <p:txBody>
          <a:bodyPr vert="horz" lIns="91440" tIns="45720" rIns="91440" bIns="45720" rtlCol="0" anchor="b" anchorCtr="0">
            <a:normAutofit/>
          </a:bodyPr>
          <a:lstStyle/>
          <a:p>
            <a:r>
              <a:rPr lang="en-US"/>
              <a:t>Click to edit Master title style</a:t>
            </a:r>
            <a:endParaRPr lang="en-US" dirty="0"/>
          </a:p>
        </p:txBody>
      </p:sp>
      <p:sp>
        <p:nvSpPr>
          <p:cNvPr id="3" name="Text Placeholder 2"/>
          <p:cNvSpPr>
            <a:spLocks noGrp="1"/>
          </p:cNvSpPr>
          <p:nvPr>
            <p:ph type="body" idx="1"/>
          </p:nvPr>
        </p:nvSpPr>
        <p:spPr>
          <a:xfrm>
            <a:off x="539496" y="1435608"/>
            <a:ext cx="4416552" cy="3977640"/>
          </a:xfrm>
          <a:prstGeom prst="rect">
            <a:avLst/>
          </a:prstGeom>
        </p:spPr>
        <p:txBody>
          <a:bodyPr vert="horz" lIns="91440" tIns="45720" rIns="91440" bIns="45720" rtlCol="0">
            <a:normAutofit/>
          </a:bodyPr>
          <a:lstStyle/>
          <a:p>
            <a:pPr lvl="0"/>
            <a:r>
              <a:rPr lang="en-US" dirty="0"/>
              <a:t>Edit Master text styles</a:t>
            </a:r>
          </a:p>
          <a:p>
            <a:pPr marL="228600" lvl="0" indent="-228600" algn="l" defTabSz="914400" rtl="0" eaLnBrk="1" latinLnBrk="0" hangingPunct="1">
              <a:lnSpc>
                <a:spcPct val="90000"/>
              </a:lnSpc>
              <a:spcBef>
                <a:spcPct val="30000"/>
              </a:spcBef>
              <a:buFont typeface="Arial" panose="020B0604020202020204" pitchFamily="34" charset="0"/>
              <a:buChar char="•"/>
            </a:pPr>
            <a:r>
              <a:rPr lang="en-US" dirty="0"/>
              <a:t>Second level</a:t>
            </a:r>
          </a:p>
          <a:p>
            <a:pPr marL="685800" lvl="1" indent="-228600" algn="l" defTabSz="914400" rtl="0" eaLnBrk="1" latinLnBrk="0" hangingPunct="1">
              <a:lnSpc>
                <a:spcPct val="90000"/>
              </a:lnSpc>
              <a:spcBef>
                <a:spcPct val="30000"/>
              </a:spcBef>
              <a:buFont typeface="Arial" panose="020B0604020202020204" pitchFamily="34" charset="0"/>
              <a:buChar char="•"/>
            </a:pPr>
            <a:r>
              <a:rPr lang="en-US" dirty="0"/>
              <a:t>Third level</a:t>
            </a:r>
          </a:p>
          <a:p>
            <a:pPr marL="1143000" lvl="2" indent="-228600" algn="l" defTabSz="914400" rtl="0" eaLnBrk="1" latinLnBrk="0" hangingPunct="1">
              <a:lnSpc>
                <a:spcPct val="90000"/>
              </a:lnSpc>
              <a:spcBef>
                <a:spcPct val="30000"/>
              </a:spcBef>
              <a:buFont typeface="Arial" panose="020B0604020202020204" pitchFamily="34" charset="0"/>
              <a:buChar char="•"/>
            </a:pPr>
            <a:r>
              <a:rPr lang="en-US" dirty="0"/>
              <a:t>Fourth level</a:t>
            </a:r>
          </a:p>
          <a:p>
            <a:pPr marL="1600200" lvl="3" indent="-228600" algn="l" defTabSz="914400" rtl="0" eaLnBrk="1" latinLnBrk="0" hangingPunct="1">
              <a:lnSpc>
                <a:spcPct val="90000"/>
              </a:lnSpc>
              <a:spcBef>
                <a:spcPct val="30000"/>
              </a:spcBef>
              <a:buFont typeface="Arial" panose="020B0604020202020204" pitchFamily="34" charset="0"/>
              <a:buChar char="•"/>
            </a:pPr>
            <a:r>
              <a:rPr lang="en-US" dirty="0"/>
              <a:t>Fifth level</a:t>
            </a:r>
          </a:p>
        </p:txBody>
      </p:sp>
      <p:sp>
        <p:nvSpPr>
          <p:cNvPr id="4" name="Date Placeholder 3"/>
          <p:cNvSpPr>
            <a:spLocks noGrp="1"/>
          </p:cNvSpPr>
          <p:nvPr>
            <p:ph type="dt" sz="half" idx="2"/>
          </p:nvPr>
        </p:nvSpPr>
        <p:spPr>
          <a:xfrm>
            <a:off x="539496" y="6203952"/>
            <a:ext cx="3276600" cy="365125"/>
          </a:xfrm>
          <a:prstGeom prst="rect">
            <a:avLst/>
          </a:prstGeom>
        </p:spPr>
        <p:txBody>
          <a:bodyPr vert="horz" lIns="91440" tIns="45720" rIns="91440" bIns="45720" rtlCol="0" anchor="ctr"/>
          <a:lstStyle>
            <a:lvl1pPr algn="l">
              <a:defRPr sz="1200" baseline="0">
                <a:solidFill>
                  <a:schemeClr val="tx1">
                    <a:lumMod val="65000"/>
                    <a:lumOff val="35000"/>
                  </a:schemeClr>
                </a:solidFill>
              </a:defRPr>
            </a:lvl1pPr>
          </a:lstStyle>
          <a:p>
            <a:fld id="{8BEEBAAA-29B5-4AF5-BC5F-7E580C29002D}" type="datetimeFigureOut">
              <a:rPr lang="en-US" smtClean="0"/>
              <a:pPr/>
              <a:t>12/2/2018</a:t>
            </a:fld>
            <a:endParaRPr lang="en-US" dirty="0"/>
          </a:p>
        </p:txBody>
      </p:sp>
      <p:sp>
        <p:nvSpPr>
          <p:cNvPr id="5" name="Footer Placeholder 4"/>
          <p:cNvSpPr>
            <a:spLocks noGrp="1"/>
          </p:cNvSpPr>
          <p:nvPr>
            <p:ph type="ftr" sz="quarter" idx="3"/>
          </p:nvPr>
        </p:nvSpPr>
        <p:spPr>
          <a:xfrm>
            <a:off x="4648200" y="6203952"/>
            <a:ext cx="2895600" cy="365125"/>
          </a:xfrm>
          <a:prstGeom prst="rect">
            <a:avLst/>
          </a:prstGeom>
        </p:spPr>
        <p:txBody>
          <a:bodyPr vert="horz" lIns="91440" tIns="45720" rIns="91440" bIns="45720" rtlCol="0" anchor="ctr"/>
          <a:lstStyle>
            <a:lvl1pPr algn="ctr">
              <a:defRPr sz="1200" baseline="0">
                <a:solidFill>
                  <a:schemeClr val="tx1">
                    <a:lumMod val="65000"/>
                    <a:lumOff val="35000"/>
                  </a:schemeClr>
                </a:solidFill>
              </a:defRPr>
            </a:lvl1pPr>
          </a:lstStyle>
          <a:p>
            <a:endParaRPr lang="en-US"/>
          </a:p>
        </p:txBody>
      </p:sp>
      <p:sp>
        <p:nvSpPr>
          <p:cNvPr id="6" name="Slide Number Placeholder 5"/>
          <p:cNvSpPr>
            <a:spLocks noGrp="1"/>
          </p:cNvSpPr>
          <p:nvPr>
            <p:ph type="sldNum" sz="quarter" idx="4"/>
          </p:nvPr>
        </p:nvSpPr>
        <p:spPr>
          <a:xfrm>
            <a:off x="8375904" y="6203952"/>
            <a:ext cx="3276600" cy="365125"/>
          </a:xfrm>
          <a:prstGeom prst="rect">
            <a:avLst/>
          </a:prstGeom>
        </p:spPr>
        <p:txBody>
          <a:bodyPr vert="horz" lIns="91440" tIns="45720" rIns="91440" bIns="45720" rtlCol="0" anchor="ctr"/>
          <a:lstStyle>
            <a:lvl1pPr algn="r">
              <a:defRPr sz="1200" baseline="0">
                <a:solidFill>
                  <a:schemeClr val="tx1">
                    <a:lumMod val="65000"/>
                    <a:lumOff val="35000"/>
                  </a:schemeClr>
                </a:solidFill>
              </a:defRPr>
            </a:lvl1pPr>
          </a:lstStyle>
          <a:p>
            <a:fld id="{9860EDB8-5305-433F-BE41-D7A86D811DB3}" type="slidenum">
              <a:rPr lang="en-US" smtClean="0"/>
              <a:pPr/>
              <a:t>‹#›</a:t>
            </a:fld>
            <a:endParaRPr lang="en-US"/>
          </a:p>
        </p:txBody>
      </p:sp>
      <p:cxnSp>
        <p:nvCxnSpPr>
          <p:cNvPr id="8" name="Straight Connector 7"/>
          <p:cNvCxnSpPr/>
          <p:nvPr userDrawn="1"/>
        </p:nvCxnSpPr>
        <p:spPr>
          <a:xfrm>
            <a:off x="604434" y="1196392"/>
            <a:ext cx="10983132" cy="0"/>
          </a:xfrm>
          <a:prstGeom prst="line">
            <a:avLst/>
          </a:prstGeom>
          <a:ln w="25400">
            <a:solidFill>
              <a:srgbClr val="D2472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4675494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Lst>
  <p:txStyles>
    <p:titleStyle>
      <a:lvl1pPr algn="l" defTabSz="914400" rtl="0" eaLnBrk="1" latinLnBrk="0" hangingPunct="1">
        <a:spcBef>
          <a:spcPct val="0"/>
        </a:spcBef>
        <a:buNone/>
        <a:defRPr sz="2800" kern="1200">
          <a:solidFill>
            <a:schemeClr val="tx1"/>
          </a:solidFill>
          <a:latin typeface="+mj-lt"/>
          <a:ea typeface="+mj-ea"/>
          <a:cs typeface="+mj-cs"/>
        </a:defRPr>
      </a:lvl1pPr>
    </p:titleStyle>
    <p:bodyStyle>
      <a:lvl1pPr marL="0" indent="0" algn="l" defTabSz="914400" rtl="0" eaLnBrk="1" latinLnBrk="0" hangingPunct="1">
        <a:lnSpc>
          <a:spcPct val="150000"/>
        </a:lnSpc>
        <a:spcBef>
          <a:spcPts val="1000"/>
        </a:spcBef>
        <a:spcAft>
          <a:spcPts val="1200"/>
        </a:spcAft>
        <a:buFontTx/>
        <a:buNone/>
        <a:defRPr lang="en-US" sz="1200" kern="1200" dirty="0">
          <a:solidFill>
            <a:schemeClr val="tx1"/>
          </a:solidFill>
          <a:latin typeface="+mn-lt"/>
          <a:ea typeface="+mn-ea"/>
          <a:cs typeface="+mn-cs"/>
        </a:defRPr>
      </a:lvl1pPr>
      <a:lvl2pPr marL="2286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a:solidFill>
            <a:schemeClr val="tx1"/>
          </a:solidFill>
          <a:latin typeface="+mn-lt"/>
          <a:ea typeface="+mn-ea"/>
          <a:cs typeface="+mn-cs"/>
        </a:defRPr>
      </a:lvl2pPr>
      <a:lvl3pPr marL="6858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a:solidFill>
            <a:schemeClr val="tx1"/>
          </a:solidFill>
          <a:latin typeface="+mn-lt"/>
          <a:ea typeface="+mn-ea"/>
          <a:cs typeface="+mn-cs"/>
        </a:defRPr>
      </a:lvl3pPr>
      <a:lvl4pPr marL="11430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4pPr>
      <a:lvl5pPr marL="16002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5pPr>
      <a:lvl6pPr marL="20574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6pPr>
      <a:lvl7pPr marL="25146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7pPr>
      <a:lvl8pPr marL="29718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8pPr>
      <a:lvl9pPr marL="3429000" indent="-228600" algn="l" defTabSz="914400" rtl="0" eaLnBrk="1" latinLnBrk="0" hangingPunct="1">
        <a:lnSpc>
          <a:spcPct val="90000"/>
        </a:lnSpc>
        <a:spcBef>
          <a:spcPct val="30000"/>
        </a:spcBef>
        <a:buFont typeface="Arial" panose="020B0604020202020204" pitchFamily="34" charset="0"/>
        <a:buNone/>
        <a:defRPr sz="12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6.png"/></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19.xml.rels><?xml version="1.0" encoding="UTF-8" standalone="yes"?>
<Relationships xmlns="http://schemas.openxmlformats.org/package/2006/relationships"><Relationship Id="rId3" Type="http://schemas.openxmlformats.org/officeDocument/2006/relationships/image" Target="../media/image24.emf"/><Relationship Id="rId2" Type="http://schemas.openxmlformats.org/officeDocument/2006/relationships/image" Target="../media/image23.png"/><Relationship Id="rId1" Type="http://schemas.openxmlformats.org/officeDocument/2006/relationships/slideLayout" Target="../slideLayouts/slideLayout2.xml"/><Relationship Id="rId5" Type="http://schemas.openxmlformats.org/officeDocument/2006/relationships/image" Target="../media/image26.png"/><Relationship Id="rId4" Type="http://schemas.openxmlformats.org/officeDocument/2006/relationships/image" Target="../media/image25.png"/></Relationships>
</file>

<file path=ppt/slides/_rels/slide20.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hyperlink" Target="http://go.microsoft.com/fwlink/?LinkId=617172" TargetMode="External"/><Relationship Id="rId7" Type="http://schemas.openxmlformats.org/officeDocument/2006/relationships/image" Target="../media/image29.PNG"/><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image" Target="../media/image28.png"/><Relationship Id="rId5" Type="http://schemas.openxmlformats.org/officeDocument/2006/relationships/hyperlink" Target="https://go.microsoft.com/fwlink/?linkid=854609" TargetMode="External"/><Relationship Id="rId4" Type="http://schemas.openxmlformats.org/officeDocument/2006/relationships/hyperlink" Target="http://go.microsoft.com/fwlink/?LinkId=62332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838200" y="1164324"/>
            <a:ext cx="10515600" cy="2387600"/>
          </a:xfrm>
          <a:solidFill>
            <a:schemeClr val="tx1">
              <a:lumMod val="50000"/>
              <a:lumOff val="50000"/>
            </a:schemeClr>
          </a:solidFill>
        </p:spPr>
        <p:txBody>
          <a:bodyPr anchor="ctr" anchorCtr="0">
            <a:normAutofit/>
          </a:bodyPr>
          <a:lstStyle/>
          <a:p>
            <a:r>
              <a:rPr lang="en-US" sz="6600" dirty="0">
                <a:solidFill>
                  <a:schemeClr val="bg1"/>
                </a:solidFill>
              </a:rPr>
              <a:t>Contribution to Sustainability</a:t>
            </a:r>
          </a:p>
        </p:txBody>
      </p:sp>
      <p:sp>
        <p:nvSpPr>
          <p:cNvPr id="3" name="Subtitle 2"/>
          <p:cNvSpPr>
            <a:spLocks noGrp="1"/>
          </p:cNvSpPr>
          <p:nvPr>
            <p:ph type="subTitle" idx="4294967295"/>
          </p:nvPr>
        </p:nvSpPr>
        <p:spPr>
          <a:xfrm>
            <a:off x="1024433" y="4030385"/>
            <a:ext cx="9582736" cy="1137793"/>
          </a:xfrm>
          <a:solidFill>
            <a:schemeClr val="bg2">
              <a:lumMod val="50000"/>
            </a:schemeClr>
          </a:solidFill>
        </p:spPr>
        <p:txBody>
          <a:bodyPr>
            <a:noAutofit/>
          </a:bodyPr>
          <a:lstStyle/>
          <a:p>
            <a:pPr marL="0" indent="0" algn="just">
              <a:buNone/>
            </a:pPr>
            <a:r>
              <a:rPr lang="en-US" sz="5400" dirty="0">
                <a:solidFill>
                  <a:schemeClr val="bg1"/>
                </a:solidFill>
                <a:latin typeface="+mj-lt"/>
              </a:rPr>
              <a:t>                 BMSP4003</a:t>
            </a:r>
          </a:p>
        </p:txBody>
      </p:sp>
    </p:spTree>
    <p:extLst>
      <p:ext uri="{BB962C8B-B14F-4D97-AF65-F5344CB8AC3E}">
        <p14:creationId xmlns:p14="http://schemas.microsoft.com/office/powerpoint/2010/main" val="24718077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bg/>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
                                        </p:tgtEl>
                                        <p:attrNameLst>
                                          <p:attrName>style.visibility</p:attrName>
                                        </p:attrNameLst>
                                      </p:cBhvr>
                                      <p:to>
                                        <p:strVal val="visible"/>
                                      </p:to>
                                    </p:set>
                                    <p:animEffect transition="in" filter="fade">
                                      <p:cBhvr>
                                        <p:cTn id="19" dur="1000"/>
                                        <p:tgtEl>
                                          <p:spTgt spid="2"/>
                                        </p:tgtEl>
                                      </p:cBhvr>
                                    </p:animEffect>
                                    <p:anim calcmode="lin" valueType="num">
                                      <p:cBhvr>
                                        <p:cTn id="20" dur="1000" fill="hold"/>
                                        <p:tgtEl>
                                          <p:spTgt spid="2"/>
                                        </p:tgtEl>
                                        <p:attrNameLst>
                                          <p:attrName>ppt_x</p:attrName>
                                        </p:attrNameLst>
                                      </p:cBhvr>
                                      <p:tavLst>
                                        <p:tav tm="0">
                                          <p:val>
                                            <p:strVal val="#ppt_x"/>
                                          </p:val>
                                        </p:tav>
                                        <p:tav tm="100000">
                                          <p:val>
                                            <p:strVal val="#ppt_x"/>
                                          </p:val>
                                        </p:tav>
                                      </p:tavLst>
                                    </p:anim>
                                    <p:anim calcmode="lin" valueType="num">
                                      <p:cBhvr>
                                        <p:cTn id="21"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5F99F6-E228-410C-9E69-A979273B3399}"/>
              </a:ext>
            </a:extLst>
          </p:cNvPr>
          <p:cNvSpPr>
            <a:spLocks noGrp="1"/>
          </p:cNvSpPr>
          <p:nvPr>
            <p:ph type="title"/>
          </p:nvPr>
        </p:nvSpPr>
        <p:spPr>
          <a:xfrm>
            <a:off x="858130" y="1575582"/>
            <a:ext cx="10381956" cy="4153486"/>
          </a:xfrm>
        </p:spPr>
        <p:txBody>
          <a:bodyPr>
            <a:normAutofit/>
          </a:bodyPr>
          <a:lstStyle/>
          <a:p>
            <a:pPr algn="ctr"/>
            <a:r>
              <a:rPr lang="en-GB" sz="4400" dirty="0">
                <a:latin typeface="Brush Script MT" panose="03060802040406070304" pitchFamily="66" charset="0"/>
              </a:rPr>
              <a:t>“Never doubt that a small group of thoughtful, committed citizens can change the world; indeed it is the only thing that ever has.”</a:t>
            </a:r>
            <a:br>
              <a:rPr lang="en-GB" dirty="0"/>
            </a:br>
            <a:br>
              <a:rPr lang="en-GB" dirty="0"/>
            </a:br>
            <a:r>
              <a:rPr lang="en-GB" b="1" dirty="0"/>
              <a:t>American cultural anthropologist Margret Mead</a:t>
            </a:r>
          </a:p>
        </p:txBody>
      </p:sp>
    </p:spTree>
    <p:extLst>
      <p:ext uri="{BB962C8B-B14F-4D97-AF65-F5344CB8AC3E}">
        <p14:creationId xmlns:p14="http://schemas.microsoft.com/office/powerpoint/2010/main" val="22546522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8E775B5-16E6-4E9E-B0B8-C3C71F24166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207741"/>
            <a:ext cx="13673797" cy="7889895"/>
          </a:xfrm>
          <a:prstGeom prst="rect">
            <a:avLst/>
          </a:prstGeom>
        </p:spPr>
      </p:pic>
      <p:sp>
        <p:nvSpPr>
          <p:cNvPr id="5" name="TextBox 4">
            <a:extLst>
              <a:ext uri="{FF2B5EF4-FFF2-40B4-BE49-F238E27FC236}">
                <a16:creationId xmlns:a16="http://schemas.microsoft.com/office/drawing/2014/main" id="{2ED210BA-0C45-4613-A353-CC883DB8F8DA}"/>
              </a:ext>
            </a:extLst>
          </p:cNvPr>
          <p:cNvSpPr txBox="1"/>
          <p:nvPr/>
        </p:nvSpPr>
        <p:spPr>
          <a:xfrm>
            <a:off x="1334598" y="5050302"/>
            <a:ext cx="9522803" cy="1077218"/>
          </a:xfrm>
          <a:prstGeom prst="rect">
            <a:avLst/>
          </a:prstGeom>
          <a:noFill/>
        </p:spPr>
        <p:txBody>
          <a:bodyPr wrap="square" rtlCol="0">
            <a:spAutoFit/>
          </a:bodyPr>
          <a:lstStyle/>
          <a:p>
            <a:pPr algn="ctr"/>
            <a:r>
              <a:rPr lang="en-GB" sz="3200" dirty="0"/>
              <a:t>Have you ever thought about the sustainability of life saving medicines?</a:t>
            </a:r>
          </a:p>
        </p:txBody>
      </p:sp>
    </p:spTree>
    <p:extLst>
      <p:ext uri="{BB962C8B-B14F-4D97-AF65-F5344CB8AC3E}">
        <p14:creationId xmlns:p14="http://schemas.microsoft.com/office/powerpoint/2010/main" val="20838586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1270C65-788D-4B54-B1A4-140AC797977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36099" y="414447"/>
            <a:ext cx="6274190" cy="6029105"/>
          </a:xfrm>
          <a:prstGeom prst="rect">
            <a:avLst/>
          </a:prstGeom>
        </p:spPr>
      </p:pic>
      <p:sp>
        <p:nvSpPr>
          <p:cNvPr id="5" name="TextBox 4">
            <a:extLst>
              <a:ext uri="{FF2B5EF4-FFF2-40B4-BE49-F238E27FC236}">
                <a16:creationId xmlns:a16="http://schemas.microsoft.com/office/drawing/2014/main" id="{C449BCFB-9C20-4292-A109-DE1903857309}"/>
              </a:ext>
            </a:extLst>
          </p:cNvPr>
          <p:cNvSpPr txBox="1"/>
          <p:nvPr/>
        </p:nvSpPr>
        <p:spPr>
          <a:xfrm>
            <a:off x="6949441" y="414447"/>
            <a:ext cx="4806460" cy="5816977"/>
          </a:xfrm>
          <a:prstGeom prst="rect">
            <a:avLst/>
          </a:prstGeom>
          <a:solidFill>
            <a:schemeClr val="bg1"/>
          </a:solidFill>
        </p:spPr>
        <p:txBody>
          <a:bodyPr wrap="square" rtlCol="0">
            <a:spAutoFit/>
          </a:bodyPr>
          <a:lstStyle/>
          <a:p>
            <a:pPr algn="ctr"/>
            <a:r>
              <a:rPr lang="en-GB" sz="2800" dirty="0"/>
              <a:t>Penicillin has saved the lives of millions around the world.</a:t>
            </a:r>
          </a:p>
          <a:p>
            <a:pPr algn="ctr"/>
            <a:endParaRPr lang="en-GB" sz="2800" dirty="0"/>
          </a:p>
          <a:p>
            <a:pPr algn="ctr"/>
            <a:endParaRPr lang="en-GB" sz="2800" dirty="0"/>
          </a:p>
          <a:p>
            <a:pPr algn="ctr"/>
            <a:r>
              <a:rPr lang="en-GB" sz="2800" dirty="0"/>
              <a:t>But is it a sustainable method of treatment?</a:t>
            </a:r>
          </a:p>
          <a:p>
            <a:pPr algn="ctr"/>
            <a:endParaRPr lang="en-GB" sz="2800" dirty="0"/>
          </a:p>
          <a:p>
            <a:pPr algn="ctr"/>
            <a:endParaRPr lang="en-GB" sz="2800" dirty="0"/>
          </a:p>
          <a:p>
            <a:pPr algn="ctr"/>
            <a:endParaRPr lang="en-GB" sz="2800" dirty="0"/>
          </a:p>
          <a:p>
            <a:pPr algn="ctr"/>
            <a:r>
              <a:rPr lang="en-GB" sz="2800" dirty="0"/>
              <a:t>Over 70 years ago Sir Alexander Fleming predicted a post antibiotic era</a:t>
            </a:r>
            <a:r>
              <a:rPr lang="en-GB" dirty="0"/>
              <a:t>.</a:t>
            </a:r>
          </a:p>
          <a:p>
            <a:endParaRPr lang="en-GB" dirty="0"/>
          </a:p>
          <a:p>
            <a:endParaRPr lang="en-GB" dirty="0"/>
          </a:p>
        </p:txBody>
      </p:sp>
    </p:spTree>
    <p:extLst>
      <p:ext uri="{BB962C8B-B14F-4D97-AF65-F5344CB8AC3E}">
        <p14:creationId xmlns:p14="http://schemas.microsoft.com/office/powerpoint/2010/main" val="18970634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C940BD0-273C-401E-99EB-31717084604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1926" y="406220"/>
            <a:ext cx="4170412" cy="6045560"/>
          </a:xfrm>
          <a:prstGeom prst="rect">
            <a:avLst/>
          </a:prstGeom>
        </p:spPr>
      </p:pic>
      <p:sp>
        <p:nvSpPr>
          <p:cNvPr id="5" name="TextBox 4">
            <a:extLst>
              <a:ext uri="{FF2B5EF4-FFF2-40B4-BE49-F238E27FC236}">
                <a16:creationId xmlns:a16="http://schemas.microsoft.com/office/drawing/2014/main" id="{570349B2-2D75-4CB8-9E67-2BDACB1F02D0}"/>
              </a:ext>
            </a:extLst>
          </p:cNvPr>
          <p:cNvSpPr txBox="1"/>
          <p:nvPr/>
        </p:nvSpPr>
        <p:spPr>
          <a:xfrm>
            <a:off x="5580185" y="703384"/>
            <a:ext cx="5392615" cy="5109091"/>
          </a:xfrm>
          <a:prstGeom prst="rect">
            <a:avLst/>
          </a:prstGeom>
          <a:solidFill>
            <a:schemeClr val="bg1"/>
          </a:solidFill>
        </p:spPr>
        <p:txBody>
          <a:bodyPr wrap="square" rtlCol="0">
            <a:spAutoFit/>
          </a:bodyPr>
          <a:lstStyle/>
          <a:p>
            <a:pPr algn="ctr"/>
            <a:r>
              <a:rPr lang="en-GB" sz="4400" dirty="0"/>
              <a:t>Fleming was knighted in 1944</a:t>
            </a:r>
          </a:p>
          <a:p>
            <a:pPr algn="ctr"/>
            <a:r>
              <a:rPr lang="en-GB" sz="4400" dirty="0"/>
              <a:t>and awarded a Nobel prize in 1945.</a:t>
            </a:r>
          </a:p>
          <a:p>
            <a:pPr algn="ctr"/>
            <a:r>
              <a:rPr lang="en-GB" sz="4400" dirty="0"/>
              <a:t>But he did not achieve all this alone..</a:t>
            </a:r>
          </a:p>
          <a:p>
            <a:endParaRPr lang="en-GB" dirty="0"/>
          </a:p>
        </p:txBody>
      </p:sp>
    </p:spTree>
    <p:extLst>
      <p:ext uri="{BB962C8B-B14F-4D97-AF65-F5344CB8AC3E}">
        <p14:creationId xmlns:p14="http://schemas.microsoft.com/office/powerpoint/2010/main" val="29239292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1000"/>
                                        <p:tgtEl>
                                          <p:spTgt spid="5">
                                            <p:txEl>
                                              <p:pRg st="1" end="1"/>
                                            </p:txEl>
                                          </p:spTgt>
                                        </p:tgtEl>
                                      </p:cBhvr>
                                    </p:animEffect>
                                    <p:anim calcmode="lin" valueType="num">
                                      <p:cBhvr>
                                        <p:cTn id="13"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1000"/>
                                        <p:tgtEl>
                                          <p:spTgt spid="5">
                                            <p:txEl>
                                              <p:pRg st="2" end="2"/>
                                            </p:txEl>
                                          </p:spTgt>
                                        </p:tgtEl>
                                      </p:cBhvr>
                                    </p:animEffect>
                                    <p:anim calcmode="lin" valueType="num">
                                      <p:cBhvr>
                                        <p:cTn id="18"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4E0CC2A-29AD-4971-8814-CF323947792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7736" y="698225"/>
            <a:ext cx="5144086" cy="5013258"/>
          </a:xfrm>
          <a:prstGeom prst="rect">
            <a:avLst/>
          </a:prstGeom>
        </p:spPr>
      </p:pic>
      <p:sp>
        <p:nvSpPr>
          <p:cNvPr id="5" name="TextBox 4">
            <a:extLst>
              <a:ext uri="{FF2B5EF4-FFF2-40B4-BE49-F238E27FC236}">
                <a16:creationId xmlns:a16="http://schemas.microsoft.com/office/drawing/2014/main" id="{9FBDD6F0-E692-4865-B684-331783A1CFCF}"/>
              </a:ext>
            </a:extLst>
          </p:cNvPr>
          <p:cNvSpPr txBox="1"/>
          <p:nvPr/>
        </p:nvSpPr>
        <p:spPr>
          <a:xfrm>
            <a:off x="6096000" y="900332"/>
            <a:ext cx="5537982" cy="3970318"/>
          </a:xfrm>
          <a:prstGeom prst="rect">
            <a:avLst/>
          </a:prstGeom>
          <a:solidFill>
            <a:schemeClr val="bg1"/>
          </a:solidFill>
        </p:spPr>
        <p:txBody>
          <a:bodyPr wrap="square" rtlCol="0">
            <a:spAutoFit/>
          </a:bodyPr>
          <a:lstStyle/>
          <a:p>
            <a:pPr algn="ctr"/>
            <a:r>
              <a:rPr lang="en-GB" sz="3600" dirty="0"/>
              <a:t>Fleming was born into a Scottish farming family on the 6</a:t>
            </a:r>
            <a:r>
              <a:rPr lang="en-GB" sz="3600" baseline="30000" dirty="0"/>
              <a:t>th</a:t>
            </a:r>
            <a:r>
              <a:rPr lang="en-GB" sz="3600" dirty="0"/>
              <a:t> of August 1881. He was educated in Scotland  where he earned a two year scholarship at Kilmarnock Academy.</a:t>
            </a:r>
          </a:p>
        </p:txBody>
      </p:sp>
    </p:spTree>
    <p:extLst>
      <p:ext uri="{BB962C8B-B14F-4D97-AF65-F5344CB8AC3E}">
        <p14:creationId xmlns:p14="http://schemas.microsoft.com/office/powerpoint/2010/main" val="7383924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5E29758-1433-4E1D-BBD9-21272EB86D7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1465" y="587326"/>
            <a:ext cx="5411372" cy="5683348"/>
          </a:xfrm>
          <a:prstGeom prst="rect">
            <a:avLst/>
          </a:prstGeom>
        </p:spPr>
      </p:pic>
      <p:sp>
        <p:nvSpPr>
          <p:cNvPr id="5" name="TextBox 4">
            <a:extLst>
              <a:ext uri="{FF2B5EF4-FFF2-40B4-BE49-F238E27FC236}">
                <a16:creationId xmlns:a16="http://schemas.microsoft.com/office/drawing/2014/main" id="{5E663BA9-196C-4E0C-906E-0450D34DE00D}"/>
              </a:ext>
            </a:extLst>
          </p:cNvPr>
          <p:cNvSpPr txBox="1"/>
          <p:nvPr/>
        </p:nvSpPr>
        <p:spPr>
          <a:xfrm>
            <a:off x="6096000" y="611912"/>
            <a:ext cx="5608320" cy="5693866"/>
          </a:xfrm>
          <a:prstGeom prst="rect">
            <a:avLst/>
          </a:prstGeom>
          <a:solidFill>
            <a:schemeClr val="bg1"/>
          </a:solidFill>
        </p:spPr>
        <p:txBody>
          <a:bodyPr wrap="square" rtlCol="0">
            <a:spAutoFit/>
          </a:bodyPr>
          <a:lstStyle/>
          <a:p>
            <a:pPr algn="ctr"/>
            <a:r>
              <a:rPr lang="en-GB" sz="2800" dirty="0"/>
              <a:t>Fleming eventually went on to move to London and live with his brother. </a:t>
            </a:r>
          </a:p>
          <a:p>
            <a:pPr algn="ctr"/>
            <a:endParaRPr lang="en-GB" sz="2800" dirty="0"/>
          </a:p>
          <a:p>
            <a:pPr algn="ctr"/>
            <a:r>
              <a:rPr lang="en-GB" sz="2800" dirty="0"/>
              <a:t>There he attended The Royal Polytechnic Institution before finding employment as a shipping officer. </a:t>
            </a:r>
          </a:p>
          <a:p>
            <a:pPr algn="ctr"/>
            <a:endParaRPr lang="en-GB" sz="2800" dirty="0"/>
          </a:p>
          <a:p>
            <a:pPr algn="ctr"/>
            <a:r>
              <a:rPr lang="en-GB" sz="2800" dirty="0"/>
              <a:t>It was an unexpected inheritance from his late uncle that enabled him to enrol at St. Mary’s Medical School at London University.</a:t>
            </a:r>
          </a:p>
        </p:txBody>
      </p:sp>
    </p:spTree>
    <p:extLst>
      <p:ext uri="{BB962C8B-B14F-4D97-AF65-F5344CB8AC3E}">
        <p14:creationId xmlns:p14="http://schemas.microsoft.com/office/powerpoint/2010/main" val="18651950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anim calcmode="lin" valueType="num">
                                      <p:cBhvr additive="base">
                                        <p:cTn id="13"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anim calcmode="lin" valueType="num">
                                      <p:cBhvr additive="base">
                                        <p:cTn id="19"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688E0A5-78CF-407C-81DF-DDD444E5D5AE}"/>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59060" y="222748"/>
            <a:ext cx="11712545" cy="6412503"/>
          </a:xfrm>
          <a:prstGeom prst="rect">
            <a:avLst/>
          </a:prstGeom>
        </p:spPr>
      </p:pic>
      <p:sp>
        <p:nvSpPr>
          <p:cNvPr id="2" name="TextBox 1">
            <a:extLst>
              <a:ext uri="{FF2B5EF4-FFF2-40B4-BE49-F238E27FC236}">
                <a16:creationId xmlns:a16="http://schemas.microsoft.com/office/drawing/2014/main" id="{86050ACC-1CB7-477C-BC67-653D2B5BB819}"/>
              </a:ext>
            </a:extLst>
          </p:cNvPr>
          <p:cNvSpPr txBox="1"/>
          <p:nvPr/>
        </p:nvSpPr>
        <p:spPr>
          <a:xfrm>
            <a:off x="877330" y="5239265"/>
            <a:ext cx="10330248" cy="1200329"/>
          </a:xfrm>
          <a:prstGeom prst="rect">
            <a:avLst/>
          </a:prstGeom>
          <a:noFill/>
        </p:spPr>
        <p:txBody>
          <a:bodyPr wrap="square" rtlCol="0">
            <a:spAutoFit/>
          </a:bodyPr>
          <a:lstStyle/>
          <a:p>
            <a:pPr algn="ctr"/>
            <a:r>
              <a:rPr lang="en-GB" sz="2400" dirty="0">
                <a:solidFill>
                  <a:schemeClr val="bg1"/>
                </a:solidFill>
              </a:rPr>
              <a:t>After working many years to find a drug that could kill bacteria, Fleming discovered penicillin quite by accident when he observed mould on his dirty dishes at home.</a:t>
            </a:r>
          </a:p>
        </p:txBody>
      </p:sp>
    </p:spTree>
    <p:extLst>
      <p:ext uri="{BB962C8B-B14F-4D97-AF65-F5344CB8AC3E}">
        <p14:creationId xmlns:p14="http://schemas.microsoft.com/office/powerpoint/2010/main" val="586613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DEC1262-D00D-4C48-A380-BF43F954E03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3555" y="335364"/>
            <a:ext cx="5365725" cy="6187271"/>
          </a:xfrm>
          <a:prstGeom prst="rect">
            <a:avLst/>
          </a:prstGeom>
        </p:spPr>
      </p:pic>
      <p:sp>
        <p:nvSpPr>
          <p:cNvPr id="2" name="TextBox 1">
            <a:extLst>
              <a:ext uri="{FF2B5EF4-FFF2-40B4-BE49-F238E27FC236}">
                <a16:creationId xmlns:a16="http://schemas.microsoft.com/office/drawing/2014/main" id="{DFE6A458-D35D-45C6-B133-517941D4F523}"/>
              </a:ext>
            </a:extLst>
          </p:cNvPr>
          <p:cNvSpPr txBox="1"/>
          <p:nvPr/>
        </p:nvSpPr>
        <p:spPr>
          <a:xfrm>
            <a:off x="5968313" y="582547"/>
            <a:ext cx="5365725" cy="5632311"/>
          </a:xfrm>
          <a:prstGeom prst="rect">
            <a:avLst/>
          </a:prstGeom>
          <a:noFill/>
        </p:spPr>
        <p:txBody>
          <a:bodyPr wrap="square" rtlCol="0">
            <a:spAutoFit/>
          </a:bodyPr>
          <a:lstStyle/>
          <a:p>
            <a:pPr algn="ctr"/>
            <a:r>
              <a:rPr lang="en-GB" sz="2000" dirty="0">
                <a:solidFill>
                  <a:schemeClr val="bg1"/>
                </a:solidFill>
              </a:rPr>
              <a:t>Doctor Howard Florey, a professor of pathology at Oxford University came across Fleming’s paper on penicillin mould. </a:t>
            </a:r>
          </a:p>
          <a:p>
            <a:pPr algn="ctr"/>
            <a:endParaRPr lang="en-GB" sz="2000" dirty="0">
              <a:solidFill>
                <a:schemeClr val="bg1"/>
              </a:solidFill>
            </a:endParaRPr>
          </a:p>
          <a:p>
            <a:pPr algn="ctr"/>
            <a:r>
              <a:rPr lang="en-GB" sz="2000" dirty="0">
                <a:solidFill>
                  <a:schemeClr val="bg1"/>
                </a:solidFill>
              </a:rPr>
              <a:t>Florey then embarked on the work of extracting the penicillium and studying its antibacterial action. </a:t>
            </a:r>
          </a:p>
          <a:p>
            <a:pPr algn="ctr"/>
            <a:endParaRPr lang="en-GB" sz="2000" dirty="0">
              <a:solidFill>
                <a:schemeClr val="bg1"/>
              </a:solidFill>
            </a:endParaRPr>
          </a:p>
          <a:p>
            <a:pPr algn="ctr"/>
            <a:endParaRPr lang="en-GB" sz="2000" dirty="0">
              <a:solidFill>
                <a:schemeClr val="bg1"/>
              </a:solidFill>
            </a:endParaRPr>
          </a:p>
          <a:p>
            <a:pPr algn="ctr"/>
            <a:r>
              <a:rPr lang="en-GB" sz="2000" dirty="0">
                <a:solidFill>
                  <a:schemeClr val="bg1"/>
                </a:solidFill>
              </a:rPr>
              <a:t>Florey also employed a gifted biochemist by the name of Doctor Ernst Chain.</a:t>
            </a:r>
          </a:p>
          <a:p>
            <a:pPr algn="ctr"/>
            <a:endParaRPr lang="en-GB" sz="2000" dirty="0">
              <a:solidFill>
                <a:schemeClr val="bg1"/>
              </a:solidFill>
            </a:endParaRPr>
          </a:p>
          <a:p>
            <a:pPr algn="ctr"/>
            <a:endParaRPr lang="en-GB" sz="2000" dirty="0">
              <a:solidFill>
                <a:schemeClr val="bg1"/>
              </a:solidFill>
            </a:endParaRPr>
          </a:p>
          <a:p>
            <a:pPr algn="ctr"/>
            <a:r>
              <a:rPr lang="en-GB" sz="2000" dirty="0">
                <a:solidFill>
                  <a:schemeClr val="bg1"/>
                </a:solidFill>
              </a:rPr>
              <a:t>Another key participant in the development of what was to be widely referred to as the new ‘Wonder Drug’ was Doctor Norman Heatley although Heatley did not receive a Nobel Prize.</a:t>
            </a:r>
          </a:p>
        </p:txBody>
      </p:sp>
    </p:spTree>
    <p:extLst>
      <p:ext uri="{BB962C8B-B14F-4D97-AF65-F5344CB8AC3E}">
        <p14:creationId xmlns:p14="http://schemas.microsoft.com/office/powerpoint/2010/main" val="3751326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anim calcmode="lin" valueType="num">
                                      <p:cBhvr additive="base">
                                        <p:cTn id="13"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5" end="5"/>
                                            </p:txEl>
                                          </p:spTgt>
                                        </p:tgtEl>
                                        <p:attrNameLst>
                                          <p:attrName>style.visibility</p:attrName>
                                        </p:attrNameLst>
                                      </p:cBhvr>
                                      <p:to>
                                        <p:strVal val="visible"/>
                                      </p:to>
                                    </p:set>
                                    <p:anim calcmode="lin" valueType="num">
                                      <p:cBhvr additive="base">
                                        <p:cTn id="19"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nodeType="clickEffect">
                                  <p:stCondLst>
                                    <p:cond delay="0"/>
                                  </p:stCondLst>
                                  <p:childTnLst>
                                    <p:set>
                                      <p:cBhvr>
                                        <p:cTn id="24" dur="1" fill="hold">
                                          <p:stCondLst>
                                            <p:cond delay="0"/>
                                          </p:stCondLst>
                                        </p:cTn>
                                        <p:tgtEl>
                                          <p:spTgt spid="2">
                                            <p:txEl>
                                              <p:pRg st="8" end="8"/>
                                            </p:txEl>
                                          </p:spTgt>
                                        </p:tgtEl>
                                        <p:attrNameLst>
                                          <p:attrName>style.visibility</p:attrName>
                                        </p:attrNameLst>
                                      </p:cBhvr>
                                      <p:to>
                                        <p:strVal val="visible"/>
                                      </p:to>
                                    </p:set>
                                    <p:animEffect transition="in" filter="fade">
                                      <p:cBhvr>
                                        <p:cTn id="25" dur="1000"/>
                                        <p:tgtEl>
                                          <p:spTgt spid="2">
                                            <p:txEl>
                                              <p:pRg st="8" end="8"/>
                                            </p:txEl>
                                          </p:spTgt>
                                        </p:tgtEl>
                                      </p:cBhvr>
                                    </p:animEffect>
                                    <p:anim calcmode="lin" valueType="num">
                                      <p:cBhvr>
                                        <p:cTn id="26" dur="1000" fill="hold"/>
                                        <p:tgtEl>
                                          <p:spTgt spid="2">
                                            <p:txEl>
                                              <p:pRg st="8" end="8"/>
                                            </p:txEl>
                                          </p:spTgt>
                                        </p:tgtEl>
                                        <p:attrNameLst>
                                          <p:attrName>ppt_x</p:attrName>
                                        </p:attrNameLst>
                                      </p:cBhvr>
                                      <p:tavLst>
                                        <p:tav tm="0">
                                          <p:val>
                                            <p:strVal val="#ppt_x"/>
                                          </p:val>
                                        </p:tav>
                                        <p:tav tm="100000">
                                          <p:val>
                                            <p:strVal val="#ppt_x"/>
                                          </p:val>
                                        </p:tav>
                                      </p:tavLst>
                                    </p:anim>
                                    <p:anim calcmode="lin" valueType="num">
                                      <p:cBhvr>
                                        <p:cTn id="27" dur="1000" fill="hold"/>
                                        <p:tgtEl>
                                          <p:spTgt spid="2">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E70DEB3-C58D-4433-BD03-7A2585D7204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0"/>
            <a:ext cx="12070080" cy="6858000"/>
          </a:xfrm>
          <a:prstGeom prst="rect">
            <a:avLst/>
          </a:prstGeom>
        </p:spPr>
      </p:pic>
      <p:sp>
        <p:nvSpPr>
          <p:cNvPr id="3" name="TextBox 2">
            <a:extLst>
              <a:ext uri="{FF2B5EF4-FFF2-40B4-BE49-F238E27FC236}">
                <a16:creationId xmlns:a16="http://schemas.microsoft.com/office/drawing/2014/main" id="{870A2D92-7FCC-49A5-B6DC-8350F68000D0}"/>
              </a:ext>
            </a:extLst>
          </p:cNvPr>
          <p:cNvSpPr txBox="1"/>
          <p:nvPr/>
        </p:nvSpPr>
        <p:spPr>
          <a:xfrm>
            <a:off x="121919" y="1197620"/>
            <a:ext cx="3337973" cy="4462760"/>
          </a:xfrm>
          <a:prstGeom prst="rect">
            <a:avLst/>
          </a:prstGeom>
          <a:noFill/>
        </p:spPr>
        <p:txBody>
          <a:bodyPr wrap="square" rtlCol="0">
            <a:spAutoFit/>
          </a:bodyPr>
          <a:lstStyle/>
          <a:p>
            <a:r>
              <a:rPr lang="en-GB" sz="2800" dirty="0">
                <a:solidFill>
                  <a:schemeClr val="bg1"/>
                </a:solidFill>
              </a:rPr>
              <a:t>It was during his speech when accepting the Nobel Prize in 1945 that Fleming warned of the dangers that the overuse of penicillin could lead to bacterial resistance</a:t>
            </a:r>
            <a:r>
              <a:rPr lang="en-GB" sz="3200" dirty="0">
                <a:solidFill>
                  <a:schemeClr val="bg1"/>
                </a:solidFill>
              </a:rPr>
              <a:t>. </a:t>
            </a:r>
          </a:p>
        </p:txBody>
      </p:sp>
    </p:spTree>
    <p:extLst>
      <p:ext uri="{BB962C8B-B14F-4D97-AF65-F5344CB8AC3E}">
        <p14:creationId xmlns:p14="http://schemas.microsoft.com/office/powerpoint/2010/main" val="29123185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F7F7D56-F540-4D92-B23C-3D67B27151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8954" y="24713"/>
            <a:ext cx="12449908" cy="6858000"/>
          </a:xfrm>
          <a:prstGeom prst="rect">
            <a:avLst/>
          </a:prstGeom>
        </p:spPr>
      </p:pic>
      <p:sp>
        <p:nvSpPr>
          <p:cNvPr id="2" name="TextBox 1">
            <a:extLst>
              <a:ext uri="{FF2B5EF4-FFF2-40B4-BE49-F238E27FC236}">
                <a16:creationId xmlns:a16="http://schemas.microsoft.com/office/drawing/2014/main" id="{42D4A505-E794-4648-91C3-0E70B56B52DC}"/>
              </a:ext>
            </a:extLst>
          </p:cNvPr>
          <p:cNvSpPr txBox="1"/>
          <p:nvPr/>
        </p:nvSpPr>
        <p:spPr>
          <a:xfrm>
            <a:off x="5128054" y="0"/>
            <a:ext cx="6697362" cy="1569660"/>
          </a:xfrm>
          <a:prstGeom prst="rect">
            <a:avLst/>
          </a:prstGeom>
          <a:noFill/>
        </p:spPr>
        <p:txBody>
          <a:bodyPr wrap="square" rtlCol="0">
            <a:spAutoFit/>
          </a:bodyPr>
          <a:lstStyle/>
          <a:p>
            <a:pPr algn="just"/>
            <a:r>
              <a:rPr lang="en-GB" sz="2400" dirty="0"/>
              <a:t>Fleming warned that despite the initial and obvious benefits of his discovery, it could eventually become ineffective against certain strains of bacteria if not properly controlled.</a:t>
            </a:r>
          </a:p>
        </p:txBody>
      </p:sp>
    </p:spTree>
    <p:extLst>
      <p:ext uri="{BB962C8B-B14F-4D97-AF65-F5344CB8AC3E}">
        <p14:creationId xmlns:p14="http://schemas.microsoft.com/office/powerpoint/2010/main" val="36404789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DE98A83-6501-45C9-A5F9-6178F75A870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4204" y="256735"/>
            <a:ext cx="11783592" cy="6344529"/>
          </a:xfrm>
          <a:prstGeom prst="rect">
            <a:avLst/>
          </a:prstGeom>
        </p:spPr>
      </p:pic>
      <p:sp>
        <p:nvSpPr>
          <p:cNvPr id="2" name="TextBox 1">
            <a:extLst>
              <a:ext uri="{FF2B5EF4-FFF2-40B4-BE49-F238E27FC236}">
                <a16:creationId xmlns:a16="http://schemas.microsoft.com/office/drawing/2014/main" id="{547E1F5D-1301-4601-8215-CF6605641180}"/>
              </a:ext>
            </a:extLst>
          </p:cNvPr>
          <p:cNvSpPr txBox="1"/>
          <p:nvPr/>
        </p:nvSpPr>
        <p:spPr>
          <a:xfrm>
            <a:off x="1713470" y="5498757"/>
            <a:ext cx="8258432" cy="1569660"/>
          </a:xfrm>
          <a:prstGeom prst="rect">
            <a:avLst/>
          </a:prstGeom>
          <a:noFill/>
        </p:spPr>
        <p:txBody>
          <a:bodyPr wrap="square" rtlCol="0">
            <a:spAutoFit/>
          </a:bodyPr>
          <a:lstStyle/>
          <a:p>
            <a:pPr algn="ctr"/>
            <a:r>
              <a:rPr lang="en-GB" sz="2400" dirty="0"/>
              <a:t>As time progresses the effectiveness of antibiotics is decreasing in both humans and animals. This is a result of their overuse. </a:t>
            </a:r>
          </a:p>
          <a:p>
            <a:endParaRPr lang="en-GB" sz="2400" dirty="0"/>
          </a:p>
        </p:txBody>
      </p:sp>
    </p:spTree>
    <p:extLst>
      <p:ext uri="{BB962C8B-B14F-4D97-AF65-F5344CB8AC3E}">
        <p14:creationId xmlns:p14="http://schemas.microsoft.com/office/powerpoint/2010/main" val="32326243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6562D94-ABEC-4DC4-AFFE-5378B16CEF0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5672" y="351692"/>
            <a:ext cx="4316665" cy="6182681"/>
          </a:xfrm>
          <a:prstGeom prst="rect">
            <a:avLst/>
          </a:prstGeom>
        </p:spPr>
      </p:pic>
      <p:sp>
        <p:nvSpPr>
          <p:cNvPr id="2" name="TextBox 1">
            <a:extLst>
              <a:ext uri="{FF2B5EF4-FFF2-40B4-BE49-F238E27FC236}">
                <a16:creationId xmlns:a16="http://schemas.microsoft.com/office/drawing/2014/main" id="{369FC654-D0FE-468F-A2B4-458916570215}"/>
              </a:ext>
            </a:extLst>
          </p:cNvPr>
          <p:cNvSpPr txBox="1"/>
          <p:nvPr/>
        </p:nvSpPr>
        <p:spPr>
          <a:xfrm>
            <a:off x="4992130" y="729049"/>
            <a:ext cx="6771502" cy="5355312"/>
          </a:xfrm>
          <a:prstGeom prst="rect">
            <a:avLst/>
          </a:prstGeom>
          <a:noFill/>
        </p:spPr>
        <p:txBody>
          <a:bodyPr wrap="square" rtlCol="0">
            <a:spAutoFit/>
          </a:bodyPr>
          <a:lstStyle/>
          <a:p>
            <a:r>
              <a:rPr lang="en-GB" sz="3600" dirty="0">
                <a:solidFill>
                  <a:schemeClr val="bg1"/>
                </a:solidFill>
              </a:rPr>
              <a:t>“It would be an appalling thing if, as a consequence of its misuse, the population might, in a period of years, receive no advantage at all from it (penicillin) because it would have developed resistance in those who take it” </a:t>
            </a:r>
          </a:p>
          <a:p>
            <a:endParaRPr lang="en-GB" sz="3600" dirty="0">
              <a:solidFill>
                <a:schemeClr val="bg1"/>
              </a:solidFill>
            </a:endParaRPr>
          </a:p>
          <a:p>
            <a:pPr algn="ctr"/>
            <a:r>
              <a:rPr lang="en-GB" dirty="0">
                <a:solidFill>
                  <a:schemeClr val="bg1"/>
                </a:solidFill>
              </a:rPr>
              <a:t>Aneurin Bevan 1947</a:t>
            </a:r>
          </a:p>
        </p:txBody>
      </p:sp>
    </p:spTree>
    <p:extLst>
      <p:ext uri="{BB962C8B-B14F-4D97-AF65-F5344CB8AC3E}">
        <p14:creationId xmlns:p14="http://schemas.microsoft.com/office/powerpoint/2010/main" val="22867608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anim calcmode="lin" valueType="num">
                                      <p:cBhvr additive="base">
                                        <p:cTn id="13"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01E9479-0F9E-4436-B70D-DB49402275F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61166" y="360485"/>
            <a:ext cx="7069667" cy="3817620"/>
          </a:xfrm>
          <a:prstGeom prst="rect">
            <a:avLst/>
          </a:prstGeom>
        </p:spPr>
      </p:pic>
      <p:sp>
        <p:nvSpPr>
          <p:cNvPr id="2" name="TextBox 1">
            <a:extLst>
              <a:ext uri="{FF2B5EF4-FFF2-40B4-BE49-F238E27FC236}">
                <a16:creationId xmlns:a16="http://schemas.microsoft.com/office/drawing/2014/main" id="{E019CBBD-1EBD-4751-9DBA-8116630B9626}"/>
              </a:ext>
            </a:extLst>
          </p:cNvPr>
          <p:cNvSpPr txBox="1"/>
          <p:nvPr/>
        </p:nvSpPr>
        <p:spPr>
          <a:xfrm>
            <a:off x="2376616" y="4448432"/>
            <a:ext cx="7438767" cy="1815882"/>
          </a:xfrm>
          <a:prstGeom prst="rect">
            <a:avLst/>
          </a:prstGeom>
          <a:noFill/>
        </p:spPr>
        <p:txBody>
          <a:bodyPr wrap="square" rtlCol="0">
            <a:spAutoFit/>
          </a:bodyPr>
          <a:lstStyle/>
          <a:p>
            <a:pPr algn="ctr"/>
            <a:r>
              <a:rPr lang="en-GB" sz="2800" dirty="0">
                <a:solidFill>
                  <a:schemeClr val="bg1"/>
                </a:solidFill>
              </a:rPr>
              <a:t>Sir Alexander Fleming  will remain one of a small group of people who made a positive global contribution to medicine for the benefit of mankind.</a:t>
            </a:r>
          </a:p>
        </p:txBody>
      </p:sp>
    </p:spTree>
    <p:extLst>
      <p:ext uri="{BB962C8B-B14F-4D97-AF65-F5344CB8AC3E}">
        <p14:creationId xmlns:p14="http://schemas.microsoft.com/office/powerpoint/2010/main" val="883296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latin typeface="Segoe UI Light" panose="020B0502040204020203" pitchFamily="34" charset="0"/>
                <a:cs typeface="Segoe UI Light" panose="020B0502040204020203" pitchFamily="34" charset="0"/>
              </a:rPr>
              <a:t>How to use PowerPoint Designer</a:t>
            </a:r>
          </a:p>
        </p:txBody>
      </p:sp>
      <p:sp>
        <p:nvSpPr>
          <p:cNvPr id="25" name="Content Placeholder 17"/>
          <p:cNvSpPr txBox="1">
            <a:spLocks/>
          </p:cNvSpPr>
          <p:nvPr/>
        </p:nvSpPr>
        <p:spPr>
          <a:xfrm>
            <a:off x="541609" y="1455491"/>
            <a:ext cx="5110161" cy="471149"/>
          </a:xfrm>
          <a:prstGeom prst="rect">
            <a:avLst/>
          </a:prstGeom>
        </p:spPr>
        <p:txBody>
          <a:bodyPr vert="horz" lIns="91440" tIns="45720" rIns="91440" bIns="45720" rtlCol="0">
            <a:norm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marL="0" indent="0">
              <a:spcAft>
                <a:spcPts val="2000"/>
              </a:spcAft>
              <a:buNone/>
            </a:pPr>
            <a:r>
              <a:rPr lang="en-US" dirty="0">
                <a:latin typeface="Segoe UI" panose="020B0502040204020203" pitchFamily="34" charset="0"/>
                <a:cs typeface="Segoe UI" panose="020B0502040204020203" pitchFamily="34" charset="0"/>
              </a:rPr>
              <a:t>How it works:</a:t>
            </a:r>
          </a:p>
        </p:txBody>
      </p:sp>
      <p:grpSp>
        <p:nvGrpSpPr>
          <p:cNvPr id="18" name="Group 17" descr="Small circle with number 1 inside  indicating step 1"/>
          <p:cNvGrpSpPr/>
          <p:nvPr/>
        </p:nvGrpSpPr>
        <p:grpSpPr bwMode="blackWhite">
          <a:xfrm>
            <a:off x="531552" y="1917997"/>
            <a:ext cx="558179" cy="409838"/>
            <a:chOff x="6953426" y="711274"/>
            <a:chExt cx="558179" cy="409838"/>
          </a:xfrm>
        </p:grpSpPr>
        <p:sp>
          <p:nvSpPr>
            <p:cNvPr id="19" name="Oval 18" descr="Small circle"/>
            <p:cNvSpPr/>
            <p:nvPr/>
          </p:nvSpPr>
          <p:spPr bwMode="blackWhite">
            <a:xfrm>
              <a:off x="7025069" y="711274"/>
              <a:ext cx="409838" cy="409838"/>
            </a:xfrm>
            <a:prstGeom prst="ellipse">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TextBox 19" descr="Number 1"/>
            <p:cNvSpPr txBox="1">
              <a:spLocks noChangeAspect="1"/>
            </p:cNvSpPr>
            <p:nvPr/>
          </p:nvSpPr>
          <p:spPr bwMode="blackWhite">
            <a:xfrm>
              <a:off x="6953426" y="727564"/>
              <a:ext cx="558179" cy="369332"/>
            </a:xfrm>
            <a:prstGeom prst="rect">
              <a:avLst/>
            </a:prstGeom>
            <a:noFill/>
          </p:spPr>
          <p:txBody>
            <a:bodyPr wrap="square" rtlCol="0">
              <a:spAutoFit/>
            </a:bodyPr>
            <a:lstStyle/>
            <a:p>
              <a:pPr algn="ctr"/>
              <a:r>
                <a:rPr lang="en-US" dirty="0">
                  <a:solidFill>
                    <a:schemeClr val="bg1"/>
                  </a:solidFill>
                  <a:latin typeface="Segoe UI Semibold" panose="020B0702040204020203" pitchFamily="34" charset="0"/>
                  <a:cs typeface="Segoe UI Semibold" panose="020B0702040204020203" pitchFamily="34" charset="0"/>
                </a:rPr>
                <a:t>1</a:t>
              </a:r>
            </a:p>
          </p:txBody>
        </p:sp>
      </p:grpSp>
      <p:sp>
        <p:nvSpPr>
          <p:cNvPr id="21" name="Content Placeholder 17"/>
          <p:cNvSpPr txBox="1">
            <a:spLocks/>
          </p:cNvSpPr>
          <p:nvPr/>
        </p:nvSpPr>
        <p:spPr>
          <a:xfrm>
            <a:off x="1056513" y="1958189"/>
            <a:ext cx="4585731" cy="596551"/>
          </a:xfrm>
          <a:prstGeom prst="rect">
            <a:avLst/>
          </a:prstGeom>
        </p:spPr>
        <p:txBody>
          <a:bodyPr vert="horz" lIns="91440" tIns="45720" rIns="91440" bIns="45720" rtlCol="0">
            <a:norm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marL="0" lvl="0" indent="0">
              <a:spcAft>
                <a:spcPts val="600"/>
              </a:spcAft>
              <a:buNone/>
              <a:defRPr/>
            </a:pPr>
            <a:r>
              <a:rPr lang="en-US" dirty="0">
                <a:solidFill>
                  <a:prstClr val="black">
                    <a:lumMod val="75000"/>
                    <a:lumOff val="25000"/>
                  </a:prstClr>
                </a:solidFill>
                <a:latin typeface="Segoe UI" panose="020B0502040204020203" pitchFamily="34" charset="0"/>
                <a:cs typeface="Segoe UI" panose="020B0502040204020203" pitchFamily="34" charset="0"/>
              </a:rPr>
              <a:t>Start a new presentation by going to </a:t>
            </a:r>
            <a:r>
              <a:rPr lang="en-US" dirty="0">
                <a:solidFill>
                  <a:srgbClr val="D24726"/>
                </a:solidFill>
                <a:latin typeface="Segoe UI Semibold" panose="020B0702040204020203" pitchFamily="34" charset="0"/>
                <a:cs typeface="Segoe UI Semibold" panose="020B0702040204020203" pitchFamily="34" charset="0"/>
              </a:rPr>
              <a:t>File</a:t>
            </a:r>
            <a:r>
              <a:rPr lang="en-US" dirty="0">
                <a:solidFill>
                  <a:prstClr val="black">
                    <a:lumMod val="75000"/>
                    <a:lumOff val="25000"/>
                  </a:prstClr>
                </a:solidFill>
                <a:cs typeface="Segoe UI"/>
              </a:rPr>
              <a:t> &gt; </a:t>
            </a:r>
            <a:r>
              <a:rPr lang="en-US" dirty="0">
                <a:solidFill>
                  <a:srgbClr val="D24726"/>
                </a:solidFill>
                <a:latin typeface="Segoe UI Semibold" panose="020B0702040204020203" pitchFamily="34" charset="0"/>
                <a:cs typeface="Segoe UI Semibold" panose="020B0702040204020203" pitchFamily="34" charset="0"/>
              </a:rPr>
              <a:t>New</a:t>
            </a:r>
            <a:r>
              <a:rPr lang="en-US" dirty="0">
                <a:solidFill>
                  <a:prstClr val="black">
                    <a:lumMod val="75000"/>
                    <a:lumOff val="25000"/>
                  </a:prstClr>
                </a:solidFill>
                <a:cs typeface="Segoe UI"/>
              </a:rPr>
              <a:t> &gt; </a:t>
            </a:r>
            <a:r>
              <a:rPr lang="en-US" dirty="0">
                <a:solidFill>
                  <a:srgbClr val="D24726"/>
                </a:solidFill>
                <a:latin typeface="Segoe UI Semibold" panose="020B0702040204020203" pitchFamily="34" charset="0"/>
                <a:cs typeface="Segoe UI Semibold" panose="020B0702040204020203" pitchFamily="34" charset="0"/>
              </a:rPr>
              <a:t>Blank</a:t>
            </a:r>
            <a:r>
              <a:rPr lang="en-US" dirty="0">
                <a:solidFill>
                  <a:prstClr val="black">
                    <a:lumMod val="75000"/>
                    <a:lumOff val="25000"/>
                  </a:prstClr>
                </a:solidFill>
                <a:cs typeface="Segoe UI"/>
              </a:rPr>
              <a:t> </a:t>
            </a:r>
            <a:r>
              <a:rPr lang="en-US" dirty="0">
                <a:solidFill>
                  <a:srgbClr val="D24726"/>
                </a:solidFill>
                <a:latin typeface="Segoe UI Semibold" panose="020B0702040204020203" pitchFamily="34" charset="0"/>
                <a:cs typeface="Segoe UI Semibold" panose="020B0702040204020203" pitchFamily="34" charset="0"/>
              </a:rPr>
              <a:t>Presentation</a:t>
            </a:r>
            <a:r>
              <a:rPr lang="en-US" dirty="0">
                <a:solidFill>
                  <a:prstClr val="black">
                    <a:lumMod val="75000"/>
                    <a:lumOff val="25000"/>
                  </a:prstClr>
                </a:solidFill>
                <a:cs typeface="Segoe UI"/>
              </a:rPr>
              <a:t>.</a:t>
            </a:r>
          </a:p>
        </p:txBody>
      </p:sp>
      <p:grpSp>
        <p:nvGrpSpPr>
          <p:cNvPr id="33" name="Group 32" descr="Small circle with number 2 inside  indicating step 2"/>
          <p:cNvGrpSpPr/>
          <p:nvPr/>
        </p:nvGrpSpPr>
        <p:grpSpPr bwMode="blackWhite">
          <a:xfrm>
            <a:off x="531552" y="2804257"/>
            <a:ext cx="558179" cy="409838"/>
            <a:chOff x="6953426" y="711274"/>
            <a:chExt cx="558179" cy="409838"/>
          </a:xfrm>
        </p:grpSpPr>
        <p:sp>
          <p:nvSpPr>
            <p:cNvPr id="34" name="Oval 33" descr="Small circle"/>
            <p:cNvSpPr/>
            <p:nvPr/>
          </p:nvSpPr>
          <p:spPr bwMode="blackWhite">
            <a:xfrm>
              <a:off x="7025069" y="711274"/>
              <a:ext cx="409838" cy="409838"/>
            </a:xfrm>
            <a:prstGeom prst="ellipse">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TextBox 34" descr="Number 2"/>
            <p:cNvSpPr txBox="1">
              <a:spLocks noChangeAspect="1"/>
            </p:cNvSpPr>
            <p:nvPr/>
          </p:nvSpPr>
          <p:spPr bwMode="blackWhite">
            <a:xfrm>
              <a:off x="6953426" y="727564"/>
              <a:ext cx="558179" cy="369332"/>
            </a:xfrm>
            <a:prstGeom prst="rect">
              <a:avLst/>
            </a:prstGeom>
            <a:noFill/>
          </p:spPr>
          <p:txBody>
            <a:bodyPr wrap="square" rtlCol="0">
              <a:spAutoFit/>
            </a:bodyPr>
            <a:lstStyle/>
            <a:p>
              <a:pPr algn="ctr"/>
              <a:r>
                <a:rPr lang="en-US" dirty="0">
                  <a:solidFill>
                    <a:schemeClr val="bg1"/>
                  </a:solidFill>
                  <a:latin typeface="Segoe UI Semibold" panose="020B0702040204020203" pitchFamily="34" charset="0"/>
                  <a:cs typeface="Segoe UI Semibold" panose="020B0702040204020203" pitchFamily="34" charset="0"/>
                </a:rPr>
                <a:t>2</a:t>
              </a:r>
            </a:p>
          </p:txBody>
        </p:sp>
      </p:grpSp>
      <p:sp>
        <p:nvSpPr>
          <p:cNvPr id="36" name="Content Placeholder 17"/>
          <p:cNvSpPr txBox="1">
            <a:spLocks/>
          </p:cNvSpPr>
          <p:nvPr/>
        </p:nvSpPr>
        <p:spPr>
          <a:xfrm>
            <a:off x="1056513" y="2844450"/>
            <a:ext cx="4504252" cy="1065817"/>
          </a:xfrm>
          <a:prstGeom prst="rect">
            <a:avLst/>
          </a:prstGeom>
        </p:spPr>
        <p:txBody>
          <a:bodyPr vert="horz" lIns="91440" tIns="45720" rIns="91440" bIns="45720" rtlCol="0">
            <a:norm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marL="0" lvl="0" indent="0">
              <a:spcAft>
                <a:spcPts val="2000"/>
              </a:spcAft>
              <a:buNone/>
              <a:defRPr/>
            </a:pPr>
            <a:r>
              <a:rPr lang="en-US" dirty="0">
                <a:solidFill>
                  <a:prstClr val="black">
                    <a:lumMod val="75000"/>
                    <a:lumOff val="25000"/>
                  </a:prstClr>
                </a:solidFill>
                <a:latin typeface="Segoe UI" panose="020B0502040204020203" pitchFamily="34" charset="0"/>
                <a:cs typeface="Segoe UI" panose="020B0502040204020203" pitchFamily="34" charset="0"/>
              </a:rPr>
              <a:t>On the very first slide, add a picture: Go to</a:t>
            </a:r>
            <a:r>
              <a:rPr lang="en-US" dirty="0">
                <a:solidFill>
                  <a:prstClr val="black">
                    <a:lumMod val="75000"/>
                    <a:lumOff val="25000"/>
                  </a:prstClr>
                </a:solidFill>
                <a:cs typeface="Segoe UI"/>
              </a:rPr>
              <a:t> </a:t>
            </a:r>
            <a:r>
              <a:rPr lang="en-US" dirty="0">
                <a:solidFill>
                  <a:srgbClr val="D24726"/>
                </a:solidFill>
                <a:latin typeface="Segoe UI Semibold" panose="020B0702040204020203" pitchFamily="34" charset="0"/>
                <a:cs typeface="Segoe UI Semibold" panose="020B0702040204020203" pitchFamily="34" charset="0"/>
              </a:rPr>
              <a:t>Insert</a:t>
            </a:r>
            <a:r>
              <a:rPr lang="en-US" dirty="0">
                <a:solidFill>
                  <a:prstClr val="black">
                    <a:lumMod val="75000"/>
                    <a:lumOff val="25000"/>
                  </a:prstClr>
                </a:solidFill>
                <a:cs typeface="Segoe UI"/>
              </a:rPr>
              <a:t> &gt; </a:t>
            </a:r>
            <a:r>
              <a:rPr lang="en-US" dirty="0">
                <a:solidFill>
                  <a:srgbClr val="D24726"/>
                </a:solidFill>
                <a:latin typeface="Segoe UI Semibold" panose="020B0702040204020203" pitchFamily="34" charset="0"/>
                <a:cs typeface="Segoe UI Semibold" panose="020B0702040204020203" pitchFamily="34" charset="0"/>
              </a:rPr>
              <a:t>Pictures</a:t>
            </a:r>
            <a:r>
              <a:rPr lang="en-US" dirty="0">
                <a:solidFill>
                  <a:prstClr val="black">
                    <a:lumMod val="75000"/>
                    <a:lumOff val="25000"/>
                  </a:prstClr>
                </a:solidFill>
                <a:cs typeface="Segoe UI"/>
              </a:rPr>
              <a:t> or </a:t>
            </a:r>
            <a:r>
              <a:rPr lang="en-US" dirty="0">
                <a:solidFill>
                  <a:srgbClr val="D24726"/>
                </a:solidFill>
                <a:latin typeface="Segoe UI Semibold" panose="020B0702040204020203" pitchFamily="34" charset="0"/>
                <a:cs typeface="Segoe UI Semibold" panose="020B0702040204020203" pitchFamily="34" charset="0"/>
              </a:rPr>
              <a:t>Insert</a:t>
            </a:r>
            <a:r>
              <a:rPr lang="en-US" dirty="0">
                <a:solidFill>
                  <a:prstClr val="black">
                    <a:lumMod val="75000"/>
                    <a:lumOff val="25000"/>
                  </a:prstClr>
                </a:solidFill>
                <a:cs typeface="Segoe UI"/>
              </a:rPr>
              <a:t> &gt; </a:t>
            </a:r>
            <a:r>
              <a:rPr lang="en-US" dirty="0">
                <a:solidFill>
                  <a:srgbClr val="D24726"/>
                </a:solidFill>
                <a:latin typeface="Segoe UI Semibold" panose="020B0702040204020203" pitchFamily="34" charset="0"/>
                <a:cs typeface="Segoe UI Semibold" panose="020B0702040204020203" pitchFamily="34" charset="0"/>
              </a:rPr>
              <a:t>Online</a:t>
            </a:r>
            <a:r>
              <a:rPr lang="en-US" dirty="0">
                <a:solidFill>
                  <a:prstClr val="black">
                    <a:lumMod val="75000"/>
                    <a:lumOff val="25000"/>
                  </a:prstClr>
                </a:solidFill>
                <a:cs typeface="Segoe UI"/>
              </a:rPr>
              <a:t> </a:t>
            </a:r>
            <a:r>
              <a:rPr lang="en-US" dirty="0">
                <a:solidFill>
                  <a:srgbClr val="D24726"/>
                </a:solidFill>
                <a:latin typeface="Segoe UI Semibold" panose="020B0702040204020203" pitchFamily="34" charset="0"/>
                <a:cs typeface="Segoe UI Semibold" panose="020B0702040204020203" pitchFamily="34" charset="0"/>
              </a:rPr>
              <a:t>Pictures</a:t>
            </a:r>
            <a:r>
              <a:rPr lang="en-US" dirty="0">
                <a:solidFill>
                  <a:prstClr val="black">
                    <a:lumMod val="75000"/>
                    <a:lumOff val="25000"/>
                  </a:prstClr>
                </a:solidFill>
                <a:cs typeface="Segoe UI"/>
              </a:rPr>
              <a:t> </a:t>
            </a:r>
            <a:r>
              <a:rPr lang="en-US" dirty="0">
                <a:solidFill>
                  <a:prstClr val="black">
                    <a:lumMod val="75000"/>
                    <a:lumOff val="25000"/>
                  </a:prstClr>
                </a:solidFill>
                <a:latin typeface="Segoe UI" panose="020B0502040204020203" pitchFamily="34" charset="0"/>
                <a:cs typeface="Segoe UI" panose="020B0502040204020203" pitchFamily="34" charset="0"/>
              </a:rPr>
              <a:t>and choose the picture.</a:t>
            </a:r>
            <a:br>
              <a:rPr lang="en-US" dirty="0">
                <a:solidFill>
                  <a:prstClr val="black">
                    <a:lumMod val="75000"/>
                    <a:lumOff val="25000"/>
                  </a:prstClr>
                </a:solidFill>
                <a:latin typeface="Segoe UI" panose="020B0502040204020203" pitchFamily="34" charset="0"/>
                <a:cs typeface="Segoe UI" panose="020B0502040204020203" pitchFamily="34" charset="0"/>
              </a:rPr>
            </a:br>
            <a:br>
              <a:rPr lang="en-US" dirty="0">
                <a:solidFill>
                  <a:prstClr val="black">
                    <a:lumMod val="75000"/>
                    <a:lumOff val="25000"/>
                  </a:prstClr>
                </a:solidFill>
                <a:cs typeface="Segoe UI"/>
              </a:rPr>
            </a:br>
            <a:r>
              <a:rPr lang="en-US" dirty="0">
                <a:solidFill>
                  <a:srgbClr val="D24726"/>
                </a:solidFill>
                <a:latin typeface="Segoe UI Semibold" panose="020B0702040204020203" pitchFamily="34" charset="0"/>
                <a:cs typeface="Segoe UI Semibold" panose="020B0702040204020203" pitchFamily="34" charset="0"/>
              </a:rPr>
              <a:t>Hint: </a:t>
            </a:r>
            <a:r>
              <a:rPr lang="en-US" dirty="0">
                <a:solidFill>
                  <a:prstClr val="black">
                    <a:lumMod val="75000"/>
                    <a:lumOff val="25000"/>
                  </a:prstClr>
                </a:solidFill>
                <a:latin typeface="Segoe UI" panose="020B0502040204020203" pitchFamily="34" charset="0"/>
                <a:cs typeface="Segoe UI" panose="020B0502040204020203" pitchFamily="34" charset="0"/>
              </a:rPr>
              <a:t>You need to be online when you add the picture.</a:t>
            </a:r>
          </a:p>
        </p:txBody>
      </p:sp>
      <p:pic>
        <p:nvPicPr>
          <p:cNvPr id="29" name="Picture 28" descr="Insert tab with option to insert picture"/>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880200" y="1455791"/>
            <a:ext cx="2795082" cy="1592728"/>
          </a:xfrm>
          <a:prstGeom prst="rect">
            <a:avLst/>
          </a:prstGeom>
        </p:spPr>
      </p:pic>
      <p:grpSp>
        <p:nvGrpSpPr>
          <p:cNvPr id="22" name="Group 21" descr="Small circle with number 3 inside  indicating step 3"/>
          <p:cNvGrpSpPr/>
          <p:nvPr/>
        </p:nvGrpSpPr>
        <p:grpSpPr bwMode="blackWhite">
          <a:xfrm>
            <a:off x="531552" y="4208299"/>
            <a:ext cx="558179" cy="409838"/>
            <a:chOff x="6953426" y="711274"/>
            <a:chExt cx="558179" cy="409838"/>
          </a:xfrm>
        </p:grpSpPr>
        <p:sp>
          <p:nvSpPr>
            <p:cNvPr id="24" name="Oval 23" descr="Small circle"/>
            <p:cNvSpPr/>
            <p:nvPr/>
          </p:nvSpPr>
          <p:spPr bwMode="blackWhite">
            <a:xfrm>
              <a:off x="7025069" y="711274"/>
              <a:ext cx="409838" cy="409838"/>
            </a:xfrm>
            <a:prstGeom prst="ellipse">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descr="Number 3"/>
            <p:cNvSpPr txBox="1">
              <a:spLocks noChangeAspect="1"/>
            </p:cNvSpPr>
            <p:nvPr/>
          </p:nvSpPr>
          <p:spPr bwMode="blackWhite">
            <a:xfrm>
              <a:off x="6953426" y="727564"/>
              <a:ext cx="558179" cy="369332"/>
            </a:xfrm>
            <a:prstGeom prst="rect">
              <a:avLst/>
            </a:prstGeom>
            <a:noFill/>
          </p:spPr>
          <p:txBody>
            <a:bodyPr wrap="square" rtlCol="0">
              <a:spAutoFit/>
            </a:bodyPr>
            <a:lstStyle/>
            <a:p>
              <a:pPr algn="ctr"/>
              <a:r>
                <a:rPr lang="en-US" dirty="0">
                  <a:solidFill>
                    <a:schemeClr val="bg1"/>
                  </a:solidFill>
                  <a:latin typeface="Segoe UI Semibold" panose="020B0702040204020203" pitchFamily="34" charset="0"/>
                  <a:cs typeface="Segoe UI Semibold" panose="020B0702040204020203" pitchFamily="34" charset="0"/>
                </a:rPr>
                <a:t>3</a:t>
              </a:r>
            </a:p>
          </p:txBody>
        </p:sp>
      </p:grpSp>
      <p:sp>
        <p:nvSpPr>
          <p:cNvPr id="32" name="Content Placeholder 17"/>
          <p:cNvSpPr txBox="1">
            <a:spLocks/>
          </p:cNvSpPr>
          <p:nvPr/>
        </p:nvSpPr>
        <p:spPr>
          <a:xfrm>
            <a:off x="1056513" y="4236460"/>
            <a:ext cx="4504252" cy="761144"/>
          </a:xfrm>
          <a:prstGeom prst="rect">
            <a:avLst/>
          </a:prstGeom>
        </p:spPr>
        <p:txBody>
          <a:bodyPr vert="horz" lIns="91440" tIns="45720" rIns="91440" bIns="45720" rtlCol="0">
            <a:norm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marL="0" lvl="0" indent="0">
              <a:spcAft>
                <a:spcPts val="600"/>
              </a:spcAft>
              <a:buNone/>
              <a:defRPr/>
            </a:pPr>
            <a:r>
              <a:rPr lang="en-US" dirty="0">
                <a:solidFill>
                  <a:prstClr val="black">
                    <a:lumMod val="75000"/>
                    <a:lumOff val="25000"/>
                  </a:prstClr>
                </a:solidFill>
                <a:latin typeface="Segoe UI" panose="020B0502040204020203" pitchFamily="34" charset="0"/>
                <a:cs typeface="Segoe UI" panose="020B0502040204020203" pitchFamily="34" charset="0"/>
              </a:rPr>
              <a:t>When PowerPoint asks your permission to get design ideas, select</a:t>
            </a:r>
            <a:r>
              <a:rPr lang="en-US" dirty="0">
                <a:solidFill>
                  <a:prstClr val="black">
                    <a:lumMod val="75000"/>
                    <a:lumOff val="25000"/>
                  </a:prstClr>
                </a:solidFill>
                <a:cs typeface="Segoe UI"/>
              </a:rPr>
              <a:t> </a:t>
            </a:r>
            <a:r>
              <a:rPr lang="en-US" dirty="0">
                <a:solidFill>
                  <a:srgbClr val="D24726"/>
                </a:solidFill>
                <a:latin typeface="Segoe UI Semibold" panose="020B0702040204020203" pitchFamily="34" charset="0"/>
                <a:cs typeface="Segoe UI Semibold" panose="020B0702040204020203" pitchFamily="34" charset="0"/>
              </a:rPr>
              <a:t>Let's Go</a:t>
            </a:r>
            <a:r>
              <a:rPr lang="en-US" dirty="0">
                <a:solidFill>
                  <a:prstClr val="black">
                    <a:lumMod val="75000"/>
                    <a:lumOff val="25000"/>
                  </a:prstClr>
                </a:solidFill>
                <a:cs typeface="Segoe UI"/>
              </a:rPr>
              <a:t>.</a:t>
            </a:r>
          </a:p>
        </p:txBody>
      </p:sp>
      <p:pic>
        <p:nvPicPr>
          <p:cNvPr id="23" name="Picture 22" descr="Design ideas dialog box asking for user confirmation to get design ideas"/>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693033" y="3067244"/>
            <a:ext cx="2900887" cy="3506681"/>
          </a:xfrm>
          <a:prstGeom prst="rect">
            <a:avLst/>
          </a:prstGeom>
        </p:spPr>
      </p:pic>
      <p:grpSp>
        <p:nvGrpSpPr>
          <p:cNvPr id="37" name="Group 36" descr="Small circle with number 4 inside  indicating step 4"/>
          <p:cNvGrpSpPr/>
          <p:nvPr/>
        </p:nvGrpSpPr>
        <p:grpSpPr bwMode="blackWhite">
          <a:xfrm>
            <a:off x="531552" y="5137379"/>
            <a:ext cx="558179" cy="409838"/>
            <a:chOff x="6953426" y="711274"/>
            <a:chExt cx="558179" cy="409838"/>
          </a:xfrm>
        </p:grpSpPr>
        <p:sp>
          <p:nvSpPr>
            <p:cNvPr id="38" name="Oval 37" descr="Small circle"/>
            <p:cNvSpPr/>
            <p:nvPr/>
          </p:nvSpPr>
          <p:spPr bwMode="blackWhite">
            <a:xfrm>
              <a:off x="7025069" y="711274"/>
              <a:ext cx="409838" cy="409838"/>
            </a:xfrm>
            <a:prstGeom prst="ellipse">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TextBox 38" descr="Number 4"/>
            <p:cNvSpPr txBox="1">
              <a:spLocks noChangeAspect="1"/>
            </p:cNvSpPr>
            <p:nvPr/>
          </p:nvSpPr>
          <p:spPr bwMode="blackWhite">
            <a:xfrm>
              <a:off x="6953426" y="727564"/>
              <a:ext cx="558179" cy="369332"/>
            </a:xfrm>
            <a:prstGeom prst="rect">
              <a:avLst/>
            </a:prstGeom>
            <a:noFill/>
          </p:spPr>
          <p:txBody>
            <a:bodyPr wrap="square" rtlCol="0">
              <a:spAutoFit/>
            </a:bodyPr>
            <a:lstStyle/>
            <a:p>
              <a:pPr algn="ctr"/>
              <a:r>
                <a:rPr lang="en-US" dirty="0">
                  <a:solidFill>
                    <a:schemeClr val="bg1"/>
                  </a:solidFill>
                  <a:latin typeface="Segoe UI Semibold" panose="020B0702040204020203" pitchFamily="34" charset="0"/>
                  <a:cs typeface="Segoe UI Semibold" panose="020B0702040204020203" pitchFamily="34" charset="0"/>
                </a:rPr>
                <a:t>4</a:t>
              </a:r>
            </a:p>
          </p:txBody>
        </p:sp>
      </p:grpSp>
      <p:sp>
        <p:nvSpPr>
          <p:cNvPr id="40" name="Content Placeholder 17"/>
          <p:cNvSpPr txBox="1">
            <a:spLocks/>
          </p:cNvSpPr>
          <p:nvPr/>
        </p:nvSpPr>
        <p:spPr>
          <a:xfrm>
            <a:off x="1056513" y="5177572"/>
            <a:ext cx="4504252" cy="563538"/>
          </a:xfrm>
          <a:prstGeom prst="rect">
            <a:avLst/>
          </a:prstGeom>
        </p:spPr>
        <p:txBody>
          <a:bodyPr vert="horz" lIns="91440" tIns="45720" rIns="91440" bIns="45720" rtlCol="0">
            <a:norm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marL="0" lvl="0" indent="0">
              <a:spcAft>
                <a:spcPts val="2000"/>
              </a:spcAft>
              <a:buNone/>
              <a:defRPr/>
            </a:pPr>
            <a:r>
              <a:rPr lang="en-US" dirty="0">
                <a:solidFill>
                  <a:prstClr val="black">
                    <a:lumMod val="75000"/>
                    <a:lumOff val="25000"/>
                  </a:prstClr>
                </a:solidFill>
                <a:latin typeface="Segoe UI" panose="020B0502040204020203" pitchFamily="34" charset="0"/>
                <a:cs typeface="Segoe UI" panose="020B0502040204020203" pitchFamily="34" charset="0"/>
              </a:rPr>
              <a:t>Choose a design you like from the </a:t>
            </a:r>
            <a:r>
              <a:rPr lang="en-US" dirty="0">
                <a:solidFill>
                  <a:srgbClr val="D24726"/>
                </a:solidFill>
                <a:latin typeface="Segoe UI Semibold" panose="020B0702040204020203" pitchFamily="34" charset="0"/>
                <a:cs typeface="Segoe UI Semibold" panose="020B0702040204020203" pitchFamily="34" charset="0"/>
              </a:rPr>
              <a:t>Design Ideas </a:t>
            </a:r>
            <a:r>
              <a:rPr lang="en-US" dirty="0">
                <a:solidFill>
                  <a:prstClr val="black">
                    <a:lumMod val="75000"/>
                    <a:lumOff val="25000"/>
                  </a:prstClr>
                </a:solidFill>
                <a:latin typeface="Segoe UI" panose="020B0502040204020203" pitchFamily="34" charset="0"/>
                <a:cs typeface="Segoe UI" panose="020B0502040204020203" pitchFamily="34" charset="0"/>
              </a:rPr>
              <a:t>task pane.</a:t>
            </a:r>
          </a:p>
        </p:txBody>
      </p:sp>
    </p:spTree>
    <p:extLst>
      <p:ext uri="{BB962C8B-B14F-4D97-AF65-F5344CB8AC3E}">
        <p14:creationId xmlns:p14="http://schemas.microsoft.com/office/powerpoint/2010/main" val="110700175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a:latin typeface="Segoe UI Light" panose="020B0502040204020203" pitchFamily="34" charset="0"/>
                <a:cs typeface="Segoe UI Light" panose="020B0502040204020203" pitchFamily="34" charset="0"/>
              </a:rPr>
              <a:t>Morph</a:t>
            </a:r>
          </a:p>
        </p:txBody>
      </p:sp>
      <p:pic>
        <p:nvPicPr>
          <p:cNvPr id="7" name="Morph video" descr="Video showing an example of the Morph feature which can be played or paused using the short-key Alt+P">
            <a:hlinkClick r:id="" action="ppaction://media"/>
            <a:extLst>
              <a:ext uri="{FF2B5EF4-FFF2-40B4-BE49-F238E27FC236}">
                <a16:creationId xmlns:a16="http://schemas.microsoft.com/office/drawing/2014/main" id="{9F029C1A-F15A-44BF-996A-1F59B3110D78}"/>
              </a:ext>
            </a:extLst>
          </p:cNvPr>
          <p:cNvPicPr>
            <a:picLocks noGrp="1" noChangeAspect="1"/>
          </p:cNvPicPr>
          <p:nvPr>
            <p:ph sz="quarter" idx="10"/>
            <a:videoFile r:link="rId2"/>
            <p:extLst>
              <p:ext uri="{DAA4B4D4-6D71-4841-9C94-3DE7FCFB9230}">
                <p14:media xmlns:p14="http://schemas.microsoft.com/office/powerpoint/2010/main" r:embed="rId1"/>
              </p:ext>
            </p:extLst>
          </p:nvPr>
        </p:nvPicPr>
        <p:blipFill>
          <a:blip r:embed="rId4"/>
          <a:stretch>
            <a:fillRect/>
          </a:stretch>
        </p:blipFill>
        <p:spPr>
          <a:xfrm>
            <a:off x="5418759" y="1540565"/>
            <a:ext cx="6110288" cy="3438525"/>
          </a:xfrm>
        </p:spPr>
      </p:pic>
      <p:sp>
        <p:nvSpPr>
          <p:cNvPr id="5" name="Content Placeholder 4"/>
          <p:cNvSpPr>
            <a:spLocks noGrp="1"/>
          </p:cNvSpPr>
          <p:nvPr>
            <p:ph sz="half" idx="4294967295"/>
          </p:nvPr>
        </p:nvSpPr>
        <p:spPr>
          <a:xfrm>
            <a:off x="541610" y="1431010"/>
            <a:ext cx="4557164" cy="4790886"/>
          </a:xfrm>
        </p:spPr>
        <p:txBody>
          <a:bodyPr vert="horz" lIns="91440" tIns="45720" rIns="91440" bIns="45720" rtlCol="0">
            <a:normAutofit/>
          </a:bodyPr>
          <a:lstStyle/>
          <a:p>
            <a:pPr marL="0" indent="0">
              <a:lnSpc>
                <a:spcPts val="1800"/>
              </a:lnSpc>
              <a:spcBef>
                <a:spcPts val="1000"/>
              </a:spcBef>
              <a:spcAft>
                <a:spcPts val="600"/>
              </a:spcAft>
              <a:buNone/>
            </a:pPr>
            <a:r>
              <a:rPr lang="en-US" sz="1200" dirty="0">
                <a:solidFill>
                  <a:prstClr val="black">
                    <a:lumMod val="75000"/>
                    <a:lumOff val="25000"/>
                  </a:prstClr>
                </a:solidFill>
                <a:latin typeface="Segoe UI" panose="020B0502040204020203" pitchFamily="34" charset="0"/>
                <a:cs typeface="Segoe UI" panose="020B0502040204020203" pitchFamily="34" charset="0"/>
              </a:rPr>
              <a:t>Morph makes smooth animations and object movements in your presentation. You use two similar slides to perform the animation, but it looks to your audience like the action happens on one slide. </a:t>
            </a:r>
          </a:p>
          <a:p>
            <a:pPr marL="0" indent="0">
              <a:lnSpc>
                <a:spcPts val="1800"/>
              </a:lnSpc>
              <a:spcBef>
                <a:spcPts val="1000"/>
              </a:spcBef>
              <a:spcAft>
                <a:spcPts val="600"/>
              </a:spcAft>
              <a:buNone/>
            </a:pPr>
            <a:r>
              <a:rPr lang="en-US" sz="1200" b="1" dirty="0">
                <a:solidFill>
                  <a:srgbClr val="D24726"/>
                </a:solidFill>
                <a:latin typeface="Segoe UI" panose="020B0502040204020203" pitchFamily="34" charset="0"/>
                <a:cs typeface="Segoe UI" panose="020B0502040204020203" pitchFamily="34" charset="0"/>
              </a:rPr>
              <a:t>Play</a:t>
            </a:r>
            <a:r>
              <a:rPr lang="en-US" sz="1200" dirty="0">
                <a:solidFill>
                  <a:prstClr val="black">
                    <a:lumMod val="75000"/>
                    <a:lumOff val="25000"/>
                  </a:prstClr>
                </a:solidFill>
                <a:latin typeface="Segoe UI" panose="020B0502040204020203" pitchFamily="34" charset="0"/>
                <a:cs typeface="Segoe UI" panose="020B0502040204020203" pitchFamily="34" charset="0"/>
              </a:rPr>
              <a:t> the video on the right to see a quick example.</a:t>
            </a:r>
          </a:p>
          <a:p>
            <a:pPr marL="0" indent="0">
              <a:lnSpc>
                <a:spcPts val="1800"/>
              </a:lnSpc>
              <a:spcBef>
                <a:spcPts val="1000"/>
              </a:spcBef>
              <a:spcAft>
                <a:spcPts val="600"/>
              </a:spcAft>
              <a:buNone/>
            </a:pPr>
            <a:r>
              <a:rPr lang="en-US" sz="1200" dirty="0">
                <a:solidFill>
                  <a:prstClr val="black">
                    <a:lumMod val="75000"/>
                    <a:lumOff val="25000"/>
                  </a:prstClr>
                </a:solidFill>
                <a:latin typeface="Segoe UI" panose="020B0502040204020203" pitchFamily="34" charset="0"/>
                <a:cs typeface="Segoe UI" panose="020B0502040204020203" pitchFamily="34" charset="0"/>
              </a:rPr>
              <a:t>Morph is a subscription-only feature. If you have an Office 365 subscription, you can try it yourself with the steps on the next slide.</a:t>
            </a:r>
          </a:p>
          <a:p>
            <a:pPr marL="0" indent="0">
              <a:lnSpc>
                <a:spcPts val="1800"/>
              </a:lnSpc>
              <a:spcBef>
                <a:spcPts val="1000"/>
              </a:spcBef>
              <a:spcAft>
                <a:spcPts val="600"/>
              </a:spcAft>
              <a:buNone/>
            </a:pPr>
            <a:endParaRPr lang="en-US" sz="1200" dirty="0">
              <a:solidFill>
                <a:prstClr val="black">
                  <a:lumMod val="75000"/>
                  <a:lumOff val="25000"/>
                </a:prstClr>
              </a:solidFill>
              <a:latin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95803687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7"/>
                                        </p:tgtEl>
                                      </p:cBhvr>
                                    </p:cmd>
                                  </p:childTnLst>
                                </p:cTn>
                              </p:par>
                            </p:childTnLst>
                          </p:cTn>
                        </p:par>
                      </p:childTnLst>
                    </p:cTn>
                  </p:par>
                </p:childTnLst>
              </p:cTn>
              <p:nextCondLst>
                <p:cond evt="onClick" delay="0">
                  <p:tgtEl>
                    <p:spTgt spid="7"/>
                  </p:tgtEl>
                </p:cond>
              </p:nextCondLst>
            </p:seq>
            <p:video>
              <p:cMediaNode vol="80000">
                <p:cTn id="7" fill="hold" display="0">
                  <p:stCondLst>
                    <p:cond delay="indefinite"/>
                  </p:stCondLst>
                </p:cTn>
                <p:tgtEl>
                  <p:spTgt spid="7"/>
                </p:tgtEl>
              </p:cMediaNode>
            </p:vide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a:t>Setting up </a:t>
            </a:r>
            <a:r>
              <a:rPr lang="en-US" dirty="0">
                <a:latin typeface="Segoe UI Light" panose="020B0502040204020203" pitchFamily="34" charset="0"/>
                <a:cs typeface="Segoe UI Light" panose="020B0502040204020203" pitchFamily="34" charset="0"/>
              </a:rPr>
              <a:t>Morph</a:t>
            </a:r>
          </a:p>
        </p:txBody>
      </p:sp>
      <p:sp>
        <p:nvSpPr>
          <p:cNvPr id="30" name="Content Placeholder 17"/>
          <p:cNvSpPr txBox="1">
            <a:spLocks/>
          </p:cNvSpPr>
          <p:nvPr/>
        </p:nvSpPr>
        <p:spPr>
          <a:xfrm>
            <a:off x="541609" y="1455491"/>
            <a:ext cx="5110161" cy="471149"/>
          </a:xfrm>
          <a:prstGeom prst="rect">
            <a:avLst/>
          </a:prstGeom>
        </p:spPr>
        <p:txBody>
          <a:bodyPr vert="horz" lIns="91440" tIns="45720" rIns="91440" bIns="45720" rtlCol="0">
            <a:norm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marL="0" indent="0">
              <a:spcAft>
                <a:spcPts val="2000"/>
              </a:spcAft>
              <a:buNone/>
            </a:pPr>
            <a:r>
              <a:rPr lang="en-US" dirty="0"/>
              <a:t>Try it yourself with these two simple “planets”:</a:t>
            </a:r>
          </a:p>
        </p:txBody>
      </p:sp>
      <p:grpSp>
        <p:nvGrpSpPr>
          <p:cNvPr id="13" name="Group 12" descr="Small circle with number 1 inside  indicating step 1"/>
          <p:cNvGrpSpPr/>
          <p:nvPr/>
        </p:nvGrpSpPr>
        <p:grpSpPr bwMode="blackWhite">
          <a:xfrm>
            <a:off x="558723" y="1917997"/>
            <a:ext cx="558179" cy="409838"/>
            <a:chOff x="6953426" y="711274"/>
            <a:chExt cx="558179" cy="409838"/>
          </a:xfrm>
        </p:grpSpPr>
        <p:sp>
          <p:nvSpPr>
            <p:cNvPr id="14" name="Oval 13" descr="Small circle"/>
            <p:cNvSpPr/>
            <p:nvPr/>
          </p:nvSpPr>
          <p:spPr bwMode="blackWhite">
            <a:xfrm>
              <a:off x="7025069" y="711274"/>
              <a:ext cx="409838" cy="409838"/>
            </a:xfrm>
            <a:prstGeom prst="ellipse">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descr="Number 1"/>
            <p:cNvSpPr txBox="1">
              <a:spLocks noChangeAspect="1"/>
            </p:cNvSpPr>
            <p:nvPr/>
          </p:nvSpPr>
          <p:spPr bwMode="blackWhite">
            <a:xfrm>
              <a:off x="6953426" y="727564"/>
              <a:ext cx="558179" cy="369332"/>
            </a:xfrm>
            <a:prstGeom prst="rect">
              <a:avLst/>
            </a:prstGeom>
            <a:noFill/>
          </p:spPr>
          <p:txBody>
            <a:bodyPr wrap="square" rtlCol="0">
              <a:spAutoFit/>
            </a:bodyPr>
            <a:lstStyle/>
            <a:p>
              <a:pPr algn="ctr"/>
              <a:r>
                <a:rPr lang="en-US" dirty="0">
                  <a:solidFill>
                    <a:schemeClr val="bg1"/>
                  </a:solidFill>
                  <a:latin typeface="Segoe UI Semibold" panose="020B0702040204020203" pitchFamily="34" charset="0"/>
                  <a:cs typeface="Segoe UI Semibold" panose="020B0702040204020203" pitchFamily="34" charset="0"/>
                </a:rPr>
                <a:t>1</a:t>
              </a:r>
            </a:p>
          </p:txBody>
        </p:sp>
      </p:grpSp>
      <p:sp>
        <p:nvSpPr>
          <p:cNvPr id="16" name="Content Placeholder 17"/>
          <p:cNvSpPr txBox="1">
            <a:spLocks/>
          </p:cNvSpPr>
          <p:nvPr/>
        </p:nvSpPr>
        <p:spPr>
          <a:xfrm>
            <a:off x="1066040" y="1958189"/>
            <a:ext cx="2486328" cy="913994"/>
          </a:xfrm>
          <a:prstGeom prst="rect">
            <a:avLst/>
          </a:prstGeom>
        </p:spPr>
        <p:txBody>
          <a:bodyPr vert="horz" lIns="91440" tIns="45720" rIns="91440" bIns="45720" rtlCol="0">
            <a:norm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marL="0" indent="0">
              <a:spcAft>
                <a:spcPts val="2000"/>
              </a:spcAft>
              <a:buNone/>
            </a:pPr>
            <a:r>
              <a:rPr lang="en-US" dirty="0">
                <a:solidFill>
                  <a:prstClr val="black">
                    <a:lumMod val="75000"/>
                    <a:lumOff val="25000"/>
                  </a:prstClr>
                </a:solidFill>
                <a:latin typeface="Segoe UI" panose="020B0502040204020203" pitchFamily="34" charset="0"/>
                <a:cs typeface="Segoe UI" panose="020B0502040204020203" pitchFamily="34" charset="0"/>
              </a:rPr>
              <a:t>Duplicate this slide: Right-click the slide thumbnail and select</a:t>
            </a:r>
            <a:r>
              <a:rPr lang="en-US" dirty="0">
                <a:solidFill>
                  <a:prstClr val="black">
                    <a:lumMod val="75000"/>
                    <a:lumOff val="25000"/>
                  </a:prstClr>
                </a:solidFill>
                <a:cs typeface="Segoe UI"/>
              </a:rPr>
              <a:t> </a:t>
            </a:r>
            <a:r>
              <a:rPr lang="en-US" dirty="0">
                <a:solidFill>
                  <a:srgbClr val="D24726"/>
                </a:solidFill>
                <a:latin typeface="Segoe UI Semibold" panose="020B0702040204020203" pitchFamily="34" charset="0"/>
                <a:cs typeface="Segoe UI Semibold" panose="020B0702040204020203" pitchFamily="34" charset="0"/>
              </a:rPr>
              <a:t>Duplicate Slide</a:t>
            </a:r>
            <a:r>
              <a:rPr lang="en-US" dirty="0">
                <a:solidFill>
                  <a:prstClr val="black">
                    <a:lumMod val="75000"/>
                    <a:lumOff val="25000"/>
                  </a:prstClr>
                </a:solidFill>
                <a:latin typeface="Segoe UI" panose="020B0502040204020203" pitchFamily="34" charset="0"/>
                <a:cs typeface="Segoe UI" panose="020B0502040204020203" pitchFamily="34" charset="0"/>
              </a:rPr>
              <a:t>.</a:t>
            </a:r>
          </a:p>
        </p:txBody>
      </p:sp>
      <p:pic>
        <p:nvPicPr>
          <p:cNvPr id="2" name="Picture 1" descr="Slide thumbnail context menu showing the Duplicate Slide option"/>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045391" y="1455491"/>
            <a:ext cx="1402148" cy="1803887"/>
          </a:xfrm>
          <a:prstGeom prst="rect">
            <a:avLst/>
          </a:prstGeom>
        </p:spPr>
      </p:pic>
      <p:grpSp>
        <p:nvGrpSpPr>
          <p:cNvPr id="18" name="Group 17" descr="Small circle with number 2 inside  indicating step 2"/>
          <p:cNvGrpSpPr/>
          <p:nvPr/>
        </p:nvGrpSpPr>
        <p:grpSpPr bwMode="blackWhite">
          <a:xfrm>
            <a:off x="558723" y="2896735"/>
            <a:ext cx="558179" cy="409838"/>
            <a:chOff x="6953426" y="711274"/>
            <a:chExt cx="558179" cy="409838"/>
          </a:xfrm>
        </p:grpSpPr>
        <p:sp>
          <p:nvSpPr>
            <p:cNvPr id="23" name="Oval 22" descr="Small circle"/>
            <p:cNvSpPr/>
            <p:nvPr/>
          </p:nvSpPr>
          <p:spPr bwMode="blackWhite">
            <a:xfrm>
              <a:off x="7025069" y="711274"/>
              <a:ext cx="409838" cy="409838"/>
            </a:xfrm>
            <a:prstGeom prst="ellipse">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descr="Number 2"/>
            <p:cNvSpPr txBox="1">
              <a:spLocks noChangeAspect="1"/>
            </p:cNvSpPr>
            <p:nvPr/>
          </p:nvSpPr>
          <p:spPr bwMode="blackWhite">
            <a:xfrm>
              <a:off x="6953426" y="727564"/>
              <a:ext cx="558179" cy="369332"/>
            </a:xfrm>
            <a:prstGeom prst="rect">
              <a:avLst/>
            </a:prstGeom>
            <a:noFill/>
          </p:spPr>
          <p:txBody>
            <a:bodyPr wrap="square" rtlCol="0">
              <a:spAutoFit/>
            </a:bodyPr>
            <a:lstStyle/>
            <a:p>
              <a:pPr algn="ctr"/>
              <a:r>
                <a:rPr lang="en-US" dirty="0">
                  <a:solidFill>
                    <a:schemeClr val="bg1"/>
                  </a:solidFill>
                  <a:latin typeface="Segoe UI Semibold" panose="020B0702040204020203" pitchFamily="34" charset="0"/>
                  <a:cs typeface="Segoe UI Semibold" panose="020B0702040204020203" pitchFamily="34" charset="0"/>
                </a:rPr>
                <a:t>2</a:t>
              </a:r>
            </a:p>
          </p:txBody>
        </p:sp>
      </p:grpSp>
      <p:sp>
        <p:nvSpPr>
          <p:cNvPr id="25" name="Content Placeholder 17"/>
          <p:cNvSpPr txBox="1">
            <a:spLocks/>
          </p:cNvSpPr>
          <p:nvPr/>
        </p:nvSpPr>
        <p:spPr>
          <a:xfrm>
            <a:off x="1066038" y="2936927"/>
            <a:ext cx="2651153" cy="1456101"/>
          </a:xfrm>
          <a:prstGeom prst="rect">
            <a:avLst/>
          </a:prstGeom>
        </p:spPr>
        <p:txBody>
          <a:bodyPr vert="horz" lIns="91440" tIns="45720" rIns="91440" bIns="45720" rtlCol="0">
            <a:norm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marL="0" indent="0">
              <a:spcAft>
                <a:spcPts val="2000"/>
              </a:spcAft>
              <a:buNone/>
            </a:pPr>
            <a:r>
              <a:rPr lang="en-US" dirty="0">
                <a:solidFill>
                  <a:prstClr val="black">
                    <a:lumMod val="75000"/>
                    <a:lumOff val="25000"/>
                  </a:prstClr>
                </a:solidFill>
                <a:latin typeface="Segoe UI" panose="020B0502040204020203" pitchFamily="34" charset="0"/>
                <a:cs typeface="Segoe UI" panose="020B0502040204020203" pitchFamily="34" charset="0"/>
              </a:rPr>
              <a:t>In the second of these two identical slides, change the shapes on the right in some way (move, resize, change color), then go to </a:t>
            </a:r>
            <a:r>
              <a:rPr lang="en-US" dirty="0">
                <a:solidFill>
                  <a:srgbClr val="D24726"/>
                </a:solidFill>
                <a:latin typeface="Segoe UI Semibold" panose="020B0702040204020203" pitchFamily="34" charset="0"/>
                <a:cs typeface="Segoe UI Semibold" panose="020B0702040204020203" pitchFamily="34" charset="0"/>
              </a:rPr>
              <a:t>Transitions</a:t>
            </a:r>
            <a:r>
              <a:rPr lang="en-US" dirty="0">
                <a:solidFill>
                  <a:prstClr val="black">
                    <a:lumMod val="75000"/>
                    <a:lumOff val="25000"/>
                  </a:prstClr>
                </a:solidFill>
                <a:cs typeface="Segoe UI"/>
              </a:rPr>
              <a:t> &gt; </a:t>
            </a:r>
            <a:r>
              <a:rPr lang="en-US" dirty="0">
                <a:solidFill>
                  <a:srgbClr val="D24726"/>
                </a:solidFill>
                <a:latin typeface="Segoe UI Semibold" panose="020B0702040204020203" pitchFamily="34" charset="0"/>
                <a:cs typeface="Segoe UI Semibold" panose="020B0702040204020203" pitchFamily="34" charset="0"/>
              </a:rPr>
              <a:t>Morph</a:t>
            </a:r>
            <a:r>
              <a:rPr lang="en-US" dirty="0">
                <a:solidFill>
                  <a:prstClr val="black">
                    <a:lumMod val="75000"/>
                    <a:lumOff val="25000"/>
                  </a:prstClr>
                </a:solidFill>
                <a:latin typeface="Segoe UI" panose="020B0502040204020203" pitchFamily="34" charset="0"/>
                <a:cs typeface="Segoe UI" panose="020B0502040204020203" pitchFamily="34" charset="0"/>
              </a:rPr>
              <a:t>.</a:t>
            </a:r>
          </a:p>
        </p:txBody>
      </p:sp>
      <p:pic>
        <p:nvPicPr>
          <p:cNvPr id="6" name="Picture 5" descr="Transition tab showing morph transition"/>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683896" y="3159609"/>
            <a:ext cx="2468760" cy="1185923"/>
          </a:xfrm>
          <a:prstGeom prst="rect">
            <a:avLst/>
          </a:prstGeom>
        </p:spPr>
      </p:pic>
      <p:grpSp>
        <p:nvGrpSpPr>
          <p:cNvPr id="26" name="Group 25" descr="Small circle with number 3 inside  indicating step 3"/>
          <p:cNvGrpSpPr/>
          <p:nvPr/>
        </p:nvGrpSpPr>
        <p:grpSpPr bwMode="blackWhite">
          <a:xfrm>
            <a:off x="557319" y="4344232"/>
            <a:ext cx="558179" cy="409838"/>
            <a:chOff x="6953426" y="711274"/>
            <a:chExt cx="558179" cy="409838"/>
          </a:xfrm>
        </p:grpSpPr>
        <p:sp>
          <p:nvSpPr>
            <p:cNvPr id="27" name="Oval 26" descr="Small circle"/>
            <p:cNvSpPr/>
            <p:nvPr/>
          </p:nvSpPr>
          <p:spPr bwMode="blackWhite">
            <a:xfrm>
              <a:off x="7025069" y="711274"/>
              <a:ext cx="409838" cy="409838"/>
            </a:xfrm>
            <a:prstGeom prst="ellipse">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TextBox 27" descr="Number 3"/>
            <p:cNvSpPr txBox="1">
              <a:spLocks noChangeAspect="1"/>
            </p:cNvSpPr>
            <p:nvPr/>
          </p:nvSpPr>
          <p:spPr bwMode="blackWhite">
            <a:xfrm>
              <a:off x="6953426" y="727564"/>
              <a:ext cx="558179" cy="369332"/>
            </a:xfrm>
            <a:prstGeom prst="rect">
              <a:avLst/>
            </a:prstGeom>
            <a:noFill/>
          </p:spPr>
          <p:txBody>
            <a:bodyPr wrap="square" rtlCol="0">
              <a:spAutoFit/>
            </a:bodyPr>
            <a:lstStyle/>
            <a:p>
              <a:pPr algn="ctr"/>
              <a:r>
                <a:rPr lang="en-US" dirty="0">
                  <a:solidFill>
                    <a:schemeClr val="bg1"/>
                  </a:solidFill>
                  <a:latin typeface="Segoe UI Semibold" panose="020B0702040204020203" pitchFamily="34" charset="0"/>
                  <a:cs typeface="Segoe UI Semibold" panose="020B0702040204020203" pitchFamily="34" charset="0"/>
                </a:rPr>
                <a:t>3</a:t>
              </a:r>
            </a:p>
          </p:txBody>
        </p:sp>
      </p:grpSp>
      <p:sp>
        <p:nvSpPr>
          <p:cNvPr id="29" name="Content Placeholder 17"/>
          <p:cNvSpPr txBox="1">
            <a:spLocks/>
          </p:cNvSpPr>
          <p:nvPr/>
        </p:nvSpPr>
        <p:spPr>
          <a:xfrm>
            <a:off x="1076799" y="4360521"/>
            <a:ext cx="2784602" cy="1110671"/>
          </a:xfrm>
          <a:prstGeom prst="rect">
            <a:avLst/>
          </a:prstGeom>
        </p:spPr>
        <p:txBody>
          <a:bodyPr vert="horz" lIns="91440" tIns="45720" rIns="91440" bIns="45720" rtlCol="0">
            <a:norm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marL="0" indent="0">
              <a:spcAft>
                <a:spcPts val="2000"/>
              </a:spcAft>
              <a:buNone/>
            </a:pPr>
            <a:r>
              <a:rPr lang="en-US" dirty="0">
                <a:solidFill>
                  <a:prstClr val="black">
                    <a:lumMod val="75000"/>
                    <a:lumOff val="25000"/>
                  </a:prstClr>
                </a:solidFill>
                <a:latin typeface="Segoe UI" panose="020B0502040204020203" pitchFamily="34" charset="0"/>
                <a:cs typeface="Segoe UI" panose="020B0502040204020203" pitchFamily="34" charset="0"/>
              </a:rPr>
              <a:t>Return to the first of the two slides and press</a:t>
            </a:r>
            <a:r>
              <a:rPr lang="en-US" dirty="0">
                <a:solidFill>
                  <a:prstClr val="black">
                    <a:lumMod val="75000"/>
                    <a:lumOff val="25000"/>
                  </a:prstClr>
                </a:solidFill>
              </a:rPr>
              <a:t> </a:t>
            </a:r>
            <a:r>
              <a:rPr lang="en-US" dirty="0">
                <a:solidFill>
                  <a:srgbClr val="D24726"/>
                </a:solidFill>
                <a:latin typeface="Segoe UI Semibold" panose="020B0702040204020203" pitchFamily="34" charset="0"/>
                <a:cs typeface="Segoe UI Semibold" panose="020B0702040204020203" pitchFamily="34" charset="0"/>
              </a:rPr>
              <a:t>Slide Show </a:t>
            </a:r>
            <a:r>
              <a:rPr lang="en-US" dirty="0">
                <a:solidFill>
                  <a:prstClr val="black">
                    <a:lumMod val="75000"/>
                    <a:lumOff val="25000"/>
                  </a:prstClr>
                </a:solidFill>
                <a:latin typeface="Segoe UI" panose="020B0502040204020203" pitchFamily="34" charset="0"/>
                <a:cs typeface="Segoe UI" panose="020B0502040204020203" pitchFamily="34" charset="0"/>
              </a:rPr>
              <a:t>button and then select</a:t>
            </a:r>
            <a:r>
              <a:rPr lang="en-US" dirty="0">
                <a:solidFill>
                  <a:prstClr val="black">
                    <a:lumMod val="75000"/>
                    <a:lumOff val="25000"/>
                  </a:prstClr>
                </a:solidFill>
              </a:rPr>
              <a:t> </a:t>
            </a:r>
            <a:r>
              <a:rPr lang="en-US" dirty="0">
                <a:solidFill>
                  <a:srgbClr val="D24726"/>
                </a:solidFill>
                <a:latin typeface="Segoe UI Semibold" panose="020B0702040204020203" pitchFamily="34" charset="0"/>
                <a:cs typeface="Segoe UI Semibold" panose="020B0702040204020203" pitchFamily="34" charset="0"/>
              </a:rPr>
              <a:t>Play</a:t>
            </a:r>
            <a:r>
              <a:rPr lang="en-US" dirty="0">
                <a:solidFill>
                  <a:prstClr val="black">
                    <a:lumMod val="75000"/>
                    <a:lumOff val="25000"/>
                  </a:prstClr>
                </a:solidFill>
              </a:rPr>
              <a:t> </a:t>
            </a:r>
            <a:r>
              <a:rPr lang="en-US" dirty="0">
                <a:solidFill>
                  <a:prstClr val="black">
                    <a:lumMod val="75000"/>
                    <a:lumOff val="25000"/>
                  </a:prstClr>
                </a:solidFill>
                <a:latin typeface="Segoe UI" panose="020B0502040204020203" pitchFamily="34" charset="0"/>
                <a:cs typeface="Segoe UI" panose="020B0502040204020203" pitchFamily="34" charset="0"/>
              </a:rPr>
              <a:t>to see your circle morph!</a:t>
            </a:r>
          </a:p>
        </p:txBody>
      </p:sp>
      <p:pic>
        <p:nvPicPr>
          <p:cNvPr id="5" name="Picture 4" descr="Slide Show button"/>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837079" y="4344232"/>
            <a:ext cx="2134319" cy="887084"/>
          </a:xfrm>
          <a:prstGeom prst="rect">
            <a:avLst/>
          </a:prstGeom>
        </p:spPr>
      </p:pic>
      <p:sp>
        <p:nvSpPr>
          <p:cNvPr id="17" name="Content Placeholder 17"/>
          <p:cNvSpPr txBox="1">
            <a:spLocks/>
          </p:cNvSpPr>
          <p:nvPr/>
        </p:nvSpPr>
        <p:spPr>
          <a:xfrm>
            <a:off x="628962" y="5832234"/>
            <a:ext cx="3449878" cy="692907"/>
          </a:xfrm>
          <a:prstGeom prst="rect">
            <a:avLst/>
          </a:prstGeom>
        </p:spPr>
        <p:txBody>
          <a:bodyPr vert="horz" lIns="91440" tIns="45720" rIns="91440" bIns="45720" rtlCol="0">
            <a:norm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marL="0" indent="0">
              <a:spcAft>
                <a:spcPts val="2000"/>
              </a:spcAft>
              <a:buNone/>
            </a:pPr>
            <a:r>
              <a:rPr lang="en-US" dirty="0">
                <a:solidFill>
                  <a:srgbClr val="D24726"/>
                </a:solidFill>
                <a:latin typeface="Segoe UI Semibold" panose="020B0702040204020203" pitchFamily="34" charset="0"/>
                <a:cs typeface="Segoe UI Semibold" panose="020B0702040204020203" pitchFamily="34" charset="0"/>
              </a:rPr>
              <a:t>Hint: </a:t>
            </a:r>
            <a:r>
              <a:rPr lang="en-US" dirty="0">
                <a:solidFill>
                  <a:srgbClr val="404040"/>
                </a:solidFill>
                <a:latin typeface="Segoe UI Semibold" panose="020B0702040204020203" pitchFamily="34" charset="0"/>
                <a:cs typeface="Segoe UI Semibold" panose="020B0702040204020203" pitchFamily="34" charset="0"/>
              </a:rPr>
              <a:t>Effect Options </a:t>
            </a:r>
            <a:r>
              <a:rPr lang="en-US" dirty="0">
                <a:solidFill>
                  <a:prstClr val="black">
                    <a:lumMod val="75000"/>
                    <a:lumOff val="25000"/>
                  </a:prstClr>
                </a:solidFill>
                <a:latin typeface="Segoe UI" panose="020B0502040204020203" pitchFamily="34" charset="0"/>
                <a:cs typeface="Segoe UI" panose="020B0502040204020203" pitchFamily="34" charset="0"/>
              </a:rPr>
              <a:t>gives you even more options for</a:t>
            </a:r>
            <a:r>
              <a:rPr lang="en-US" dirty="0">
                <a:solidFill>
                  <a:prstClr val="black">
                    <a:lumMod val="75000"/>
                    <a:lumOff val="25000"/>
                  </a:prstClr>
                </a:solidFill>
              </a:rPr>
              <a:t> </a:t>
            </a:r>
            <a:r>
              <a:rPr lang="en-US" dirty="0">
                <a:solidFill>
                  <a:prstClr val="black">
                    <a:lumMod val="75000"/>
                    <a:lumOff val="25000"/>
                  </a:prstClr>
                </a:solidFill>
                <a:latin typeface="Segoe UI Semibold" panose="020B0702040204020203" pitchFamily="34" charset="0"/>
                <a:cs typeface="Segoe UI Semibold" panose="020B0702040204020203" pitchFamily="34" charset="0"/>
              </a:rPr>
              <a:t>Morph</a:t>
            </a:r>
            <a:r>
              <a:rPr lang="en-US" dirty="0">
                <a:solidFill>
                  <a:prstClr val="black">
                    <a:lumMod val="75000"/>
                    <a:lumOff val="25000"/>
                  </a:prstClr>
                </a:solidFill>
              </a:rPr>
              <a:t>.</a:t>
            </a:r>
          </a:p>
        </p:txBody>
      </p:sp>
      <p:cxnSp>
        <p:nvCxnSpPr>
          <p:cNvPr id="20" name="Straight Connector 19" descr="Light grey line separating Morph text and images"/>
          <p:cNvCxnSpPr/>
          <p:nvPr/>
        </p:nvCxnSpPr>
        <p:spPr>
          <a:xfrm>
            <a:off x="6296866" y="1472431"/>
            <a:ext cx="0" cy="4892634"/>
          </a:xfrm>
          <a:prstGeom prst="line">
            <a:avLst/>
          </a:prstGeom>
          <a:ln w="9525">
            <a:solidFill>
              <a:schemeClr val="bg2">
                <a:lumMod val="90000"/>
              </a:schemeClr>
            </a:solidFill>
          </a:ln>
        </p:spPr>
        <p:style>
          <a:lnRef idx="1">
            <a:schemeClr val="accent1"/>
          </a:lnRef>
          <a:fillRef idx="0">
            <a:schemeClr val="accent1"/>
          </a:fillRef>
          <a:effectRef idx="0">
            <a:schemeClr val="accent1"/>
          </a:effectRef>
          <a:fontRef idx="minor">
            <a:schemeClr val="tx1"/>
          </a:fontRef>
        </p:style>
      </p:cxnSp>
      <p:sp>
        <p:nvSpPr>
          <p:cNvPr id="10" name="Oval 9" descr="Large, blue circle with a small light blue circle inside"/>
          <p:cNvSpPr/>
          <p:nvPr/>
        </p:nvSpPr>
        <p:spPr>
          <a:xfrm>
            <a:off x="7236525" y="1944862"/>
            <a:ext cx="3827244" cy="3743233"/>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ysClr val="windowText" lastClr="000000"/>
              </a:solidFill>
              <a:effectLst/>
              <a:uLnTx/>
              <a:uFillTx/>
            </a:endParaRPr>
          </a:p>
        </p:txBody>
      </p:sp>
      <p:sp>
        <p:nvSpPr>
          <p:cNvPr id="11" name="Oval 10" descr="Small light blue circle inside a large dark blue circle"/>
          <p:cNvSpPr/>
          <p:nvPr/>
        </p:nvSpPr>
        <p:spPr bwMode="ltGray">
          <a:xfrm>
            <a:off x="8086223" y="2796642"/>
            <a:ext cx="2148929" cy="2101759"/>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ysClr val="windowText" lastClr="000000"/>
              </a:solidFill>
              <a:effectLst/>
              <a:uLnTx/>
              <a:uFillTx/>
            </a:endParaRPr>
          </a:p>
        </p:txBody>
      </p:sp>
    </p:spTree>
    <p:extLst>
      <p:ext uri="{BB962C8B-B14F-4D97-AF65-F5344CB8AC3E}">
        <p14:creationId xmlns:p14="http://schemas.microsoft.com/office/powerpoint/2010/main" val="25968336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lvl="0"/>
            <a:r>
              <a:rPr lang="en-US" dirty="0">
                <a:latin typeface="Segoe UI Light" panose="020B0502040204020203" pitchFamily="34" charset="0"/>
                <a:cs typeface="Segoe UI Light" panose="020B0502040204020203" pitchFamily="34" charset="0"/>
              </a:rPr>
              <a:t>Working together in real time</a:t>
            </a:r>
          </a:p>
        </p:txBody>
      </p:sp>
      <p:sp>
        <p:nvSpPr>
          <p:cNvPr id="5" name="Content Placeholder 4"/>
          <p:cNvSpPr>
            <a:spLocks noGrp="1"/>
          </p:cNvSpPr>
          <p:nvPr>
            <p:ph sz="half" idx="4294967295"/>
          </p:nvPr>
        </p:nvSpPr>
        <p:spPr>
          <a:xfrm>
            <a:off x="541611" y="1431010"/>
            <a:ext cx="4413626" cy="3978275"/>
          </a:xfrm>
        </p:spPr>
        <p:txBody>
          <a:bodyPr vert="horz" lIns="91440" tIns="45720" rIns="91440" bIns="45720" rtlCol="0">
            <a:normAutofit/>
          </a:bodyPr>
          <a:lstStyle/>
          <a:p>
            <a:pPr marL="0" indent="0">
              <a:lnSpc>
                <a:spcPts val="1800"/>
              </a:lnSpc>
              <a:spcBef>
                <a:spcPts val="1000"/>
              </a:spcBef>
              <a:spcAft>
                <a:spcPts val="2000"/>
              </a:spcAft>
              <a:buNone/>
            </a:pPr>
            <a:r>
              <a:rPr lang="en-US" sz="1200" dirty="0">
                <a:solidFill>
                  <a:prstClr val="black">
                    <a:lumMod val="75000"/>
                    <a:lumOff val="25000"/>
                  </a:prstClr>
                </a:solidFill>
                <a:latin typeface="Segoe UI" panose="020B0502040204020203" pitchFamily="34" charset="0"/>
                <a:cs typeface="Segoe UI" panose="020B0502040204020203" pitchFamily="34" charset="0"/>
              </a:rPr>
              <a:t>When you share your presentation with others, you’ll see them working with you at the same time. </a:t>
            </a:r>
            <a:br>
              <a:rPr lang="en-US" sz="1200" dirty="0">
                <a:solidFill>
                  <a:prstClr val="black">
                    <a:lumMod val="75000"/>
                    <a:lumOff val="25000"/>
                  </a:prstClr>
                </a:solidFill>
                <a:latin typeface="Segoe UI" panose="020B0502040204020203" pitchFamily="34" charset="0"/>
                <a:cs typeface="Segoe UI" panose="020B0502040204020203" pitchFamily="34" charset="0"/>
              </a:rPr>
            </a:br>
            <a:br>
              <a:rPr lang="en-US" sz="1200" dirty="0">
                <a:solidFill>
                  <a:prstClr val="black">
                    <a:lumMod val="75000"/>
                    <a:lumOff val="25000"/>
                  </a:prstClr>
                </a:solidFill>
                <a:latin typeface="Segoe UI" panose="020B0502040204020203" pitchFamily="34" charset="0"/>
                <a:cs typeface="Segoe UI" panose="020B0502040204020203" pitchFamily="34" charset="0"/>
              </a:rPr>
            </a:br>
            <a:r>
              <a:rPr lang="en-US" sz="1200" dirty="0">
                <a:solidFill>
                  <a:prstClr val="black">
                    <a:lumMod val="75000"/>
                    <a:lumOff val="25000"/>
                  </a:prstClr>
                </a:solidFill>
                <a:latin typeface="Segoe UI" panose="020B0502040204020203" pitchFamily="34" charset="0"/>
                <a:cs typeface="Segoe UI" panose="020B0502040204020203" pitchFamily="34" charset="0"/>
              </a:rPr>
              <a:t>How it works:</a:t>
            </a:r>
          </a:p>
        </p:txBody>
      </p:sp>
      <p:pic>
        <p:nvPicPr>
          <p:cNvPr id="11" name="Picture 10" descr="Share icon showing number of people  working on the presentation "/>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1984" y="2425111"/>
            <a:ext cx="3262550" cy="1475660"/>
          </a:xfrm>
          <a:prstGeom prst="rect">
            <a:avLst/>
          </a:prstGeom>
        </p:spPr>
      </p:pic>
      <p:grpSp>
        <p:nvGrpSpPr>
          <p:cNvPr id="33" name="Group 32" descr="Small circle with number 1 inside indicating step 1"/>
          <p:cNvGrpSpPr/>
          <p:nvPr/>
        </p:nvGrpSpPr>
        <p:grpSpPr bwMode="blackWhite">
          <a:xfrm>
            <a:off x="558723" y="4531632"/>
            <a:ext cx="558179" cy="409838"/>
            <a:chOff x="6953426" y="711274"/>
            <a:chExt cx="558179" cy="409838"/>
          </a:xfrm>
        </p:grpSpPr>
        <p:sp>
          <p:nvSpPr>
            <p:cNvPr id="34" name="Oval 33" descr="Small circle"/>
            <p:cNvSpPr/>
            <p:nvPr/>
          </p:nvSpPr>
          <p:spPr bwMode="blackWhite">
            <a:xfrm>
              <a:off x="7025069" y="711274"/>
              <a:ext cx="409838" cy="409838"/>
            </a:xfrm>
            <a:prstGeom prst="ellipse">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TextBox 34" descr="Number 1"/>
            <p:cNvSpPr txBox="1"/>
            <p:nvPr/>
          </p:nvSpPr>
          <p:spPr bwMode="blackWhite">
            <a:xfrm>
              <a:off x="6953426" y="727564"/>
              <a:ext cx="558179" cy="369332"/>
            </a:xfrm>
            <a:prstGeom prst="rect">
              <a:avLst/>
            </a:prstGeom>
            <a:noFill/>
          </p:spPr>
          <p:txBody>
            <a:bodyPr wrap="square" rtlCol="0">
              <a:spAutoFit/>
            </a:bodyPr>
            <a:lstStyle/>
            <a:p>
              <a:pPr algn="ctr"/>
              <a:r>
                <a:rPr lang="en-US" dirty="0">
                  <a:solidFill>
                    <a:schemeClr val="bg1"/>
                  </a:solidFill>
                  <a:latin typeface="Segoe UI Semibold" panose="020B0702040204020203" pitchFamily="34" charset="0"/>
                  <a:cs typeface="Segoe UI Semibold" panose="020B0702040204020203" pitchFamily="34" charset="0"/>
                </a:rPr>
                <a:t>1</a:t>
              </a:r>
            </a:p>
          </p:txBody>
        </p:sp>
      </p:grpSp>
      <p:sp>
        <p:nvSpPr>
          <p:cNvPr id="42" name="Content Placeholder 17"/>
          <p:cNvSpPr txBox="1">
            <a:spLocks/>
          </p:cNvSpPr>
          <p:nvPr/>
        </p:nvSpPr>
        <p:spPr>
          <a:xfrm>
            <a:off x="1066039" y="4571824"/>
            <a:ext cx="2696774" cy="992581"/>
          </a:xfrm>
          <a:prstGeom prst="rect">
            <a:avLst/>
          </a:prstGeom>
        </p:spPr>
        <p:txBody>
          <a:bodyPr vert="horz" lIns="91440" tIns="45720" rIns="91440" bIns="45720" rtlCol="0">
            <a:no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marL="0" indent="0">
              <a:spcAft>
                <a:spcPts val="2000"/>
              </a:spcAft>
              <a:buNone/>
            </a:pPr>
            <a:r>
              <a:rPr lang="en-US" dirty="0">
                <a:solidFill>
                  <a:prstClr val="black">
                    <a:lumMod val="75000"/>
                    <a:lumOff val="25000"/>
                  </a:prstClr>
                </a:solidFill>
                <a:latin typeface="Segoe UI" panose="020B0502040204020203" pitchFamily="34" charset="0"/>
                <a:cs typeface="Segoe UI" panose="020B0502040204020203" pitchFamily="34" charset="0"/>
              </a:rPr>
              <a:t>Select </a:t>
            </a:r>
            <a:r>
              <a:rPr lang="en-US" dirty="0">
                <a:solidFill>
                  <a:srgbClr val="D24726"/>
                </a:solidFill>
                <a:latin typeface="Segoe UI" panose="020B0502040204020203" pitchFamily="34" charset="0"/>
                <a:cs typeface="Segoe UI" panose="020B0502040204020203" pitchFamily="34" charset="0"/>
              </a:rPr>
              <a:t>Share</a:t>
            </a:r>
            <a:r>
              <a:rPr lang="en-US" dirty="0">
                <a:solidFill>
                  <a:prstClr val="black">
                    <a:lumMod val="75000"/>
                    <a:lumOff val="25000"/>
                  </a:prstClr>
                </a:solidFill>
                <a:latin typeface="Segoe UI" panose="020B0502040204020203" pitchFamily="34" charset="0"/>
                <a:cs typeface="Segoe UI" panose="020B0502040204020203" pitchFamily="34" charset="0"/>
              </a:rPr>
              <a:t> from above the ribbon, or by using short-key </a:t>
            </a:r>
            <a:r>
              <a:rPr lang="en-US" dirty="0">
                <a:solidFill>
                  <a:srgbClr val="D24726"/>
                </a:solidFill>
                <a:latin typeface="Segoe UI" panose="020B0502040204020203" pitchFamily="34" charset="0"/>
                <a:cs typeface="Segoe UI" panose="020B0502040204020203" pitchFamily="34" charset="0"/>
              </a:rPr>
              <a:t>Alt-YU</a:t>
            </a:r>
            <a:r>
              <a:rPr lang="en-US" dirty="0">
                <a:solidFill>
                  <a:prstClr val="black">
                    <a:lumMod val="75000"/>
                    <a:lumOff val="25000"/>
                  </a:prstClr>
                </a:solidFill>
                <a:latin typeface="Segoe UI" panose="020B0502040204020203" pitchFamily="34" charset="0"/>
                <a:cs typeface="Segoe UI" panose="020B0502040204020203" pitchFamily="34" charset="0"/>
              </a:rPr>
              <a:t>, to invite people to work with you (You can save to the cloud at this point.)</a:t>
            </a:r>
          </a:p>
        </p:txBody>
      </p:sp>
      <p:pic>
        <p:nvPicPr>
          <p:cNvPr id="9" name="Picture 8" descr="Marker showing who is working on a slide"/>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861352" y="2434307"/>
            <a:ext cx="3841692" cy="2512928"/>
          </a:xfrm>
          <a:prstGeom prst="rect">
            <a:avLst/>
          </a:prstGeom>
        </p:spPr>
      </p:pic>
      <p:grpSp>
        <p:nvGrpSpPr>
          <p:cNvPr id="36" name="Group 35" descr="Small circle with number 2 inside indicating step 2"/>
          <p:cNvGrpSpPr/>
          <p:nvPr/>
        </p:nvGrpSpPr>
        <p:grpSpPr bwMode="blackWhite">
          <a:xfrm>
            <a:off x="4249102" y="4531632"/>
            <a:ext cx="558179" cy="409838"/>
            <a:chOff x="6953426" y="711274"/>
            <a:chExt cx="558179" cy="409838"/>
          </a:xfrm>
        </p:grpSpPr>
        <p:sp>
          <p:nvSpPr>
            <p:cNvPr id="37" name="Oval 36" descr="Small circle"/>
            <p:cNvSpPr/>
            <p:nvPr/>
          </p:nvSpPr>
          <p:spPr bwMode="blackWhite">
            <a:xfrm>
              <a:off x="7025069" y="711274"/>
              <a:ext cx="409838" cy="409838"/>
            </a:xfrm>
            <a:prstGeom prst="ellipse">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TextBox 37" descr="Number 2"/>
            <p:cNvSpPr txBox="1"/>
            <p:nvPr/>
          </p:nvSpPr>
          <p:spPr bwMode="blackWhite">
            <a:xfrm>
              <a:off x="6953426" y="727564"/>
              <a:ext cx="558179" cy="369332"/>
            </a:xfrm>
            <a:prstGeom prst="rect">
              <a:avLst/>
            </a:prstGeom>
            <a:noFill/>
          </p:spPr>
          <p:txBody>
            <a:bodyPr wrap="square" rtlCol="0">
              <a:spAutoFit/>
            </a:bodyPr>
            <a:lstStyle/>
            <a:p>
              <a:pPr algn="ctr"/>
              <a:r>
                <a:rPr lang="en-US" dirty="0">
                  <a:solidFill>
                    <a:schemeClr val="bg1"/>
                  </a:solidFill>
                  <a:latin typeface="Segoe UI Semibold" panose="020B0702040204020203" pitchFamily="34" charset="0"/>
                  <a:cs typeface="Segoe UI Semibold" panose="020B0702040204020203" pitchFamily="34" charset="0"/>
                </a:rPr>
                <a:t>2</a:t>
              </a:r>
            </a:p>
          </p:txBody>
        </p:sp>
      </p:grpSp>
      <p:sp>
        <p:nvSpPr>
          <p:cNvPr id="43" name="Content Placeholder 17"/>
          <p:cNvSpPr txBox="1">
            <a:spLocks/>
          </p:cNvSpPr>
          <p:nvPr/>
        </p:nvSpPr>
        <p:spPr>
          <a:xfrm>
            <a:off x="4747855" y="4571824"/>
            <a:ext cx="3106367" cy="1324053"/>
          </a:xfrm>
          <a:prstGeom prst="rect">
            <a:avLst/>
          </a:prstGeom>
        </p:spPr>
        <p:txBody>
          <a:bodyPr vert="horz" lIns="91440" tIns="45720" rIns="91440" bIns="45720" rtlCol="0">
            <a:norm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marL="0" indent="0">
              <a:spcAft>
                <a:spcPts val="2000"/>
              </a:spcAft>
              <a:buNone/>
            </a:pPr>
            <a:r>
              <a:rPr lang="en-US" dirty="0">
                <a:solidFill>
                  <a:prstClr val="black">
                    <a:lumMod val="75000"/>
                    <a:lumOff val="25000"/>
                  </a:prstClr>
                </a:solidFill>
                <a:latin typeface="Segoe UI" panose="020B0502040204020203" pitchFamily="34" charset="0"/>
                <a:cs typeface="Segoe UI" panose="020B0502040204020203" pitchFamily="34" charset="0"/>
              </a:rPr>
              <a:t>When other people are in the presentation, a marker shows who is on which slide…</a:t>
            </a:r>
          </a:p>
        </p:txBody>
      </p:sp>
      <p:pic>
        <p:nvPicPr>
          <p:cNvPr id="12" name="Picture 11" descr="Maker showing the part of the slide being edited"/>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899419" y="2350394"/>
            <a:ext cx="3563782" cy="2305344"/>
          </a:xfrm>
          <a:prstGeom prst="rect">
            <a:avLst/>
          </a:prstGeom>
        </p:spPr>
      </p:pic>
      <p:grpSp>
        <p:nvGrpSpPr>
          <p:cNvPr id="39" name="Group 38" descr="Small circle with number 3 inside  indicating step 3"/>
          <p:cNvGrpSpPr/>
          <p:nvPr/>
        </p:nvGrpSpPr>
        <p:grpSpPr bwMode="blackWhite">
          <a:xfrm>
            <a:off x="7930921" y="4531632"/>
            <a:ext cx="558179" cy="409838"/>
            <a:chOff x="6953426" y="711274"/>
            <a:chExt cx="558179" cy="409838"/>
          </a:xfrm>
        </p:grpSpPr>
        <p:sp>
          <p:nvSpPr>
            <p:cNvPr id="40" name="Oval 39" descr="Small circle"/>
            <p:cNvSpPr/>
            <p:nvPr/>
          </p:nvSpPr>
          <p:spPr bwMode="blackWhite">
            <a:xfrm>
              <a:off x="7025069" y="711274"/>
              <a:ext cx="409838" cy="409838"/>
            </a:xfrm>
            <a:prstGeom prst="ellipse">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descr="Number 3"/>
            <p:cNvSpPr txBox="1"/>
            <p:nvPr/>
          </p:nvSpPr>
          <p:spPr bwMode="blackWhite">
            <a:xfrm>
              <a:off x="6953426" y="727564"/>
              <a:ext cx="558179" cy="369332"/>
            </a:xfrm>
            <a:prstGeom prst="rect">
              <a:avLst/>
            </a:prstGeom>
            <a:noFill/>
          </p:spPr>
          <p:txBody>
            <a:bodyPr wrap="square" rtlCol="0">
              <a:spAutoFit/>
            </a:bodyPr>
            <a:lstStyle/>
            <a:p>
              <a:pPr algn="ctr"/>
              <a:r>
                <a:rPr lang="en-US" dirty="0">
                  <a:solidFill>
                    <a:schemeClr val="bg1"/>
                  </a:solidFill>
                  <a:latin typeface="Segoe UI Semibold" panose="020B0702040204020203" pitchFamily="34" charset="0"/>
                  <a:cs typeface="Segoe UI Semibold" panose="020B0702040204020203" pitchFamily="34" charset="0"/>
                </a:rPr>
                <a:t>3</a:t>
              </a:r>
            </a:p>
          </p:txBody>
        </p:sp>
      </p:grpSp>
      <p:sp>
        <p:nvSpPr>
          <p:cNvPr id="44" name="Content Placeholder 17"/>
          <p:cNvSpPr txBox="1">
            <a:spLocks/>
          </p:cNvSpPr>
          <p:nvPr/>
        </p:nvSpPr>
        <p:spPr>
          <a:xfrm>
            <a:off x="8429668" y="4571824"/>
            <a:ext cx="2658635" cy="697760"/>
          </a:xfrm>
          <a:prstGeom prst="rect">
            <a:avLst/>
          </a:prstGeom>
        </p:spPr>
        <p:txBody>
          <a:bodyPr vert="horz" lIns="91440" tIns="45720" rIns="91440" bIns="45720" rtlCol="0">
            <a:norm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marL="0" indent="0">
              <a:spcAft>
                <a:spcPts val="2000"/>
              </a:spcAft>
              <a:buNone/>
            </a:pPr>
            <a:r>
              <a:rPr lang="en-US" dirty="0">
                <a:solidFill>
                  <a:prstClr val="black">
                    <a:lumMod val="75000"/>
                    <a:lumOff val="25000"/>
                  </a:prstClr>
                </a:solidFill>
                <a:latin typeface="Segoe UI" panose="020B0502040204020203" pitchFamily="34" charset="0"/>
                <a:cs typeface="Segoe UI" panose="020B0502040204020203" pitchFamily="34" charset="0"/>
              </a:rPr>
              <a:t>…and the part of the slide they're editing.</a:t>
            </a:r>
          </a:p>
        </p:txBody>
      </p:sp>
    </p:spTree>
    <p:extLst>
      <p:ext uri="{BB962C8B-B14F-4D97-AF65-F5344CB8AC3E}">
        <p14:creationId xmlns:p14="http://schemas.microsoft.com/office/powerpoint/2010/main" val="132867600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latin typeface="Segoe UI Light" panose="020B0502040204020203" pitchFamily="34" charset="0"/>
                <a:cs typeface="Segoe UI Light" panose="020B0502040204020203" pitchFamily="34" charset="0"/>
              </a:rPr>
              <a:t>You’re an expert with Tell Me</a:t>
            </a:r>
          </a:p>
        </p:txBody>
      </p:sp>
      <p:sp>
        <p:nvSpPr>
          <p:cNvPr id="38" name="Content Placeholder 17"/>
          <p:cNvSpPr txBox="1">
            <a:spLocks/>
          </p:cNvSpPr>
          <p:nvPr/>
        </p:nvSpPr>
        <p:spPr>
          <a:xfrm>
            <a:off x="541609" y="1296100"/>
            <a:ext cx="5110161" cy="1236475"/>
          </a:xfrm>
          <a:prstGeom prst="rect">
            <a:avLst/>
          </a:prstGeom>
        </p:spPr>
        <p:txBody>
          <a:bodyPr vert="horz" lIns="91440" tIns="45720" rIns="91440" bIns="45720" rtlCol="0">
            <a:norm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marL="0" indent="0">
              <a:spcAft>
                <a:spcPts val="2000"/>
              </a:spcAft>
              <a:buNone/>
            </a:pPr>
            <a:r>
              <a:rPr lang="en-US" dirty="0">
                <a:solidFill>
                  <a:prstClr val="black">
                    <a:lumMod val="75000"/>
                    <a:lumOff val="25000"/>
                  </a:prstClr>
                </a:solidFill>
                <a:latin typeface="Segoe UI" panose="020B0502040204020203" pitchFamily="34" charset="0"/>
                <a:cs typeface="Segoe UI" panose="020B0502040204020203" pitchFamily="34" charset="0"/>
              </a:rPr>
              <a:t>The Tell Me box finds the right command when you need it, </a:t>
            </a:r>
            <a:br>
              <a:rPr lang="en-US" dirty="0">
                <a:solidFill>
                  <a:prstClr val="black">
                    <a:lumMod val="75000"/>
                    <a:lumOff val="25000"/>
                  </a:prstClr>
                </a:solidFill>
                <a:latin typeface="Segoe UI" panose="020B0502040204020203" pitchFamily="34" charset="0"/>
                <a:cs typeface="Segoe UI" panose="020B0502040204020203" pitchFamily="34" charset="0"/>
              </a:rPr>
            </a:br>
            <a:r>
              <a:rPr lang="en-US" dirty="0">
                <a:solidFill>
                  <a:prstClr val="black">
                    <a:lumMod val="75000"/>
                    <a:lumOff val="25000"/>
                  </a:prstClr>
                </a:solidFill>
                <a:latin typeface="Segoe UI" panose="020B0502040204020203" pitchFamily="34" charset="0"/>
                <a:cs typeface="Segoe UI" panose="020B0502040204020203" pitchFamily="34" charset="0"/>
              </a:rPr>
              <a:t>so you can save time and focus on your work.</a:t>
            </a:r>
            <a:br>
              <a:rPr lang="en-US" dirty="0">
                <a:latin typeface="Segoe UI" panose="020B0502040204020203" pitchFamily="34" charset="0"/>
                <a:cs typeface="Segoe UI" panose="020B0502040204020203" pitchFamily="34" charset="0"/>
              </a:rPr>
            </a:br>
            <a:br>
              <a:rPr lang="en-US" dirty="0">
                <a:latin typeface="Segoe UI" panose="020B0502040204020203" pitchFamily="34" charset="0"/>
                <a:cs typeface="Segoe UI" panose="020B0502040204020203" pitchFamily="34" charset="0"/>
              </a:rPr>
            </a:br>
            <a:r>
              <a:rPr lang="en-US" dirty="0">
                <a:latin typeface="Segoe UI" panose="020B0502040204020203" pitchFamily="34" charset="0"/>
                <a:cs typeface="Segoe UI" panose="020B0502040204020203" pitchFamily="34" charset="0"/>
              </a:rPr>
              <a:t>Try it:</a:t>
            </a:r>
          </a:p>
        </p:txBody>
      </p:sp>
      <p:grpSp>
        <p:nvGrpSpPr>
          <p:cNvPr id="4" name="Group 3" descr="Small circle with number 1 inside  indicating step 1"/>
          <p:cNvGrpSpPr/>
          <p:nvPr/>
        </p:nvGrpSpPr>
        <p:grpSpPr bwMode="blackWhite">
          <a:xfrm>
            <a:off x="558723" y="2638502"/>
            <a:ext cx="558179" cy="409838"/>
            <a:chOff x="6953426" y="711274"/>
            <a:chExt cx="558179" cy="409838"/>
          </a:xfrm>
        </p:grpSpPr>
        <p:sp>
          <p:nvSpPr>
            <p:cNvPr id="2" name="Oval 1" descr="Small circle"/>
            <p:cNvSpPr/>
            <p:nvPr/>
          </p:nvSpPr>
          <p:spPr bwMode="blackWhite">
            <a:xfrm>
              <a:off x="7025069" y="711274"/>
              <a:ext cx="409838" cy="409838"/>
            </a:xfrm>
            <a:prstGeom prst="ellipse">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descr="Number 1"/>
            <p:cNvSpPr txBox="1">
              <a:spLocks noChangeAspect="1"/>
            </p:cNvSpPr>
            <p:nvPr/>
          </p:nvSpPr>
          <p:spPr bwMode="blackWhite">
            <a:xfrm>
              <a:off x="6953426" y="727564"/>
              <a:ext cx="558179" cy="369332"/>
            </a:xfrm>
            <a:prstGeom prst="rect">
              <a:avLst/>
            </a:prstGeom>
            <a:noFill/>
          </p:spPr>
          <p:txBody>
            <a:bodyPr wrap="square" rtlCol="0">
              <a:spAutoFit/>
            </a:bodyPr>
            <a:lstStyle/>
            <a:p>
              <a:pPr algn="ctr"/>
              <a:r>
                <a:rPr lang="en-US" dirty="0">
                  <a:solidFill>
                    <a:schemeClr val="bg1"/>
                  </a:solidFill>
                  <a:latin typeface="Segoe UI Semibold" panose="020B0702040204020203" pitchFamily="34" charset="0"/>
                  <a:cs typeface="Segoe UI Semibold" panose="020B0702040204020203" pitchFamily="34" charset="0"/>
                </a:rPr>
                <a:t>1</a:t>
              </a:r>
            </a:p>
          </p:txBody>
        </p:sp>
      </p:grpSp>
      <p:sp>
        <p:nvSpPr>
          <p:cNvPr id="29" name="Content Placeholder 17"/>
          <p:cNvSpPr txBox="1">
            <a:spLocks/>
          </p:cNvSpPr>
          <p:nvPr/>
        </p:nvSpPr>
        <p:spPr>
          <a:xfrm>
            <a:off x="1066039" y="2678694"/>
            <a:ext cx="3121671" cy="467647"/>
          </a:xfrm>
          <a:prstGeom prst="rect">
            <a:avLst/>
          </a:prstGeom>
        </p:spPr>
        <p:txBody>
          <a:bodyPr vert="horz" lIns="91440" tIns="45720" rIns="91440" bIns="45720" rtlCol="0">
            <a:norm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marL="0" lvl="0" indent="0" defTabSz="512763">
              <a:lnSpc>
                <a:spcPct val="100000"/>
              </a:lnSpc>
              <a:spcBef>
                <a:spcPts val="0"/>
              </a:spcBef>
              <a:spcAft>
                <a:spcPts val="2000"/>
              </a:spcAft>
              <a:buNone/>
            </a:pPr>
            <a:r>
              <a:rPr lang="en-US" dirty="0">
                <a:solidFill>
                  <a:prstClr val="black">
                    <a:lumMod val="75000"/>
                    <a:lumOff val="25000"/>
                  </a:prstClr>
                </a:solidFill>
                <a:latin typeface="Segoe UI" panose="020B0502040204020203" pitchFamily="34" charset="0"/>
                <a:cs typeface="Segoe UI" panose="020B0502040204020203" pitchFamily="34" charset="0"/>
              </a:rPr>
              <a:t>Select </a:t>
            </a:r>
            <a:r>
              <a:rPr lang="en-US" dirty="0">
                <a:solidFill>
                  <a:srgbClr val="404040"/>
                </a:solidFill>
                <a:latin typeface="Segoe UI" panose="020B0502040204020203" pitchFamily="34" charset="0"/>
                <a:cs typeface="Segoe UI" panose="020B0502040204020203" pitchFamily="34" charset="0"/>
              </a:rPr>
              <a:t>the Robot picture </a:t>
            </a:r>
            <a:r>
              <a:rPr lang="en-US" dirty="0">
                <a:solidFill>
                  <a:prstClr val="black">
                    <a:lumMod val="75000"/>
                    <a:lumOff val="25000"/>
                  </a:prstClr>
                </a:solidFill>
                <a:latin typeface="Segoe UI" panose="020B0502040204020203" pitchFamily="34" charset="0"/>
                <a:cs typeface="Segoe UI" panose="020B0502040204020203" pitchFamily="34" charset="0"/>
              </a:rPr>
              <a:t>on the right.</a:t>
            </a:r>
          </a:p>
        </p:txBody>
      </p:sp>
      <p:sp>
        <p:nvSpPr>
          <p:cNvPr id="25" name="Text Box 16" descr="Select me"/>
          <p:cNvSpPr txBox="1"/>
          <p:nvPr/>
        </p:nvSpPr>
        <p:spPr>
          <a:xfrm rot="21077122">
            <a:off x="6043297" y="1772253"/>
            <a:ext cx="1334770" cy="435610"/>
          </a:xfrm>
          <a:prstGeom prst="rect">
            <a:avLst/>
          </a:prstGeom>
          <a:noFill/>
          <a:ln>
            <a:noFill/>
          </a:ln>
          <a:effectLst/>
          <a:extLst>
            <a:ext uri="{C572A759-6A51-4108-AA02-DFA0A04FC94B}">
              <ma14:wrappingTextBoxFlag xmlns:ma14="http://schemas.microsoft.com/office/mac/drawingml/2011/main" xmlns=""/>
            </a:ext>
          </a:extLst>
        </p:spPr>
        <p:txBody>
          <a:bodyPr rot="0" spcFirstLastPara="0" vert="horz" wrap="none" lIns="91440" tIns="45720" rIns="91440" bIns="45720" numCol="1" spcCol="0" rtlCol="0" fromWordArt="0" anchor="t" anchorCtr="0" forceAA="0" compatLnSpc="1">
            <a:prstTxWarp prst="textNoShape">
              <a:avLst/>
            </a:prstTxWarp>
            <a:noAutofit/>
          </a:bodyPr>
          <a:lstStyle/>
          <a:p>
            <a:pPr marL="0" marR="0" algn="ctr">
              <a:spcBef>
                <a:spcPts val="0"/>
              </a:spcBef>
              <a:spcAft>
                <a:spcPts val="200"/>
              </a:spcAft>
              <a:tabLst>
                <a:tab pos="4931410" algn="l"/>
              </a:tabLst>
            </a:pPr>
            <a:r>
              <a:rPr lang="en-US" sz="1200" b="1" kern="1000" spc="100" dirty="0">
                <a:ln>
                  <a:noFill/>
                </a:ln>
                <a:solidFill>
                  <a:srgbClr val="D24726"/>
                </a:solidFill>
                <a:effectLst/>
                <a:latin typeface="Segoe UI Semibold" panose="020B0702040204020203" pitchFamily="34" charset="0"/>
                <a:ea typeface="SimHei" panose="02010609060101010101" pitchFamily="49" charset="-122"/>
                <a:cs typeface="Times New Roman" panose="02020603050405020304" pitchFamily="18" charset="0"/>
              </a:rPr>
              <a:t>SELECT ME</a:t>
            </a:r>
            <a:endParaRPr lang="en-US" sz="1200" b="1" kern="1400" dirty="0">
              <a:solidFill>
                <a:srgbClr val="D24726"/>
              </a:solidFill>
              <a:effectLst/>
              <a:latin typeface="Segoe UI Light" panose="020B0502040204020203" pitchFamily="34" charset="0"/>
              <a:ea typeface="SimHei" panose="02010609060101010101" pitchFamily="49" charset="-122"/>
              <a:cs typeface="Times New Roman" panose="02020603050405020304" pitchFamily="18" charset="0"/>
            </a:endParaRPr>
          </a:p>
        </p:txBody>
      </p:sp>
      <p:pic>
        <p:nvPicPr>
          <p:cNvPr id="24" name="Picture 23" descr="Curved arrow"/>
          <p:cNvPicPr/>
          <p:nvPr/>
        </p:nvPicPr>
        <p:blipFill>
          <a:blip r:embed="rId2" cstate="print">
            <a:extLst>
              <a:ext uri="{28A0092B-C50C-407E-A947-70E740481C1C}">
                <a14:useLocalDpi xmlns:a14="http://schemas.microsoft.com/office/drawing/2010/main" val="0"/>
              </a:ext>
            </a:extLst>
          </a:blip>
          <a:stretch>
            <a:fillRect/>
          </a:stretch>
        </p:blipFill>
        <p:spPr>
          <a:xfrm rot="3861835" flipH="1">
            <a:off x="6740574" y="1787378"/>
            <a:ext cx="851862" cy="939987"/>
          </a:xfrm>
          <a:prstGeom prst="rect">
            <a:avLst/>
          </a:prstGeom>
        </p:spPr>
      </p:pic>
      <p:pic>
        <p:nvPicPr>
          <p:cNvPr id="23" name="Picture 22" descr="Robot"/>
          <p:cNvPicPr>
            <a:picLocks noChangeAspect="1"/>
          </p:cNvPicPr>
          <p:nvPr/>
        </p:nvPicPr>
        <p:blipFill>
          <a:blip r:embed="rId3"/>
          <a:stretch>
            <a:fillRect/>
          </a:stretch>
        </p:blipFill>
        <p:spPr>
          <a:xfrm>
            <a:off x="7912741" y="1646170"/>
            <a:ext cx="2775459" cy="4531804"/>
          </a:xfrm>
          <a:prstGeom prst="rect">
            <a:avLst/>
          </a:prstGeom>
        </p:spPr>
      </p:pic>
      <p:grpSp>
        <p:nvGrpSpPr>
          <p:cNvPr id="19" name="Group 18" descr="Small circle with number 2 inside  indicating step 2"/>
          <p:cNvGrpSpPr/>
          <p:nvPr/>
        </p:nvGrpSpPr>
        <p:grpSpPr bwMode="blackWhite">
          <a:xfrm>
            <a:off x="558723" y="3312993"/>
            <a:ext cx="558179" cy="409838"/>
            <a:chOff x="6953426" y="711274"/>
            <a:chExt cx="558179" cy="409838"/>
          </a:xfrm>
        </p:grpSpPr>
        <p:sp>
          <p:nvSpPr>
            <p:cNvPr id="20" name="Oval 19" descr="Small circle"/>
            <p:cNvSpPr/>
            <p:nvPr/>
          </p:nvSpPr>
          <p:spPr bwMode="blackWhite">
            <a:xfrm>
              <a:off x="7025069" y="711274"/>
              <a:ext cx="409838" cy="409838"/>
            </a:xfrm>
            <a:prstGeom prst="ellipse">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TextBox 20" descr="Number 2"/>
            <p:cNvSpPr txBox="1">
              <a:spLocks noChangeAspect="1"/>
            </p:cNvSpPr>
            <p:nvPr/>
          </p:nvSpPr>
          <p:spPr bwMode="blackWhite">
            <a:xfrm>
              <a:off x="6953426" y="727564"/>
              <a:ext cx="558179" cy="369332"/>
            </a:xfrm>
            <a:prstGeom prst="rect">
              <a:avLst/>
            </a:prstGeom>
            <a:noFill/>
          </p:spPr>
          <p:txBody>
            <a:bodyPr wrap="square" rtlCol="0">
              <a:spAutoFit/>
            </a:bodyPr>
            <a:lstStyle/>
            <a:p>
              <a:pPr algn="ctr"/>
              <a:r>
                <a:rPr lang="en-US" dirty="0">
                  <a:solidFill>
                    <a:schemeClr val="bg1"/>
                  </a:solidFill>
                  <a:latin typeface="Segoe UI Semibold" panose="020B0702040204020203" pitchFamily="34" charset="0"/>
                  <a:cs typeface="Segoe UI Semibold" panose="020B0702040204020203" pitchFamily="34" charset="0"/>
                </a:rPr>
                <a:t>2</a:t>
              </a:r>
            </a:p>
          </p:txBody>
        </p:sp>
      </p:grpSp>
      <p:sp>
        <p:nvSpPr>
          <p:cNvPr id="22" name="Content Placeholder 17"/>
          <p:cNvSpPr txBox="1">
            <a:spLocks/>
          </p:cNvSpPr>
          <p:nvPr/>
        </p:nvSpPr>
        <p:spPr>
          <a:xfrm>
            <a:off x="1066039" y="3353185"/>
            <a:ext cx="3504072" cy="913994"/>
          </a:xfrm>
          <a:prstGeom prst="rect">
            <a:avLst/>
          </a:prstGeom>
        </p:spPr>
        <p:txBody>
          <a:bodyPr vert="horz" lIns="91440" tIns="45720" rIns="91440" bIns="45720" rtlCol="0">
            <a:norm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solidFill>
                  <a:prstClr val="black">
                    <a:lumMod val="75000"/>
                    <a:lumOff val="25000"/>
                  </a:prstClr>
                </a:solidFill>
                <a:latin typeface="Segoe UI" panose="020B0502040204020203" pitchFamily="34" charset="0"/>
                <a:cs typeface="Segoe UI" panose="020B0502040204020203" pitchFamily="34" charset="0"/>
              </a:rPr>
              <a:t>Type</a:t>
            </a:r>
            <a:r>
              <a:rPr lang="en-US" dirty="0">
                <a:solidFill>
                  <a:prstClr val="black">
                    <a:lumMod val="75000"/>
                    <a:lumOff val="25000"/>
                  </a:prstClr>
                </a:solidFill>
              </a:rPr>
              <a:t> </a:t>
            </a:r>
            <a:r>
              <a:rPr lang="en-US" i="1" dirty="0">
                <a:solidFill>
                  <a:srgbClr val="D24726"/>
                </a:solidFill>
                <a:latin typeface="Segoe UI" panose="020B0502040204020203" pitchFamily="34" charset="0"/>
                <a:cs typeface="Segoe UI" panose="020B0502040204020203" pitchFamily="34" charset="0"/>
              </a:rPr>
              <a:t>animation</a:t>
            </a:r>
            <a:r>
              <a:rPr lang="en-US" dirty="0">
                <a:solidFill>
                  <a:prstClr val="black">
                    <a:lumMod val="75000"/>
                    <a:lumOff val="25000"/>
                  </a:prstClr>
                </a:solidFill>
              </a:rPr>
              <a:t> </a:t>
            </a:r>
            <a:r>
              <a:rPr lang="en-US" dirty="0">
                <a:solidFill>
                  <a:prstClr val="black">
                    <a:lumMod val="75000"/>
                    <a:lumOff val="25000"/>
                  </a:prstClr>
                </a:solidFill>
                <a:latin typeface="Segoe UI" panose="020B0502040204020203" pitchFamily="34" charset="0"/>
                <a:cs typeface="Segoe UI" panose="020B0502040204020203" pitchFamily="34" charset="0"/>
              </a:rPr>
              <a:t>in the </a:t>
            </a:r>
            <a:r>
              <a:rPr lang="en-US" dirty="0">
                <a:solidFill>
                  <a:srgbClr val="D24726"/>
                </a:solidFill>
                <a:latin typeface="Segoe UI Semibold" panose="020B0702040204020203" pitchFamily="34" charset="0"/>
                <a:cs typeface="Segoe UI Semibold" panose="020B0702040204020203" pitchFamily="34" charset="0"/>
              </a:rPr>
              <a:t>Tell Me </a:t>
            </a:r>
            <a:r>
              <a:rPr lang="en-US" dirty="0">
                <a:solidFill>
                  <a:prstClr val="black">
                    <a:lumMod val="75000"/>
                    <a:lumOff val="25000"/>
                  </a:prstClr>
                </a:solidFill>
                <a:latin typeface="Segoe UI" panose="020B0502040204020203" pitchFamily="34" charset="0"/>
                <a:cs typeface="Segoe UI" panose="020B0502040204020203" pitchFamily="34" charset="0"/>
              </a:rPr>
              <a:t>box, and then choose </a:t>
            </a:r>
            <a:r>
              <a:rPr lang="en-US" dirty="0">
                <a:solidFill>
                  <a:srgbClr val="D24726"/>
                </a:solidFill>
                <a:latin typeface="Segoe UI Semibold" panose="020B0702040204020203" pitchFamily="34" charset="0"/>
                <a:cs typeface="Segoe UI Semibold" panose="020B0702040204020203" pitchFamily="34" charset="0"/>
              </a:rPr>
              <a:t>Add Animation</a:t>
            </a:r>
            <a:r>
              <a:rPr lang="en-US" dirty="0">
                <a:solidFill>
                  <a:prstClr val="black">
                    <a:lumMod val="75000"/>
                    <a:lumOff val="25000"/>
                  </a:prstClr>
                </a:solidFill>
                <a:latin typeface="Segoe UI" panose="020B0502040204020203" pitchFamily="34" charset="0"/>
                <a:cs typeface="Segoe UI" panose="020B0502040204020203" pitchFamily="34" charset="0"/>
              </a:rPr>
              <a:t>.</a:t>
            </a:r>
          </a:p>
        </p:txBody>
      </p:sp>
      <p:pic>
        <p:nvPicPr>
          <p:cNvPr id="5" name="Picture 4" descr="Tell Me box"/>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407766" y="3410945"/>
            <a:ext cx="2106152" cy="220833"/>
          </a:xfrm>
          <a:prstGeom prst="rect">
            <a:avLst/>
          </a:prstGeom>
        </p:spPr>
      </p:pic>
      <p:grpSp>
        <p:nvGrpSpPr>
          <p:cNvPr id="31" name="Group 30" descr="Small circle with number 3 inside  indicating step 3"/>
          <p:cNvGrpSpPr/>
          <p:nvPr/>
        </p:nvGrpSpPr>
        <p:grpSpPr bwMode="blackWhite">
          <a:xfrm>
            <a:off x="557319" y="4263506"/>
            <a:ext cx="558179" cy="409838"/>
            <a:chOff x="6953426" y="711274"/>
            <a:chExt cx="558179" cy="409838"/>
          </a:xfrm>
        </p:grpSpPr>
        <p:sp>
          <p:nvSpPr>
            <p:cNvPr id="32" name="Oval 31" descr="Small circle"/>
            <p:cNvSpPr/>
            <p:nvPr/>
          </p:nvSpPr>
          <p:spPr bwMode="blackWhite">
            <a:xfrm>
              <a:off x="7025069" y="711274"/>
              <a:ext cx="409838" cy="409838"/>
            </a:xfrm>
            <a:prstGeom prst="ellipse">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TextBox 32" descr="Number 3"/>
            <p:cNvSpPr txBox="1">
              <a:spLocks noChangeAspect="1"/>
            </p:cNvSpPr>
            <p:nvPr/>
          </p:nvSpPr>
          <p:spPr bwMode="blackWhite">
            <a:xfrm>
              <a:off x="6953426" y="727564"/>
              <a:ext cx="558179" cy="369332"/>
            </a:xfrm>
            <a:prstGeom prst="rect">
              <a:avLst/>
            </a:prstGeom>
            <a:noFill/>
          </p:spPr>
          <p:txBody>
            <a:bodyPr wrap="square" rtlCol="0">
              <a:spAutoFit/>
            </a:bodyPr>
            <a:lstStyle/>
            <a:p>
              <a:pPr algn="ctr"/>
              <a:r>
                <a:rPr lang="en-US" dirty="0">
                  <a:solidFill>
                    <a:schemeClr val="bg1"/>
                  </a:solidFill>
                  <a:latin typeface="Segoe UI Semibold" panose="020B0702040204020203" pitchFamily="34" charset="0"/>
                  <a:cs typeface="Segoe UI Semibold" panose="020B0702040204020203" pitchFamily="34" charset="0"/>
                </a:rPr>
                <a:t>3</a:t>
              </a:r>
            </a:p>
          </p:txBody>
        </p:sp>
      </p:grpSp>
      <p:sp>
        <p:nvSpPr>
          <p:cNvPr id="34" name="Content Placeholder 17"/>
          <p:cNvSpPr txBox="1">
            <a:spLocks/>
          </p:cNvSpPr>
          <p:nvPr/>
        </p:nvSpPr>
        <p:spPr>
          <a:xfrm>
            <a:off x="1064636" y="4303697"/>
            <a:ext cx="2134038" cy="1446087"/>
          </a:xfrm>
          <a:prstGeom prst="rect">
            <a:avLst/>
          </a:prstGeom>
        </p:spPr>
        <p:txBody>
          <a:bodyPr vert="horz" lIns="91440" tIns="45720" rIns="91440" bIns="45720" rtlCol="0">
            <a:norm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marL="0" indent="0" defTabSz="512763">
              <a:spcAft>
                <a:spcPts val="2000"/>
              </a:spcAft>
              <a:buNone/>
            </a:pPr>
            <a:r>
              <a:rPr lang="en-US" dirty="0">
                <a:solidFill>
                  <a:prstClr val="black">
                    <a:lumMod val="75000"/>
                    <a:lumOff val="25000"/>
                  </a:prstClr>
                </a:solidFill>
                <a:latin typeface="Segoe UI" panose="020B0502040204020203" pitchFamily="34" charset="0"/>
                <a:cs typeface="Segoe UI" panose="020B0502040204020203" pitchFamily="34" charset="0"/>
              </a:rPr>
              <a:t>Choose an animation effect, like </a:t>
            </a:r>
            <a:r>
              <a:rPr lang="en-US" dirty="0">
                <a:solidFill>
                  <a:srgbClr val="D24726"/>
                </a:solidFill>
                <a:latin typeface="Segoe UI Semibold" panose="020B0702040204020203" pitchFamily="34" charset="0"/>
                <a:cs typeface="Segoe UI Semibold" panose="020B0702040204020203" pitchFamily="34" charset="0"/>
              </a:rPr>
              <a:t>Zoom</a:t>
            </a:r>
            <a:r>
              <a:rPr lang="en-US" dirty="0">
                <a:solidFill>
                  <a:prstClr val="black">
                    <a:lumMod val="75000"/>
                    <a:lumOff val="25000"/>
                  </a:prstClr>
                </a:solidFill>
                <a:latin typeface="Segoe UI" panose="020B0502040204020203" pitchFamily="34" charset="0"/>
                <a:cs typeface="Segoe UI" panose="020B0502040204020203" pitchFamily="34" charset="0"/>
              </a:rPr>
              <a:t>, and watch </a:t>
            </a:r>
            <a:br>
              <a:rPr lang="en-US" dirty="0">
                <a:solidFill>
                  <a:prstClr val="black">
                    <a:lumMod val="75000"/>
                    <a:lumOff val="25000"/>
                  </a:prstClr>
                </a:solidFill>
                <a:latin typeface="Segoe UI" panose="020B0502040204020203" pitchFamily="34" charset="0"/>
                <a:cs typeface="Segoe UI" panose="020B0502040204020203" pitchFamily="34" charset="0"/>
              </a:rPr>
            </a:br>
            <a:r>
              <a:rPr lang="en-US" dirty="0">
                <a:solidFill>
                  <a:prstClr val="black">
                    <a:lumMod val="75000"/>
                    <a:lumOff val="25000"/>
                  </a:prstClr>
                </a:solidFill>
                <a:latin typeface="Segoe UI" panose="020B0502040204020203" pitchFamily="34" charset="0"/>
                <a:cs typeface="Segoe UI" panose="020B0502040204020203" pitchFamily="34" charset="0"/>
              </a:rPr>
              <a:t>what happens.</a:t>
            </a:r>
          </a:p>
        </p:txBody>
      </p:sp>
      <p:pic>
        <p:nvPicPr>
          <p:cNvPr id="7" name="Picture 6" descr="Animation tab showing zoom option"/>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063240" y="4069080"/>
            <a:ext cx="3803904" cy="2438400"/>
          </a:xfrm>
          <a:prstGeom prst="rect">
            <a:avLst/>
          </a:prstGeom>
        </p:spPr>
      </p:pic>
    </p:spTree>
    <p:extLst>
      <p:ext uri="{BB962C8B-B14F-4D97-AF65-F5344CB8AC3E}">
        <p14:creationId xmlns:p14="http://schemas.microsoft.com/office/powerpoint/2010/main" val="72766816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latin typeface="Segoe UI Light" panose="020B0502040204020203" pitchFamily="34" charset="0"/>
                <a:cs typeface="Segoe UI Light" panose="020B0502040204020203" pitchFamily="34" charset="0"/>
              </a:rPr>
              <a:t>Explore without leaving your slides</a:t>
            </a:r>
          </a:p>
        </p:txBody>
      </p:sp>
      <p:sp>
        <p:nvSpPr>
          <p:cNvPr id="16" name="Content Placeholder 17"/>
          <p:cNvSpPr txBox="1">
            <a:spLocks/>
          </p:cNvSpPr>
          <p:nvPr/>
        </p:nvSpPr>
        <p:spPr>
          <a:xfrm>
            <a:off x="541609" y="1296100"/>
            <a:ext cx="6093106" cy="1236475"/>
          </a:xfrm>
          <a:prstGeom prst="rect">
            <a:avLst/>
          </a:prstGeom>
        </p:spPr>
        <p:txBody>
          <a:bodyPr vert="horz" lIns="91440" tIns="45720" rIns="91440" bIns="45720" rtlCol="0">
            <a:norm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marL="0" indent="0">
              <a:spcAft>
                <a:spcPts val="2000"/>
              </a:spcAft>
              <a:buNone/>
            </a:pPr>
            <a:r>
              <a:rPr lang="en-US" dirty="0">
                <a:latin typeface="Segoe UI" panose="020B0502040204020203" pitchFamily="34" charset="0"/>
                <a:cs typeface="Segoe UI" panose="020B0502040204020203" pitchFamily="34" charset="0"/>
              </a:rPr>
              <a:t>Smart Lookup brings research directly in to PowerPoint.</a:t>
            </a:r>
            <a:br>
              <a:rPr lang="en-US" dirty="0">
                <a:latin typeface="Segoe UI" panose="020B0502040204020203" pitchFamily="34" charset="0"/>
                <a:cs typeface="Segoe UI" panose="020B0502040204020203" pitchFamily="34" charset="0"/>
              </a:rPr>
            </a:br>
            <a:br>
              <a:rPr lang="en-US" dirty="0">
                <a:latin typeface="Segoe UI" panose="020B0502040204020203" pitchFamily="34" charset="0"/>
                <a:cs typeface="Segoe UI" panose="020B0502040204020203" pitchFamily="34" charset="0"/>
              </a:rPr>
            </a:br>
            <a:r>
              <a:rPr lang="en-US" dirty="0">
                <a:latin typeface="Segoe UI" panose="020B0502040204020203" pitchFamily="34" charset="0"/>
                <a:cs typeface="Segoe UI" panose="020B0502040204020203" pitchFamily="34" charset="0"/>
              </a:rPr>
              <a:t>Try it:</a:t>
            </a:r>
          </a:p>
        </p:txBody>
      </p:sp>
      <p:pic>
        <p:nvPicPr>
          <p:cNvPr id="18" name="Picture 17" descr="Three pictures showing the Smart Lookup feature"/>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94408" y="2144574"/>
            <a:ext cx="11129521" cy="3198055"/>
          </a:xfrm>
          <a:prstGeom prst="rect">
            <a:avLst/>
          </a:prstGeom>
        </p:spPr>
      </p:pic>
      <p:grpSp>
        <p:nvGrpSpPr>
          <p:cNvPr id="33" name="Group 32" descr="Small circle with number 1 inside  indicating step 1"/>
          <p:cNvGrpSpPr/>
          <p:nvPr/>
        </p:nvGrpSpPr>
        <p:grpSpPr bwMode="blackWhite">
          <a:xfrm>
            <a:off x="558723" y="5233381"/>
            <a:ext cx="558179" cy="409838"/>
            <a:chOff x="6953426" y="711274"/>
            <a:chExt cx="558179" cy="409838"/>
          </a:xfrm>
        </p:grpSpPr>
        <p:sp>
          <p:nvSpPr>
            <p:cNvPr id="34" name="Oval 33" descr="Small circle"/>
            <p:cNvSpPr/>
            <p:nvPr/>
          </p:nvSpPr>
          <p:spPr bwMode="blackWhite">
            <a:xfrm>
              <a:off x="7025069" y="711274"/>
              <a:ext cx="409838" cy="409838"/>
            </a:xfrm>
            <a:prstGeom prst="ellipse">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TextBox 34" descr="Number 1"/>
            <p:cNvSpPr txBox="1"/>
            <p:nvPr/>
          </p:nvSpPr>
          <p:spPr bwMode="blackWhite">
            <a:xfrm>
              <a:off x="6953426" y="727564"/>
              <a:ext cx="558179" cy="369332"/>
            </a:xfrm>
            <a:prstGeom prst="rect">
              <a:avLst/>
            </a:prstGeom>
            <a:noFill/>
          </p:spPr>
          <p:txBody>
            <a:bodyPr wrap="square" rtlCol="0">
              <a:spAutoFit/>
            </a:bodyPr>
            <a:lstStyle/>
            <a:p>
              <a:pPr algn="ctr"/>
              <a:r>
                <a:rPr lang="en-US" dirty="0">
                  <a:solidFill>
                    <a:schemeClr val="bg1"/>
                  </a:solidFill>
                  <a:latin typeface="Segoe UI Semibold" panose="020B0702040204020203" pitchFamily="34" charset="0"/>
                  <a:cs typeface="Segoe UI Semibold" panose="020B0702040204020203" pitchFamily="34" charset="0"/>
                </a:rPr>
                <a:t>1</a:t>
              </a:r>
            </a:p>
          </p:txBody>
        </p:sp>
      </p:grpSp>
      <p:sp>
        <p:nvSpPr>
          <p:cNvPr id="42" name="Content Placeholder 17"/>
          <p:cNvSpPr txBox="1">
            <a:spLocks/>
          </p:cNvSpPr>
          <p:nvPr/>
        </p:nvSpPr>
        <p:spPr>
          <a:xfrm>
            <a:off x="1066038" y="5273573"/>
            <a:ext cx="2919669" cy="1298398"/>
          </a:xfrm>
          <a:prstGeom prst="rect">
            <a:avLst/>
          </a:prstGeom>
        </p:spPr>
        <p:txBody>
          <a:bodyPr vert="horz" lIns="91440" tIns="45720" rIns="91440" bIns="45720" rtlCol="0">
            <a:norm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marL="0" indent="0">
              <a:spcAft>
                <a:spcPts val="2000"/>
              </a:spcAft>
              <a:buNone/>
            </a:pPr>
            <a:r>
              <a:rPr lang="en-US" dirty="0">
                <a:solidFill>
                  <a:prstClr val="black">
                    <a:lumMod val="75000"/>
                    <a:lumOff val="25000"/>
                  </a:prstClr>
                </a:solidFill>
                <a:latin typeface="Segoe UI" panose="020B0502040204020203" pitchFamily="34" charset="0"/>
                <a:cs typeface="Segoe UI" panose="020B0502040204020203" pitchFamily="34" charset="0"/>
              </a:rPr>
              <a:t>Right-click in the word </a:t>
            </a:r>
            <a:r>
              <a:rPr lang="en-US" i="1" dirty="0">
                <a:solidFill>
                  <a:srgbClr val="D24726"/>
                </a:solidFill>
                <a:latin typeface="Segoe UI" panose="020B0502040204020203" pitchFamily="34" charset="0"/>
                <a:cs typeface="Segoe UI" panose="020B0502040204020203" pitchFamily="34" charset="0"/>
              </a:rPr>
              <a:t>office</a:t>
            </a:r>
            <a:r>
              <a:rPr lang="en-US" dirty="0">
                <a:solidFill>
                  <a:prstClr val="black">
                    <a:lumMod val="75000"/>
                    <a:lumOff val="25000"/>
                  </a:prstClr>
                </a:solidFill>
                <a:latin typeface="Segoe UI" panose="020B0502040204020203" pitchFamily="34" charset="0"/>
                <a:cs typeface="Segoe UI" panose="020B0502040204020203" pitchFamily="34" charset="0"/>
              </a:rPr>
              <a:t> in the following phrase: </a:t>
            </a:r>
            <a:r>
              <a:rPr lang="en-US" sz="1800" dirty="0">
                <a:solidFill>
                  <a:prstClr val="black">
                    <a:lumMod val="75000"/>
                    <a:lumOff val="25000"/>
                  </a:prstClr>
                </a:solidFill>
                <a:latin typeface="Segoe UI" panose="020B0502040204020203" pitchFamily="34" charset="0"/>
                <a:cs typeface="Segoe UI" panose="020B0502040204020203" pitchFamily="34" charset="0"/>
              </a:rPr>
              <a:t>office furniture</a:t>
            </a:r>
          </a:p>
        </p:txBody>
      </p:sp>
      <p:grpSp>
        <p:nvGrpSpPr>
          <p:cNvPr id="36" name="Group 35" descr="Small circle with number 2 inside  indicating step 2"/>
          <p:cNvGrpSpPr/>
          <p:nvPr/>
        </p:nvGrpSpPr>
        <p:grpSpPr bwMode="blackWhite">
          <a:xfrm>
            <a:off x="4249102" y="5233381"/>
            <a:ext cx="558179" cy="409838"/>
            <a:chOff x="6953426" y="711274"/>
            <a:chExt cx="558179" cy="409838"/>
          </a:xfrm>
        </p:grpSpPr>
        <p:sp>
          <p:nvSpPr>
            <p:cNvPr id="37" name="Oval 36" descr="Small circle"/>
            <p:cNvSpPr/>
            <p:nvPr/>
          </p:nvSpPr>
          <p:spPr bwMode="blackWhite">
            <a:xfrm>
              <a:off x="7025069" y="711274"/>
              <a:ext cx="409838" cy="409838"/>
            </a:xfrm>
            <a:prstGeom prst="ellipse">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TextBox 37" descr="Number 2"/>
            <p:cNvSpPr txBox="1"/>
            <p:nvPr/>
          </p:nvSpPr>
          <p:spPr bwMode="blackWhite">
            <a:xfrm>
              <a:off x="6953426" y="727564"/>
              <a:ext cx="558179" cy="369332"/>
            </a:xfrm>
            <a:prstGeom prst="rect">
              <a:avLst/>
            </a:prstGeom>
            <a:noFill/>
          </p:spPr>
          <p:txBody>
            <a:bodyPr wrap="square" rtlCol="0">
              <a:spAutoFit/>
            </a:bodyPr>
            <a:lstStyle/>
            <a:p>
              <a:pPr algn="ctr"/>
              <a:r>
                <a:rPr lang="en-US" dirty="0">
                  <a:solidFill>
                    <a:schemeClr val="bg1"/>
                  </a:solidFill>
                  <a:latin typeface="Segoe UI Semibold" panose="020B0702040204020203" pitchFamily="34" charset="0"/>
                  <a:cs typeface="Segoe UI Semibold" panose="020B0702040204020203" pitchFamily="34" charset="0"/>
                </a:rPr>
                <a:t>2</a:t>
              </a:r>
            </a:p>
          </p:txBody>
        </p:sp>
      </p:grpSp>
      <p:sp>
        <p:nvSpPr>
          <p:cNvPr id="43" name="Content Placeholder 17"/>
          <p:cNvSpPr txBox="1">
            <a:spLocks/>
          </p:cNvSpPr>
          <p:nvPr/>
        </p:nvSpPr>
        <p:spPr>
          <a:xfrm>
            <a:off x="4747855" y="5273573"/>
            <a:ext cx="3106367" cy="1324053"/>
          </a:xfrm>
          <a:prstGeom prst="rect">
            <a:avLst/>
          </a:prstGeom>
        </p:spPr>
        <p:txBody>
          <a:bodyPr vert="horz" lIns="91440" tIns="45720" rIns="91440" bIns="45720" rtlCol="0">
            <a:norm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marL="0" indent="0">
              <a:spcAft>
                <a:spcPts val="2000"/>
              </a:spcAft>
              <a:buNone/>
            </a:pPr>
            <a:r>
              <a:rPr lang="en-US" dirty="0">
                <a:solidFill>
                  <a:prstClr val="black">
                    <a:lumMod val="75000"/>
                    <a:lumOff val="25000"/>
                  </a:prstClr>
                </a:solidFill>
                <a:latin typeface="Segoe UI" panose="020B0502040204020203" pitchFamily="34" charset="0"/>
                <a:cs typeface="Segoe UI" panose="020B0502040204020203" pitchFamily="34" charset="0"/>
              </a:rPr>
              <a:t>Choose </a:t>
            </a:r>
            <a:r>
              <a:rPr lang="en-US" dirty="0">
                <a:solidFill>
                  <a:srgbClr val="D24726"/>
                </a:solidFill>
                <a:latin typeface="Segoe UI Semibold" panose="020B0702040204020203" pitchFamily="34" charset="0"/>
                <a:cs typeface="Segoe UI Semibold" panose="020B0702040204020203" pitchFamily="34" charset="0"/>
              </a:rPr>
              <a:t>Smart</a:t>
            </a:r>
            <a:r>
              <a:rPr lang="en-US" dirty="0">
                <a:solidFill>
                  <a:prstClr val="black">
                    <a:lumMod val="75000"/>
                    <a:lumOff val="25000"/>
                  </a:prstClr>
                </a:solidFill>
                <a:cs typeface="Segoe UI"/>
              </a:rPr>
              <a:t> </a:t>
            </a:r>
            <a:r>
              <a:rPr lang="en-US" dirty="0">
                <a:solidFill>
                  <a:srgbClr val="D24726"/>
                </a:solidFill>
                <a:latin typeface="Segoe UI Semibold" panose="020B0702040204020203" pitchFamily="34" charset="0"/>
                <a:cs typeface="Segoe UI Semibold" panose="020B0702040204020203" pitchFamily="34" charset="0"/>
              </a:rPr>
              <a:t>Lookup</a:t>
            </a:r>
            <a:r>
              <a:rPr lang="en-US" dirty="0">
                <a:latin typeface="Segoe UI" panose="020B0502040204020203" pitchFamily="34" charset="0"/>
                <a:cs typeface="Segoe UI" panose="020B0502040204020203" pitchFamily="34" charset="0"/>
              </a:rPr>
              <a:t>, and notice that results are contextual for that phrase, not </a:t>
            </a:r>
            <a:r>
              <a:rPr lang="en-US" sz="1800" dirty="0">
                <a:latin typeface="Segoe UI" panose="020B0502040204020203" pitchFamily="34" charset="0"/>
                <a:cs typeface="Segoe UI" panose="020B0502040204020203" pitchFamily="34" charset="0"/>
              </a:rPr>
              <a:t>Microsoft Office apps</a:t>
            </a:r>
            <a:r>
              <a:rPr lang="en-US" dirty="0">
                <a:latin typeface="Segoe UI" panose="020B0502040204020203" pitchFamily="34" charset="0"/>
                <a:cs typeface="Segoe UI" panose="020B0502040204020203" pitchFamily="34" charset="0"/>
              </a:rPr>
              <a:t>.</a:t>
            </a:r>
            <a:endParaRPr lang="en-US" dirty="0">
              <a:solidFill>
                <a:srgbClr val="D24726"/>
              </a:solidFill>
              <a:latin typeface="Segoe UI" panose="020B0502040204020203" pitchFamily="34" charset="0"/>
              <a:cs typeface="Segoe UI" panose="020B0502040204020203" pitchFamily="34" charset="0"/>
            </a:endParaRPr>
          </a:p>
        </p:txBody>
      </p:sp>
      <p:grpSp>
        <p:nvGrpSpPr>
          <p:cNvPr id="39" name="Group 38" descr="Small circle with number 3 inside  indicating step 3"/>
          <p:cNvGrpSpPr/>
          <p:nvPr/>
        </p:nvGrpSpPr>
        <p:grpSpPr bwMode="blackWhite">
          <a:xfrm>
            <a:off x="7930921" y="5233381"/>
            <a:ext cx="558179" cy="409838"/>
            <a:chOff x="6953426" y="711274"/>
            <a:chExt cx="558179" cy="409838"/>
          </a:xfrm>
        </p:grpSpPr>
        <p:sp>
          <p:nvSpPr>
            <p:cNvPr id="40" name="Oval 39" descr="Small circle"/>
            <p:cNvSpPr/>
            <p:nvPr/>
          </p:nvSpPr>
          <p:spPr bwMode="blackWhite">
            <a:xfrm>
              <a:off x="7025069" y="711274"/>
              <a:ext cx="409838" cy="409838"/>
            </a:xfrm>
            <a:prstGeom prst="ellipse">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descr="Number 3"/>
            <p:cNvSpPr txBox="1"/>
            <p:nvPr/>
          </p:nvSpPr>
          <p:spPr bwMode="blackWhite">
            <a:xfrm>
              <a:off x="6953426" y="727564"/>
              <a:ext cx="558179" cy="369332"/>
            </a:xfrm>
            <a:prstGeom prst="rect">
              <a:avLst/>
            </a:prstGeom>
            <a:noFill/>
          </p:spPr>
          <p:txBody>
            <a:bodyPr wrap="square" rtlCol="0">
              <a:spAutoFit/>
            </a:bodyPr>
            <a:lstStyle/>
            <a:p>
              <a:pPr algn="ctr"/>
              <a:r>
                <a:rPr lang="en-US" dirty="0">
                  <a:solidFill>
                    <a:schemeClr val="bg1"/>
                  </a:solidFill>
                  <a:latin typeface="Segoe UI Semibold" panose="020B0702040204020203" pitchFamily="34" charset="0"/>
                  <a:cs typeface="Segoe UI Semibold" panose="020B0702040204020203" pitchFamily="34" charset="0"/>
                </a:rPr>
                <a:t>3</a:t>
              </a:r>
            </a:p>
          </p:txBody>
        </p:sp>
      </p:grpSp>
      <p:sp>
        <p:nvSpPr>
          <p:cNvPr id="44" name="Content Placeholder 17"/>
          <p:cNvSpPr txBox="1">
            <a:spLocks/>
          </p:cNvSpPr>
          <p:nvPr/>
        </p:nvSpPr>
        <p:spPr>
          <a:xfrm>
            <a:off x="8429668" y="5273573"/>
            <a:ext cx="3107336" cy="1341886"/>
          </a:xfrm>
          <a:prstGeom prst="rect">
            <a:avLst/>
          </a:prstGeom>
        </p:spPr>
        <p:txBody>
          <a:bodyPr vert="horz" lIns="91440" tIns="45720" rIns="91440" bIns="45720" rtlCol="0">
            <a:norm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marL="0" lvl="0" indent="0">
              <a:spcAft>
                <a:spcPts val="2000"/>
              </a:spcAft>
              <a:buNone/>
            </a:pPr>
            <a:r>
              <a:rPr lang="en-US" dirty="0">
                <a:latin typeface="Segoe UI" panose="020B0502040204020203" pitchFamily="34" charset="0"/>
                <a:cs typeface="Segoe UI" panose="020B0502040204020203" pitchFamily="34" charset="0"/>
              </a:rPr>
              <a:t>Just for fun, try Smart Lookup again by right-clicking in the word </a:t>
            </a:r>
            <a:r>
              <a:rPr lang="en-US" i="1" dirty="0">
                <a:solidFill>
                  <a:srgbClr val="D24726"/>
                </a:solidFill>
                <a:latin typeface="Segoe UI" panose="020B0502040204020203" pitchFamily="34" charset="0"/>
                <a:cs typeface="Segoe UI" panose="020B0502040204020203" pitchFamily="34" charset="0"/>
              </a:rPr>
              <a:t>Office</a:t>
            </a:r>
            <a:r>
              <a:rPr lang="en-US" dirty="0"/>
              <a:t> </a:t>
            </a:r>
            <a:r>
              <a:rPr lang="en-US" dirty="0">
                <a:latin typeface="Segoe UI" panose="020B0502040204020203" pitchFamily="34" charset="0"/>
                <a:cs typeface="Segoe UI" panose="020B0502040204020203" pitchFamily="34" charset="0"/>
              </a:rPr>
              <a:t>in Step 2.</a:t>
            </a:r>
          </a:p>
          <a:p>
            <a:pPr marL="0" indent="0">
              <a:spcAft>
                <a:spcPts val="2000"/>
              </a:spcAft>
              <a:buNone/>
            </a:pPr>
            <a:endParaRPr lang="en-US" dirty="0">
              <a:solidFill>
                <a:prstClr val="black">
                  <a:lumMod val="75000"/>
                  <a:lumOff val="25000"/>
                </a:prstClr>
              </a:solidFill>
            </a:endParaRPr>
          </a:p>
        </p:txBody>
      </p:sp>
    </p:spTree>
    <p:extLst>
      <p:ext uri="{BB962C8B-B14F-4D97-AF65-F5344CB8AC3E}">
        <p14:creationId xmlns:p14="http://schemas.microsoft.com/office/powerpoint/2010/main" val="176932605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p:cNvSpPr>
            <a:spLocks noGrp="1"/>
          </p:cNvSpPr>
          <p:nvPr>
            <p:ph type="title"/>
          </p:nvPr>
        </p:nvSpPr>
        <p:spPr/>
        <p:txBody>
          <a:bodyPr>
            <a:normAutofit/>
          </a:bodyPr>
          <a:lstStyle/>
          <a:p>
            <a:r>
              <a:rPr lang="en-US" dirty="0">
                <a:latin typeface="Segoe UI Light" panose="020B0502040204020203" pitchFamily="34" charset="0"/>
                <a:cs typeface="Segoe UI Light" panose="020B0502040204020203" pitchFamily="34" charset="0"/>
              </a:rPr>
              <a:t>More questions about PowerPoint?</a:t>
            </a:r>
          </a:p>
        </p:txBody>
      </p:sp>
      <p:sp>
        <p:nvSpPr>
          <p:cNvPr id="5" name="Content Placeholder 4"/>
          <p:cNvSpPr>
            <a:spLocks noGrp="1"/>
          </p:cNvSpPr>
          <p:nvPr>
            <p:ph sz="half" idx="4294967295"/>
          </p:nvPr>
        </p:nvSpPr>
        <p:spPr>
          <a:xfrm>
            <a:off x="541611" y="2614427"/>
            <a:ext cx="9442648" cy="3978275"/>
          </a:xfrm>
        </p:spPr>
        <p:txBody>
          <a:bodyPr>
            <a:normAutofit/>
          </a:bodyPr>
          <a:lstStyle/>
          <a:p>
            <a:pPr marL="0" indent="0">
              <a:lnSpc>
                <a:spcPts val="3600"/>
              </a:lnSpc>
              <a:spcAft>
                <a:spcPts val="0"/>
              </a:spcAft>
              <a:buNone/>
            </a:pPr>
            <a:r>
              <a:rPr lang="en-US" sz="2000" dirty="0">
                <a:latin typeface="Segoe UI Light" panose="020B0502040204020203" pitchFamily="34" charset="0"/>
                <a:cs typeface="Segoe UI Light" panose="020B0502040204020203" pitchFamily="34" charset="0"/>
              </a:rPr>
              <a:t>Select the </a:t>
            </a:r>
            <a:r>
              <a:rPr lang="en-US" sz="2000" dirty="0">
                <a:solidFill>
                  <a:srgbClr val="D24726"/>
                </a:solidFill>
                <a:latin typeface="Segoe UI Semibold" panose="020B0702040204020203" pitchFamily="34" charset="0"/>
                <a:cs typeface="Segoe UI Semibold" panose="020B0702040204020203" pitchFamily="34" charset="0"/>
              </a:rPr>
              <a:t>Tell Me                   </a:t>
            </a:r>
            <a:r>
              <a:rPr lang="en-US" sz="2000" dirty="0">
                <a:latin typeface="Segoe UI Light" panose="020B0502040204020203" pitchFamily="34" charset="0"/>
                <a:cs typeface="Segoe UI Light" panose="020B0502040204020203" pitchFamily="34" charset="0"/>
              </a:rPr>
              <a:t>button and type what you want to know.</a:t>
            </a:r>
            <a:br>
              <a:rPr lang="en-US" sz="2000" dirty="0">
                <a:latin typeface="Segoe UI Light" panose="020B0502040204020203" pitchFamily="34" charset="0"/>
                <a:cs typeface="Segoe UI Light" panose="020B0502040204020203" pitchFamily="34" charset="0"/>
              </a:rPr>
            </a:br>
            <a:endParaRPr lang="en-US" sz="2000" dirty="0">
              <a:latin typeface="Segoe UI Light" panose="020B0502040204020203" pitchFamily="34" charset="0"/>
              <a:cs typeface="Segoe UI Light" panose="020B0502040204020203" pitchFamily="34" charset="0"/>
            </a:endParaRPr>
          </a:p>
          <a:p>
            <a:pPr marL="0" indent="0">
              <a:lnSpc>
                <a:spcPts val="3600"/>
              </a:lnSpc>
              <a:spcAft>
                <a:spcPts val="0"/>
              </a:spcAft>
              <a:buNone/>
            </a:pPr>
            <a:r>
              <a:rPr lang="en-US" sz="2000" u="sng" dirty="0">
                <a:latin typeface="Segoe UI Light" panose="020B0502040204020203" pitchFamily="34" charset="0"/>
                <a:cs typeface="Segoe UI Light" panose="020B0502040204020203" pitchFamily="34" charset="0"/>
                <a:hlinkClick r:id="rId3" tooltip="Visit the PowerPoint team blog"/>
              </a:rPr>
              <a:t>Visit the PowerPoint team blog</a:t>
            </a:r>
            <a:endParaRPr lang="en-US" sz="2000" dirty="0">
              <a:latin typeface="Segoe UI Light" panose="020B0502040204020203" pitchFamily="34" charset="0"/>
              <a:cs typeface="Segoe UI Light" panose="020B0502040204020203" pitchFamily="34" charset="0"/>
            </a:endParaRPr>
          </a:p>
          <a:p>
            <a:pPr marL="0" indent="0">
              <a:lnSpc>
                <a:spcPts val="3600"/>
              </a:lnSpc>
              <a:spcBef>
                <a:spcPts val="1500"/>
              </a:spcBef>
              <a:spcAft>
                <a:spcPts val="0"/>
              </a:spcAft>
              <a:buNone/>
            </a:pPr>
            <a:r>
              <a:rPr lang="en-US" sz="2000" dirty="0">
                <a:latin typeface="Segoe UI Light" panose="020B0502040204020203" pitchFamily="34" charset="0"/>
                <a:cs typeface="Segoe UI Light" panose="020B0502040204020203" pitchFamily="34" charset="0"/>
                <a:hlinkClick r:id="rId4" tooltip="Go to free PowerPoint training"/>
              </a:rPr>
              <a:t>Go to free PowerPoint training</a:t>
            </a:r>
            <a:endParaRPr lang="en-US" sz="2000" dirty="0">
              <a:latin typeface="Segoe UI Light" panose="020B0502040204020203" pitchFamily="34" charset="0"/>
              <a:cs typeface="Segoe UI Light" panose="020B0502040204020203" pitchFamily="34" charset="0"/>
            </a:endParaRPr>
          </a:p>
          <a:p>
            <a:pPr marL="0" indent="0">
              <a:lnSpc>
                <a:spcPts val="3600"/>
              </a:lnSpc>
              <a:spcBef>
                <a:spcPts val="1500"/>
              </a:spcBef>
              <a:spcAft>
                <a:spcPts val="0"/>
              </a:spcAft>
              <a:buNone/>
            </a:pPr>
            <a:r>
              <a:rPr lang="en-US" sz="2000" dirty="0">
                <a:latin typeface="Segoe UI Light" panose="020B0502040204020203" pitchFamily="34" charset="0"/>
                <a:cs typeface="Segoe UI Light" panose="020B0502040204020203" pitchFamily="34" charset="0"/>
                <a:hlinkClick r:id="rId5" tooltip="Give feedback about this tour"/>
              </a:rPr>
              <a:t>Give feedback about this tour</a:t>
            </a:r>
            <a:endParaRPr lang="en-US" sz="2000" dirty="0">
              <a:latin typeface="Segoe UI Light" panose="020B0502040204020203" pitchFamily="34" charset="0"/>
              <a:cs typeface="Segoe UI Light" panose="020B0502040204020203" pitchFamily="34" charset="0"/>
            </a:endParaRPr>
          </a:p>
          <a:p>
            <a:pPr marL="0" indent="0">
              <a:lnSpc>
                <a:spcPts val="3600"/>
              </a:lnSpc>
              <a:spcAft>
                <a:spcPts val="0"/>
              </a:spcAft>
              <a:buNone/>
            </a:pPr>
            <a:endParaRPr lang="en-US" sz="2000" dirty="0">
              <a:latin typeface="Segoe UI Light" panose="020B0502040204020203" pitchFamily="34" charset="0"/>
              <a:cs typeface="Segoe UI Light" panose="020B0502040204020203" pitchFamily="34" charset="0"/>
            </a:endParaRPr>
          </a:p>
          <a:p>
            <a:pPr marL="0" indent="0">
              <a:lnSpc>
                <a:spcPts val="3600"/>
              </a:lnSpc>
              <a:spcAft>
                <a:spcPts val="0"/>
              </a:spcAft>
              <a:buNone/>
            </a:pPr>
            <a:endParaRPr lang="en-US" sz="2000" dirty="0">
              <a:latin typeface="Segoe UI Light" panose="020B0502040204020203" pitchFamily="34" charset="0"/>
              <a:cs typeface="Segoe UI Light" panose="020B0502040204020203" pitchFamily="34" charset="0"/>
            </a:endParaRPr>
          </a:p>
        </p:txBody>
      </p:sp>
      <p:pic>
        <p:nvPicPr>
          <p:cNvPr id="2" name="Picture 1" descr="Tell Me button"/>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613981" y="2350333"/>
            <a:ext cx="1269672" cy="1189747"/>
          </a:xfrm>
          <a:prstGeom prst="rect">
            <a:avLst/>
          </a:prstGeom>
        </p:spPr>
      </p:pic>
      <p:pic>
        <p:nvPicPr>
          <p:cNvPr id="11" name="Picture 10" descr="Tell Me box suggestions"/>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408066" y="2761488"/>
            <a:ext cx="2476156" cy="2001277"/>
          </a:xfrm>
          <a:prstGeom prst="rect">
            <a:avLst/>
          </a:prstGeom>
        </p:spPr>
      </p:pic>
      <p:sp>
        <p:nvSpPr>
          <p:cNvPr id="9" name="TextBox 8"/>
          <p:cNvSpPr txBox="1"/>
          <p:nvPr/>
        </p:nvSpPr>
        <p:spPr>
          <a:xfrm>
            <a:off x="541611" y="5738132"/>
            <a:ext cx="6193971" cy="307777"/>
          </a:xfrm>
          <a:prstGeom prst="rect">
            <a:avLst/>
          </a:prstGeom>
          <a:noFill/>
        </p:spPr>
        <p:txBody>
          <a:bodyPr wrap="square" rtlCol="0">
            <a:spAutoFit/>
          </a:bodyPr>
          <a:lstStyle/>
          <a:p>
            <a:pPr algn="l"/>
            <a:r>
              <a:rPr lang="en-IN" sz="1400" dirty="0">
                <a:latin typeface="Segoe UI Light" panose="020B0502040204020203" pitchFamily="34" charset="0"/>
                <a:cs typeface="Segoe UI Light" panose="020B0502040204020203" pitchFamily="34" charset="0"/>
              </a:rPr>
              <a:t>SELECT THE ARROW WHEN IN SLIDE SHOW MODE</a:t>
            </a:r>
            <a:endParaRPr lang="en-US" sz="1400" dirty="0">
              <a:latin typeface="Segoe UI Light" panose="020B0502040204020203" pitchFamily="34" charset="0"/>
              <a:cs typeface="Segoe UI Light" panose="020B0502040204020203" pitchFamily="34" charset="0"/>
            </a:endParaRPr>
          </a:p>
        </p:txBody>
      </p:sp>
      <p:pic>
        <p:nvPicPr>
          <p:cNvPr id="8" name="Picture 7" descr="Arrow pointing right with a hyperlink to the PowerPoint team blog. Select the image to visit the PowerPoint team blog ">
            <a:hlinkClick r:id="rId3" tooltip="Select here to visit the PowerPoint team blog."/>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4009398" y="3566804"/>
            <a:ext cx="661940" cy="661940"/>
          </a:xfrm>
          <a:prstGeom prst="rect">
            <a:avLst/>
          </a:prstGeom>
        </p:spPr>
      </p:pic>
      <p:pic>
        <p:nvPicPr>
          <p:cNvPr id="7" name="Picture 6" descr="Arrow pointing right with a hyperlink to free PowerPoint training. Select the image to access free PowerPoint training">
            <a:hlinkClick r:id="rId4" tooltip="Select here to go to free PowerPoint training."/>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4009398" y="4252716"/>
            <a:ext cx="661940" cy="661940"/>
          </a:xfrm>
          <a:prstGeom prst="rect">
            <a:avLst/>
          </a:prstGeom>
        </p:spPr>
      </p:pic>
      <p:pic>
        <p:nvPicPr>
          <p:cNvPr id="12" name="Picture 11" descr="Arrow pointing right with a hyperlink to give feedback about this tour. Select the image to give feedback about this tour">
            <a:hlinkClick r:id="rId5" tooltip="Select here to give feedback about this tour."/>
            <a:extLst>
              <a:ext uri="{FF2B5EF4-FFF2-40B4-BE49-F238E27FC236}">
                <a16:creationId xmlns:a16="http://schemas.microsoft.com/office/drawing/2014/main" id="{BA92070A-4E3D-4794-84A9-83B8DDF3A125}"/>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4009398" y="4944145"/>
            <a:ext cx="661940" cy="661940"/>
          </a:xfrm>
          <a:prstGeom prst="rect">
            <a:avLst/>
          </a:prstGeom>
        </p:spPr>
      </p:pic>
    </p:spTree>
    <p:extLst>
      <p:ext uri="{BB962C8B-B14F-4D97-AF65-F5344CB8AC3E}">
        <p14:creationId xmlns:p14="http://schemas.microsoft.com/office/powerpoint/2010/main" val="89302588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xmlns:p14="http://schemas.microsoft.com/office/powerpoint/2010/main" spd="slow">
        <p:fade/>
      </p:transition>
    </mc:Fallback>
  </mc:AlternateContent>
</p:sld>
</file>

<file path=ppt/theme/theme1.xml><?xml version="1.0" encoding="utf-8"?>
<a:theme xmlns:a="http://schemas.openxmlformats.org/drawingml/2006/main" name="WelcomeDoc">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Segoe UI">
      <a:majorFont>
        <a:latin typeface="Segoe UI Light"/>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Welcome to PowerPoint_Win32_new.potx" id="{95F22252-1276-4CE0-B5B2-7173AC23E7C1}" vid="{5251F4FC-9BFF-4FAA-9D53-CA332557379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Welcome to PowerPoint</Template>
  <TotalTime>146</TotalTime>
  <Words>947</Words>
  <Application>Microsoft Office PowerPoint</Application>
  <PresentationFormat>Widescreen</PresentationFormat>
  <Paragraphs>95</Paragraphs>
  <Slides>21</Slides>
  <Notes>2</Notes>
  <HiddenSlides>0</HiddenSlides>
  <MMClips>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21</vt:i4>
      </vt:variant>
    </vt:vector>
  </HeadingPairs>
  <TitlesOfParts>
    <vt:vector size="30" baseType="lpstr">
      <vt:lpstr>SimHei</vt:lpstr>
      <vt:lpstr>Arial</vt:lpstr>
      <vt:lpstr>Brush Script MT</vt:lpstr>
      <vt:lpstr>Calibri</vt:lpstr>
      <vt:lpstr>Segoe UI</vt:lpstr>
      <vt:lpstr>Segoe UI Light</vt:lpstr>
      <vt:lpstr>Segoe UI Semibold</vt:lpstr>
      <vt:lpstr>Times New Roman</vt:lpstr>
      <vt:lpstr>WelcomeDoc</vt:lpstr>
      <vt:lpstr>Contribution to Sustainability</vt:lpstr>
      <vt:lpstr>“Never doubt that a small group of thoughtful, committed citizens can change the world; indeed it is the only thing that ever has.”  American cultural anthropologist Margret Mead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How to use PowerPoint Designer</vt:lpstr>
      <vt:lpstr>Morph</vt:lpstr>
      <vt:lpstr>Setting up Morph</vt:lpstr>
      <vt:lpstr>Working together in real time</vt:lpstr>
      <vt:lpstr>You’re an expert with Tell Me</vt:lpstr>
      <vt:lpstr>Explore without leaving your slides</vt:lpstr>
      <vt:lpstr>More questions about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Contribution to Sustainability</dc:title>
  <dc:creator>wendy</dc:creator>
  <cp:keywords/>
  <cp:lastModifiedBy>wendy</cp:lastModifiedBy>
  <cp:revision>28</cp:revision>
  <dcterms:created xsi:type="dcterms:W3CDTF">2018-12-01T19:15:02Z</dcterms:created>
  <dcterms:modified xsi:type="dcterms:W3CDTF">2018-12-02T11:44:45Z</dcterms:modified>
  <cp:version/>
</cp:coreProperties>
</file>