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601200" cy="12801600" type="A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7B39F85-A03C-4953-9EF0-7041BC96FAF9}" v="41" dt="2026-03-29T12:14:39.842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>
        <p:scale>
          <a:sx n="69" d="100"/>
          <a:sy n="69" d="100"/>
        </p:scale>
        <p:origin x="32" y="32"/>
      </p:cViewPr>
      <p:guideLst/>
    </p:cSldViewPr>
  </p:slideViewPr>
  <p:notesTextViewPr>
    <p:cViewPr>
      <p:scale>
        <a:sx n="1" d="1"/>
        <a:sy n="1" d="1"/>
      </p:scale>
      <p:origin x="0" y="-4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presProps" Target="presProps.xml"/><Relationship Id="rId7" Type="http://schemas.microsoft.com/office/2016/11/relationships/changesInfo" Target="changesInfos/changesInfo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ataliia Mishchenko (2533980)" userId="b20f19fc-023d-49c4-bcfb-b9154cee576b" providerId="ADAL" clId="{BE31309D-7750-4CFE-81B0-E37517056603}"/>
    <pc:docChg chg="undo custSel modSld">
      <pc:chgData name="Nataliia Mishchenko (2533980)" userId="b20f19fc-023d-49c4-bcfb-b9154cee576b" providerId="ADAL" clId="{BE31309D-7750-4CFE-81B0-E37517056603}" dt="2026-03-29T12:51:03.167" v="870" actId="13926"/>
      <pc:docMkLst>
        <pc:docMk/>
      </pc:docMkLst>
      <pc:sldChg chg="addSp delSp modSp mod">
        <pc:chgData name="Nataliia Mishchenko (2533980)" userId="b20f19fc-023d-49c4-bcfb-b9154cee576b" providerId="ADAL" clId="{BE31309D-7750-4CFE-81B0-E37517056603}" dt="2026-03-29T12:51:03.167" v="870" actId="13926"/>
        <pc:sldMkLst>
          <pc:docMk/>
          <pc:sldMk cId="1080884966" sldId="256"/>
        </pc:sldMkLst>
        <pc:spChg chg="mod">
          <ac:chgData name="Nataliia Mishchenko (2533980)" userId="b20f19fc-023d-49c4-bcfb-b9154cee576b" providerId="ADAL" clId="{BE31309D-7750-4CFE-81B0-E37517056603}" dt="2026-03-27T14:45:14.784" v="775" actId="255"/>
          <ac:spMkLst>
            <pc:docMk/>
            <pc:sldMk cId="1080884966" sldId="256"/>
            <ac:spMk id="7" creationId="{B614D26D-90C5-8A7F-BC86-723E8241B7C5}"/>
          </ac:spMkLst>
        </pc:spChg>
        <pc:spChg chg="mod">
          <ac:chgData name="Nataliia Mishchenko (2533980)" userId="b20f19fc-023d-49c4-bcfb-b9154cee576b" providerId="ADAL" clId="{BE31309D-7750-4CFE-81B0-E37517056603}" dt="2026-03-26T05:39:43.876" v="576" actId="255"/>
          <ac:spMkLst>
            <pc:docMk/>
            <pc:sldMk cId="1080884966" sldId="256"/>
            <ac:spMk id="8" creationId="{1CD6490A-04FA-EC42-CDD6-1C2D41B5EB99}"/>
          </ac:spMkLst>
        </pc:spChg>
        <pc:spChg chg="mod">
          <ac:chgData name="Nataliia Mishchenko (2533980)" userId="b20f19fc-023d-49c4-bcfb-b9154cee576b" providerId="ADAL" clId="{BE31309D-7750-4CFE-81B0-E37517056603}" dt="2026-03-29T12:18:54.777" v="860" actId="13926"/>
          <ac:spMkLst>
            <pc:docMk/>
            <pc:sldMk cId="1080884966" sldId="256"/>
            <ac:spMk id="10" creationId="{14F6A49A-52B7-2B04-5E99-E35A2A28CB22}"/>
          </ac:spMkLst>
        </pc:spChg>
        <pc:spChg chg="add mod">
          <ac:chgData name="Nataliia Mishchenko (2533980)" userId="b20f19fc-023d-49c4-bcfb-b9154cee576b" providerId="ADAL" clId="{BE31309D-7750-4CFE-81B0-E37517056603}" dt="2026-03-26T05:49:27.918" v="615" actId="13926"/>
          <ac:spMkLst>
            <pc:docMk/>
            <pc:sldMk cId="1080884966" sldId="256"/>
            <ac:spMk id="12" creationId="{8DD38358-ADAD-2EFF-0DFC-17B13EB68A11}"/>
          </ac:spMkLst>
        </pc:spChg>
        <pc:spChg chg="add mod">
          <ac:chgData name="Nataliia Mishchenko (2533980)" userId="b20f19fc-023d-49c4-bcfb-b9154cee576b" providerId="ADAL" clId="{BE31309D-7750-4CFE-81B0-E37517056603}" dt="2026-03-29T12:25:58.199" v="867" actId="13926"/>
          <ac:spMkLst>
            <pc:docMk/>
            <pc:sldMk cId="1080884966" sldId="256"/>
            <ac:spMk id="18" creationId="{BFC192A9-78BB-AB40-30A3-2D25CE55BE93}"/>
          </ac:spMkLst>
        </pc:spChg>
        <pc:spChg chg="add mod">
          <ac:chgData name="Nataliia Mishchenko (2533980)" userId="b20f19fc-023d-49c4-bcfb-b9154cee576b" providerId="ADAL" clId="{BE31309D-7750-4CFE-81B0-E37517056603}" dt="2026-03-29T12:27:47.889" v="869" actId="113"/>
          <ac:spMkLst>
            <pc:docMk/>
            <pc:sldMk cId="1080884966" sldId="256"/>
            <ac:spMk id="20" creationId="{F392B064-E761-86F9-3249-EA4EEF82CE0F}"/>
          </ac:spMkLst>
        </pc:spChg>
        <pc:spChg chg="add mod">
          <ac:chgData name="Nataliia Mishchenko (2533980)" userId="b20f19fc-023d-49c4-bcfb-b9154cee576b" providerId="ADAL" clId="{BE31309D-7750-4CFE-81B0-E37517056603}" dt="2026-03-29T12:51:03.167" v="870" actId="13926"/>
          <ac:spMkLst>
            <pc:docMk/>
            <pc:sldMk cId="1080884966" sldId="256"/>
            <ac:spMk id="22" creationId="{CBC13A9F-9174-0A24-F0F9-E56C008614CD}"/>
          </ac:spMkLst>
        </pc:spChg>
        <pc:picChg chg="add mod">
          <ac:chgData name="Nataliia Mishchenko (2533980)" userId="b20f19fc-023d-49c4-bcfb-b9154cee576b" providerId="ADAL" clId="{BE31309D-7750-4CFE-81B0-E37517056603}" dt="2026-03-29T12:22:43.709" v="862" actId="14100"/>
          <ac:picMkLst>
            <pc:docMk/>
            <pc:sldMk cId="1080884966" sldId="256"/>
            <ac:picMk id="6" creationId="{43E7F363-975A-D893-3CC1-9BB3980CA18C}"/>
          </ac:picMkLst>
        </pc:picChg>
        <pc:picChg chg="add mod">
          <ac:chgData name="Nataliia Mishchenko (2533980)" userId="b20f19fc-023d-49c4-bcfb-b9154cee576b" providerId="ADAL" clId="{BE31309D-7750-4CFE-81B0-E37517056603}" dt="2026-03-29T12:23:01.290" v="864" actId="1076"/>
          <ac:picMkLst>
            <pc:docMk/>
            <pc:sldMk cId="1080884966" sldId="256"/>
            <ac:picMk id="14" creationId="{6ED5AC50-6D06-19C3-F457-4B871BE2F6F9}"/>
          </ac:picMkLst>
        </pc:picChg>
        <pc:picChg chg="add mod">
          <ac:chgData name="Nataliia Mishchenko (2533980)" userId="b20f19fc-023d-49c4-bcfb-b9154cee576b" providerId="ADAL" clId="{BE31309D-7750-4CFE-81B0-E37517056603}" dt="2026-03-27T14:50:31.604" v="795" actId="14100"/>
          <ac:picMkLst>
            <pc:docMk/>
            <pc:sldMk cId="1080884966" sldId="256"/>
            <ac:picMk id="28" creationId="{B3507FD0-B2D9-451E-5E07-B0CD321F9C5F}"/>
          </ac:picMkLst>
        </pc:picChg>
        <pc:picChg chg="mod">
          <ac:chgData name="Nataliia Mishchenko (2533980)" userId="b20f19fc-023d-49c4-bcfb-b9154cee576b" providerId="ADAL" clId="{BE31309D-7750-4CFE-81B0-E37517056603}" dt="2026-03-27T14:49:04.044" v="791" actId="1076"/>
          <ac:picMkLst>
            <pc:docMk/>
            <pc:sldMk cId="1080884966" sldId="256"/>
            <ac:picMk id="29" creationId="{720233A4-E59F-64A8-3B7E-D51E04585214}"/>
          </ac:picMkLst>
        </pc:picChg>
        <pc:picChg chg="add mod">
          <ac:chgData name="Nataliia Mishchenko (2533980)" userId="b20f19fc-023d-49c4-bcfb-b9154cee576b" providerId="ADAL" clId="{BE31309D-7750-4CFE-81B0-E37517056603}" dt="2026-03-29T12:14:39.830" v="857" actId="1076"/>
          <ac:picMkLst>
            <pc:docMk/>
            <pc:sldMk cId="1080884966" sldId="256"/>
            <ac:picMk id="1027" creationId="{90BD03D0-4A16-6C8A-6AEB-7B42633BCC8F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20090" y="2095078"/>
            <a:ext cx="8161020" cy="4456853"/>
          </a:xfrm>
        </p:spPr>
        <p:txBody>
          <a:bodyPr anchor="b"/>
          <a:lstStyle>
            <a:lvl1pPr algn="ctr">
              <a:defRPr sz="63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00150" y="6723804"/>
            <a:ext cx="7200900" cy="3090756"/>
          </a:xfrm>
        </p:spPr>
        <p:txBody>
          <a:bodyPr/>
          <a:lstStyle>
            <a:lvl1pPr marL="0" indent="0" algn="ctr">
              <a:buNone/>
              <a:defRPr sz="2520"/>
            </a:lvl1pPr>
            <a:lvl2pPr marL="480060" indent="0" algn="ctr">
              <a:buNone/>
              <a:defRPr sz="2100"/>
            </a:lvl2pPr>
            <a:lvl3pPr marL="960120" indent="0" algn="ctr">
              <a:buNone/>
              <a:defRPr sz="1890"/>
            </a:lvl3pPr>
            <a:lvl4pPr marL="1440180" indent="0" algn="ctr">
              <a:buNone/>
              <a:defRPr sz="1680"/>
            </a:lvl4pPr>
            <a:lvl5pPr marL="1920240" indent="0" algn="ctr">
              <a:buNone/>
              <a:defRPr sz="1680"/>
            </a:lvl5pPr>
            <a:lvl6pPr marL="2400300" indent="0" algn="ctr">
              <a:buNone/>
              <a:defRPr sz="1680"/>
            </a:lvl6pPr>
            <a:lvl7pPr marL="2880360" indent="0" algn="ctr">
              <a:buNone/>
              <a:defRPr sz="1680"/>
            </a:lvl7pPr>
            <a:lvl8pPr marL="3360420" indent="0" algn="ctr">
              <a:buNone/>
              <a:defRPr sz="1680"/>
            </a:lvl8pPr>
            <a:lvl9pPr marL="3840480" indent="0" algn="ctr">
              <a:buNone/>
              <a:defRPr sz="168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92409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06296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55082" y="3191514"/>
            <a:ext cx="8281035" cy="5325109"/>
          </a:xfrm>
        </p:spPr>
        <p:txBody>
          <a:bodyPr anchor="b"/>
          <a:lstStyle>
            <a:lvl1pPr>
              <a:defRPr sz="63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5082" y="8567000"/>
            <a:ext cx="8281035" cy="2800349"/>
          </a:xfrm>
        </p:spPr>
        <p:txBody>
          <a:bodyPr/>
          <a:lstStyle>
            <a:lvl1pPr marL="0" indent="0">
              <a:buNone/>
              <a:defRPr sz="2520">
                <a:solidFill>
                  <a:schemeClr val="tx1">
                    <a:tint val="82000"/>
                  </a:schemeClr>
                </a:solidFill>
              </a:defRPr>
            </a:lvl1pPr>
            <a:lvl2pPr marL="480060" indent="0">
              <a:buNone/>
              <a:defRPr sz="2100">
                <a:solidFill>
                  <a:schemeClr val="tx1">
                    <a:tint val="82000"/>
                  </a:schemeClr>
                </a:solidFill>
              </a:defRPr>
            </a:lvl2pPr>
            <a:lvl3pPr marL="960120" indent="0">
              <a:buNone/>
              <a:defRPr sz="1890">
                <a:solidFill>
                  <a:schemeClr val="tx1">
                    <a:tint val="82000"/>
                  </a:schemeClr>
                </a:solidFill>
              </a:defRPr>
            </a:lvl3pPr>
            <a:lvl4pPr marL="14401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4pPr>
            <a:lvl5pPr marL="192024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5pPr>
            <a:lvl6pPr marL="240030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6pPr>
            <a:lvl7pPr marL="288036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7pPr>
            <a:lvl8pPr marL="336042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8pPr>
            <a:lvl9pPr marL="3840480" indent="0">
              <a:buNone/>
              <a:defRPr sz="168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627308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60083" y="3407833"/>
            <a:ext cx="4080510" cy="81224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860608" y="3407833"/>
            <a:ext cx="4080510" cy="81224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2600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681570"/>
            <a:ext cx="8281035" cy="2474384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1334" y="3138171"/>
            <a:ext cx="4061757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61334" y="4676140"/>
            <a:ext cx="4061757" cy="68778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60608" y="3138171"/>
            <a:ext cx="4081761" cy="1537969"/>
          </a:xfrm>
        </p:spPr>
        <p:txBody>
          <a:bodyPr anchor="b"/>
          <a:lstStyle>
            <a:lvl1pPr marL="0" indent="0">
              <a:buNone/>
              <a:defRPr sz="2520" b="1"/>
            </a:lvl1pPr>
            <a:lvl2pPr marL="480060" indent="0">
              <a:buNone/>
              <a:defRPr sz="2100" b="1"/>
            </a:lvl2pPr>
            <a:lvl3pPr marL="960120" indent="0">
              <a:buNone/>
              <a:defRPr sz="1890" b="1"/>
            </a:lvl3pPr>
            <a:lvl4pPr marL="1440180" indent="0">
              <a:buNone/>
              <a:defRPr sz="1680" b="1"/>
            </a:lvl4pPr>
            <a:lvl5pPr marL="1920240" indent="0">
              <a:buNone/>
              <a:defRPr sz="1680" b="1"/>
            </a:lvl5pPr>
            <a:lvl6pPr marL="2400300" indent="0">
              <a:buNone/>
              <a:defRPr sz="1680" b="1"/>
            </a:lvl6pPr>
            <a:lvl7pPr marL="2880360" indent="0">
              <a:buNone/>
              <a:defRPr sz="1680" b="1"/>
            </a:lvl7pPr>
            <a:lvl8pPr marL="3360420" indent="0">
              <a:buNone/>
              <a:defRPr sz="1680" b="1"/>
            </a:lvl8pPr>
            <a:lvl9pPr marL="3840480" indent="0">
              <a:buNone/>
              <a:defRPr sz="168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860608" y="4676140"/>
            <a:ext cx="4081761" cy="687789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8158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999635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35198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81760" y="1843196"/>
            <a:ext cx="4860608" cy="9097433"/>
          </a:xfrm>
        </p:spPr>
        <p:txBody>
          <a:bodyPr/>
          <a:lstStyle>
            <a:lvl1pPr>
              <a:defRPr sz="3360"/>
            </a:lvl1pPr>
            <a:lvl2pPr>
              <a:defRPr sz="2940"/>
            </a:lvl2pPr>
            <a:lvl3pPr>
              <a:defRPr sz="2520"/>
            </a:lvl3pPr>
            <a:lvl4pPr>
              <a:defRPr sz="2100"/>
            </a:lvl4pPr>
            <a:lvl5pPr>
              <a:defRPr sz="2100"/>
            </a:lvl5pPr>
            <a:lvl6pPr>
              <a:defRPr sz="2100"/>
            </a:lvl6pPr>
            <a:lvl7pPr>
              <a:defRPr sz="2100"/>
            </a:lvl7pPr>
            <a:lvl8pPr>
              <a:defRPr sz="2100"/>
            </a:lvl8pPr>
            <a:lvl9pPr>
              <a:defRPr sz="21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88085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1333" y="853440"/>
            <a:ext cx="3096637" cy="2987040"/>
          </a:xfrm>
        </p:spPr>
        <p:txBody>
          <a:bodyPr anchor="b"/>
          <a:lstStyle>
            <a:lvl1pPr>
              <a:defRPr sz="336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4081760" y="1843196"/>
            <a:ext cx="4860608" cy="9097433"/>
          </a:xfrm>
        </p:spPr>
        <p:txBody>
          <a:bodyPr anchor="t"/>
          <a:lstStyle>
            <a:lvl1pPr marL="0" indent="0">
              <a:buNone/>
              <a:defRPr sz="3360"/>
            </a:lvl1pPr>
            <a:lvl2pPr marL="480060" indent="0">
              <a:buNone/>
              <a:defRPr sz="2940"/>
            </a:lvl2pPr>
            <a:lvl3pPr marL="960120" indent="0">
              <a:buNone/>
              <a:defRPr sz="2520"/>
            </a:lvl3pPr>
            <a:lvl4pPr marL="1440180" indent="0">
              <a:buNone/>
              <a:defRPr sz="2100"/>
            </a:lvl4pPr>
            <a:lvl5pPr marL="1920240" indent="0">
              <a:buNone/>
              <a:defRPr sz="2100"/>
            </a:lvl5pPr>
            <a:lvl6pPr marL="2400300" indent="0">
              <a:buNone/>
              <a:defRPr sz="2100"/>
            </a:lvl6pPr>
            <a:lvl7pPr marL="2880360" indent="0">
              <a:buNone/>
              <a:defRPr sz="2100"/>
            </a:lvl7pPr>
            <a:lvl8pPr marL="3360420" indent="0">
              <a:buNone/>
              <a:defRPr sz="2100"/>
            </a:lvl8pPr>
            <a:lvl9pPr marL="3840480" indent="0">
              <a:buNone/>
              <a:defRPr sz="21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1333" y="3840480"/>
            <a:ext cx="3096637" cy="7114964"/>
          </a:xfrm>
        </p:spPr>
        <p:txBody>
          <a:bodyPr/>
          <a:lstStyle>
            <a:lvl1pPr marL="0" indent="0">
              <a:buNone/>
              <a:defRPr sz="1680"/>
            </a:lvl1pPr>
            <a:lvl2pPr marL="480060" indent="0">
              <a:buNone/>
              <a:defRPr sz="1470"/>
            </a:lvl2pPr>
            <a:lvl3pPr marL="960120" indent="0">
              <a:buNone/>
              <a:defRPr sz="1260"/>
            </a:lvl3pPr>
            <a:lvl4pPr marL="1440180" indent="0">
              <a:buNone/>
              <a:defRPr sz="1050"/>
            </a:lvl4pPr>
            <a:lvl5pPr marL="1920240" indent="0">
              <a:buNone/>
              <a:defRPr sz="1050"/>
            </a:lvl5pPr>
            <a:lvl6pPr marL="2400300" indent="0">
              <a:buNone/>
              <a:defRPr sz="1050"/>
            </a:lvl6pPr>
            <a:lvl7pPr marL="2880360" indent="0">
              <a:buNone/>
              <a:defRPr sz="1050"/>
            </a:lvl7pPr>
            <a:lvl8pPr marL="3360420" indent="0">
              <a:buNone/>
              <a:defRPr sz="1050"/>
            </a:lvl8pPr>
            <a:lvl9pPr marL="3840480" indent="0">
              <a:buNone/>
              <a:defRPr sz="10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7554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12230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70859" y="681567"/>
            <a:ext cx="2070259" cy="1084876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60083" y="681567"/>
            <a:ext cx="6090761" cy="1084876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59404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5">
                <a:lumMod val="60000"/>
                <a:lumOff val="40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60083" y="681570"/>
            <a:ext cx="8281035" cy="247438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0083" y="3407833"/>
            <a:ext cx="8281035" cy="812249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60083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E862BB4-B056-4CE1-A066-40F963DF9955}" type="datetimeFigureOut">
              <a:rPr lang="en-GB" smtClean="0"/>
              <a:t>26/03/2026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80398" y="11865189"/>
            <a:ext cx="3240405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0848" y="11865189"/>
            <a:ext cx="2160270" cy="681567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6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43B58C9-CDD0-4564-B8FC-323A0A0EEC4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17850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60120" rtl="0" eaLnBrk="1" latinLnBrk="0" hangingPunct="1">
        <a:lnSpc>
          <a:spcPct val="90000"/>
        </a:lnSpc>
        <a:spcBef>
          <a:spcPct val="0"/>
        </a:spcBef>
        <a:buNone/>
        <a:defRPr sz="46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0030" indent="-240030" algn="l" defTabSz="960120" rtl="0" eaLnBrk="1" latinLnBrk="0" hangingPunct="1">
        <a:lnSpc>
          <a:spcPct val="90000"/>
        </a:lnSpc>
        <a:spcBef>
          <a:spcPts val="1050"/>
        </a:spcBef>
        <a:buFont typeface="Arial" panose="020B0604020202020204" pitchFamily="34" charset="0"/>
        <a:buChar char="•"/>
        <a:defRPr sz="2940" kern="1200">
          <a:solidFill>
            <a:schemeClr val="tx1"/>
          </a:solidFill>
          <a:latin typeface="+mn-lt"/>
          <a:ea typeface="+mn-ea"/>
          <a:cs typeface="+mn-cs"/>
        </a:defRPr>
      </a:lvl1pPr>
      <a:lvl2pPr marL="7200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520" kern="1200">
          <a:solidFill>
            <a:schemeClr val="tx1"/>
          </a:solidFill>
          <a:latin typeface="+mn-lt"/>
          <a:ea typeface="+mn-ea"/>
          <a:cs typeface="+mn-cs"/>
        </a:defRPr>
      </a:lvl2pPr>
      <a:lvl3pPr marL="12001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6802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216027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64033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312039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60045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4080510" indent="-240030" algn="l" defTabSz="960120" rtl="0" eaLnBrk="1" latinLnBrk="0" hangingPunct="1">
        <a:lnSpc>
          <a:spcPct val="90000"/>
        </a:lnSpc>
        <a:spcBef>
          <a:spcPts val="525"/>
        </a:spcBef>
        <a:buFont typeface="Arial" panose="020B0604020202020204" pitchFamily="34" charset="0"/>
        <a:buChar char="•"/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1pPr>
      <a:lvl2pPr marL="4800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2pPr>
      <a:lvl3pPr marL="9601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3pPr>
      <a:lvl4pPr marL="14401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4pPr>
      <a:lvl5pPr marL="192024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5pPr>
      <a:lvl6pPr marL="240030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6pPr>
      <a:lvl7pPr marL="288036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7pPr>
      <a:lvl8pPr marL="336042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8pPr>
      <a:lvl9pPr marL="3840480" algn="l" defTabSz="960120" rtl="0" eaLnBrk="1" latinLnBrk="0" hangingPunct="1">
        <a:defRPr sz="189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hyperlink" Target="https://flatworldknowledge.lardbucket.org/books/using-microsoft-excel-v1.1/s08-02-formatting-charts.html" TargetMode="External"/><Relationship Id="rId13" Type="http://schemas.openxmlformats.org/officeDocument/2006/relationships/hyperlink" Target="https://poslovnainformatika.rs/excel/grafikoni-u-excelu/" TargetMode="External"/><Relationship Id="rId3" Type="http://schemas.openxmlformats.org/officeDocument/2006/relationships/image" Target="../media/image1.jpeg"/><Relationship Id="rId7" Type="http://schemas.openxmlformats.org/officeDocument/2006/relationships/image" Target="../media/image3.jpg"/><Relationship Id="rId12" Type="http://schemas.openxmlformats.org/officeDocument/2006/relationships/image" Target="../media/image5.png"/><Relationship Id="rId2" Type="http://schemas.openxmlformats.org/officeDocument/2006/relationships/hyperlink" Target="https://www.bing.com/videos/riverview/relatedvideo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s://datagistips.blogspot.com/2016/03/statistiques-et-bulles-diris-sur-paris.html" TargetMode="External"/><Relationship Id="rId11" Type="http://schemas.openxmlformats.org/officeDocument/2006/relationships/hyperlink" Target="https://www.wikihow.com/" TargetMode="External"/><Relationship Id="rId5" Type="http://schemas.openxmlformats.org/officeDocument/2006/relationships/image" Target="../media/image2.JPG"/><Relationship Id="rId10" Type="http://schemas.openxmlformats.org/officeDocument/2006/relationships/hyperlink" Target="https://uowtsd-my.sharepoint.com/personal/2533980_student_uwtsd_ac_uk/Documents/How%20to%20create%20a%20chart%20in%20Excel.pptx?web=1" TargetMode="External"/><Relationship Id="rId4" Type="http://schemas.openxmlformats.org/officeDocument/2006/relationships/hyperlink" Target="https://courses.lumenlearning.com/baycollege-introbusiness/chapter/reading-corporations/" TargetMode="External"/><Relationship Id="rId9" Type="http://schemas.openxmlformats.org/officeDocument/2006/relationships/image" Target="../media/image4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1CD6490A-04FA-EC42-CDD6-1C2D41B5EB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3911" y="129718"/>
            <a:ext cx="7888821" cy="1510748"/>
          </a:xfrm>
        </p:spPr>
        <p:txBody>
          <a:bodyPr anchor="b">
            <a:normAutofit/>
          </a:bodyPr>
          <a:lstStyle/>
          <a:p>
            <a:r>
              <a:rPr lang="en-US" sz="4400" b="1" dirty="0">
                <a:solidFill>
                  <a:schemeClr val="bg1"/>
                </a:solidFill>
              </a:rPr>
              <a:t>How to create a chart in Excel</a:t>
            </a:r>
            <a:br>
              <a:rPr lang="en-US" dirty="0"/>
            </a:br>
            <a:endParaRPr lang="en-US" dirty="0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14F6A49A-52B7-2B04-5E99-E35A2A28CB2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70992" y="954157"/>
            <a:ext cx="4344224" cy="1848679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0" dirty="0">
                <a:highlight>
                  <a:srgbClr val="FFFF00"/>
                </a:highlight>
              </a:rPr>
              <a:t>Select data for the chart, go to the </a:t>
            </a:r>
            <a:r>
              <a:rPr lang="en-GB" dirty="0">
                <a:highlight>
                  <a:srgbClr val="FFFF00"/>
                </a:highlight>
              </a:rPr>
              <a:t>Insert</a:t>
            </a:r>
            <a:r>
              <a:rPr lang="en-GB" b="0" dirty="0">
                <a:highlight>
                  <a:srgbClr val="FFFF00"/>
                </a:highlight>
              </a:rPr>
              <a:t> tab and choose.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0" dirty="0">
                <a:highlight>
                  <a:srgbClr val="FFFF00"/>
                </a:highlight>
              </a:rPr>
              <a:t>The type of data often determines the chart type. 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endParaRPr lang="en-GB" b="0" dirty="0">
              <a:highlight>
                <a:srgbClr val="FFFF00"/>
              </a:highlight>
            </a:endParaRPr>
          </a:p>
          <a:p>
            <a:endParaRPr lang="en-US" dirty="0">
              <a:highlight>
                <a:srgbClr val="00FFFF"/>
              </a:highlight>
            </a:endParaRPr>
          </a:p>
        </p:txBody>
      </p:sp>
      <p:sp>
        <p:nvSpPr>
          <p:cNvPr id="7" name="Text Placeholder 6">
            <a:extLst>
              <a:ext uri="{FF2B5EF4-FFF2-40B4-BE49-F238E27FC236}">
                <a16:creationId xmlns:a16="http://schemas.microsoft.com/office/drawing/2014/main" id="{B614D26D-90C5-8A7F-BC86-723E8241B7C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800601" y="1292088"/>
            <a:ext cx="3747052" cy="2166730"/>
          </a:xfrm>
        </p:spPr>
        <p:txBody>
          <a:bodyPr>
            <a:normAutofit fontScale="70000" lnSpcReduction="20000"/>
          </a:bodyPr>
          <a:lstStyle/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0" dirty="0">
                <a:highlight>
                  <a:srgbClr val="00FFFF"/>
                </a:highlight>
              </a:rPr>
              <a:t>A pie chart displays the percentages of a whole.</a:t>
            </a:r>
          </a:p>
          <a:p>
            <a:pPr marL="457200" indent="-457200">
              <a:buFont typeface="Wingdings" panose="05000000000000000000" pitchFamily="2" charset="2"/>
              <a:buChar char="Ø"/>
            </a:pPr>
            <a:r>
              <a:rPr lang="en-GB" b="0" dirty="0">
                <a:highlight>
                  <a:srgbClr val="00FFFF"/>
                </a:highlight>
              </a:rPr>
              <a:t> Excellent chart for comparing values in a single series as percentages of a whole. for each member in a series. </a:t>
            </a:r>
          </a:p>
          <a:p>
            <a:r>
              <a:rPr lang="en-GB" sz="2900" dirty="0">
                <a:highlight>
                  <a:srgbClr val="FFFF00"/>
                </a:highlight>
              </a:rPr>
              <a:t>Please click this</a:t>
            </a:r>
            <a:r>
              <a:rPr lang="en-GB" sz="2900" dirty="0">
                <a:highlight>
                  <a:srgbClr val="FFFF00"/>
                </a:highlight>
                <a:hlinkClick r:id="rId2"/>
              </a:rPr>
              <a:t> link </a:t>
            </a:r>
            <a:r>
              <a:rPr lang="en-GB" sz="2900" dirty="0">
                <a:highlight>
                  <a:srgbClr val="FFFF00"/>
                </a:highlight>
              </a:rPr>
              <a:t>to load the website</a:t>
            </a:r>
          </a:p>
          <a:p>
            <a:endParaRPr lang="en-GB" sz="2900" dirty="0"/>
          </a:p>
        </p:txBody>
      </p:sp>
      <p:pic>
        <p:nvPicPr>
          <p:cNvPr id="29" name="Content Placeholder 28">
            <a:extLst>
              <a:ext uri="{FF2B5EF4-FFF2-40B4-BE49-F238E27FC236}">
                <a16:creationId xmlns:a16="http://schemas.microsoft.com/office/drawing/2014/main" id="{720233A4-E59F-64A8-3B7E-D51E04585214}"/>
              </a:ext>
            </a:extLst>
          </p:cNvPr>
          <p:cNvPicPr>
            <a:picLocks noGrp="1" noChangeAspect="1"/>
          </p:cNvPicPr>
          <p:nvPr>
            <p:ph sz="quarter" idx="4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4800602" y="3120722"/>
            <a:ext cx="3747051" cy="3698973"/>
          </a:xfrm>
        </p:spPr>
      </p:pic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43E7F363-975A-D893-3CC1-9BB3980CA18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656493" y="2054773"/>
            <a:ext cx="3122231" cy="266170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8DD38358-ADAD-2EFF-0DFC-17B13EB68A11}"/>
              </a:ext>
            </a:extLst>
          </p:cNvPr>
          <p:cNvSpPr txBox="1"/>
          <p:nvPr/>
        </p:nvSpPr>
        <p:spPr>
          <a:xfrm>
            <a:off x="772591" y="4885518"/>
            <a:ext cx="4205486" cy="70788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4000" b="1" dirty="0">
                <a:highlight>
                  <a:srgbClr val="FFFF00"/>
                </a:highlight>
              </a:rPr>
              <a:t>Quick Steps</a:t>
            </a:r>
            <a:endParaRPr lang="en-GB" sz="4000" b="0" i="0" dirty="0">
              <a:solidFill>
                <a:srgbClr val="292B2E"/>
              </a:solidFill>
              <a:effectLst/>
              <a:highlight>
                <a:srgbClr val="FFFF00"/>
              </a:highlight>
              <a:latin typeface="Helvetica Neue"/>
            </a:endParaRPr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ED5AC50-6D06-19C3-F457-4B871BE2F6F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70991" y="8381711"/>
            <a:ext cx="3601724" cy="3543338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BFC192A9-78BB-AB40-30A3-2D25CE55BE93}"/>
              </a:ext>
            </a:extLst>
          </p:cNvPr>
          <p:cNvSpPr txBox="1"/>
          <p:nvPr/>
        </p:nvSpPr>
        <p:spPr>
          <a:xfrm>
            <a:off x="4800601" y="6904383"/>
            <a:ext cx="4629608" cy="147732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b="0" i="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Roboto" panose="02000000000000000000" pitchFamily="2" charset="0"/>
              </a:rPr>
              <a:t>Use the keyboard shortcut </a:t>
            </a:r>
            <a:r>
              <a:rPr lang="en-GB" b="1" i="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Roboto" panose="02000000000000000000" pitchFamily="2" charset="0"/>
              </a:rPr>
              <a:t>ALT + F1 </a:t>
            </a:r>
            <a:r>
              <a:rPr lang="en-GB" b="0" i="0" dirty="0">
                <a:solidFill>
                  <a:srgbClr val="000000"/>
                </a:solidFill>
                <a:effectLst/>
                <a:highlight>
                  <a:srgbClr val="00FFFF"/>
                </a:highlight>
                <a:latin typeface="Roboto" panose="02000000000000000000" pitchFamily="2" charset="0"/>
              </a:rPr>
              <a:t>to quickly create a chart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FF00FF"/>
                </a:highlight>
              </a:rPr>
              <a:t>Press </a:t>
            </a:r>
            <a:r>
              <a:rPr lang="en-GB" b="1" dirty="0">
                <a:highlight>
                  <a:srgbClr val="FF00FF"/>
                </a:highlight>
              </a:rPr>
              <a:t>CTRL + T </a:t>
            </a:r>
            <a:r>
              <a:rPr lang="en-GB" dirty="0">
                <a:highlight>
                  <a:srgbClr val="FF00FF"/>
                </a:highlight>
              </a:rPr>
              <a:t>while inside your data range to convert it into a table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dirty="0">
                <a:highlight>
                  <a:srgbClr val="FFFF00"/>
                </a:highlight>
              </a:rPr>
              <a:t>chart created with </a:t>
            </a:r>
            <a:r>
              <a:rPr lang="en-GB" b="1" dirty="0">
                <a:highlight>
                  <a:srgbClr val="FFFF00"/>
                </a:highlight>
              </a:rPr>
              <a:t>ALT + F1</a:t>
            </a:r>
            <a:endParaRPr lang="en-US" b="1" dirty="0">
              <a:highlight>
                <a:srgbClr val="FFFF00"/>
              </a:highlight>
            </a:endParaRPr>
          </a:p>
        </p:txBody>
      </p:sp>
      <p:pic>
        <p:nvPicPr>
          <p:cNvPr id="1027" name="Picture 3">
            <a:extLst>
              <a:ext uri="{FF2B5EF4-FFF2-40B4-BE49-F238E27FC236}">
                <a16:creationId xmlns:a16="http://schemas.microsoft.com/office/drawing/2014/main" id="{90BD03D0-4A16-6C8A-6AEB-7B42633BCC8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390033" y="238125"/>
            <a:ext cx="2914650" cy="152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F392B064-E761-86F9-3249-EA4EEF82CE0F}"/>
              </a:ext>
            </a:extLst>
          </p:cNvPr>
          <p:cNvSpPr txBox="1"/>
          <p:nvPr/>
        </p:nvSpPr>
        <p:spPr>
          <a:xfrm>
            <a:off x="-31572" y="5571624"/>
            <a:ext cx="3490389" cy="228524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l" fontAlgn="base">
              <a:lnSpc>
                <a:spcPts val="1875"/>
              </a:lnSpc>
              <a:buFont typeface="+mj-lt"/>
              <a:buAutoNum type="arabicPeriod"/>
            </a:pP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Enter the data you want to chart.</a:t>
            </a:r>
          </a:p>
          <a:p>
            <a:pPr algn="l" fontAlgn="base">
              <a:lnSpc>
                <a:spcPts val="1875"/>
              </a:lnSpc>
              <a:buFont typeface="+mj-lt"/>
              <a:buAutoNum type="arabicPeriod"/>
            </a:pP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Select your data.</a:t>
            </a:r>
          </a:p>
          <a:p>
            <a:pPr algn="l" fontAlgn="base">
              <a:lnSpc>
                <a:spcPts val="1875"/>
              </a:lnSpc>
              <a:buFont typeface="+mj-lt"/>
              <a:buAutoNum type="arabicPeriod"/>
            </a:pP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Click </a:t>
            </a:r>
            <a:r>
              <a:rPr lang="en-GB" sz="2000" b="1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Insert</a:t>
            </a: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.</a:t>
            </a:r>
          </a:p>
          <a:p>
            <a:pPr algn="l" fontAlgn="base">
              <a:lnSpc>
                <a:spcPts val="1875"/>
              </a:lnSpc>
              <a:buFont typeface="+mj-lt"/>
              <a:buAutoNum type="arabicPeriod"/>
            </a:pP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Click </a:t>
            </a:r>
            <a:r>
              <a:rPr lang="en-GB" sz="2000" b="1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Recommended</a:t>
            </a: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 charts.</a:t>
            </a:r>
          </a:p>
          <a:p>
            <a:pPr algn="l" fontAlgn="base">
              <a:lnSpc>
                <a:spcPts val="1875"/>
              </a:lnSpc>
              <a:buFont typeface="+mj-lt"/>
              <a:buAutoNum type="arabicPeriod"/>
            </a:pP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Select a </a:t>
            </a:r>
            <a:r>
              <a:rPr lang="en-GB" sz="2000" dirty="0">
                <a:solidFill>
                  <a:srgbClr val="545454"/>
                </a:solidFill>
                <a:highlight>
                  <a:srgbClr val="FF00FF"/>
                </a:highlight>
                <a:latin typeface="inherit"/>
              </a:rPr>
              <a:t>chart</a:t>
            </a:r>
            <a:r>
              <a:rPr lang="en-GB" sz="2000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 and click </a:t>
            </a:r>
            <a:r>
              <a:rPr lang="en-GB" sz="2000" b="1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OK</a:t>
            </a:r>
            <a:r>
              <a:rPr lang="en-GB" i="0" dirty="0">
                <a:solidFill>
                  <a:srgbClr val="545454"/>
                </a:solidFill>
                <a:effectLst/>
                <a:highlight>
                  <a:srgbClr val="FF00FF"/>
                </a:highlight>
                <a:latin typeface="inherit"/>
              </a:rPr>
              <a:t>.</a:t>
            </a:r>
          </a:p>
          <a:p>
            <a:pPr algn="l" fontAlgn="base">
              <a:lnSpc>
                <a:spcPts val="1875"/>
              </a:lnSpc>
            </a:pPr>
            <a:endParaRPr lang="en-GB" b="1" i="0" dirty="0">
              <a:solidFill>
                <a:srgbClr val="545454"/>
              </a:solidFill>
              <a:effectLst/>
              <a:highlight>
                <a:srgbClr val="FF00FF"/>
              </a:highlight>
              <a:latin typeface="inherit"/>
            </a:endParaRPr>
          </a:p>
          <a:p>
            <a:pPr algn="l" fontAlgn="base">
              <a:lnSpc>
                <a:spcPts val="1875"/>
              </a:lnSpc>
            </a:pPr>
            <a:r>
              <a:rPr lang="en-GB" sz="2000" b="1" dirty="0">
                <a:solidFill>
                  <a:srgbClr val="545454"/>
                </a:solidFill>
                <a:highlight>
                  <a:srgbClr val="FFFF00"/>
                </a:highlight>
                <a:latin typeface="inherit"/>
              </a:rPr>
              <a:t>Please click this</a:t>
            </a:r>
            <a:r>
              <a:rPr lang="en-GB" sz="2000" b="1" dirty="0">
                <a:solidFill>
                  <a:srgbClr val="545454"/>
                </a:solidFill>
                <a:highlight>
                  <a:srgbClr val="FFFF00"/>
                </a:highlight>
                <a:latin typeface="inherit"/>
                <a:hlinkClick r:id="rId10"/>
              </a:rPr>
              <a:t> link </a:t>
            </a:r>
            <a:r>
              <a:rPr lang="en-GB" sz="2000" b="1" dirty="0">
                <a:solidFill>
                  <a:srgbClr val="545454"/>
                </a:solidFill>
                <a:highlight>
                  <a:srgbClr val="FFFF00"/>
                </a:highlight>
                <a:latin typeface="inherit"/>
              </a:rPr>
              <a:t>to load  the website</a:t>
            </a:r>
            <a:endParaRPr lang="en-GB" sz="2000" b="1" i="0" dirty="0">
              <a:solidFill>
                <a:srgbClr val="545454"/>
              </a:solidFill>
              <a:effectLst/>
              <a:highlight>
                <a:srgbClr val="FFFF00"/>
              </a:highlight>
              <a:latin typeface="inherit"/>
            </a:endParaRP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CBC13A9F-9174-0A24-F0F9-E56C008614CD}"/>
              </a:ext>
            </a:extLst>
          </p:cNvPr>
          <p:cNvSpPr txBox="1"/>
          <p:nvPr/>
        </p:nvSpPr>
        <p:spPr>
          <a:xfrm>
            <a:off x="4028661" y="8551087"/>
            <a:ext cx="5165032" cy="320087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fontAlgn="ctr">
              <a:buNone/>
            </a:pPr>
            <a:r>
              <a:rPr lang="en-US" sz="4000" b="1" i="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inherit"/>
              </a:rPr>
              <a:t>Tips</a:t>
            </a:r>
          </a:p>
          <a:p>
            <a:pPr marL="285750" indent="-285750" fontAlgn="ctr">
              <a:buFont typeface="Wingdings" panose="05000000000000000000" pitchFamily="2" charset="2"/>
              <a:buChar char="§"/>
            </a:pPr>
            <a:r>
              <a:rPr lang="en-GB" dirty="0">
                <a:highlight>
                  <a:srgbClr val="00FFFF"/>
                </a:highlight>
              </a:rPr>
              <a:t>You can change the chart’s visual appearance on the</a:t>
            </a:r>
            <a:r>
              <a:rPr lang="en-GB" dirty="0">
                <a:highlight>
                  <a:srgbClr val="FFFF00"/>
                </a:highlight>
              </a:rPr>
              <a:t> </a:t>
            </a:r>
            <a:r>
              <a:rPr lang="en-GB" b="1" dirty="0">
                <a:highlight>
                  <a:srgbClr val="FFFF00"/>
                </a:highlight>
              </a:rPr>
              <a:t>Chart Design</a:t>
            </a:r>
            <a:r>
              <a:rPr lang="en-GB" dirty="0">
                <a:highlight>
                  <a:srgbClr val="FFFF00"/>
                </a:highlight>
              </a:rPr>
              <a:t> tab</a:t>
            </a:r>
          </a:p>
          <a:p>
            <a:pPr marL="285750" indent="-285750" fontAlgn="ctr">
              <a:buFont typeface="Wingdings" panose="05000000000000000000" pitchFamily="2" charset="2"/>
              <a:buChar char="§"/>
            </a:pPr>
            <a:r>
              <a:rPr lang="en-GB" dirty="0">
                <a:highlight>
                  <a:srgbClr val="00FFFF"/>
                </a:highlight>
              </a:rPr>
              <a:t>Some chart formats won't include all of your data or will display it confusingly.</a:t>
            </a:r>
          </a:p>
          <a:p>
            <a:pPr marL="285750" indent="-285750" fontAlgn="ctr">
              <a:buFont typeface="Wingdings" panose="05000000000000000000" pitchFamily="2" charset="2"/>
              <a:buChar char="§"/>
            </a:pPr>
            <a:r>
              <a:rPr lang="en-GB" dirty="0">
                <a:highlight>
                  <a:srgbClr val="00FFFF"/>
                </a:highlight>
              </a:rPr>
              <a:t> It's important to choose a chart format that works with your data.</a:t>
            </a:r>
          </a:p>
          <a:p>
            <a:pPr fontAlgn="ctr"/>
            <a:r>
              <a:rPr lang="en-GB" b="1" i="0" dirty="0">
                <a:solidFill>
                  <a:srgbClr val="222222"/>
                </a:solidFill>
                <a:effectLst/>
                <a:highlight>
                  <a:srgbClr val="FFFF00"/>
                </a:highlight>
                <a:latin typeface="Helvetica" panose="020B0604020202020204" pitchFamily="34" charset="0"/>
              </a:rPr>
              <a:t>Please clic</a:t>
            </a:r>
            <a:r>
              <a:rPr lang="en-GB" b="1" dirty="0">
                <a:solidFill>
                  <a:srgbClr val="222222"/>
                </a:solidFill>
                <a:highlight>
                  <a:srgbClr val="FFFF00"/>
                </a:highlight>
                <a:latin typeface="Helvetica" panose="020B0604020202020204" pitchFamily="34" charset="0"/>
              </a:rPr>
              <a:t>k this </a:t>
            </a:r>
            <a:r>
              <a:rPr lang="en-GB" b="1" dirty="0">
                <a:solidFill>
                  <a:srgbClr val="222222"/>
                </a:solidFill>
                <a:highlight>
                  <a:srgbClr val="FFFF00"/>
                </a:highlight>
                <a:latin typeface="Helvetica" panose="020B0604020202020204" pitchFamily="34" charset="0"/>
                <a:hlinkClick r:id="rId11"/>
              </a:rPr>
              <a:t>link</a:t>
            </a:r>
            <a:r>
              <a:rPr lang="en-GB" b="1" dirty="0">
                <a:solidFill>
                  <a:srgbClr val="222222"/>
                </a:solidFill>
                <a:highlight>
                  <a:srgbClr val="FFFF00"/>
                </a:highlight>
                <a:latin typeface="Helvetica" panose="020B0604020202020204" pitchFamily="34" charset="0"/>
              </a:rPr>
              <a:t> to load the website.</a:t>
            </a:r>
          </a:p>
          <a:p>
            <a:pPr fontAlgn="ctr"/>
            <a:endParaRPr lang="en-GB" b="1" dirty="0">
              <a:solidFill>
                <a:srgbClr val="222222"/>
              </a:solidFill>
              <a:highlight>
                <a:srgbClr val="FFFF00"/>
              </a:highlight>
              <a:latin typeface="Helvetica" panose="020B0604020202020204" pitchFamily="34" charset="0"/>
            </a:endParaRPr>
          </a:p>
          <a:p>
            <a:pPr fontAlgn="ctr"/>
            <a:endParaRPr lang="en-US" b="1" i="0" dirty="0">
              <a:solidFill>
                <a:srgbClr val="222222"/>
              </a:solidFill>
              <a:effectLst/>
              <a:highlight>
                <a:srgbClr val="FFFF00"/>
              </a:highlight>
              <a:latin typeface="Helvetica" panose="020B0604020202020204" pitchFamily="34" charset="0"/>
            </a:endParaRPr>
          </a:p>
        </p:txBody>
      </p:sp>
      <p:pic>
        <p:nvPicPr>
          <p:cNvPr id="28" name="Picture 27">
            <a:extLst>
              <a:ext uri="{FF2B5EF4-FFF2-40B4-BE49-F238E27FC236}">
                <a16:creationId xmlns:a16="http://schemas.microsoft.com/office/drawing/2014/main" id="{B3507FD0-B2D9-451E-5E07-B0CD321F9C5F}"/>
              </a:ext>
            </a:extLst>
          </p:cNvPr>
          <p:cNvPicPr>
            <a:picLocks noChangeAspect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13"/>
              </a:ext>
            </a:extLst>
          </a:blip>
          <a:stretch>
            <a:fillRect/>
          </a:stretch>
        </p:blipFill>
        <p:spPr>
          <a:xfrm>
            <a:off x="3894862" y="11401629"/>
            <a:ext cx="5326915" cy="11541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088496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6432</TotalTime>
  <Words>193</Words>
  <Application>Microsoft Office PowerPoint</Application>
  <PresentationFormat>A3 Paper (297x420 mm)</PresentationFormat>
  <Paragraphs>22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0" baseType="lpstr">
      <vt:lpstr>Aptos</vt:lpstr>
      <vt:lpstr>Aptos Display</vt:lpstr>
      <vt:lpstr>Arial</vt:lpstr>
      <vt:lpstr>Helvetica</vt:lpstr>
      <vt:lpstr>Helvetica Neue</vt:lpstr>
      <vt:lpstr>inherit</vt:lpstr>
      <vt:lpstr>Roboto</vt:lpstr>
      <vt:lpstr>Wingdings</vt:lpstr>
      <vt:lpstr>Office Theme</vt:lpstr>
      <vt:lpstr>How to create a chart in Excel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Nataliia Mishchenko (2533980)</dc:creator>
  <cp:lastModifiedBy>Nataliia Mishchenko (2533980)</cp:lastModifiedBy>
  <cp:revision>1</cp:revision>
  <dcterms:created xsi:type="dcterms:W3CDTF">2026-03-22T17:22:18Z</dcterms:created>
  <dcterms:modified xsi:type="dcterms:W3CDTF">2026-03-29T12:51:12Z</dcterms:modified>
</cp:coreProperties>
</file>