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forms/d/140u7FkSC58H3exbnrB5uiWi-ItQoMdI7TMljYKu5A1Q/edit" TargetMode="External"/><Relationship Id="rId2" Type="http://schemas.openxmlformats.org/officeDocument/2006/relationships/hyperlink" Target="mailto:redcarpetevents18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785B0-ABB9-4E26-B87C-D4F55FB5E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24678" y="1400139"/>
            <a:ext cx="9342782" cy="124366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Questionnaire slides</a:t>
            </a:r>
            <a:br>
              <a:rPr lang="en-GB" dirty="0"/>
            </a:br>
            <a:r>
              <a:rPr lang="en-GB" dirty="0"/>
              <a:t>    (Questions and responses screenshots)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66F2FE-C6CB-40C8-ACC6-95BC7589B4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837" y="2885378"/>
            <a:ext cx="7766936" cy="109689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Red Carpet Event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3D951D-BB18-4EB6-A231-2399322269C5}"/>
              </a:ext>
            </a:extLst>
          </p:cNvPr>
          <p:cNvSpPr txBox="1"/>
          <p:nvPr/>
        </p:nvSpPr>
        <p:spPr>
          <a:xfrm>
            <a:off x="608437" y="4108174"/>
            <a:ext cx="8071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FOYSAL AHMED 1709523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SHAHED BAKSHI 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AKHTERUZZAMAN QURAISHI 1709589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MOHAMMAD RAHMAN 1709543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ZUHEL MIAH 1709521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Questionnaire email: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redcarpetevents18@gmail.com</a:t>
            </a:r>
            <a:endParaRPr lang="en-GB" dirty="0"/>
          </a:p>
          <a:p>
            <a:pPr algn="ctr"/>
            <a:r>
              <a:rPr lang="en-GB" dirty="0"/>
              <a:t>Password: redcarpet2018</a:t>
            </a:r>
          </a:p>
          <a:p>
            <a:pPr algn="ctr"/>
            <a:r>
              <a:rPr lang="en-GB" dirty="0"/>
              <a:t>URL link: </a:t>
            </a:r>
            <a:r>
              <a:rPr lang="en-GB" dirty="0">
                <a:hlinkClick r:id="rId3"/>
              </a:rPr>
              <a:t>https://docs.google.com/forms/d/140u7FkSC58H3exbnrB5uiWi-ItQoMdI7TMljYKu5A1Q/edit</a:t>
            </a:r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71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4A5D91-004A-440E-913B-2A297963779F}"/>
              </a:ext>
            </a:extLst>
          </p:cNvPr>
          <p:cNvPicPr/>
          <p:nvPr/>
        </p:nvPicPr>
        <p:blipFill rotWithShape="1">
          <a:blip r:embed="rId2"/>
          <a:srcRect t="9891" b="5754"/>
          <a:stretch/>
        </p:blipFill>
        <p:spPr bwMode="auto">
          <a:xfrm>
            <a:off x="478303" y="576774"/>
            <a:ext cx="11099408" cy="575368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2858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62C6E9-1D27-46E7-B81E-C9EBF0039A32}"/>
              </a:ext>
            </a:extLst>
          </p:cNvPr>
          <p:cNvPicPr/>
          <p:nvPr/>
        </p:nvPicPr>
        <p:blipFill rotWithShape="1">
          <a:blip r:embed="rId2"/>
          <a:srcRect t="9312" b="6180"/>
          <a:stretch/>
        </p:blipFill>
        <p:spPr bwMode="auto">
          <a:xfrm>
            <a:off x="689317" y="576775"/>
            <a:ext cx="10775851" cy="57677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19283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B5097BC-121E-489C-AE9A-79487568CD21}"/>
              </a:ext>
            </a:extLst>
          </p:cNvPr>
          <p:cNvPicPr/>
          <p:nvPr/>
        </p:nvPicPr>
        <p:blipFill rotWithShape="1">
          <a:blip r:embed="rId2"/>
          <a:srcRect t="8164" b="6448"/>
          <a:stretch/>
        </p:blipFill>
        <p:spPr bwMode="auto">
          <a:xfrm>
            <a:off x="661182" y="576774"/>
            <a:ext cx="10958732" cy="57396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51064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2F9DF6-B7FF-440B-A608-996F295153BF}"/>
              </a:ext>
            </a:extLst>
          </p:cNvPr>
          <p:cNvPicPr/>
          <p:nvPr/>
        </p:nvPicPr>
        <p:blipFill rotWithShape="1">
          <a:blip r:embed="rId2"/>
          <a:srcRect t="8936" b="5821"/>
          <a:stretch/>
        </p:blipFill>
        <p:spPr bwMode="auto">
          <a:xfrm>
            <a:off x="548640" y="492369"/>
            <a:ext cx="11113477" cy="5880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91474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41BBA7-F0AC-4D16-8FE0-7483B3F9A42D}"/>
              </a:ext>
            </a:extLst>
          </p:cNvPr>
          <p:cNvPicPr/>
          <p:nvPr/>
        </p:nvPicPr>
        <p:blipFill rotWithShape="1">
          <a:blip r:embed="rId2"/>
          <a:srcRect t="9910" b="5712"/>
          <a:stretch/>
        </p:blipFill>
        <p:spPr bwMode="auto">
          <a:xfrm>
            <a:off x="576775" y="534572"/>
            <a:ext cx="11071274" cy="569741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88487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5A5C6D-9452-4CB3-99AE-68D9DBB0C320}"/>
              </a:ext>
            </a:extLst>
          </p:cNvPr>
          <p:cNvPicPr/>
          <p:nvPr/>
        </p:nvPicPr>
        <p:blipFill rotWithShape="1">
          <a:blip r:embed="rId2"/>
          <a:srcRect t="11148" b="5074"/>
          <a:stretch/>
        </p:blipFill>
        <p:spPr bwMode="auto">
          <a:xfrm>
            <a:off x="436099" y="436098"/>
            <a:ext cx="11029070" cy="59506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27733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CB439E-BA7F-4097-9154-35BA4B0B3DCE}"/>
              </a:ext>
            </a:extLst>
          </p:cNvPr>
          <p:cNvPicPr/>
          <p:nvPr/>
        </p:nvPicPr>
        <p:blipFill rotWithShape="1">
          <a:blip r:embed="rId2"/>
          <a:srcRect t="9734" b="5693"/>
          <a:stretch/>
        </p:blipFill>
        <p:spPr bwMode="auto">
          <a:xfrm>
            <a:off x="520505" y="478302"/>
            <a:ext cx="11141612" cy="59365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97027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8C4428-39DB-4235-BB65-1680FEFFD971}"/>
              </a:ext>
            </a:extLst>
          </p:cNvPr>
          <p:cNvPicPr/>
          <p:nvPr/>
        </p:nvPicPr>
        <p:blipFill rotWithShape="1">
          <a:blip r:embed="rId2"/>
          <a:srcRect t="8724" b="5605"/>
          <a:stretch/>
        </p:blipFill>
        <p:spPr bwMode="auto">
          <a:xfrm>
            <a:off x="450166" y="478302"/>
            <a:ext cx="11057206" cy="59365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73970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3A5B54-8998-4107-8DD6-C180F56BE818}"/>
              </a:ext>
            </a:extLst>
          </p:cNvPr>
          <p:cNvPicPr/>
          <p:nvPr/>
        </p:nvPicPr>
        <p:blipFill rotWithShape="1">
          <a:blip r:embed="rId2"/>
          <a:srcRect t="8634" b="5729"/>
          <a:stretch/>
        </p:blipFill>
        <p:spPr bwMode="auto">
          <a:xfrm>
            <a:off x="407963" y="548640"/>
            <a:ext cx="11296357" cy="58380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15652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8E55A96-F825-4F98-AC78-46A4E9508C5E}"/>
              </a:ext>
            </a:extLst>
          </p:cNvPr>
          <p:cNvPicPr/>
          <p:nvPr/>
        </p:nvPicPr>
        <p:blipFill rotWithShape="1">
          <a:blip r:embed="rId2"/>
          <a:srcRect t="8905" b="6488"/>
          <a:stretch/>
        </p:blipFill>
        <p:spPr bwMode="auto">
          <a:xfrm>
            <a:off x="576776" y="562708"/>
            <a:ext cx="10930596" cy="57255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69344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F4EC578-FB50-405B-8894-ABCCD8A4EE45}"/>
              </a:ext>
            </a:extLst>
          </p:cNvPr>
          <p:cNvPicPr/>
          <p:nvPr/>
        </p:nvPicPr>
        <p:blipFill rotWithShape="1">
          <a:blip r:embed="rId2"/>
          <a:srcRect t="9127" b="6055"/>
          <a:stretch/>
        </p:blipFill>
        <p:spPr bwMode="auto">
          <a:xfrm>
            <a:off x="618978" y="604911"/>
            <a:ext cx="10930597" cy="579588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7800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E3BEEB-A648-48FE-9295-3DA3FD2A2F06}"/>
              </a:ext>
            </a:extLst>
          </p:cNvPr>
          <p:cNvPicPr/>
          <p:nvPr/>
        </p:nvPicPr>
        <p:blipFill rotWithShape="1">
          <a:blip r:embed="rId2"/>
          <a:srcRect t="9060" b="6134"/>
          <a:stretch/>
        </p:blipFill>
        <p:spPr bwMode="auto">
          <a:xfrm>
            <a:off x="703385" y="689317"/>
            <a:ext cx="10874326" cy="559894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04460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A4A244-497F-41BE-A2D2-56E4D5065C25}"/>
              </a:ext>
            </a:extLst>
          </p:cNvPr>
          <p:cNvPicPr/>
          <p:nvPr/>
        </p:nvPicPr>
        <p:blipFill rotWithShape="1">
          <a:blip r:embed="rId2"/>
          <a:srcRect t="9093" b="5231"/>
          <a:stretch/>
        </p:blipFill>
        <p:spPr bwMode="auto">
          <a:xfrm>
            <a:off x="618978" y="703386"/>
            <a:ext cx="11043139" cy="561300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412580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EFEBA34-E368-4E23-B80C-6ED7E132F871}"/>
              </a:ext>
            </a:extLst>
          </p:cNvPr>
          <p:cNvPicPr/>
          <p:nvPr/>
        </p:nvPicPr>
        <p:blipFill rotWithShape="1">
          <a:blip r:embed="rId2"/>
          <a:srcRect t="8729" b="5811"/>
          <a:stretch/>
        </p:blipFill>
        <p:spPr bwMode="auto">
          <a:xfrm>
            <a:off x="506437" y="717452"/>
            <a:ext cx="11000935" cy="559894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1120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292B0B-B88A-4DDC-89EE-DA88E665E2CF}"/>
              </a:ext>
            </a:extLst>
          </p:cNvPr>
          <p:cNvPicPr/>
          <p:nvPr/>
        </p:nvPicPr>
        <p:blipFill rotWithShape="1">
          <a:blip r:embed="rId2"/>
          <a:srcRect t="8748" b="6439"/>
          <a:stretch/>
        </p:blipFill>
        <p:spPr bwMode="auto">
          <a:xfrm>
            <a:off x="478301" y="745588"/>
            <a:ext cx="10860259" cy="5486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36995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F79B46-2B0F-4CAD-8EF2-9C0FA4D3C488}"/>
              </a:ext>
            </a:extLst>
          </p:cNvPr>
          <p:cNvPicPr/>
          <p:nvPr/>
        </p:nvPicPr>
        <p:blipFill rotWithShape="1">
          <a:blip r:embed="rId2"/>
          <a:srcRect t="8461" b="5749"/>
          <a:stretch/>
        </p:blipFill>
        <p:spPr bwMode="auto">
          <a:xfrm>
            <a:off x="450166" y="520505"/>
            <a:ext cx="11057206" cy="586622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35023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AAE8EB-FCF6-46B4-8D2F-7771C325FABE}"/>
              </a:ext>
            </a:extLst>
          </p:cNvPr>
          <p:cNvPicPr/>
          <p:nvPr/>
        </p:nvPicPr>
        <p:blipFill rotWithShape="1">
          <a:blip r:embed="rId2"/>
          <a:srcRect t="8226" b="7194"/>
          <a:stretch/>
        </p:blipFill>
        <p:spPr bwMode="auto">
          <a:xfrm>
            <a:off x="576775" y="717452"/>
            <a:ext cx="10958733" cy="555673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11612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A2CA537-A539-4B20-972E-805CA992EC68}"/>
              </a:ext>
            </a:extLst>
          </p:cNvPr>
          <p:cNvPicPr/>
          <p:nvPr/>
        </p:nvPicPr>
        <p:blipFill rotWithShape="1">
          <a:blip r:embed="rId2"/>
          <a:srcRect t="9314" b="6050"/>
          <a:stretch/>
        </p:blipFill>
        <p:spPr bwMode="auto">
          <a:xfrm>
            <a:off x="576775" y="759655"/>
            <a:ext cx="10775853" cy="54723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68049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07FD5B-EEB7-43EF-933E-22CF95DA7C68}"/>
              </a:ext>
            </a:extLst>
          </p:cNvPr>
          <p:cNvPicPr/>
          <p:nvPr/>
        </p:nvPicPr>
        <p:blipFill rotWithShape="1">
          <a:blip r:embed="rId2"/>
          <a:srcRect t="8731" b="6724"/>
          <a:stretch/>
        </p:blipFill>
        <p:spPr bwMode="auto">
          <a:xfrm>
            <a:off x="436098" y="759656"/>
            <a:ext cx="11127545" cy="552860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2489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6107A5-6C9E-4274-B776-7BA8931FED30}"/>
              </a:ext>
            </a:extLst>
          </p:cNvPr>
          <p:cNvPicPr/>
          <p:nvPr/>
        </p:nvPicPr>
        <p:blipFill rotWithShape="1">
          <a:blip r:embed="rId2"/>
          <a:srcRect t="9127" b="6055"/>
          <a:stretch/>
        </p:blipFill>
        <p:spPr bwMode="auto">
          <a:xfrm>
            <a:off x="337625" y="464233"/>
            <a:ext cx="11633981" cy="614758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7167835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169</TotalTime>
  <Words>49</Words>
  <Application>Microsoft Office PowerPoint</Application>
  <PresentationFormat>Widescreen</PresentationFormat>
  <Paragraphs>13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Trebuchet MS</vt:lpstr>
      <vt:lpstr>Wingdings 3</vt:lpstr>
      <vt:lpstr>Facet</vt:lpstr>
      <vt:lpstr>Questionnaire slides     (Questions and responses screenshots)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Family</dc:creator>
  <cp:lastModifiedBy>Family</cp:lastModifiedBy>
  <cp:revision>12</cp:revision>
  <dcterms:created xsi:type="dcterms:W3CDTF">2018-12-06T17:22:15Z</dcterms:created>
  <dcterms:modified xsi:type="dcterms:W3CDTF">2018-12-06T20:13:58Z</dcterms:modified>
</cp:coreProperties>
</file>