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66" r:id="rId1"/>
  </p:sldMasterIdLst>
  <p:sldIdLst>
    <p:sldId id="256" r:id="rId2"/>
    <p:sldId id="257" r:id="rId3"/>
    <p:sldId id="259" r:id="rId4"/>
    <p:sldId id="260" r:id="rId5"/>
    <p:sldId id="263" r:id="rId6"/>
    <p:sldId id="269" r:id="rId7"/>
    <p:sldId id="261" r:id="rId8"/>
    <p:sldId id="264" r:id="rId9"/>
    <p:sldId id="265" r:id="rId10"/>
    <p:sldId id="270" r:id="rId11"/>
    <p:sldId id="262" r:id="rId12"/>
    <p:sldId id="266" r:id="rId13"/>
    <p:sldId id="267" r:id="rId14"/>
    <p:sldId id="268" r:id="rId15"/>
    <p:sldId id="258" r:id="rId16"/>
    <p:sldId id="271" r:id="rId17"/>
    <p:sldId id="272" r:id="rId18"/>
    <p:sldId id="273" r:id="rId19"/>
    <p:sldId id="274" r:id="rId20"/>
    <p:sldId id="275" r:id="rId21"/>
    <p:sldId id="276" r:id="rId22"/>
    <p:sldId id="277" r:id="rId23"/>
    <p:sldId id="278" r:id="rId24"/>
    <p:sldId id="279" r:id="rId25"/>
    <p:sldId id="280"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User" initials="U" lastIdx="1" clrIdx="0">
    <p:extLst>
      <p:ext uri="{19B8F6BF-5375-455C-9EA6-DF929625EA0E}">
        <p15:presenceInfo xmlns:p15="http://schemas.microsoft.com/office/powerpoint/2012/main" userId="cfc41d6f8b4ca06f"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8" d="100"/>
          <a:sy n="88" d="100"/>
        </p:scale>
        <p:origin x="494"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commentAuthors" Target="commentAuthors.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B11EAB-517D-4D83-8573-36F1CA48D260}" type="doc">
      <dgm:prSet loTypeId="urn:microsoft.com/office/officeart/2008/layout/HorizontalMultiLevelHierarchy" loCatId="hierarchy" qsTypeId="urn:microsoft.com/office/officeart/2005/8/quickstyle/3d3" qsCatId="3D" csTypeId="urn:microsoft.com/office/officeart/2005/8/colors/colorful3" csCatId="colorful" phldr="1"/>
      <dgm:spPr/>
      <dgm:t>
        <a:bodyPr/>
        <a:lstStyle/>
        <a:p>
          <a:endParaRPr lang="en-US"/>
        </a:p>
      </dgm:t>
    </dgm:pt>
    <dgm:pt modelId="{6119B646-FEE9-44EF-8C06-063E129D65DE}">
      <dgm:prSet phldrT="[Text]" custT="1"/>
      <dgm:spPr/>
      <dgm:t>
        <a:bodyPr/>
        <a:lstStyle/>
        <a:p>
          <a:r>
            <a:rPr lang="en-US" sz="4800" dirty="0" smtClean="0">
              <a:latin typeface="Microsoft Uighur" panose="02000000000000000000" pitchFamily="2" charset="-78"/>
              <a:cs typeface="Microsoft Uighur" panose="02000000000000000000" pitchFamily="2" charset="-78"/>
            </a:rPr>
            <a:t>Preferable friends </a:t>
          </a:r>
          <a:endParaRPr lang="en-US" sz="4800" dirty="0">
            <a:latin typeface="Microsoft Uighur" panose="02000000000000000000" pitchFamily="2" charset="-78"/>
            <a:cs typeface="Microsoft Uighur" panose="02000000000000000000" pitchFamily="2" charset="-78"/>
          </a:endParaRPr>
        </a:p>
      </dgm:t>
    </dgm:pt>
    <dgm:pt modelId="{932132F1-4698-4CE9-B4BE-3D7B52F86F57}" type="parTrans" cxnId="{6A7ADDF4-65AF-4C9F-B2EF-2C855C2B6E37}">
      <dgm:prSet/>
      <dgm:spPr/>
      <dgm:t>
        <a:bodyPr/>
        <a:lstStyle/>
        <a:p>
          <a:endParaRPr lang="en-US"/>
        </a:p>
      </dgm:t>
    </dgm:pt>
    <dgm:pt modelId="{D8D898AC-1AA4-4C4B-BD4D-F3E39E2CEBF7}" type="sibTrans" cxnId="{6A7ADDF4-65AF-4C9F-B2EF-2C855C2B6E37}">
      <dgm:prSet/>
      <dgm:spPr/>
      <dgm:t>
        <a:bodyPr/>
        <a:lstStyle/>
        <a:p>
          <a:endParaRPr lang="en-US"/>
        </a:p>
      </dgm:t>
    </dgm:pt>
    <dgm:pt modelId="{F3444D7A-28B4-4664-9944-8D9C9E5C6C24}">
      <dgm:prSet phldrT="[Text]" custT="1"/>
      <dgm:spPr/>
      <dgm:t>
        <a:bodyPr/>
        <a:lstStyle/>
        <a:p>
          <a:r>
            <a:rPr lang="en-US" sz="4000" dirty="0" smtClean="0">
              <a:latin typeface="Microsoft Uighur" panose="02000000000000000000" pitchFamily="2" charset="-78"/>
              <a:cs typeface="Microsoft Uighur" panose="02000000000000000000" pitchFamily="2" charset="-78"/>
            </a:rPr>
            <a:t>Upright people</a:t>
          </a:r>
          <a:endParaRPr lang="en-US" sz="4000" dirty="0">
            <a:latin typeface="Microsoft Uighur" panose="02000000000000000000" pitchFamily="2" charset="-78"/>
            <a:cs typeface="Microsoft Uighur" panose="02000000000000000000" pitchFamily="2" charset="-78"/>
          </a:endParaRPr>
        </a:p>
      </dgm:t>
    </dgm:pt>
    <dgm:pt modelId="{83DA4068-0062-44A2-9D89-6CDD18DCB6CC}" type="parTrans" cxnId="{0C83BEB6-967A-4358-A70F-2F26E986B379}">
      <dgm:prSet/>
      <dgm:spPr/>
      <dgm:t>
        <a:bodyPr/>
        <a:lstStyle/>
        <a:p>
          <a:endParaRPr lang="en-US"/>
        </a:p>
      </dgm:t>
    </dgm:pt>
    <dgm:pt modelId="{5D7F7C5C-D46D-4687-84D1-D47C4CDB2D62}" type="sibTrans" cxnId="{0C83BEB6-967A-4358-A70F-2F26E986B379}">
      <dgm:prSet/>
      <dgm:spPr/>
      <dgm:t>
        <a:bodyPr/>
        <a:lstStyle/>
        <a:p>
          <a:endParaRPr lang="en-US"/>
        </a:p>
      </dgm:t>
    </dgm:pt>
    <dgm:pt modelId="{18784912-7062-4DBE-963B-4279A897B8C2}">
      <dgm:prSet phldrT="[Text]" custT="1"/>
      <dgm:spPr/>
      <dgm:t>
        <a:bodyPr/>
        <a:lstStyle/>
        <a:p>
          <a:r>
            <a:rPr lang="en-US" sz="4000" dirty="0" smtClean="0">
              <a:latin typeface="Microsoft Uighur" panose="02000000000000000000" pitchFamily="2" charset="-78"/>
              <a:cs typeface="Microsoft Uighur" panose="02000000000000000000" pitchFamily="2" charset="-78"/>
            </a:rPr>
            <a:t>Faithful people</a:t>
          </a:r>
          <a:endParaRPr lang="en-US" sz="4000" dirty="0">
            <a:latin typeface="Microsoft Uighur" panose="02000000000000000000" pitchFamily="2" charset="-78"/>
            <a:cs typeface="Microsoft Uighur" panose="02000000000000000000" pitchFamily="2" charset="-78"/>
          </a:endParaRPr>
        </a:p>
      </dgm:t>
    </dgm:pt>
    <dgm:pt modelId="{FD760C04-8EC4-4F31-BB4B-6DF8CE56EFB4}" type="parTrans" cxnId="{19938E93-95D4-466D-B2B9-F642A5611749}">
      <dgm:prSet/>
      <dgm:spPr/>
      <dgm:t>
        <a:bodyPr/>
        <a:lstStyle/>
        <a:p>
          <a:endParaRPr lang="en-US"/>
        </a:p>
      </dgm:t>
    </dgm:pt>
    <dgm:pt modelId="{EDB2FF3E-7778-48EA-817B-4F118238FA13}" type="sibTrans" cxnId="{19938E93-95D4-466D-B2B9-F642A5611749}">
      <dgm:prSet/>
      <dgm:spPr/>
      <dgm:t>
        <a:bodyPr/>
        <a:lstStyle/>
        <a:p>
          <a:endParaRPr lang="en-US"/>
        </a:p>
      </dgm:t>
    </dgm:pt>
    <dgm:pt modelId="{EADCA3D9-2ABF-4E7B-A4BF-04A69658707A}">
      <dgm:prSet phldrT="[Text]" custT="1"/>
      <dgm:spPr/>
      <dgm:t>
        <a:bodyPr/>
        <a:lstStyle/>
        <a:p>
          <a:r>
            <a:rPr lang="en-US" sz="4000" dirty="0" smtClean="0">
              <a:latin typeface="Microsoft Uighur" panose="02000000000000000000" pitchFamily="2" charset="-78"/>
              <a:cs typeface="Microsoft Uighur" panose="02000000000000000000" pitchFamily="2" charset="-78"/>
            </a:rPr>
            <a:t>Knowledgeable people</a:t>
          </a:r>
          <a:endParaRPr lang="en-US" sz="4000" dirty="0">
            <a:latin typeface="Microsoft Uighur" panose="02000000000000000000" pitchFamily="2" charset="-78"/>
            <a:cs typeface="Microsoft Uighur" panose="02000000000000000000" pitchFamily="2" charset="-78"/>
          </a:endParaRPr>
        </a:p>
      </dgm:t>
    </dgm:pt>
    <dgm:pt modelId="{275E72B5-A64C-4A24-AA62-D5734A063A74}" type="parTrans" cxnId="{F39559C4-877B-4D05-8AED-969F3F21F850}">
      <dgm:prSet/>
      <dgm:spPr/>
      <dgm:t>
        <a:bodyPr/>
        <a:lstStyle/>
        <a:p>
          <a:endParaRPr lang="en-US"/>
        </a:p>
      </dgm:t>
    </dgm:pt>
    <dgm:pt modelId="{2F92EEA5-A8B0-403B-BBC9-B6809BEC163B}" type="sibTrans" cxnId="{F39559C4-877B-4D05-8AED-969F3F21F850}">
      <dgm:prSet/>
      <dgm:spPr/>
      <dgm:t>
        <a:bodyPr/>
        <a:lstStyle/>
        <a:p>
          <a:endParaRPr lang="en-US"/>
        </a:p>
      </dgm:t>
    </dgm:pt>
    <dgm:pt modelId="{327A5E04-CDC4-41C0-ADE7-152D855F5E96}" type="pres">
      <dgm:prSet presAssocID="{90B11EAB-517D-4D83-8573-36F1CA48D260}" presName="Name0" presStyleCnt="0">
        <dgm:presLayoutVars>
          <dgm:chPref val="1"/>
          <dgm:dir/>
          <dgm:animOne val="branch"/>
          <dgm:animLvl val="lvl"/>
          <dgm:resizeHandles val="exact"/>
        </dgm:presLayoutVars>
      </dgm:prSet>
      <dgm:spPr/>
      <dgm:t>
        <a:bodyPr/>
        <a:lstStyle/>
        <a:p>
          <a:endParaRPr lang="en-US"/>
        </a:p>
      </dgm:t>
    </dgm:pt>
    <dgm:pt modelId="{7F5D5CF7-FD17-4A0E-A9CF-58F756987158}" type="pres">
      <dgm:prSet presAssocID="{6119B646-FEE9-44EF-8C06-063E129D65DE}" presName="root1" presStyleCnt="0"/>
      <dgm:spPr/>
    </dgm:pt>
    <dgm:pt modelId="{EBED1B06-DDF3-44A1-A38E-C67D3DCC2A2B}" type="pres">
      <dgm:prSet presAssocID="{6119B646-FEE9-44EF-8C06-063E129D65DE}" presName="LevelOneTextNode" presStyleLbl="node0" presStyleIdx="0" presStyleCnt="1" custAng="5400000" custScaleX="96005" custScaleY="71787" custLinFactNeighborX="-13253" custLinFactNeighborY="0">
        <dgm:presLayoutVars>
          <dgm:chPref val="3"/>
        </dgm:presLayoutVars>
      </dgm:prSet>
      <dgm:spPr/>
      <dgm:t>
        <a:bodyPr/>
        <a:lstStyle/>
        <a:p>
          <a:endParaRPr lang="en-US"/>
        </a:p>
      </dgm:t>
    </dgm:pt>
    <dgm:pt modelId="{7C484892-5DB9-4947-886A-F3EBDD9A006B}" type="pres">
      <dgm:prSet presAssocID="{6119B646-FEE9-44EF-8C06-063E129D65DE}" presName="level2hierChild" presStyleCnt="0"/>
      <dgm:spPr/>
    </dgm:pt>
    <dgm:pt modelId="{ED04E885-7C79-4016-ADA5-C10C965A4D2C}" type="pres">
      <dgm:prSet presAssocID="{83DA4068-0062-44A2-9D89-6CDD18DCB6CC}" presName="conn2-1" presStyleLbl="parChTrans1D2" presStyleIdx="0" presStyleCnt="3"/>
      <dgm:spPr/>
      <dgm:t>
        <a:bodyPr/>
        <a:lstStyle/>
        <a:p>
          <a:endParaRPr lang="en-US"/>
        </a:p>
      </dgm:t>
    </dgm:pt>
    <dgm:pt modelId="{8CB74808-95D7-438E-ADB5-29A9946BA57D}" type="pres">
      <dgm:prSet presAssocID="{83DA4068-0062-44A2-9D89-6CDD18DCB6CC}" presName="connTx" presStyleLbl="parChTrans1D2" presStyleIdx="0" presStyleCnt="3"/>
      <dgm:spPr/>
      <dgm:t>
        <a:bodyPr/>
        <a:lstStyle/>
        <a:p>
          <a:endParaRPr lang="en-US"/>
        </a:p>
      </dgm:t>
    </dgm:pt>
    <dgm:pt modelId="{43379ED8-35D8-4B08-B71A-722752E1E76C}" type="pres">
      <dgm:prSet presAssocID="{F3444D7A-28B4-4664-9944-8D9C9E5C6C24}" presName="root2" presStyleCnt="0"/>
      <dgm:spPr/>
    </dgm:pt>
    <dgm:pt modelId="{3325DD04-19DA-46BA-9A22-B299A50F2F85}" type="pres">
      <dgm:prSet presAssocID="{F3444D7A-28B4-4664-9944-8D9C9E5C6C24}" presName="LevelTwoTextNode" presStyleLbl="node2" presStyleIdx="0" presStyleCnt="3" custLinFactNeighborX="41777" custLinFactNeighborY="-846">
        <dgm:presLayoutVars>
          <dgm:chPref val="3"/>
        </dgm:presLayoutVars>
      </dgm:prSet>
      <dgm:spPr/>
      <dgm:t>
        <a:bodyPr/>
        <a:lstStyle/>
        <a:p>
          <a:endParaRPr lang="en-US"/>
        </a:p>
      </dgm:t>
    </dgm:pt>
    <dgm:pt modelId="{99A5FD07-0845-44AB-9BE7-DA28F871053C}" type="pres">
      <dgm:prSet presAssocID="{F3444D7A-28B4-4664-9944-8D9C9E5C6C24}" presName="level3hierChild" presStyleCnt="0"/>
      <dgm:spPr/>
    </dgm:pt>
    <dgm:pt modelId="{21CA101A-6ECB-46D7-9FFE-D79C4225B16E}" type="pres">
      <dgm:prSet presAssocID="{FD760C04-8EC4-4F31-BB4B-6DF8CE56EFB4}" presName="conn2-1" presStyleLbl="parChTrans1D2" presStyleIdx="1" presStyleCnt="3"/>
      <dgm:spPr/>
      <dgm:t>
        <a:bodyPr/>
        <a:lstStyle/>
        <a:p>
          <a:endParaRPr lang="en-US"/>
        </a:p>
      </dgm:t>
    </dgm:pt>
    <dgm:pt modelId="{3DEBE0B4-83EF-4617-83B8-024E4A498C16}" type="pres">
      <dgm:prSet presAssocID="{FD760C04-8EC4-4F31-BB4B-6DF8CE56EFB4}" presName="connTx" presStyleLbl="parChTrans1D2" presStyleIdx="1" presStyleCnt="3"/>
      <dgm:spPr/>
      <dgm:t>
        <a:bodyPr/>
        <a:lstStyle/>
        <a:p>
          <a:endParaRPr lang="en-US"/>
        </a:p>
      </dgm:t>
    </dgm:pt>
    <dgm:pt modelId="{774F3618-F648-4808-B41E-88032B6224C3}" type="pres">
      <dgm:prSet presAssocID="{18784912-7062-4DBE-963B-4279A897B8C2}" presName="root2" presStyleCnt="0"/>
      <dgm:spPr/>
    </dgm:pt>
    <dgm:pt modelId="{DF8670F7-04B5-439D-9A21-D5E21262AFB2}" type="pres">
      <dgm:prSet presAssocID="{18784912-7062-4DBE-963B-4279A897B8C2}" presName="LevelTwoTextNode" presStyleLbl="node2" presStyleIdx="1" presStyleCnt="3" custLinFactNeighborX="42809" custLinFactNeighborY="846">
        <dgm:presLayoutVars>
          <dgm:chPref val="3"/>
        </dgm:presLayoutVars>
      </dgm:prSet>
      <dgm:spPr/>
      <dgm:t>
        <a:bodyPr/>
        <a:lstStyle/>
        <a:p>
          <a:endParaRPr lang="en-US"/>
        </a:p>
      </dgm:t>
    </dgm:pt>
    <dgm:pt modelId="{7B938CB9-E534-442B-A8B6-D6D6974B8B88}" type="pres">
      <dgm:prSet presAssocID="{18784912-7062-4DBE-963B-4279A897B8C2}" presName="level3hierChild" presStyleCnt="0"/>
      <dgm:spPr/>
    </dgm:pt>
    <dgm:pt modelId="{6978FFB0-B2D9-45E9-8906-FFE78E4D0C78}" type="pres">
      <dgm:prSet presAssocID="{275E72B5-A64C-4A24-AA62-D5734A063A74}" presName="conn2-1" presStyleLbl="parChTrans1D2" presStyleIdx="2" presStyleCnt="3"/>
      <dgm:spPr/>
      <dgm:t>
        <a:bodyPr/>
        <a:lstStyle/>
        <a:p>
          <a:endParaRPr lang="en-US"/>
        </a:p>
      </dgm:t>
    </dgm:pt>
    <dgm:pt modelId="{376A453F-A225-497B-952D-D9904B1818BF}" type="pres">
      <dgm:prSet presAssocID="{275E72B5-A64C-4A24-AA62-D5734A063A74}" presName="connTx" presStyleLbl="parChTrans1D2" presStyleIdx="2" presStyleCnt="3"/>
      <dgm:spPr/>
      <dgm:t>
        <a:bodyPr/>
        <a:lstStyle/>
        <a:p>
          <a:endParaRPr lang="en-US"/>
        </a:p>
      </dgm:t>
    </dgm:pt>
    <dgm:pt modelId="{D6939B57-5AF6-4FC8-9D23-736CFBA8263B}" type="pres">
      <dgm:prSet presAssocID="{EADCA3D9-2ABF-4E7B-A4BF-04A69658707A}" presName="root2" presStyleCnt="0"/>
      <dgm:spPr/>
    </dgm:pt>
    <dgm:pt modelId="{C4561BA5-D3BC-4D4A-8D67-A93525FFEA2B}" type="pres">
      <dgm:prSet presAssocID="{EADCA3D9-2ABF-4E7B-A4BF-04A69658707A}" presName="LevelTwoTextNode" presStyleLbl="node2" presStyleIdx="2" presStyleCnt="3" custLinFactNeighborX="44098" custLinFactNeighborY="1692">
        <dgm:presLayoutVars>
          <dgm:chPref val="3"/>
        </dgm:presLayoutVars>
      </dgm:prSet>
      <dgm:spPr/>
      <dgm:t>
        <a:bodyPr/>
        <a:lstStyle/>
        <a:p>
          <a:endParaRPr lang="en-US"/>
        </a:p>
      </dgm:t>
    </dgm:pt>
    <dgm:pt modelId="{A592E096-CD20-472E-BB99-F04F764A38FA}" type="pres">
      <dgm:prSet presAssocID="{EADCA3D9-2ABF-4E7B-A4BF-04A69658707A}" presName="level3hierChild" presStyleCnt="0"/>
      <dgm:spPr/>
    </dgm:pt>
  </dgm:ptLst>
  <dgm:cxnLst>
    <dgm:cxn modelId="{909194E2-6D68-43E3-8AAD-99927DEBC135}" type="presOf" srcId="{18784912-7062-4DBE-963B-4279A897B8C2}" destId="{DF8670F7-04B5-439D-9A21-D5E21262AFB2}" srcOrd="0" destOrd="0" presId="urn:microsoft.com/office/officeart/2008/layout/HorizontalMultiLevelHierarchy"/>
    <dgm:cxn modelId="{74323013-2889-40F0-BB20-A5B3F6044E77}" type="presOf" srcId="{F3444D7A-28B4-4664-9944-8D9C9E5C6C24}" destId="{3325DD04-19DA-46BA-9A22-B299A50F2F85}" srcOrd="0" destOrd="0" presId="urn:microsoft.com/office/officeart/2008/layout/HorizontalMultiLevelHierarchy"/>
    <dgm:cxn modelId="{E6B809D4-4CA1-492D-9AFF-71E89DAD8B9C}" type="presOf" srcId="{FD760C04-8EC4-4F31-BB4B-6DF8CE56EFB4}" destId="{3DEBE0B4-83EF-4617-83B8-024E4A498C16}" srcOrd="1" destOrd="0" presId="urn:microsoft.com/office/officeart/2008/layout/HorizontalMultiLevelHierarchy"/>
    <dgm:cxn modelId="{FEBEA054-736C-4666-B0B6-A7F4986EAE1F}" type="presOf" srcId="{EADCA3D9-2ABF-4E7B-A4BF-04A69658707A}" destId="{C4561BA5-D3BC-4D4A-8D67-A93525FFEA2B}" srcOrd="0" destOrd="0" presId="urn:microsoft.com/office/officeart/2008/layout/HorizontalMultiLevelHierarchy"/>
    <dgm:cxn modelId="{DAE3BC8C-7475-4209-9BBD-D5A8C6D5C8F4}" type="presOf" srcId="{83DA4068-0062-44A2-9D89-6CDD18DCB6CC}" destId="{ED04E885-7C79-4016-ADA5-C10C965A4D2C}" srcOrd="0" destOrd="0" presId="urn:microsoft.com/office/officeart/2008/layout/HorizontalMultiLevelHierarchy"/>
    <dgm:cxn modelId="{9B9A4589-7484-4A5A-B7F3-C8B533901DF6}" type="presOf" srcId="{275E72B5-A64C-4A24-AA62-D5734A063A74}" destId="{376A453F-A225-497B-952D-D9904B1818BF}" srcOrd="1" destOrd="0" presId="urn:microsoft.com/office/officeart/2008/layout/HorizontalMultiLevelHierarchy"/>
    <dgm:cxn modelId="{66583D6F-D0F0-491B-9347-24BDC36570CE}" type="presOf" srcId="{6119B646-FEE9-44EF-8C06-063E129D65DE}" destId="{EBED1B06-DDF3-44A1-A38E-C67D3DCC2A2B}" srcOrd="0" destOrd="0" presId="urn:microsoft.com/office/officeart/2008/layout/HorizontalMultiLevelHierarchy"/>
    <dgm:cxn modelId="{7D72FA61-ABEF-408B-9610-CA3680D111E9}" type="presOf" srcId="{90B11EAB-517D-4D83-8573-36F1CA48D260}" destId="{327A5E04-CDC4-41C0-ADE7-152D855F5E96}" srcOrd="0" destOrd="0" presId="urn:microsoft.com/office/officeart/2008/layout/HorizontalMultiLevelHierarchy"/>
    <dgm:cxn modelId="{0C83BEB6-967A-4358-A70F-2F26E986B379}" srcId="{6119B646-FEE9-44EF-8C06-063E129D65DE}" destId="{F3444D7A-28B4-4664-9944-8D9C9E5C6C24}" srcOrd="0" destOrd="0" parTransId="{83DA4068-0062-44A2-9D89-6CDD18DCB6CC}" sibTransId="{5D7F7C5C-D46D-4687-84D1-D47C4CDB2D62}"/>
    <dgm:cxn modelId="{CB159919-EEE1-46D1-9CE8-4571BC983BB1}" type="presOf" srcId="{FD760C04-8EC4-4F31-BB4B-6DF8CE56EFB4}" destId="{21CA101A-6ECB-46D7-9FFE-D79C4225B16E}" srcOrd="0" destOrd="0" presId="urn:microsoft.com/office/officeart/2008/layout/HorizontalMultiLevelHierarchy"/>
    <dgm:cxn modelId="{19938E93-95D4-466D-B2B9-F642A5611749}" srcId="{6119B646-FEE9-44EF-8C06-063E129D65DE}" destId="{18784912-7062-4DBE-963B-4279A897B8C2}" srcOrd="1" destOrd="0" parTransId="{FD760C04-8EC4-4F31-BB4B-6DF8CE56EFB4}" sibTransId="{EDB2FF3E-7778-48EA-817B-4F118238FA13}"/>
    <dgm:cxn modelId="{A81EC531-A64D-4AAB-833A-25890DA0A29C}" type="presOf" srcId="{83DA4068-0062-44A2-9D89-6CDD18DCB6CC}" destId="{8CB74808-95D7-438E-ADB5-29A9946BA57D}" srcOrd="1" destOrd="0" presId="urn:microsoft.com/office/officeart/2008/layout/HorizontalMultiLevelHierarchy"/>
    <dgm:cxn modelId="{6A7ADDF4-65AF-4C9F-B2EF-2C855C2B6E37}" srcId="{90B11EAB-517D-4D83-8573-36F1CA48D260}" destId="{6119B646-FEE9-44EF-8C06-063E129D65DE}" srcOrd="0" destOrd="0" parTransId="{932132F1-4698-4CE9-B4BE-3D7B52F86F57}" sibTransId="{D8D898AC-1AA4-4C4B-BD4D-F3E39E2CEBF7}"/>
    <dgm:cxn modelId="{102C87BF-40B6-45B8-A8CE-6C566218521E}" type="presOf" srcId="{275E72B5-A64C-4A24-AA62-D5734A063A74}" destId="{6978FFB0-B2D9-45E9-8906-FFE78E4D0C78}" srcOrd="0" destOrd="0" presId="urn:microsoft.com/office/officeart/2008/layout/HorizontalMultiLevelHierarchy"/>
    <dgm:cxn modelId="{F39559C4-877B-4D05-8AED-969F3F21F850}" srcId="{6119B646-FEE9-44EF-8C06-063E129D65DE}" destId="{EADCA3D9-2ABF-4E7B-A4BF-04A69658707A}" srcOrd="2" destOrd="0" parTransId="{275E72B5-A64C-4A24-AA62-D5734A063A74}" sibTransId="{2F92EEA5-A8B0-403B-BBC9-B6809BEC163B}"/>
    <dgm:cxn modelId="{7179CF38-BF2A-4ACF-95EA-5CAD51C80A54}" type="presParOf" srcId="{327A5E04-CDC4-41C0-ADE7-152D855F5E96}" destId="{7F5D5CF7-FD17-4A0E-A9CF-58F756987158}" srcOrd="0" destOrd="0" presId="urn:microsoft.com/office/officeart/2008/layout/HorizontalMultiLevelHierarchy"/>
    <dgm:cxn modelId="{DFAB8E05-E825-48EC-BC5F-3E86069F8315}" type="presParOf" srcId="{7F5D5CF7-FD17-4A0E-A9CF-58F756987158}" destId="{EBED1B06-DDF3-44A1-A38E-C67D3DCC2A2B}" srcOrd="0" destOrd="0" presId="urn:microsoft.com/office/officeart/2008/layout/HorizontalMultiLevelHierarchy"/>
    <dgm:cxn modelId="{C28B8FDA-E285-46CB-B222-E623C3E8163D}" type="presParOf" srcId="{7F5D5CF7-FD17-4A0E-A9CF-58F756987158}" destId="{7C484892-5DB9-4947-886A-F3EBDD9A006B}" srcOrd="1" destOrd="0" presId="urn:microsoft.com/office/officeart/2008/layout/HorizontalMultiLevelHierarchy"/>
    <dgm:cxn modelId="{2C7DEB85-FA63-4F56-A1F2-909DB15D6A47}" type="presParOf" srcId="{7C484892-5DB9-4947-886A-F3EBDD9A006B}" destId="{ED04E885-7C79-4016-ADA5-C10C965A4D2C}" srcOrd="0" destOrd="0" presId="urn:microsoft.com/office/officeart/2008/layout/HorizontalMultiLevelHierarchy"/>
    <dgm:cxn modelId="{C1562424-65A3-4F1E-B0E8-5D7C618113E2}" type="presParOf" srcId="{ED04E885-7C79-4016-ADA5-C10C965A4D2C}" destId="{8CB74808-95D7-438E-ADB5-29A9946BA57D}" srcOrd="0" destOrd="0" presId="urn:microsoft.com/office/officeart/2008/layout/HorizontalMultiLevelHierarchy"/>
    <dgm:cxn modelId="{7425BC8A-E83A-4110-B7D9-DB443F9D1555}" type="presParOf" srcId="{7C484892-5DB9-4947-886A-F3EBDD9A006B}" destId="{43379ED8-35D8-4B08-B71A-722752E1E76C}" srcOrd="1" destOrd="0" presId="urn:microsoft.com/office/officeart/2008/layout/HorizontalMultiLevelHierarchy"/>
    <dgm:cxn modelId="{2D863C7F-2FEB-440D-A36A-9B0A3E7B5A4F}" type="presParOf" srcId="{43379ED8-35D8-4B08-B71A-722752E1E76C}" destId="{3325DD04-19DA-46BA-9A22-B299A50F2F85}" srcOrd="0" destOrd="0" presId="urn:microsoft.com/office/officeart/2008/layout/HorizontalMultiLevelHierarchy"/>
    <dgm:cxn modelId="{D4BAC374-3A95-4189-8D73-4482031210EB}" type="presParOf" srcId="{43379ED8-35D8-4B08-B71A-722752E1E76C}" destId="{99A5FD07-0845-44AB-9BE7-DA28F871053C}" srcOrd="1" destOrd="0" presId="urn:microsoft.com/office/officeart/2008/layout/HorizontalMultiLevelHierarchy"/>
    <dgm:cxn modelId="{A41BA99B-6A2C-4C84-A3C9-04CC833CC629}" type="presParOf" srcId="{7C484892-5DB9-4947-886A-F3EBDD9A006B}" destId="{21CA101A-6ECB-46D7-9FFE-D79C4225B16E}" srcOrd="2" destOrd="0" presId="urn:microsoft.com/office/officeart/2008/layout/HorizontalMultiLevelHierarchy"/>
    <dgm:cxn modelId="{98C3827E-DA13-4DAF-8602-56DA227680CD}" type="presParOf" srcId="{21CA101A-6ECB-46D7-9FFE-D79C4225B16E}" destId="{3DEBE0B4-83EF-4617-83B8-024E4A498C16}" srcOrd="0" destOrd="0" presId="urn:microsoft.com/office/officeart/2008/layout/HorizontalMultiLevelHierarchy"/>
    <dgm:cxn modelId="{C408CD85-540B-4D86-A926-B62294A20D53}" type="presParOf" srcId="{7C484892-5DB9-4947-886A-F3EBDD9A006B}" destId="{774F3618-F648-4808-B41E-88032B6224C3}" srcOrd="3" destOrd="0" presId="urn:microsoft.com/office/officeart/2008/layout/HorizontalMultiLevelHierarchy"/>
    <dgm:cxn modelId="{B25BBFDC-B032-48E1-B310-1B57EDFEBF90}" type="presParOf" srcId="{774F3618-F648-4808-B41E-88032B6224C3}" destId="{DF8670F7-04B5-439D-9A21-D5E21262AFB2}" srcOrd="0" destOrd="0" presId="urn:microsoft.com/office/officeart/2008/layout/HorizontalMultiLevelHierarchy"/>
    <dgm:cxn modelId="{D7C98D1E-850D-4F66-BB72-9CE710CDE863}" type="presParOf" srcId="{774F3618-F648-4808-B41E-88032B6224C3}" destId="{7B938CB9-E534-442B-A8B6-D6D6974B8B88}" srcOrd="1" destOrd="0" presId="urn:microsoft.com/office/officeart/2008/layout/HorizontalMultiLevelHierarchy"/>
    <dgm:cxn modelId="{B53CD0EB-AF85-4635-AAB7-C8A33A99DEA2}" type="presParOf" srcId="{7C484892-5DB9-4947-886A-F3EBDD9A006B}" destId="{6978FFB0-B2D9-45E9-8906-FFE78E4D0C78}" srcOrd="4" destOrd="0" presId="urn:microsoft.com/office/officeart/2008/layout/HorizontalMultiLevelHierarchy"/>
    <dgm:cxn modelId="{B0095DDC-F0A2-4EAE-9ED0-7546F052CCCB}" type="presParOf" srcId="{6978FFB0-B2D9-45E9-8906-FFE78E4D0C78}" destId="{376A453F-A225-497B-952D-D9904B1818BF}" srcOrd="0" destOrd="0" presId="urn:microsoft.com/office/officeart/2008/layout/HorizontalMultiLevelHierarchy"/>
    <dgm:cxn modelId="{9BD3A254-6392-4FD1-AFCC-0A8E9B0601AC}" type="presParOf" srcId="{7C484892-5DB9-4947-886A-F3EBDD9A006B}" destId="{D6939B57-5AF6-4FC8-9D23-736CFBA8263B}" srcOrd="5" destOrd="0" presId="urn:microsoft.com/office/officeart/2008/layout/HorizontalMultiLevelHierarchy"/>
    <dgm:cxn modelId="{10E7A458-EF43-4223-B7B3-9B7FCBD3BFD0}" type="presParOf" srcId="{D6939B57-5AF6-4FC8-9D23-736CFBA8263B}" destId="{C4561BA5-D3BC-4D4A-8D67-A93525FFEA2B}" srcOrd="0" destOrd="0" presId="urn:microsoft.com/office/officeart/2008/layout/HorizontalMultiLevelHierarchy"/>
    <dgm:cxn modelId="{7F7D653A-73CF-4C68-84A6-A040A4322E33}" type="presParOf" srcId="{D6939B57-5AF6-4FC8-9D23-736CFBA8263B}" destId="{A592E096-CD20-472E-BB99-F04F764A38FA}" srcOrd="1" destOrd="0" presId="urn:microsoft.com/office/officeart/2008/layout/HorizontalMultiLevelHierarchy"/>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C364F20-162C-494B-862C-C3EEB494D82C}" type="doc">
      <dgm:prSet loTypeId="urn:microsoft.com/office/officeart/2008/layout/HorizontalMultiLevelHierarchy" loCatId="hierarchy" qsTypeId="urn:microsoft.com/office/officeart/2005/8/quickstyle/3d3" qsCatId="3D" csTypeId="urn:microsoft.com/office/officeart/2005/8/colors/colorful4" csCatId="colorful" phldr="1"/>
      <dgm:spPr/>
      <dgm:t>
        <a:bodyPr/>
        <a:lstStyle/>
        <a:p>
          <a:endParaRPr lang="en-US"/>
        </a:p>
      </dgm:t>
    </dgm:pt>
    <dgm:pt modelId="{A68263F2-8EFA-43E5-A0C1-6A73BA8A9013}">
      <dgm:prSet phldrT="[Text]" custT="1"/>
      <dgm:spPr/>
      <dgm:t>
        <a:bodyPr/>
        <a:lstStyle/>
        <a:p>
          <a:r>
            <a:rPr lang="en-US" sz="4800" dirty="0" smtClean="0">
              <a:latin typeface="Microsoft Uighur" panose="02000000000000000000" pitchFamily="2" charset="-78"/>
              <a:cs typeface="Microsoft Uighur" panose="02000000000000000000" pitchFamily="2" charset="-78"/>
            </a:rPr>
            <a:t>Harmful Friends</a:t>
          </a:r>
          <a:endParaRPr lang="en-US" sz="4800" dirty="0">
            <a:latin typeface="Microsoft Uighur" panose="02000000000000000000" pitchFamily="2" charset="-78"/>
            <a:cs typeface="Microsoft Uighur" panose="02000000000000000000" pitchFamily="2" charset="-78"/>
          </a:endParaRPr>
        </a:p>
      </dgm:t>
    </dgm:pt>
    <dgm:pt modelId="{7AC29BCD-F363-4476-9544-50AB5604FFC9}" type="parTrans" cxnId="{DB3237B9-FEFB-46EC-A58B-6C5160B39DEC}">
      <dgm:prSet/>
      <dgm:spPr/>
      <dgm:t>
        <a:bodyPr/>
        <a:lstStyle/>
        <a:p>
          <a:endParaRPr lang="en-US"/>
        </a:p>
      </dgm:t>
    </dgm:pt>
    <dgm:pt modelId="{CAC7FDFD-4009-4792-B68D-4B1FF82F3B05}" type="sibTrans" cxnId="{DB3237B9-FEFB-46EC-A58B-6C5160B39DEC}">
      <dgm:prSet/>
      <dgm:spPr/>
      <dgm:t>
        <a:bodyPr/>
        <a:lstStyle/>
        <a:p>
          <a:endParaRPr lang="en-US"/>
        </a:p>
      </dgm:t>
    </dgm:pt>
    <dgm:pt modelId="{0D52BD0A-B121-4877-89F5-E4145638E4DD}">
      <dgm:prSet phldrT="[Text]" custT="1"/>
      <dgm:spPr/>
      <dgm:t>
        <a:bodyPr/>
        <a:lstStyle/>
        <a:p>
          <a:r>
            <a:rPr lang="en-US" sz="4000" dirty="0" smtClean="0">
              <a:latin typeface="Microsoft Uighur" panose="02000000000000000000" pitchFamily="2" charset="-78"/>
              <a:cs typeface="Microsoft Uighur" panose="02000000000000000000" pitchFamily="2" charset="-78"/>
            </a:rPr>
            <a:t>Flattering people</a:t>
          </a:r>
          <a:endParaRPr lang="en-US" sz="4000" dirty="0">
            <a:latin typeface="Microsoft Uighur" panose="02000000000000000000" pitchFamily="2" charset="-78"/>
            <a:cs typeface="Microsoft Uighur" panose="02000000000000000000" pitchFamily="2" charset="-78"/>
          </a:endParaRPr>
        </a:p>
      </dgm:t>
    </dgm:pt>
    <dgm:pt modelId="{58ABCB66-443E-4975-9376-23C045CE2830}" type="parTrans" cxnId="{B4A6CCA9-4300-45CF-991F-0800011CF9E5}">
      <dgm:prSet/>
      <dgm:spPr/>
      <dgm:t>
        <a:bodyPr/>
        <a:lstStyle/>
        <a:p>
          <a:endParaRPr lang="en-US"/>
        </a:p>
      </dgm:t>
    </dgm:pt>
    <dgm:pt modelId="{478ECB69-172D-4AA6-A5A9-6E57256EF1C9}" type="sibTrans" cxnId="{B4A6CCA9-4300-45CF-991F-0800011CF9E5}">
      <dgm:prSet/>
      <dgm:spPr/>
      <dgm:t>
        <a:bodyPr/>
        <a:lstStyle/>
        <a:p>
          <a:endParaRPr lang="en-US"/>
        </a:p>
      </dgm:t>
    </dgm:pt>
    <dgm:pt modelId="{3C7C113A-007E-4932-830F-99FD2BAF3728}">
      <dgm:prSet phldrT="[Text]" custT="1"/>
      <dgm:spPr/>
      <dgm:t>
        <a:bodyPr/>
        <a:lstStyle/>
        <a:p>
          <a:r>
            <a:rPr lang="en-US" sz="4000" dirty="0" smtClean="0">
              <a:latin typeface="Microsoft Uighur" panose="02000000000000000000" pitchFamily="2" charset="-78"/>
              <a:cs typeface="Microsoft Uighur" panose="02000000000000000000" pitchFamily="2" charset="-78"/>
            </a:rPr>
            <a:t>Scheming people</a:t>
          </a:r>
          <a:endParaRPr lang="en-US" sz="4000" dirty="0">
            <a:latin typeface="Microsoft Uighur" panose="02000000000000000000" pitchFamily="2" charset="-78"/>
            <a:cs typeface="Microsoft Uighur" panose="02000000000000000000" pitchFamily="2" charset="-78"/>
          </a:endParaRPr>
        </a:p>
      </dgm:t>
    </dgm:pt>
    <dgm:pt modelId="{8D170B94-91C6-444D-9D37-668ACA4ABB0F}" type="parTrans" cxnId="{A981E229-CCE8-45EE-8853-FD2B800D541A}">
      <dgm:prSet/>
      <dgm:spPr/>
      <dgm:t>
        <a:bodyPr/>
        <a:lstStyle/>
        <a:p>
          <a:endParaRPr lang="en-US"/>
        </a:p>
      </dgm:t>
    </dgm:pt>
    <dgm:pt modelId="{D0331212-793A-48D8-98BB-821DBAF907F9}" type="sibTrans" cxnId="{A981E229-CCE8-45EE-8853-FD2B800D541A}">
      <dgm:prSet/>
      <dgm:spPr/>
      <dgm:t>
        <a:bodyPr/>
        <a:lstStyle/>
        <a:p>
          <a:endParaRPr lang="en-US"/>
        </a:p>
      </dgm:t>
    </dgm:pt>
    <dgm:pt modelId="{811D4441-3DD3-4EAF-AFAD-2124354B2898}">
      <dgm:prSet phldrT="[Text]" custT="1"/>
      <dgm:spPr/>
      <dgm:t>
        <a:bodyPr/>
        <a:lstStyle/>
        <a:p>
          <a:r>
            <a:rPr lang="en-US" sz="4000" dirty="0" smtClean="0">
              <a:latin typeface="Microsoft Uighur" panose="02000000000000000000" pitchFamily="2" charset="-78"/>
              <a:cs typeface="Microsoft Uighur" panose="02000000000000000000" pitchFamily="2" charset="-78"/>
            </a:rPr>
            <a:t>Rhetoric people</a:t>
          </a:r>
          <a:endParaRPr lang="en-US" sz="4000" dirty="0">
            <a:latin typeface="Microsoft Uighur" panose="02000000000000000000" pitchFamily="2" charset="-78"/>
            <a:cs typeface="Microsoft Uighur" panose="02000000000000000000" pitchFamily="2" charset="-78"/>
          </a:endParaRPr>
        </a:p>
      </dgm:t>
    </dgm:pt>
    <dgm:pt modelId="{87FA021C-7102-4359-9CB4-C9E2DFEB3005}" type="parTrans" cxnId="{235C84EB-8153-4B4D-8AA8-3D2968F173F0}">
      <dgm:prSet/>
      <dgm:spPr/>
      <dgm:t>
        <a:bodyPr/>
        <a:lstStyle/>
        <a:p>
          <a:endParaRPr lang="en-US"/>
        </a:p>
      </dgm:t>
    </dgm:pt>
    <dgm:pt modelId="{4E3E9416-D62D-40E7-8388-253533E3798F}" type="sibTrans" cxnId="{235C84EB-8153-4B4D-8AA8-3D2968F173F0}">
      <dgm:prSet/>
      <dgm:spPr/>
      <dgm:t>
        <a:bodyPr/>
        <a:lstStyle/>
        <a:p>
          <a:endParaRPr lang="en-US"/>
        </a:p>
      </dgm:t>
    </dgm:pt>
    <dgm:pt modelId="{073BD4D3-22C8-4F86-A62A-2DB38584C7CA}" type="pres">
      <dgm:prSet presAssocID="{EC364F20-162C-494B-862C-C3EEB494D82C}" presName="Name0" presStyleCnt="0">
        <dgm:presLayoutVars>
          <dgm:chPref val="1"/>
          <dgm:dir/>
          <dgm:animOne val="branch"/>
          <dgm:animLvl val="lvl"/>
          <dgm:resizeHandles val="exact"/>
        </dgm:presLayoutVars>
      </dgm:prSet>
      <dgm:spPr/>
      <dgm:t>
        <a:bodyPr/>
        <a:lstStyle/>
        <a:p>
          <a:endParaRPr lang="en-US"/>
        </a:p>
      </dgm:t>
    </dgm:pt>
    <dgm:pt modelId="{DA74D57D-D806-4A7F-97D9-3AAA8C51FE26}" type="pres">
      <dgm:prSet presAssocID="{A68263F2-8EFA-43E5-A0C1-6A73BA8A9013}" presName="root1" presStyleCnt="0"/>
      <dgm:spPr/>
    </dgm:pt>
    <dgm:pt modelId="{BF77D196-1BB9-40DF-862F-F4230D6C5C4B}" type="pres">
      <dgm:prSet presAssocID="{A68263F2-8EFA-43E5-A0C1-6A73BA8A9013}" presName="LevelOneTextNode" presStyleLbl="node0" presStyleIdx="0" presStyleCnt="1" custAng="5400000" custScaleX="94314" custScaleY="66323" custLinFactNeighborX="-22838" custLinFactNeighborY="321">
        <dgm:presLayoutVars>
          <dgm:chPref val="3"/>
        </dgm:presLayoutVars>
      </dgm:prSet>
      <dgm:spPr/>
      <dgm:t>
        <a:bodyPr/>
        <a:lstStyle/>
        <a:p>
          <a:endParaRPr lang="en-US"/>
        </a:p>
      </dgm:t>
    </dgm:pt>
    <dgm:pt modelId="{82A25E18-4088-4804-BD2B-57D74E79C1B6}" type="pres">
      <dgm:prSet presAssocID="{A68263F2-8EFA-43E5-A0C1-6A73BA8A9013}" presName="level2hierChild" presStyleCnt="0"/>
      <dgm:spPr/>
    </dgm:pt>
    <dgm:pt modelId="{8F3D1F69-29A9-4009-84C3-5DF006937525}" type="pres">
      <dgm:prSet presAssocID="{58ABCB66-443E-4975-9376-23C045CE2830}" presName="conn2-1" presStyleLbl="parChTrans1D2" presStyleIdx="0" presStyleCnt="3"/>
      <dgm:spPr/>
      <dgm:t>
        <a:bodyPr/>
        <a:lstStyle/>
        <a:p>
          <a:endParaRPr lang="en-US"/>
        </a:p>
      </dgm:t>
    </dgm:pt>
    <dgm:pt modelId="{CBBBCECB-9231-44CA-A45F-0AB220324398}" type="pres">
      <dgm:prSet presAssocID="{58ABCB66-443E-4975-9376-23C045CE2830}" presName="connTx" presStyleLbl="parChTrans1D2" presStyleIdx="0" presStyleCnt="3"/>
      <dgm:spPr/>
      <dgm:t>
        <a:bodyPr/>
        <a:lstStyle/>
        <a:p>
          <a:endParaRPr lang="en-US"/>
        </a:p>
      </dgm:t>
    </dgm:pt>
    <dgm:pt modelId="{C3860B54-F546-4EDF-A006-72F69478927C}" type="pres">
      <dgm:prSet presAssocID="{0D52BD0A-B121-4877-89F5-E4145638E4DD}" presName="root2" presStyleCnt="0"/>
      <dgm:spPr/>
    </dgm:pt>
    <dgm:pt modelId="{80B4E64B-F082-4BFD-99AE-333A419C3675}" type="pres">
      <dgm:prSet presAssocID="{0D52BD0A-B121-4877-89F5-E4145638E4DD}" presName="LevelTwoTextNode" presStyleLbl="node2" presStyleIdx="0" presStyleCnt="3" custLinFactNeighborX="32700" custLinFactNeighborY="-4229">
        <dgm:presLayoutVars>
          <dgm:chPref val="3"/>
        </dgm:presLayoutVars>
      </dgm:prSet>
      <dgm:spPr/>
      <dgm:t>
        <a:bodyPr/>
        <a:lstStyle/>
        <a:p>
          <a:endParaRPr lang="en-US"/>
        </a:p>
      </dgm:t>
    </dgm:pt>
    <dgm:pt modelId="{5D46FDAD-1A0D-493F-A1A5-6F32A39860B3}" type="pres">
      <dgm:prSet presAssocID="{0D52BD0A-B121-4877-89F5-E4145638E4DD}" presName="level3hierChild" presStyleCnt="0"/>
      <dgm:spPr/>
    </dgm:pt>
    <dgm:pt modelId="{8445F86C-BF1D-4DF6-ABC7-06B59929FB4F}" type="pres">
      <dgm:prSet presAssocID="{8D170B94-91C6-444D-9D37-668ACA4ABB0F}" presName="conn2-1" presStyleLbl="parChTrans1D2" presStyleIdx="1" presStyleCnt="3"/>
      <dgm:spPr/>
      <dgm:t>
        <a:bodyPr/>
        <a:lstStyle/>
        <a:p>
          <a:endParaRPr lang="en-US"/>
        </a:p>
      </dgm:t>
    </dgm:pt>
    <dgm:pt modelId="{43B66507-4E68-4ADB-A030-81983BC34C44}" type="pres">
      <dgm:prSet presAssocID="{8D170B94-91C6-444D-9D37-668ACA4ABB0F}" presName="connTx" presStyleLbl="parChTrans1D2" presStyleIdx="1" presStyleCnt="3"/>
      <dgm:spPr/>
      <dgm:t>
        <a:bodyPr/>
        <a:lstStyle/>
        <a:p>
          <a:endParaRPr lang="en-US"/>
        </a:p>
      </dgm:t>
    </dgm:pt>
    <dgm:pt modelId="{163A788E-64DA-4066-9521-A5EC086F0565}" type="pres">
      <dgm:prSet presAssocID="{3C7C113A-007E-4932-830F-99FD2BAF3728}" presName="root2" presStyleCnt="0"/>
      <dgm:spPr/>
    </dgm:pt>
    <dgm:pt modelId="{F68C7FBF-D454-4061-86FE-EBFB518293C6}" type="pres">
      <dgm:prSet presAssocID="{3C7C113A-007E-4932-830F-99FD2BAF3728}" presName="LevelTwoTextNode" presStyleLbl="node2" presStyleIdx="1" presStyleCnt="3" custLinFactNeighborX="32996" custLinFactNeighborY="-1650">
        <dgm:presLayoutVars>
          <dgm:chPref val="3"/>
        </dgm:presLayoutVars>
      </dgm:prSet>
      <dgm:spPr/>
      <dgm:t>
        <a:bodyPr/>
        <a:lstStyle/>
        <a:p>
          <a:endParaRPr lang="en-US"/>
        </a:p>
      </dgm:t>
    </dgm:pt>
    <dgm:pt modelId="{CB2CA976-D7C0-40DC-B808-797FFB441BEC}" type="pres">
      <dgm:prSet presAssocID="{3C7C113A-007E-4932-830F-99FD2BAF3728}" presName="level3hierChild" presStyleCnt="0"/>
      <dgm:spPr/>
    </dgm:pt>
    <dgm:pt modelId="{463D7366-2FD0-49F4-A5E1-B9DBEB5EEE5C}" type="pres">
      <dgm:prSet presAssocID="{87FA021C-7102-4359-9CB4-C9E2DFEB3005}" presName="conn2-1" presStyleLbl="parChTrans1D2" presStyleIdx="2" presStyleCnt="3"/>
      <dgm:spPr/>
      <dgm:t>
        <a:bodyPr/>
        <a:lstStyle/>
        <a:p>
          <a:endParaRPr lang="en-US"/>
        </a:p>
      </dgm:t>
    </dgm:pt>
    <dgm:pt modelId="{323E18D8-3B04-4F0B-9924-A8FD8B09FCBA}" type="pres">
      <dgm:prSet presAssocID="{87FA021C-7102-4359-9CB4-C9E2DFEB3005}" presName="connTx" presStyleLbl="parChTrans1D2" presStyleIdx="2" presStyleCnt="3"/>
      <dgm:spPr/>
      <dgm:t>
        <a:bodyPr/>
        <a:lstStyle/>
        <a:p>
          <a:endParaRPr lang="en-US"/>
        </a:p>
      </dgm:t>
    </dgm:pt>
    <dgm:pt modelId="{70555307-CB91-42A7-928E-F0EF505B76E3}" type="pres">
      <dgm:prSet presAssocID="{811D4441-3DD3-4EAF-AFAD-2124354B2898}" presName="root2" presStyleCnt="0"/>
      <dgm:spPr/>
    </dgm:pt>
    <dgm:pt modelId="{56DDABF0-11A4-4088-AD4B-0D103E375067}" type="pres">
      <dgm:prSet presAssocID="{811D4441-3DD3-4EAF-AFAD-2124354B2898}" presName="LevelTwoTextNode" presStyleLbl="node2" presStyleIdx="2" presStyleCnt="3" custLinFactNeighborX="33525" custLinFactNeighborY="-846">
        <dgm:presLayoutVars>
          <dgm:chPref val="3"/>
        </dgm:presLayoutVars>
      </dgm:prSet>
      <dgm:spPr/>
      <dgm:t>
        <a:bodyPr/>
        <a:lstStyle/>
        <a:p>
          <a:endParaRPr lang="en-US"/>
        </a:p>
      </dgm:t>
    </dgm:pt>
    <dgm:pt modelId="{39882539-9B15-49C8-A4CA-F014AD860A3F}" type="pres">
      <dgm:prSet presAssocID="{811D4441-3DD3-4EAF-AFAD-2124354B2898}" presName="level3hierChild" presStyleCnt="0"/>
      <dgm:spPr/>
    </dgm:pt>
  </dgm:ptLst>
  <dgm:cxnLst>
    <dgm:cxn modelId="{A981E229-CCE8-45EE-8853-FD2B800D541A}" srcId="{A68263F2-8EFA-43E5-A0C1-6A73BA8A9013}" destId="{3C7C113A-007E-4932-830F-99FD2BAF3728}" srcOrd="1" destOrd="0" parTransId="{8D170B94-91C6-444D-9D37-668ACA4ABB0F}" sibTransId="{D0331212-793A-48D8-98BB-821DBAF907F9}"/>
    <dgm:cxn modelId="{408862A7-44E4-43DE-8EA3-9C278A424626}" type="presOf" srcId="{58ABCB66-443E-4975-9376-23C045CE2830}" destId="{8F3D1F69-29A9-4009-84C3-5DF006937525}" srcOrd="0" destOrd="0" presId="urn:microsoft.com/office/officeart/2008/layout/HorizontalMultiLevelHierarchy"/>
    <dgm:cxn modelId="{C1F524FC-45FF-481B-BA80-E9CFF67578B6}" type="presOf" srcId="{811D4441-3DD3-4EAF-AFAD-2124354B2898}" destId="{56DDABF0-11A4-4088-AD4B-0D103E375067}" srcOrd="0" destOrd="0" presId="urn:microsoft.com/office/officeart/2008/layout/HorizontalMultiLevelHierarchy"/>
    <dgm:cxn modelId="{E2FDF4DC-4AB7-46FB-BF38-71EA6012ED6A}" type="presOf" srcId="{A68263F2-8EFA-43E5-A0C1-6A73BA8A9013}" destId="{BF77D196-1BB9-40DF-862F-F4230D6C5C4B}" srcOrd="0" destOrd="0" presId="urn:microsoft.com/office/officeart/2008/layout/HorizontalMultiLevelHierarchy"/>
    <dgm:cxn modelId="{0D2BAB74-8BEC-4FF1-8A55-70E6F0D3B23E}" type="presOf" srcId="{8D170B94-91C6-444D-9D37-668ACA4ABB0F}" destId="{8445F86C-BF1D-4DF6-ABC7-06B59929FB4F}" srcOrd="0" destOrd="0" presId="urn:microsoft.com/office/officeart/2008/layout/HorizontalMultiLevelHierarchy"/>
    <dgm:cxn modelId="{235C84EB-8153-4B4D-8AA8-3D2968F173F0}" srcId="{A68263F2-8EFA-43E5-A0C1-6A73BA8A9013}" destId="{811D4441-3DD3-4EAF-AFAD-2124354B2898}" srcOrd="2" destOrd="0" parTransId="{87FA021C-7102-4359-9CB4-C9E2DFEB3005}" sibTransId="{4E3E9416-D62D-40E7-8388-253533E3798F}"/>
    <dgm:cxn modelId="{B4A6CCA9-4300-45CF-991F-0800011CF9E5}" srcId="{A68263F2-8EFA-43E5-A0C1-6A73BA8A9013}" destId="{0D52BD0A-B121-4877-89F5-E4145638E4DD}" srcOrd="0" destOrd="0" parTransId="{58ABCB66-443E-4975-9376-23C045CE2830}" sibTransId="{478ECB69-172D-4AA6-A5A9-6E57256EF1C9}"/>
    <dgm:cxn modelId="{1FDCCE0E-FB0F-4561-9277-AEA112C56B7A}" type="presOf" srcId="{EC364F20-162C-494B-862C-C3EEB494D82C}" destId="{073BD4D3-22C8-4F86-A62A-2DB38584C7CA}" srcOrd="0" destOrd="0" presId="urn:microsoft.com/office/officeart/2008/layout/HorizontalMultiLevelHierarchy"/>
    <dgm:cxn modelId="{55B91C3E-7776-4579-BFCA-F95277697BDA}" type="presOf" srcId="{3C7C113A-007E-4932-830F-99FD2BAF3728}" destId="{F68C7FBF-D454-4061-86FE-EBFB518293C6}" srcOrd="0" destOrd="0" presId="urn:microsoft.com/office/officeart/2008/layout/HorizontalMultiLevelHierarchy"/>
    <dgm:cxn modelId="{1F99B599-7304-4A5A-A464-68A4A067F575}" type="presOf" srcId="{58ABCB66-443E-4975-9376-23C045CE2830}" destId="{CBBBCECB-9231-44CA-A45F-0AB220324398}" srcOrd="1" destOrd="0" presId="urn:microsoft.com/office/officeart/2008/layout/HorizontalMultiLevelHierarchy"/>
    <dgm:cxn modelId="{DFC8C012-B8E5-4ADE-A196-2E42B10DE547}" type="presOf" srcId="{0D52BD0A-B121-4877-89F5-E4145638E4DD}" destId="{80B4E64B-F082-4BFD-99AE-333A419C3675}" srcOrd="0" destOrd="0" presId="urn:microsoft.com/office/officeart/2008/layout/HorizontalMultiLevelHierarchy"/>
    <dgm:cxn modelId="{DB3237B9-FEFB-46EC-A58B-6C5160B39DEC}" srcId="{EC364F20-162C-494B-862C-C3EEB494D82C}" destId="{A68263F2-8EFA-43E5-A0C1-6A73BA8A9013}" srcOrd="0" destOrd="0" parTransId="{7AC29BCD-F363-4476-9544-50AB5604FFC9}" sibTransId="{CAC7FDFD-4009-4792-B68D-4B1FF82F3B05}"/>
    <dgm:cxn modelId="{65F8BD5D-0D50-40F2-BC06-B18560118E30}" type="presOf" srcId="{87FA021C-7102-4359-9CB4-C9E2DFEB3005}" destId="{323E18D8-3B04-4F0B-9924-A8FD8B09FCBA}" srcOrd="1" destOrd="0" presId="urn:microsoft.com/office/officeart/2008/layout/HorizontalMultiLevelHierarchy"/>
    <dgm:cxn modelId="{EC23461C-CEAA-4D60-AF35-2D999D9A9D5C}" type="presOf" srcId="{87FA021C-7102-4359-9CB4-C9E2DFEB3005}" destId="{463D7366-2FD0-49F4-A5E1-B9DBEB5EEE5C}" srcOrd="0" destOrd="0" presId="urn:microsoft.com/office/officeart/2008/layout/HorizontalMultiLevelHierarchy"/>
    <dgm:cxn modelId="{3BD5BD52-5360-426C-A85A-625FFD0ADB1D}" type="presOf" srcId="{8D170B94-91C6-444D-9D37-668ACA4ABB0F}" destId="{43B66507-4E68-4ADB-A030-81983BC34C44}" srcOrd="1" destOrd="0" presId="urn:microsoft.com/office/officeart/2008/layout/HorizontalMultiLevelHierarchy"/>
    <dgm:cxn modelId="{50C44BB5-1073-4E72-A79D-F7460FD1D88D}" type="presParOf" srcId="{073BD4D3-22C8-4F86-A62A-2DB38584C7CA}" destId="{DA74D57D-D806-4A7F-97D9-3AAA8C51FE26}" srcOrd="0" destOrd="0" presId="urn:microsoft.com/office/officeart/2008/layout/HorizontalMultiLevelHierarchy"/>
    <dgm:cxn modelId="{A38BC07E-4489-4A8D-ADA4-249AF20EE3EC}" type="presParOf" srcId="{DA74D57D-D806-4A7F-97D9-3AAA8C51FE26}" destId="{BF77D196-1BB9-40DF-862F-F4230D6C5C4B}" srcOrd="0" destOrd="0" presId="urn:microsoft.com/office/officeart/2008/layout/HorizontalMultiLevelHierarchy"/>
    <dgm:cxn modelId="{EC18E1A5-D5A8-48B2-A633-9A160EE000EA}" type="presParOf" srcId="{DA74D57D-D806-4A7F-97D9-3AAA8C51FE26}" destId="{82A25E18-4088-4804-BD2B-57D74E79C1B6}" srcOrd="1" destOrd="0" presId="urn:microsoft.com/office/officeart/2008/layout/HorizontalMultiLevelHierarchy"/>
    <dgm:cxn modelId="{8E4ABCEB-2274-444E-8976-EDA3BF12241B}" type="presParOf" srcId="{82A25E18-4088-4804-BD2B-57D74E79C1B6}" destId="{8F3D1F69-29A9-4009-84C3-5DF006937525}" srcOrd="0" destOrd="0" presId="urn:microsoft.com/office/officeart/2008/layout/HorizontalMultiLevelHierarchy"/>
    <dgm:cxn modelId="{B7B442B6-1C56-42D9-BD64-AE6810EDAA8A}" type="presParOf" srcId="{8F3D1F69-29A9-4009-84C3-5DF006937525}" destId="{CBBBCECB-9231-44CA-A45F-0AB220324398}" srcOrd="0" destOrd="0" presId="urn:microsoft.com/office/officeart/2008/layout/HorizontalMultiLevelHierarchy"/>
    <dgm:cxn modelId="{4520AC76-5FA4-4B34-93D6-B3CF21721E25}" type="presParOf" srcId="{82A25E18-4088-4804-BD2B-57D74E79C1B6}" destId="{C3860B54-F546-4EDF-A006-72F69478927C}" srcOrd="1" destOrd="0" presId="urn:microsoft.com/office/officeart/2008/layout/HorizontalMultiLevelHierarchy"/>
    <dgm:cxn modelId="{CF5F34C0-CE02-4EE8-ADC2-82590C955998}" type="presParOf" srcId="{C3860B54-F546-4EDF-A006-72F69478927C}" destId="{80B4E64B-F082-4BFD-99AE-333A419C3675}" srcOrd="0" destOrd="0" presId="urn:microsoft.com/office/officeart/2008/layout/HorizontalMultiLevelHierarchy"/>
    <dgm:cxn modelId="{D5497104-C8BE-4FC5-9D42-A44B3033C601}" type="presParOf" srcId="{C3860B54-F546-4EDF-A006-72F69478927C}" destId="{5D46FDAD-1A0D-493F-A1A5-6F32A39860B3}" srcOrd="1" destOrd="0" presId="urn:microsoft.com/office/officeart/2008/layout/HorizontalMultiLevelHierarchy"/>
    <dgm:cxn modelId="{947C40F5-1D2A-4425-AA20-46BCDCCAEBF9}" type="presParOf" srcId="{82A25E18-4088-4804-BD2B-57D74E79C1B6}" destId="{8445F86C-BF1D-4DF6-ABC7-06B59929FB4F}" srcOrd="2" destOrd="0" presId="urn:microsoft.com/office/officeart/2008/layout/HorizontalMultiLevelHierarchy"/>
    <dgm:cxn modelId="{250692B5-BB73-4DB9-AA57-92FCFBADDE52}" type="presParOf" srcId="{8445F86C-BF1D-4DF6-ABC7-06B59929FB4F}" destId="{43B66507-4E68-4ADB-A030-81983BC34C44}" srcOrd="0" destOrd="0" presId="urn:microsoft.com/office/officeart/2008/layout/HorizontalMultiLevelHierarchy"/>
    <dgm:cxn modelId="{D6037EBD-75E7-446E-B935-477FB1DE19AA}" type="presParOf" srcId="{82A25E18-4088-4804-BD2B-57D74E79C1B6}" destId="{163A788E-64DA-4066-9521-A5EC086F0565}" srcOrd="3" destOrd="0" presId="urn:microsoft.com/office/officeart/2008/layout/HorizontalMultiLevelHierarchy"/>
    <dgm:cxn modelId="{9173957A-E021-4102-927A-E39BD9A4B3AD}" type="presParOf" srcId="{163A788E-64DA-4066-9521-A5EC086F0565}" destId="{F68C7FBF-D454-4061-86FE-EBFB518293C6}" srcOrd="0" destOrd="0" presId="urn:microsoft.com/office/officeart/2008/layout/HorizontalMultiLevelHierarchy"/>
    <dgm:cxn modelId="{2FC95BBF-9C87-40EB-897C-F8949B72578F}" type="presParOf" srcId="{163A788E-64DA-4066-9521-A5EC086F0565}" destId="{CB2CA976-D7C0-40DC-B808-797FFB441BEC}" srcOrd="1" destOrd="0" presId="urn:microsoft.com/office/officeart/2008/layout/HorizontalMultiLevelHierarchy"/>
    <dgm:cxn modelId="{683AF8A9-68EF-49FC-9760-5E65EBD897EA}" type="presParOf" srcId="{82A25E18-4088-4804-BD2B-57D74E79C1B6}" destId="{463D7366-2FD0-49F4-A5E1-B9DBEB5EEE5C}" srcOrd="4" destOrd="0" presId="urn:microsoft.com/office/officeart/2008/layout/HorizontalMultiLevelHierarchy"/>
    <dgm:cxn modelId="{72B52291-FF5D-4A82-95EF-A1F1EF4BADDE}" type="presParOf" srcId="{463D7366-2FD0-49F4-A5E1-B9DBEB5EEE5C}" destId="{323E18D8-3B04-4F0B-9924-A8FD8B09FCBA}" srcOrd="0" destOrd="0" presId="urn:microsoft.com/office/officeart/2008/layout/HorizontalMultiLevelHierarchy"/>
    <dgm:cxn modelId="{8FBBBFE7-BDDC-4D74-A60D-F79CCD870F37}" type="presParOf" srcId="{82A25E18-4088-4804-BD2B-57D74E79C1B6}" destId="{70555307-CB91-42A7-928E-F0EF505B76E3}" srcOrd="5" destOrd="0" presId="urn:microsoft.com/office/officeart/2008/layout/HorizontalMultiLevelHierarchy"/>
    <dgm:cxn modelId="{79605B03-7014-45CA-B04A-6BE48E6419EC}" type="presParOf" srcId="{70555307-CB91-42A7-928E-F0EF505B76E3}" destId="{56DDABF0-11A4-4088-AD4B-0D103E375067}" srcOrd="0" destOrd="0" presId="urn:microsoft.com/office/officeart/2008/layout/HorizontalMultiLevelHierarchy"/>
    <dgm:cxn modelId="{E780E81B-F343-4577-8CCD-7D4FA788CE20}" type="presParOf" srcId="{70555307-CB91-42A7-928E-F0EF505B76E3}" destId="{39882539-9B15-49C8-A4CA-F014AD860A3F}" srcOrd="1" destOrd="0" presId="urn:microsoft.com/office/officeart/2008/layout/HorizontalMultiLevelHierarchy"/>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78FFB0-B2D9-45E9-8906-FFE78E4D0C78}">
      <dsp:nvSpPr>
        <dsp:cNvPr id="0" name=""/>
        <dsp:cNvSpPr/>
      </dsp:nvSpPr>
      <dsp:spPr>
        <a:xfrm>
          <a:off x="2439157" y="2709333"/>
          <a:ext cx="2257436" cy="1304353"/>
        </a:xfrm>
        <a:custGeom>
          <a:avLst/>
          <a:gdLst/>
          <a:ahLst/>
          <a:cxnLst/>
          <a:rect l="0" t="0" r="0" b="0"/>
          <a:pathLst>
            <a:path>
              <a:moveTo>
                <a:pt x="0" y="0"/>
              </a:moveTo>
              <a:lnTo>
                <a:pt x="1128718" y="0"/>
              </a:lnTo>
              <a:lnTo>
                <a:pt x="1128718" y="1304353"/>
              </a:lnTo>
              <a:lnTo>
                <a:pt x="2257436" y="1304353"/>
              </a:lnTo>
            </a:path>
          </a:pathLst>
        </a:custGeom>
        <a:noFill/>
        <a:ln w="12700" cap="flat" cmpd="sng" algn="ctr">
          <a:solidFill>
            <a:schemeClr val="accent4">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400050">
            <a:lnSpc>
              <a:spcPct val="90000"/>
            </a:lnSpc>
            <a:spcBef>
              <a:spcPct val="0"/>
            </a:spcBef>
            <a:spcAft>
              <a:spcPct val="35000"/>
            </a:spcAft>
          </a:pPr>
          <a:endParaRPr lang="en-US" sz="900" kern="1200"/>
        </a:p>
      </dsp:txBody>
      <dsp:txXfrm>
        <a:off x="3502696" y="3296330"/>
        <a:ext cx="130358" cy="130358"/>
      </dsp:txXfrm>
    </dsp:sp>
    <dsp:sp modelId="{21CA101A-6ECB-46D7-9FFE-D79C4225B16E}">
      <dsp:nvSpPr>
        <dsp:cNvPr id="0" name=""/>
        <dsp:cNvSpPr/>
      </dsp:nvSpPr>
      <dsp:spPr>
        <a:xfrm>
          <a:off x="2439157" y="2663613"/>
          <a:ext cx="2213908" cy="91440"/>
        </a:xfrm>
        <a:custGeom>
          <a:avLst/>
          <a:gdLst/>
          <a:ahLst/>
          <a:cxnLst/>
          <a:rect l="0" t="0" r="0" b="0"/>
          <a:pathLst>
            <a:path>
              <a:moveTo>
                <a:pt x="0" y="45720"/>
              </a:moveTo>
              <a:lnTo>
                <a:pt x="1106954" y="45720"/>
              </a:lnTo>
              <a:lnTo>
                <a:pt x="1106954" y="54429"/>
              </a:lnTo>
              <a:lnTo>
                <a:pt x="2213908" y="54429"/>
              </a:lnTo>
            </a:path>
          </a:pathLst>
        </a:custGeom>
        <a:noFill/>
        <a:ln w="12700" cap="flat" cmpd="sng" algn="ctr">
          <a:solidFill>
            <a:schemeClr val="accent4">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311150">
            <a:lnSpc>
              <a:spcPct val="90000"/>
            </a:lnSpc>
            <a:spcBef>
              <a:spcPct val="0"/>
            </a:spcBef>
            <a:spcAft>
              <a:spcPct val="35000"/>
            </a:spcAft>
          </a:pPr>
          <a:endParaRPr lang="en-US" sz="700" kern="1200"/>
        </a:p>
      </dsp:txBody>
      <dsp:txXfrm>
        <a:off x="3490763" y="2653985"/>
        <a:ext cx="110696" cy="110696"/>
      </dsp:txXfrm>
    </dsp:sp>
    <dsp:sp modelId="{ED04E885-7C79-4016-ADA5-C10C965A4D2C}">
      <dsp:nvSpPr>
        <dsp:cNvPr id="0" name=""/>
        <dsp:cNvSpPr/>
      </dsp:nvSpPr>
      <dsp:spPr>
        <a:xfrm>
          <a:off x="2439157" y="1413690"/>
          <a:ext cx="2179058" cy="1295643"/>
        </a:xfrm>
        <a:custGeom>
          <a:avLst/>
          <a:gdLst/>
          <a:ahLst/>
          <a:cxnLst/>
          <a:rect l="0" t="0" r="0" b="0"/>
          <a:pathLst>
            <a:path>
              <a:moveTo>
                <a:pt x="0" y="1295643"/>
              </a:moveTo>
              <a:lnTo>
                <a:pt x="1089529" y="1295643"/>
              </a:lnTo>
              <a:lnTo>
                <a:pt x="1089529" y="0"/>
              </a:lnTo>
              <a:lnTo>
                <a:pt x="2179058" y="0"/>
              </a:lnTo>
            </a:path>
          </a:pathLst>
        </a:custGeom>
        <a:noFill/>
        <a:ln w="12700" cap="flat" cmpd="sng" algn="ctr">
          <a:solidFill>
            <a:schemeClr val="accent4">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400050">
            <a:lnSpc>
              <a:spcPct val="90000"/>
            </a:lnSpc>
            <a:spcBef>
              <a:spcPct val="0"/>
            </a:spcBef>
            <a:spcAft>
              <a:spcPct val="35000"/>
            </a:spcAft>
          </a:pPr>
          <a:endParaRPr lang="en-US" sz="900" kern="1200"/>
        </a:p>
      </dsp:txBody>
      <dsp:txXfrm>
        <a:off x="3465307" y="1998133"/>
        <a:ext cx="126757" cy="126757"/>
      </dsp:txXfrm>
    </dsp:sp>
    <dsp:sp modelId="{EBED1B06-DDF3-44A1-A38E-C67D3DCC2A2B}">
      <dsp:nvSpPr>
        <dsp:cNvPr id="0" name=""/>
        <dsp:cNvSpPr/>
      </dsp:nvSpPr>
      <dsp:spPr>
        <a:xfrm>
          <a:off x="0" y="2215125"/>
          <a:ext cx="3889898" cy="988416"/>
        </a:xfrm>
        <a:prstGeom prst="rect">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30480" tIns="30480" rIns="30480" bIns="30480" numCol="1" spcCol="1270" anchor="ctr" anchorCtr="0">
          <a:noAutofit/>
        </a:bodyPr>
        <a:lstStyle/>
        <a:p>
          <a:pPr lvl="0" algn="ctr" defTabSz="2133600">
            <a:lnSpc>
              <a:spcPct val="90000"/>
            </a:lnSpc>
            <a:spcBef>
              <a:spcPct val="0"/>
            </a:spcBef>
            <a:spcAft>
              <a:spcPct val="35000"/>
            </a:spcAft>
          </a:pPr>
          <a:r>
            <a:rPr lang="en-US" sz="4800" kern="1200" dirty="0" smtClean="0">
              <a:latin typeface="Microsoft Uighur" panose="02000000000000000000" pitchFamily="2" charset="-78"/>
              <a:cs typeface="Microsoft Uighur" panose="02000000000000000000" pitchFamily="2" charset="-78"/>
            </a:rPr>
            <a:t>Preferable friends </a:t>
          </a:r>
          <a:endParaRPr lang="en-US" sz="4800" kern="1200" dirty="0">
            <a:latin typeface="Microsoft Uighur" panose="02000000000000000000" pitchFamily="2" charset="-78"/>
            <a:cs typeface="Microsoft Uighur" panose="02000000000000000000" pitchFamily="2" charset="-78"/>
          </a:endParaRPr>
        </a:p>
      </dsp:txBody>
      <dsp:txXfrm>
        <a:off x="0" y="2215125"/>
        <a:ext cx="3889898" cy="988416"/>
      </dsp:txXfrm>
    </dsp:sp>
    <dsp:sp modelId="{3325DD04-19DA-46BA-9A22-B299A50F2F85}">
      <dsp:nvSpPr>
        <dsp:cNvPr id="0" name=""/>
        <dsp:cNvSpPr/>
      </dsp:nvSpPr>
      <dsp:spPr>
        <a:xfrm>
          <a:off x="4618215" y="898916"/>
          <a:ext cx="3376913" cy="1029546"/>
        </a:xfrm>
        <a:prstGeom prst="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25400" tIns="25400" rIns="25400" bIns="25400" numCol="1" spcCol="1270" anchor="ctr" anchorCtr="0">
          <a:noAutofit/>
        </a:bodyPr>
        <a:lstStyle/>
        <a:p>
          <a:pPr lvl="0" algn="ctr" defTabSz="1778000">
            <a:lnSpc>
              <a:spcPct val="90000"/>
            </a:lnSpc>
            <a:spcBef>
              <a:spcPct val="0"/>
            </a:spcBef>
            <a:spcAft>
              <a:spcPct val="35000"/>
            </a:spcAft>
          </a:pPr>
          <a:r>
            <a:rPr lang="en-US" sz="4000" kern="1200" dirty="0" smtClean="0">
              <a:latin typeface="Microsoft Uighur" panose="02000000000000000000" pitchFamily="2" charset="-78"/>
              <a:cs typeface="Microsoft Uighur" panose="02000000000000000000" pitchFamily="2" charset="-78"/>
            </a:rPr>
            <a:t>Upright people</a:t>
          </a:r>
          <a:endParaRPr lang="en-US" sz="4000" kern="1200" dirty="0">
            <a:latin typeface="Microsoft Uighur" panose="02000000000000000000" pitchFamily="2" charset="-78"/>
            <a:cs typeface="Microsoft Uighur" panose="02000000000000000000" pitchFamily="2" charset="-78"/>
          </a:endParaRPr>
        </a:p>
      </dsp:txBody>
      <dsp:txXfrm>
        <a:off x="4618215" y="898916"/>
        <a:ext cx="3376913" cy="1029546"/>
      </dsp:txXfrm>
    </dsp:sp>
    <dsp:sp modelId="{DF8670F7-04B5-439D-9A21-D5E21262AFB2}">
      <dsp:nvSpPr>
        <dsp:cNvPr id="0" name=""/>
        <dsp:cNvSpPr/>
      </dsp:nvSpPr>
      <dsp:spPr>
        <a:xfrm>
          <a:off x="4653065" y="2203270"/>
          <a:ext cx="3376913" cy="1029546"/>
        </a:xfrm>
        <a:prstGeom prst="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25400" tIns="25400" rIns="25400" bIns="25400" numCol="1" spcCol="1270" anchor="ctr" anchorCtr="0">
          <a:noAutofit/>
        </a:bodyPr>
        <a:lstStyle/>
        <a:p>
          <a:pPr lvl="0" algn="ctr" defTabSz="1778000">
            <a:lnSpc>
              <a:spcPct val="90000"/>
            </a:lnSpc>
            <a:spcBef>
              <a:spcPct val="0"/>
            </a:spcBef>
            <a:spcAft>
              <a:spcPct val="35000"/>
            </a:spcAft>
          </a:pPr>
          <a:r>
            <a:rPr lang="en-US" sz="4000" kern="1200" dirty="0" smtClean="0">
              <a:latin typeface="Microsoft Uighur" panose="02000000000000000000" pitchFamily="2" charset="-78"/>
              <a:cs typeface="Microsoft Uighur" panose="02000000000000000000" pitchFamily="2" charset="-78"/>
            </a:rPr>
            <a:t>Faithful people</a:t>
          </a:r>
          <a:endParaRPr lang="en-US" sz="4000" kern="1200" dirty="0">
            <a:latin typeface="Microsoft Uighur" panose="02000000000000000000" pitchFamily="2" charset="-78"/>
            <a:cs typeface="Microsoft Uighur" panose="02000000000000000000" pitchFamily="2" charset="-78"/>
          </a:endParaRPr>
        </a:p>
      </dsp:txBody>
      <dsp:txXfrm>
        <a:off x="4653065" y="2203270"/>
        <a:ext cx="3376913" cy="1029546"/>
      </dsp:txXfrm>
    </dsp:sp>
    <dsp:sp modelId="{C4561BA5-D3BC-4D4A-8D67-A93525FFEA2B}">
      <dsp:nvSpPr>
        <dsp:cNvPr id="0" name=""/>
        <dsp:cNvSpPr/>
      </dsp:nvSpPr>
      <dsp:spPr>
        <a:xfrm>
          <a:off x="4696594" y="3498913"/>
          <a:ext cx="3376913" cy="1029546"/>
        </a:xfrm>
        <a:prstGeom prst="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25400" tIns="25400" rIns="25400" bIns="25400" numCol="1" spcCol="1270" anchor="ctr" anchorCtr="0">
          <a:noAutofit/>
        </a:bodyPr>
        <a:lstStyle/>
        <a:p>
          <a:pPr lvl="0" algn="ctr" defTabSz="1778000">
            <a:lnSpc>
              <a:spcPct val="90000"/>
            </a:lnSpc>
            <a:spcBef>
              <a:spcPct val="0"/>
            </a:spcBef>
            <a:spcAft>
              <a:spcPct val="35000"/>
            </a:spcAft>
          </a:pPr>
          <a:r>
            <a:rPr lang="en-US" sz="4000" kern="1200" dirty="0" smtClean="0">
              <a:latin typeface="Microsoft Uighur" panose="02000000000000000000" pitchFamily="2" charset="-78"/>
              <a:cs typeface="Microsoft Uighur" panose="02000000000000000000" pitchFamily="2" charset="-78"/>
            </a:rPr>
            <a:t>Knowledgeable people</a:t>
          </a:r>
          <a:endParaRPr lang="en-US" sz="4000" kern="1200" dirty="0">
            <a:latin typeface="Microsoft Uighur" panose="02000000000000000000" pitchFamily="2" charset="-78"/>
            <a:cs typeface="Microsoft Uighur" panose="02000000000000000000" pitchFamily="2" charset="-78"/>
          </a:endParaRPr>
        </a:p>
      </dsp:txBody>
      <dsp:txXfrm>
        <a:off x="4696594" y="3498913"/>
        <a:ext cx="3376913" cy="10295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3D7366-2FD0-49F4-A5E1-B9DBEB5EEE5C}">
      <dsp:nvSpPr>
        <dsp:cNvPr id="0" name=""/>
        <dsp:cNvSpPr/>
      </dsp:nvSpPr>
      <dsp:spPr>
        <a:xfrm>
          <a:off x="2288227" y="2726727"/>
          <a:ext cx="2042620" cy="1260829"/>
        </a:xfrm>
        <a:custGeom>
          <a:avLst/>
          <a:gdLst/>
          <a:ahLst/>
          <a:cxnLst/>
          <a:rect l="0" t="0" r="0" b="0"/>
          <a:pathLst>
            <a:path>
              <a:moveTo>
                <a:pt x="0" y="0"/>
              </a:moveTo>
              <a:lnTo>
                <a:pt x="1021310" y="0"/>
              </a:lnTo>
              <a:lnTo>
                <a:pt x="1021310" y="1260829"/>
              </a:lnTo>
              <a:lnTo>
                <a:pt x="2042620" y="1260829"/>
              </a:lnTo>
            </a:path>
          </a:pathLst>
        </a:custGeom>
        <a:noFill/>
        <a:ln w="12700" cap="flat" cmpd="sng" algn="ctr">
          <a:solidFill>
            <a:schemeClr val="accent5">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355600">
            <a:lnSpc>
              <a:spcPct val="90000"/>
            </a:lnSpc>
            <a:spcBef>
              <a:spcPct val="0"/>
            </a:spcBef>
            <a:spcAft>
              <a:spcPct val="35000"/>
            </a:spcAft>
          </a:pPr>
          <a:endParaRPr lang="en-US" sz="800" kern="1200"/>
        </a:p>
      </dsp:txBody>
      <dsp:txXfrm>
        <a:off x="3249527" y="3297131"/>
        <a:ext cx="120020" cy="120020"/>
      </dsp:txXfrm>
    </dsp:sp>
    <dsp:sp modelId="{8445F86C-BF1D-4DF6-ABC7-06B59929FB4F}">
      <dsp:nvSpPr>
        <dsp:cNvPr id="0" name=""/>
        <dsp:cNvSpPr/>
      </dsp:nvSpPr>
      <dsp:spPr>
        <a:xfrm>
          <a:off x="2288227" y="2646625"/>
          <a:ext cx="2024756" cy="91440"/>
        </a:xfrm>
        <a:custGeom>
          <a:avLst/>
          <a:gdLst/>
          <a:ahLst/>
          <a:cxnLst/>
          <a:rect l="0" t="0" r="0" b="0"/>
          <a:pathLst>
            <a:path>
              <a:moveTo>
                <a:pt x="0" y="80101"/>
              </a:moveTo>
              <a:lnTo>
                <a:pt x="1012378" y="80101"/>
              </a:lnTo>
              <a:lnTo>
                <a:pt x="1012378" y="45720"/>
              </a:lnTo>
              <a:lnTo>
                <a:pt x="2024756" y="45720"/>
              </a:lnTo>
            </a:path>
          </a:pathLst>
        </a:custGeom>
        <a:noFill/>
        <a:ln w="12700" cap="flat" cmpd="sng" algn="ctr">
          <a:solidFill>
            <a:schemeClr val="accent5">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311150">
            <a:lnSpc>
              <a:spcPct val="90000"/>
            </a:lnSpc>
            <a:spcBef>
              <a:spcPct val="0"/>
            </a:spcBef>
            <a:spcAft>
              <a:spcPct val="35000"/>
            </a:spcAft>
          </a:pPr>
          <a:endParaRPr lang="en-US" sz="700" kern="1200"/>
        </a:p>
      </dsp:txBody>
      <dsp:txXfrm>
        <a:off x="3249979" y="2641719"/>
        <a:ext cx="101252" cy="101252"/>
      </dsp:txXfrm>
    </dsp:sp>
    <dsp:sp modelId="{8F3D1F69-29A9-4009-84C3-5DF006937525}">
      <dsp:nvSpPr>
        <dsp:cNvPr id="0" name=""/>
        <dsp:cNvSpPr/>
      </dsp:nvSpPr>
      <dsp:spPr>
        <a:xfrm>
          <a:off x="2288227" y="1378860"/>
          <a:ext cx="2014761" cy="1347866"/>
        </a:xfrm>
        <a:custGeom>
          <a:avLst/>
          <a:gdLst/>
          <a:ahLst/>
          <a:cxnLst/>
          <a:rect l="0" t="0" r="0" b="0"/>
          <a:pathLst>
            <a:path>
              <a:moveTo>
                <a:pt x="0" y="1347866"/>
              </a:moveTo>
              <a:lnTo>
                <a:pt x="1007380" y="1347866"/>
              </a:lnTo>
              <a:lnTo>
                <a:pt x="1007380" y="0"/>
              </a:lnTo>
              <a:lnTo>
                <a:pt x="2014761" y="0"/>
              </a:lnTo>
            </a:path>
          </a:pathLst>
        </a:custGeom>
        <a:noFill/>
        <a:ln w="12700" cap="flat" cmpd="sng" algn="ctr">
          <a:solidFill>
            <a:schemeClr val="accent5">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355600">
            <a:lnSpc>
              <a:spcPct val="90000"/>
            </a:lnSpc>
            <a:spcBef>
              <a:spcPct val="0"/>
            </a:spcBef>
            <a:spcAft>
              <a:spcPct val="35000"/>
            </a:spcAft>
          </a:pPr>
          <a:endParaRPr lang="en-US" sz="800" kern="1200"/>
        </a:p>
      </dsp:txBody>
      <dsp:txXfrm>
        <a:off x="3235006" y="1992192"/>
        <a:ext cx="121202" cy="121202"/>
      </dsp:txXfrm>
    </dsp:sp>
    <dsp:sp modelId="{BF77D196-1BB9-40DF-862F-F4230D6C5C4B}">
      <dsp:nvSpPr>
        <dsp:cNvPr id="0" name=""/>
        <dsp:cNvSpPr/>
      </dsp:nvSpPr>
      <dsp:spPr>
        <a:xfrm>
          <a:off x="5812" y="2241224"/>
          <a:ext cx="3593822" cy="971006"/>
        </a:xfrm>
        <a:prstGeom prst="rect">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30480" tIns="30480" rIns="30480" bIns="30480" numCol="1" spcCol="1270" anchor="ctr" anchorCtr="0">
          <a:noAutofit/>
        </a:bodyPr>
        <a:lstStyle/>
        <a:p>
          <a:pPr lvl="0" algn="ctr" defTabSz="2133600">
            <a:lnSpc>
              <a:spcPct val="90000"/>
            </a:lnSpc>
            <a:spcBef>
              <a:spcPct val="0"/>
            </a:spcBef>
            <a:spcAft>
              <a:spcPct val="35000"/>
            </a:spcAft>
          </a:pPr>
          <a:r>
            <a:rPr lang="en-US" sz="4800" kern="1200" dirty="0" smtClean="0">
              <a:latin typeface="Microsoft Uighur" panose="02000000000000000000" pitchFamily="2" charset="-78"/>
              <a:cs typeface="Microsoft Uighur" panose="02000000000000000000" pitchFamily="2" charset="-78"/>
            </a:rPr>
            <a:t>Harmful Friends</a:t>
          </a:r>
          <a:endParaRPr lang="en-US" sz="4800" kern="1200" dirty="0">
            <a:latin typeface="Microsoft Uighur" panose="02000000000000000000" pitchFamily="2" charset="-78"/>
            <a:cs typeface="Microsoft Uighur" panose="02000000000000000000" pitchFamily="2" charset="-78"/>
          </a:endParaRPr>
        </a:p>
      </dsp:txBody>
      <dsp:txXfrm>
        <a:off x="5812" y="2241224"/>
        <a:ext cx="3593822" cy="971006"/>
      </dsp:txXfrm>
    </dsp:sp>
    <dsp:sp modelId="{80B4E64B-F082-4BFD-99AE-333A419C3675}">
      <dsp:nvSpPr>
        <dsp:cNvPr id="0" name=""/>
        <dsp:cNvSpPr/>
      </dsp:nvSpPr>
      <dsp:spPr>
        <a:xfrm>
          <a:off x="4302988" y="864087"/>
          <a:ext cx="3376913" cy="1029546"/>
        </a:xfrm>
        <a:prstGeom prst="rect">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25400" tIns="25400" rIns="25400" bIns="25400" numCol="1" spcCol="1270" anchor="ctr" anchorCtr="0">
          <a:noAutofit/>
        </a:bodyPr>
        <a:lstStyle/>
        <a:p>
          <a:pPr lvl="0" algn="ctr" defTabSz="1778000">
            <a:lnSpc>
              <a:spcPct val="90000"/>
            </a:lnSpc>
            <a:spcBef>
              <a:spcPct val="0"/>
            </a:spcBef>
            <a:spcAft>
              <a:spcPct val="35000"/>
            </a:spcAft>
          </a:pPr>
          <a:r>
            <a:rPr lang="en-US" sz="4000" kern="1200" dirty="0" smtClean="0">
              <a:latin typeface="Microsoft Uighur" panose="02000000000000000000" pitchFamily="2" charset="-78"/>
              <a:cs typeface="Microsoft Uighur" panose="02000000000000000000" pitchFamily="2" charset="-78"/>
            </a:rPr>
            <a:t>Flattering people</a:t>
          </a:r>
          <a:endParaRPr lang="en-US" sz="4000" kern="1200" dirty="0">
            <a:latin typeface="Microsoft Uighur" panose="02000000000000000000" pitchFamily="2" charset="-78"/>
            <a:cs typeface="Microsoft Uighur" panose="02000000000000000000" pitchFamily="2" charset="-78"/>
          </a:endParaRPr>
        </a:p>
      </dsp:txBody>
      <dsp:txXfrm>
        <a:off x="4302988" y="864087"/>
        <a:ext cx="3376913" cy="1029546"/>
      </dsp:txXfrm>
    </dsp:sp>
    <dsp:sp modelId="{F68C7FBF-D454-4061-86FE-EBFB518293C6}">
      <dsp:nvSpPr>
        <dsp:cNvPr id="0" name=""/>
        <dsp:cNvSpPr/>
      </dsp:nvSpPr>
      <dsp:spPr>
        <a:xfrm>
          <a:off x="4312984" y="2177572"/>
          <a:ext cx="3376913" cy="1029546"/>
        </a:xfrm>
        <a:prstGeom prst="rect">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25400" tIns="25400" rIns="25400" bIns="25400" numCol="1" spcCol="1270" anchor="ctr" anchorCtr="0">
          <a:noAutofit/>
        </a:bodyPr>
        <a:lstStyle/>
        <a:p>
          <a:pPr lvl="0" algn="ctr" defTabSz="1778000">
            <a:lnSpc>
              <a:spcPct val="90000"/>
            </a:lnSpc>
            <a:spcBef>
              <a:spcPct val="0"/>
            </a:spcBef>
            <a:spcAft>
              <a:spcPct val="35000"/>
            </a:spcAft>
          </a:pPr>
          <a:r>
            <a:rPr lang="en-US" sz="4000" kern="1200" dirty="0" smtClean="0">
              <a:latin typeface="Microsoft Uighur" panose="02000000000000000000" pitchFamily="2" charset="-78"/>
              <a:cs typeface="Microsoft Uighur" panose="02000000000000000000" pitchFamily="2" charset="-78"/>
            </a:rPr>
            <a:t>Scheming people</a:t>
          </a:r>
          <a:endParaRPr lang="en-US" sz="4000" kern="1200" dirty="0">
            <a:latin typeface="Microsoft Uighur" panose="02000000000000000000" pitchFamily="2" charset="-78"/>
            <a:cs typeface="Microsoft Uighur" panose="02000000000000000000" pitchFamily="2" charset="-78"/>
          </a:endParaRPr>
        </a:p>
      </dsp:txBody>
      <dsp:txXfrm>
        <a:off x="4312984" y="2177572"/>
        <a:ext cx="3376913" cy="1029546"/>
      </dsp:txXfrm>
    </dsp:sp>
    <dsp:sp modelId="{56DDABF0-11A4-4088-AD4B-0D103E375067}">
      <dsp:nvSpPr>
        <dsp:cNvPr id="0" name=""/>
        <dsp:cNvSpPr/>
      </dsp:nvSpPr>
      <dsp:spPr>
        <a:xfrm>
          <a:off x="4330848" y="3472783"/>
          <a:ext cx="3376913" cy="1029546"/>
        </a:xfrm>
        <a:prstGeom prst="rect">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25400" tIns="25400" rIns="25400" bIns="25400" numCol="1" spcCol="1270" anchor="ctr" anchorCtr="0">
          <a:noAutofit/>
        </a:bodyPr>
        <a:lstStyle/>
        <a:p>
          <a:pPr lvl="0" algn="ctr" defTabSz="1778000">
            <a:lnSpc>
              <a:spcPct val="90000"/>
            </a:lnSpc>
            <a:spcBef>
              <a:spcPct val="0"/>
            </a:spcBef>
            <a:spcAft>
              <a:spcPct val="35000"/>
            </a:spcAft>
          </a:pPr>
          <a:r>
            <a:rPr lang="en-US" sz="4000" kern="1200" dirty="0" smtClean="0">
              <a:latin typeface="Microsoft Uighur" panose="02000000000000000000" pitchFamily="2" charset="-78"/>
              <a:cs typeface="Microsoft Uighur" panose="02000000000000000000" pitchFamily="2" charset="-78"/>
            </a:rPr>
            <a:t>Rhetoric people</a:t>
          </a:r>
          <a:endParaRPr lang="en-US" sz="4000" kern="1200" dirty="0">
            <a:latin typeface="Microsoft Uighur" panose="02000000000000000000" pitchFamily="2" charset="-78"/>
            <a:cs typeface="Microsoft Uighur" panose="02000000000000000000" pitchFamily="2" charset="-78"/>
          </a:endParaRPr>
        </a:p>
      </dsp:txBody>
      <dsp:txXfrm>
        <a:off x="4330848" y="3472783"/>
        <a:ext cx="3376913" cy="1029546"/>
      </dsp:txXfrm>
    </dsp:sp>
  </dsp:spTree>
</dsp:drawing>
</file>

<file path=ppt/diagrams/layout1.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B61BEF0D-F0BB-DE4B-95CE-6DB70DBA9567}" type="datetimeFigureOut">
              <a:rPr lang="en-US" smtClean="0"/>
              <a:pPr/>
              <a:t>17/01/2021</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053060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17/01/2021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39714004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B61BEF0D-F0BB-DE4B-95CE-6DB70DBA9567}" type="datetimeFigureOut">
              <a:rPr lang="en-US" smtClean="0"/>
              <a:pPr/>
              <a:t>17/01/2021</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344783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17/01/2021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21305023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17/01/2021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64186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17/01/2021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153965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17/01/2021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103213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smtClean="0"/>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17/01/2021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212361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17/01/2021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038961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17/01/2021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12167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B61BEF0D-F0BB-DE4B-95CE-6DB70DBA9567}" type="datetimeFigureOut">
              <a:rPr lang="en-US" smtClean="0"/>
              <a:pPr/>
              <a:t>17/01/2021</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69548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B61BEF0D-F0BB-DE4B-95CE-6DB70DBA9567}" type="datetimeFigureOut">
              <a:rPr lang="en-US" smtClean="0"/>
              <a:pPr/>
              <a:t>17/01/2021</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D57F1E4F-1CFF-5643-939E-217C01CDF565}" type="slidenum">
              <a:rPr lang="en-US" smtClean="0"/>
              <a:pPr/>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910939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B61BEF0D-F0BB-DE4B-95CE-6DB70DBA9567}" type="datetimeFigureOut">
              <a:rPr lang="en-US" smtClean="0"/>
              <a:pPr/>
              <a:t>17/01/2021</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045685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17/01/2021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258358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17/01/2021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94944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17/01/2021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434115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B61BEF0D-F0BB-DE4B-95CE-6DB70DBA9567}" type="datetimeFigureOut">
              <a:rPr lang="en-US" smtClean="0"/>
              <a:pPr/>
              <a:t>17/01/2021</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603723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61BEF0D-F0BB-DE4B-95CE-6DB70DBA9567}" type="datetimeFigureOut">
              <a:rPr lang="en-US" smtClean="0"/>
              <a:pPr/>
              <a:t>17/01/2021</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49073696"/>
      </p:ext>
    </p:extLst>
  </p:cSld>
  <p:clrMap bg1="lt1" tx1="dk1" bg2="lt2" tx2="dk2" accent1="accent1" accent2="accent2" accent3="accent3" accent4="accent4" accent5="accent5" accent6="accent6" hlink="hlink" folHlink="folHlink"/>
  <p:sldLayoutIdLst>
    <p:sldLayoutId id="2147483867" r:id="rId1"/>
    <p:sldLayoutId id="2147483868" r:id="rId2"/>
    <p:sldLayoutId id="2147483869" r:id="rId3"/>
    <p:sldLayoutId id="2147483870" r:id="rId4"/>
    <p:sldLayoutId id="2147483871" r:id="rId5"/>
    <p:sldLayoutId id="2147483872" r:id="rId6"/>
    <p:sldLayoutId id="2147483873" r:id="rId7"/>
    <p:sldLayoutId id="2147483874" r:id="rId8"/>
    <p:sldLayoutId id="2147483875" r:id="rId9"/>
    <p:sldLayoutId id="2147483876" r:id="rId10"/>
    <p:sldLayoutId id="2147483877" r:id="rId11"/>
    <p:sldLayoutId id="2147483878" r:id="rId12"/>
    <p:sldLayoutId id="2147483879" r:id="rId13"/>
    <p:sldLayoutId id="2147483880" r:id="rId14"/>
    <p:sldLayoutId id="2147483881" r:id="rId15"/>
    <p:sldLayoutId id="2147483882" r:id="rId16"/>
    <p:sldLayoutId id="2147483883"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360doc.com/content/12/0605/16/4666759_216192888.shtml" TargetMode="External"/><Relationship Id="rId2" Type="http://schemas.openxmlformats.org/officeDocument/2006/relationships/hyperlink" Target="https://zhidao.baidu.com/question/100358917.html" TargetMode="External"/><Relationship Id="rId1" Type="http://schemas.openxmlformats.org/officeDocument/2006/relationships/slideLayout" Target="../slideLayouts/slideLayout2.xml"/><Relationship Id="rId5" Type="http://schemas.openxmlformats.org/officeDocument/2006/relationships/hyperlink" Target="https://zhidao.baidu.com/question/562479510" TargetMode="External"/><Relationship Id="rId4" Type="http://schemas.openxmlformats.org/officeDocument/2006/relationships/hyperlink" Target="https://zhidao.baidu.com/question/13389429"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latin typeface="Microsoft Uighur" panose="02000000000000000000" pitchFamily="2" charset="-78"/>
                <a:cs typeface="Microsoft Uighur" panose="02000000000000000000" pitchFamily="2" charset="-78"/>
              </a:rPr>
              <a:t>The Analects</a:t>
            </a:r>
            <a:endParaRPr lang="en-US" dirty="0">
              <a:latin typeface="Microsoft Uighur" panose="02000000000000000000" pitchFamily="2" charset="-78"/>
              <a:cs typeface="Microsoft Uighur" panose="02000000000000000000" pitchFamily="2" charset="-78"/>
            </a:endParaRPr>
          </a:p>
        </p:txBody>
      </p:sp>
      <p:sp>
        <p:nvSpPr>
          <p:cNvPr id="3" name="Subtitle 2"/>
          <p:cNvSpPr>
            <a:spLocks noGrp="1"/>
          </p:cNvSpPr>
          <p:nvPr>
            <p:ph type="subTitle" idx="1"/>
          </p:nvPr>
        </p:nvSpPr>
        <p:spPr>
          <a:xfrm>
            <a:off x="2692397" y="3605345"/>
            <a:ext cx="6815669" cy="1320802"/>
          </a:xfrm>
        </p:spPr>
        <p:txBody>
          <a:bodyPr>
            <a:normAutofit/>
          </a:bodyPr>
          <a:lstStyle/>
          <a:p>
            <a:pPr algn="l"/>
            <a:r>
              <a:rPr lang="en-US" sz="4400" dirty="0" smtClean="0">
                <a:latin typeface="Microsoft Uighur" panose="02000000000000000000" pitchFamily="2" charset="-78"/>
                <a:cs typeface="Microsoft Uighur" panose="02000000000000000000" pitchFamily="2" charset="-78"/>
              </a:rPr>
              <a:t>How to distinguish between preferable friends and harmful f</a:t>
            </a:r>
            <a:r>
              <a:rPr lang="en-US" altLang="zh-CN" sz="4400" dirty="0" smtClean="0">
                <a:latin typeface="Microsoft Uighur" panose="02000000000000000000" pitchFamily="2" charset="-78"/>
                <a:cs typeface="Microsoft Uighur" panose="02000000000000000000" pitchFamily="2" charset="-78"/>
              </a:rPr>
              <a:t>ri</a:t>
            </a:r>
            <a:r>
              <a:rPr lang="en-US" sz="4400" dirty="0" smtClean="0">
                <a:latin typeface="Microsoft Uighur" panose="02000000000000000000" pitchFamily="2" charset="-78"/>
                <a:cs typeface="Microsoft Uighur" panose="02000000000000000000" pitchFamily="2" charset="-78"/>
              </a:rPr>
              <a:t>end</a:t>
            </a:r>
            <a:r>
              <a:rPr lang="en-US" altLang="zh-CN" sz="4400" dirty="0" smtClean="0">
                <a:latin typeface="Microsoft Uighur" panose="02000000000000000000" pitchFamily="2" charset="-78"/>
                <a:cs typeface="Microsoft Uighur" panose="02000000000000000000" pitchFamily="2" charset="-78"/>
              </a:rPr>
              <a:t>s</a:t>
            </a:r>
            <a:endParaRPr lang="en-US" sz="4400" dirty="0">
              <a:latin typeface="Microsoft Uighur" panose="02000000000000000000" pitchFamily="2" charset="-78"/>
              <a:cs typeface="Microsoft Uighur" panose="02000000000000000000" pitchFamily="2" charset="-78"/>
            </a:endParaRPr>
          </a:p>
          <a:p>
            <a:pPr algn="l"/>
            <a:endParaRPr lang="en-US" dirty="0" smtClean="0"/>
          </a:p>
          <a:p>
            <a:pPr algn="l"/>
            <a:endParaRPr lang="en-US" dirty="0"/>
          </a:p>
        </p:txBody>
      </p:sp>
    </p:spTree>
    <p:extLst>
      <p:ext uri="{BB962C8B-B14F-4D97-AF65-F5344CB8AC3E}">
        <p14:creationId xmlns:p14="http://schemas.microsoft.com/office/powerpoint/2010/main" val="265524190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US" sz="5400" dirty="0" smtClean="0">
                <a:latin typeface="Microsoft Uighur" panose="02000000000000000000" pitchFamily="2" charset="-78"/>
                <a:cs typeface="Microsoft Uighur" panose="02000000000000000000" pitchFamily="2" charset="-78"/>
              </a:rPr>
              <a:t>Confucius</a:t>
            </a:r>
            <a:endParaRPr lang="en-US" sz="5400" dirty="0">
              <a:latin typeface="Microsoft Uighur" panose="02000000000000000000" pitchFamily="2" charset="-78"/>
              <a:cs typeface="Microsoft Uighur" panose="02000000000000000000" pitchFamily="2" charset="-78"/>
            </a:endParaRPr>
          </a:p>
        </p:txBody>
      </p:sp>
      <p:sp>
        <p:nvSpPr>
          <p:cNvPr id="3" name="Content Placeholder 2"/>
          <p:cNvSpPr>
            <a:spLocks noGrp="1"/>
          </p:cNvSpPr>
          <p:nvPr>
            <p:ph idx="1"/>
          </p:nvPr>
        </p:nvSpPr>
        <p:spPr>
          <a:xfrm>
            <a:off x="1021082" y="2315705"/>
            <a:ext cx="9601196" cy="3318936"/>
          </a:xfrm>
        </p:spPr>
        <p:txBody>
          <a:bodyPr>
            <a:normAutofit/>
          </a:bodyPr>
          <a:lstStyle/>
          <a:p>
            <a:r>
              <a:rPr lang="en-US" altLang="zh-CN" sz="4000" dirty="0" smtClean="0">
                <a:latin typeface="Microsoft Uighur" panose="02000000000000000000" pitchFamily="2" charset="-78"/>
                <a:cs typeface="Microsoft Uighur" panose="02000000000000000000" pitchFamily="2" charset="-78"/>
              </a:rPr>
              <a:t>Name : </a:t>
            </a:r>
            <a:r>
              <a:rPr lang="zh-CN" altLang="en-US" sz="4000" dirty="0" smtClean="0">
                <a:latin typeface="Microsoft Uighur" panose="02000000000000000000" pitchFamily="2" charset="-78"/>
                <a:cs typeface="Microsoft Uighur" panose="02000000000000000000" pitchFamily="2" charset="-78"/>
              </a:rPr>
              <a:t>孔（</a:t>
            </a:r>
            <a:r>
              <a:rPr lang="en-US" altLang="zh-CN" sz="4000" dirty="0" err="1" smtClean="0">
                <a:latin typeface="Microsoft Uighur" panose="02000000000000000000" pitchFamily="2" charset="-78"/>
                <a:cs typeface="Microsoft Uighur" panose="02000000000000000000" pitchFamily="2" charset="-78"/>
              </a:rPr>
              <a:t>kong</a:t>
            </a:r>
            <a:r>
              <a:rPr lang="zh-CN" altLang="en-US" sz="4000" dirty="0" smtClean="0">
                <a:latin typeface="Microsoft Uighur" panose="02000000000000000000" pitchFamily="2" charset="-78"/>
                <a:cs typeface="Microsoft Uighur" panose="02000000000000000000" pitchFamily="2" charset="-78"/>
              </a:rPr>
              <a:t>）丘（</a:t>
            </a:r>
            <a:r>
              <a:rPr lang="en-US" altLang="zh-CN" sz="4000" dirty="0" err="1" smtClean="0">
                <a:latin typeface="Microsoft Uighur" panose="02000000000000000000" pitchFamily="2" charset="-78"/>
                <a:cs typeface="Microsoft Uighur" panose="02000000000000000000" pitchFamily="2" charset="-78"/>
              </a:rPr>
              <a:t>qiu</a:t>
            </a:r>
            <a:r>
              <a:rPr lang="zh-CN" altLang="en-US" sz="4000" dirty="0" smtClean="0">
                <a:latin typeface="Microsoft Uighur" panose="02000000000000000000" pitchFamily="2" charset="-78"/>
                <a:cs typeface="Microsoft Uighur" panose="02000000000000000000" pitchFamily="2" charset="-78"/>
              </a:rPr>
              <a:t>）</a:t>
            </a:r>
            <a:endParaRPr lang="en-US" altLang="zh-CN" sz="4000" dirty="0">
              <a:latin typeface="Microsoft Uighur" panose="02000000000000000000" pitchFamily="2" charset="-78"/>
              <a:cs typeface="Microsoft Uighur" panose="02000000000000000000" pitchFamily="2" charset="-78"/>
            </a:endParaRPr>
          </a:p>
          <a:p>
            <a:r>
              <a:rPr lang="en-US" sz="4000" dirty="0" smtClean="0">
                <a:latin typeface="Microsoft Uighur" panose="02000000000000000000" pitchFamily="2" charset="-78"/>
                <a:cs typeface="Microsoft Uighur" panose="02000000000000000000" pitchFamily="2" charset="-78"/>
              </a:rPr>
              <a:t>Capping Name : </a:t>
            </a:r>
            <a:r>
              <a:rPr lang="zh-CN" altLang="en-US" sz="4000" dirty="0" smtClean="0">
                <a:latin typeface="Microsoft Uighur" panose="02000000000000000000" pitchFamily="2" charset="-78"/>
                <a:cs typeface="Microsoft Uighur" panose="02000000000000000000" pitchFamily="2" charset="-78"/>
              </a:rPr>
              <a:t>仲尼 （</a:t>
            </a:r>
            <a:r>
              <a:rPr lang="en-US" altLang="zh-CN" sz="4000" dirty="0" smtClean="0">
                <a:latin typeface="Microsoft Uighur" panose="02000000000000000000" pitchFamily="2" charset="-78"/>
                <a:cs typeface="Microsoft Uighur" panose="02000000000000000000" pitchFamily="2" charset="-78"/>
              </a:rPr>
              <a:t>Jonny</a:t>
            </a:r>
            <a:r>
              <a:rPr lang="zh-CN" altLang="en-US" sz="4000" dirty="0" smtClean="0">
                <a:latin typeface="Microsoft Uighur" panose="02000000000000000000" pitchFamily="2" charset="-78"/>
                <a:cs typeface="Microsoft Uighur" panose="02000000000000000000" pitchFamily="2" charset="-78"/>
              </a:rPr>
              <a:t>）</a:t>
            </a:r>
            <a:endParaRPr lang="en-US" altLang="zh-CN" sz="4000" dirty="0" smtClean="0">
              <a:latin typeface="Microsoft Uighur" panose="02000000000000000000" pitchFamily="2" charset="-78"/>
              <a:cs typeface="Microsoft Uighur" panose="02000000000000000000" pitchFamily="2" charset="-78"/>
            </a:endParaRPr>
          </a:p>
          <a:p>
            <a:r>
              <a:rPr lang="en-US" sz="4000" dirty="0">
                <a:latin typeface="Microsoft Uighur" panose="02000000000000000000" pitchFamily="2" charset="-78"/>
                <a:cs typeface="Microsoft Uighur" panose="02000000000000000000" pitchFamily="2" charset="-78"/>
              </a:rPr>
              <a:t>Ancient Chinese thinker, politician, educator, founder of the Confucian school, </a:t>
            </a:r>
            <a:r>
              <a:rPr lang="en-US" sz="4000" dirty="0" smtClean="0">
                <a:latin typeface="Microsoft Uighur" panose="02000000000000000000" pitchFamily="2" charset="-78"/>
                <a:cs typeface="Microsoft Uighur" panose="02000000000000000000" pitchFamily="2" charset="-78"/>
              </a:rPr>
              <a:t>“The Most </a:t>
            </a:r>
            <a:r>
              <a:rPr lang="en-US" sz="4000" dirty="0">
                <a:latin typeface="Microsoft Uighur" panose="02000000000000000000" pitchFamily="2" charset="-78"/>
                <a:cs typeface="Microsoft Uighur" panose="02000000000000000000" pitchFamily="2" charset="-78"/>
              </a:rPr>
              <a:t>S</a:t>
            </a:r>
            <a:r>
              <a:rPr lang="en-US" sz="4000" dirty="0" smtClean="0">
                <a:latin typeface="Microsoft Uighur" panose="02000000000000000000" pitchFamily="2" charset="-78"/>
                <a:cs typeface="Microsoft Uighur" panose="02000000000000000000" pitchFamily="2" charset="-78"/>
              </a:rPr>
              <a:t>age </a:t>
            </a:r>
            <a:r>
              <a:rPr lang="en-US" sz="4000" dirty="0">
                <a:latin typeface="Microsoft Uighur" panose="02000000000000000000" pitchFamily="2" charset="-78"/>
                <a:cs typeface="Microsoft Uighur" panose="02000000000000000000" pitchFamily="2" charset="-78"/>
              </a:rPr>
              <a:t>M</a:t>
            </a:r>
            <a:r>
              <a:rPr lang="en-US" sz="4000" dirty="0" smtClean="0">
                <a:latin typeface="Microsoft Uighur" panose="02000000000000000000" pitchFamily="2" charset="-78"/>
                <a:cs typeface="Microsoft Uighur" panose="02000000000000000000" pitchFamily="2" charset="-78"/>
              </a:rPr>
              <a:t>aster”.</a:t>
            </a:r>
            <a:endParaRPr lang="en-US" sz="4000" dirty="0">
              <a:latin typeface="Microsoft Uighur" panose="02000000000000000000" pitchFamily="2" charset="-78"/>
              <a:cs typeface="Microsoft Uighur" panose="02000000000000000000" pitchFamily="2" charset="-78"/>
            </a:endParaRPr>
          </a:p>
        </p:txBody>
      </p:sp>
      <p:cxnSp>
        <p:nvCxnSpPr>
          <p:cNvPr id="7" name="Straight Connector 6"/>
          <p:cNvCxnSpPr/>
          <p:nvPr/>
        </p:nvCxnSpPr>
        <p:spPr>
          <a:xfrm>
            <a:off x="5821678" y="2531582"/>
            <a:ext cx="243840"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8910788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zh-TW" altLang="en-US" sz="3200" b="1" dirty="0"/>
              <a:t>孔子曰：“益者三友，損者三友。友直、友諒、友多聞，益矣；友便闢、友善柔、友便佞，損矣。”</a:t>
            </a:r>
            <a:endParaRPr lang="en-US" sz="3200" b="1" dirty="0"/>
          </a:p>
        </p:txBody>
      </p:sp>
      <p:sp>
        <p:nvSpPr>
          <p:cNvPr id="3" name="Content Placeholder 2"/>
          <p:cNvSpPr>
            <a:spLocks noGrp="1"/>
          </p:cNvSpPr>
          <p:nvPr>
            <p:ph idx="1"/>
          </p:nvPr>
        </p:nvSpPr>
        <p:spPr/>
        <p:txBody>
          <a:bodyPr>
            <a:normAutofit/>
          </a:bodyPr>
          <a:lstStyle/>
          <a:p>
            <a:r>
              <a:rPr lang="en-US" altLang="zh-TW" sz="4000" dirty="0" smtClean="0">
                <a:latin typeface="Microsoft Uighur" panose="02000000000000000000" pitchFamily="2" charset="-78"/>
                <a:cs typeface="Microsoft Uighur" panose="02000000000000000000" pitchFamily="2" charset="-78"/>
              </a:rPr>
              <a:t>Confucius said: “ There are </a:t>
            </a:r>
            <a:r>
              <a:rPr lang="en-US" altLang="zh-TW" sz="4000" dirty="0">
                <a:latin typeface="Microsoft Uighur" panose="02000000000000000000" pitchFamily="2" charset="-78"/>
                <a:cs typeface="Microsoft Uighur" panose="02000000000000000000" pitchFamily="2" charset="-78"/>
              </a:rPr>
              <a:t>three </a:t>
            </a:r>
            <a:r>
              <a:rPr lang="en-US" altLang="zh-TW" sz="4000" dirty="0" smtClean="0">
                <a:latin typeface="Microsoft Uighur" panose="02000000000000000000" pitchFamily="2" charset="-78"/>
                <a:cs typeface="Microsoft Uighur" panose="02000000000000000000" pitchFamily="2" charset="-78"/>
              </a:rPr>
              <a:t>types </a:t>
            </a:r>
            <a:r>
              <a:rPr lang="en-US" altLang="zh-TW" sz="4000" dirty="0">
                <a:latin typeface="Microsoft Uighur" panose="02000000000000000000" pitchFamily="2" charset="-78"/>
                <a:cs typeface="Microsoft Uighur" panose="02000000000000000000" pitchFamily="2" charset="-78"/>
              </a:rPr>
              <a:t>of </a:t>
            </a:r>
            <a:r>
              <a:rPr lang="en-US" altLang="zh-TW" sz="4000" dirty="0" smtClean="0">
                <a:latin typeface="Microsoft Uighur" panose="02000000000000000000" pitchFamily="2" charset="-78"/>
                <a:cs typeface="Microsoft Uighur" panose="02000000000000000000" pitchFamily="2" charset="-78"/>
              </a:rPr>
              <a:t>preferable </a:t>
            </a:r>
            <a:r>
              <a:rPr lang="en-US" altLang="zh-TW" sz="4000" dirty="0">
                <a:latin typeface="Microsoft Uighur" panose="02000000000000000000" pitchFamily="2" charset="-78"/>
                <a:cs typeface="Microsoft Uighur" panose="02000000000000000000" pitchFamily="2" charset="-78"/>
              </a:rPr>
              <a:t>friends and </a:t>
            </a:r>
            <a:r>
              <a:rPr lang="en-US" altLang="zh-TW" sz="4000" dirty="0" smtClean="0">
                <a:latin typeface="Microsoft Uighur" panose="02000000000000000000" pitchFamily="2" charset="-78"/>
                <a:cs typeface="Microsoft Uighur" panose="02000000000000000000" pitchFamily="2" charset="-78"/>
              </a:rPr>
              <a:t>three types of </a:t>
            </a:r>
            <a:r>
              <a:rPr lang="en-US" altLang="zh-TW" sz="4000" dirty="0">
                <a:latin typeface="Microsoft Uighur" panose="02000000000000000000" pitchFamily="2" charset="-78"/>
                <a:cs typeface="Microsoft Uighur" panose="02000000000000000000" pitchFamily="2" charset="-78"/>
              </a:rPr>
              <a:t>harmful friends. It is beneficial to make friends with </a:t>
            </a:r>
            <a:r>
              <a:rPr lang="en-US" altLang="zh-TW" sz="4000" dirty="0" smtClean="0">
                <a:latin typeface="Microsoft Uighur" panose="02000000000000000000" pitchFamily="2" charset="-78"/>
                <a:cs typeface="Microsoft Uighur" panose="02000000000000000000" pitchFamily="2" charset="-78"/>
              </a:rPr>
              <a:t>upright people, faithful </a:t>
            </a:r>
            <a:r>
              <a:rPr lang="en-US" altLang="zh-TW" sz="4000" dirty="0">
                <a:latin typeface="Microsoft Uighur" panose="02000000000000000000" pitchFamily="2" charset="-78"/>
                <a:cs typeface="Microsoft Uighur" panose="02000000000000000000" pitchFamily="2" charset="-78"/>
              </a:rPr>
              <a:t>people, </a:t>
            </a:r>
            <a:r>
              <a:rPr lang="en-US" altLang="zh-TW" sz="4000" dirty="0" smtClean="0">
                <a:latin typeface="Microsoft Uighur" panose="02000000000000000000" pitchFamily="2" charset="-78"/>
                <a:cs typeface="Microsoft Uighur" panose="02000000000000000000" pitchFamily="2" charset="-78"/>
              </a:rPr>
              <a:t>and knowledgeable </a:t>
            </a:r>
            <a:r>
              <a:rPr lang="en-US" altLang="zh-TW" sz="4000" dirty="0">
                <a:latin typeface="Microsoft Uighur" panose="02000000000000000000" pitchFamily="2" charset="-78"/>
                <a:cs typeface="Microsoft Uighur" panose="02000000000000000000" pitchFamily="2" charset="-78"/>
              </a:rPr>
              <a:t>people. It is harmful to make </a:t>
            </a:r>
            <a:r>
              <a:rPr lang="en-US" altLang="zh-TW" sz="4000" dirty="0" smtClean="0">
                <a:latin typeface="Microsoft Uighur" panose="02000000000000000000" pitchFamily="2" charset="-78"/>
                <a:cs typeface="Microsoft Uighur" panose="02000000000000000000" pitchFamily="2" charset="-78"/>
              </a:rPr>
              <a:t>friends with </a:t>
            </a:r>
            <a:r>
              <a:rPr lang="en-US" altLang="zh-TW" sz="4000" dirty="0">
                <a:latin typeface="Microsoft Uighur" panose="02000000000000000000" pitchFamily="2" charset="-78"/>
                <a:cs typeface="Microsoft Uighur" panose="02000000000000000000" pitchFamily="2" charset="-78"/>
              </a:rPr>
              <a:t>flattering </a:t>
            </a:r>
            <a:r>
              <a:rPr lang="en-US" altLang="zh-TW" sz="4000" dirty="0" smtClean="0">
                <a:latin typeface="Microsoft Uighur" panose="02000000000000000000" pitchFamily="2" charset="-78"/>
                <a:cs typeface="Microsoft Uighur" panose="02000000000000000000" pitchFamily="2" charset="-78"/>
              </a:rPr>
              <a:t>people, scheming people, and </a:t>
            </a:r>
            <a:r>
              <a:rPr lang="en-US" altLang="zh-CN" sz="4000" dirty="0" smtClean="0">
                <a:latin typeface="Microsoft Uighur" panose="02000000000000000000" pitchFamily="2" charset="-78"/>
                <a:cs typeface="Microsoft Uighur" panose="02000000000000000000" pitchFamily="2" charset="-78"/>
              </a:rPr>
              <a:t>rhetoric people</a:t>
            </a:r>
            <a:r>
              <a:rPr lang="en-US" altLang="zh-TW" sz="4000" dirty="0" smtClean="0">
                <a:latin typeface="Microsoft Uighur" panose="02000000000000000000" pitchFamily="2" charset="-78"/>
                <a:cs typeface="Microsoft Uighur" panose="02000000000000000000" pitchFamily="2" charset="-78"/>
              </a:rPr>
              <a:t>.”</a:t>
            </a:r>
          </a:p>
          <a:p>
            <a:endParaRPr lang="en-US" sz="4000" dirty="0">
              <a:latin typeface="Microsoft Uighur" panose="02000000000000000000" pitchFamily="2" charset="-78"/>
              <a:cs typeface="Microsoft Uighur" panose="02000000000000000000" pitchFamily="2" charset="-78"/>
            </a:endParaRPr>
          </a:p>
        </p:txBody>
      </p:sp>
    </p:spTree>
    <p:extLst>
      <p:ext uri="{BB962C8B-B14F-4D97-AF65-F5344CB8AC3E}">
        <p14:creationId xmlns:p14="http://schemas.microsoft.com/office/powerpoint/2010/main" val="2961195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zh-TW" altLang="en-US" sz="3200" b="1" dirty="0" smtClean="0"/>
              <a:t>“</a:t>
            </a:r>
            <a:r>
              <a:rPr lang="zh-TW" altLang="en-US" sz="3200" b="1" dirty="0">
                <a:solidFill>
                  <a:srgbClr val="FF0000"/>
                </a:solidFill>
              </a:rPr>
              <a:t>益者</a:t>
            </a:r>
            <a:r>
              <a:rPr lang="zh-TW" altLang="en-US" sz="3200" b="1" dirty="0"/>
              <a:t>三友，</a:t>
            </a:r>
            <a:r>
              <a:rPr lang="zh-TW" altLang="en-US" sz="3200" b="1" dirty="0">
                <a:solidFill>
                  <a:schemeClr val="bg2">
                    <a:lumMod val="10000"/>
                  </a:schemeClr>
                </a:solidFill>
              </a:rPr>
              <a:t>損者</a:t>
            </a:r>
            <a:r>
              <a:rPr lang="zh-TW" altLang="en-US" sz="3200" b="1" dirty="0"/>
              <a:t>三</a:t>
            </a:r>
            <a:r>
              <a:rPr lang="zh-TW" altLang="en-US" sz="3200" b="1" dirty="0" smtClean="0"/>
              <a:t>友</a:t>
            </a:r>
            <a:r>
              <a:rPr lang="zh-CN" altLang="en-US" sz="3200" b="1" dirty="0"/>
              <a:t>。</a:t>
            </a:r>
            <a:endParaRPr lang="en-US" sz="3200" b="1" dirty="0"/>
          </a:p>
        </p:txBody>
      </p:sp>
      <p:sp>
        <p:nvSpPr>
          <p:cNvPr id="3" name="Content Placeholder 2"/>
          <p:cNvSpPr>
            <a:spLocks noGrp="1"/>
          </p:cNvSpPr>
          <p:nvPr>
            <p:ph idx="1"/>
          </p:nvPr>
        </p:nvSpPr>
        <p:spPr/>
        <p:txBody>
          <a:bodyPr>
            <a:normAutofit lnSpcReduction="10000"/>
          </a:bodyPr>
          <a:lstStyle/>
          <a:p>
            <a:r>
              <a:rPr lang="en-US" sz="4000" dirty="0" smtClean="0">
                <a:solidFill>
                  <a:srgbClr val="FF0000"/>
                </a:solidFill>
                <a:latin typeface="Microsoft Uighur" panose="02000000000000000000" pitchFamily="2" charset="-78"/>
                <a:cs typeface="Microsoft Uighur" panose="02000000000000000000" pitchFamily="2" charset="-78"/>
              </a:rPr>
              <a:t>Preferable </a:t>
            </a:r>
            <a:r>
              <a:rPr lang="en-US" sz="4000" dirty="0">
                <a:solidFill>
                  <a:srgbClr val="FF0000"/>
                </a:solidFill>
                <a:latin typeface="Microsoft Uighur" panose="02000000000000000000" pitchFamily="2" charset="-78"/>
                <a:cs typeface="Microsoft Uighur" panose="02000000000000000000" pitchFamily="2" charset="-78"/>
              </a:rPr>
              <a:t>friends </a:t>
            </a:r>
            <a:r>
              <a:rPr lang="en-US" sz="4000" dirty="0" smtClean="0">
                <a:latin typeface="Microsoft Uighur" panose="02000000000000000000" pitchFamily="2" charset="-78"/>
                <a:cs typeface="Microsoft Uighur" panose="02000000000000000000" pitchFamily="2" charset="-78"/>
              </a:rPr>
              <a:t>are </a:t>
            </a:r>
            <a:r>
              <a:rPr lang="en-US" sz="4000" dirty="0">
                <a:latin typeface="Microsoft Uighur" panose="02000000000000000000" pitchFamily="2" charset="-78"/>
                <a:cs typeface="Microsoft Uighur" panose="02000000000000000000" pitchFamily="2" charset="-78"/>
              </a:rPr>
              <a:t>a book, </a:t>
            </a:r>
            <a:r>
              <a:rPr lang="en-US" sz="4000" dirty="0" smtClean="0">
                <a:latin typeface="Microsoft Uighur" panose="02000000000000000000" pitchFamily="2" charset="-78"/>
                <a:cs typeface="Microsoft Uighur" panose="02000000000000000000" pitchFamily="2" charset="-78"/>
              </a:rPr>
              <a:t>they </a:t>
            </a:r>
            <a:r>
              <a:rPr lang="en-US" sz="4000" dirty="0">
                <a:latin typeface="Microsoft Uighur" panose="02000000000000000000" pitchFamily="2" charset="-78"/>
                <a:cs typeface="Microsoft Uighur" panose="02000000000000000000" pitchFamily="2" charset="-78"/>
              </a:rPr>
              <a:t>can open up </a:t>
            </a:r>
            <a:r>
              <a:rPr lang="en-US" sz="4000" dirty="0" smtClean="0">
                <a:latin typeface="Microsoft Uighur" panose="02000000000000000000" pitchFamily="2" charset="-78"/>
                <a:cs typeface="Microsoft Uighur" panose="02000000000000000000" pitchFamily="2" charset="-78"/>
              </a:rPr>
              <a:t>your </a:t>
            </a:r>
            <a:r>
              <a:rPr lang="en-US" sz="4000" dirty="0">
                <a:latin typeface="Microsoft Uighur" panose="02000000000000000000" pitchFamily="2" charset="-78"/>
                <a:cs typeface="Microsoft Uighur" panose="02000000000000000000" pitchFamily="2" charset="-78"/>
              </a:rPr>
              <a:t>whole </a:t>
            </a:r>
            <a:r>
              <a:rPr lang="en-US" sz="4000" dirty="0" smtClean="0">
                <a:latin typeface="Microsoft Uighur" panose="02000000000000000000" pitchFamily="2" charset="-78"/>
                <a:cs typeface="Microsoft Uighur" panose="02000000000000000000" pitchFamily="2" charset="-78"/>
              </a:rPr>
              <a:t>world, </a:t>
            </a:r>
            <a:r>
              <a:rPr lang="en-US" sz="4000" dirty="0">
                <a:latin typeface="Microsoft Uighur" panose="02000000000000000000" pitchFamily="2" charset="-78"/>
                <a:cs typeface="Microsoft Uighur" panose="02000000000000000000" pitchFamily="2" charset="-78"/>
              </a:rPr>
              <a:t>which is what we often say </a:t>
            </a:r>
            <a:r>
              <a:rPr lang="en-US" sz="4000" dirty="0" smtClean="0">
                <a:latin typeface="Microsoft Uighur" panose="02000000000000000000" pitchFamily="2" charset="-78"/>
                <a:cs typeface="Microsoft Uighur" panose="02000000000000000000" pitchFamily="2" charset="-78"/>
              </a:rPr>
              <a:t>‘</a:t>
            </a:r>
            <a:r>
              <a:rPr lang="en-US" sz="4000" dirty="0" smtClean="0">
                <a:solidFill>
                  <a:srgbClr val="0070C0"/>
                </a:solidFill>
                <a:latin typeface="Microsoft Uighur" panose="02000000000000000000" pitchFamily="2" charset="-78"/>
                <a:cs typeface="Microsoft Uighur" panose="02000000000000000000" pitchFamily="2" charset="-78"/>
              </a:rPr>
              <a:t>things </a:t>
            </a:r>
            <a:r>
              <a:rPr lang="en-US" sz="4000" dirty="0">
                <a:solidFill>
                  <a:srgbClr val="0070C0"/>
                </a:solidFill>
                <a:latin typeface="Microsoft Uighur" panose="02000000000000000000" pitchFamily="2" charset="-78"/>
                <a:cs typeface="Microsoft Uighur" panose="02000000000000000000" pitchFamily="2" charset="-78"/>
              </a:rPr>
              <a:t>of a kind come together; people of a kind fall into the same </a:t>
            </a:r>
            <a:r>
              <a:rPr lang="en-US" sz="4000" dirty="0" smtClean="0">
                <a:solidFill>
                  <a:srgbClr val="0070C0"/>
                </a:solidFill>
                <a:latin typeface="Microsoft Uighur" panose="02000000000000000000" pitchFamily="2" charset="-78"/>
                <a:cs typeface="Microsoft Uighur" panose="02000000000000000000" pitchFamily="2" charset="-78"/>
              </a:rPr>
              <a:t>group</a:t>
            </a:r>
            <a:r>
              <a:rPr lang="en-US" sz="4000" dirty="0" smtClean="0">
                <a:latin typeface="Microsoft Uighur" panose="02000000000000000000" pitchFamily="2" charset="-78"/>
                <a:cs typeface="Microsoft Uighur" panose="02000000000000000000" pitchFamily="2" charset="-78"/>
              </a:rPr>
              <a:t>’. </a:t>
            </a:r>
            <a:r>
              <a:rPr lang="en-US" sz="4000" dirty="0">
                <a:latin typeface="Microsoft Uighur" panose="02000000000000000000" pitchFamily="2" charset="-78"/>
                <a:cs typeface="Microsoft Uighur" panose="02000000000000000000" pitchFamily="2" charset="-78"/>
              </a:rPr>
              <a:t>What kind of person you only need to observe his social circle, from such an external environment, you can see his own inner value orientation</a:t>
            </a:r>
            <a:r>
              <a:rPr lang="en-US" sz="4000" dirty="0" smtClean="0"/>
              <a:t>.</a:t>
            </a:r>
          </a:p>
          <a:p>
            <a:endParaRPr lang="en-US" sz="4000" dirty="0" smtClean="0"/>
          </a:p>
          <a:p>
            <a:pPr marL="0" indent="0">
              <a:buNone/>
            </a:pPr>
            <a:r>
              <a:rPr lang="en-US" sz="2400" dirty="0" smtClean="0">
                <a:solidFill>
                  <a:srgbClr val="0070C0"/>
                </a:solidFill>
              </a:rPr>
              <a:t>  - </a:t>
            </a:r>
            <a:r>
              <a:rPr lang="en-US" sz="3200" dirty="0" smtClean="0">
                <a:solidFill>
                  <a:srgbClr val="0070C0"/>
                </a:solidFill>
              </a:rPr>
              <a:t> </a:t>
            </a:r>
            <a:r>
              <a:rPr lang="en-US" altLang="zh-CN" sz="2400" dirty="0">
                <a:solidFill>
                  <a:srgbClr val="0070C0"/>
                </a:solidFill>
              </a:rPr>
              <a:t>《</a:t>
            </a:r>
            <a:r>
              <a:rPr lang="zh-CN" altLang="en-US" sz="2400" dirty="0">
                <a:solidFill>
                  <a:srgbClr val="0070C0"/>
                </a:solidFill>
              </a:rPr>
              <a:t>战国策</a:t>
            </a:r>
            <a:r>
              <a:rPr lang="en-US" altLang="zh-CN" sz="2400" dirty="0">
                <a:solidFill>
                  <a:srgbClr val="0070C0"/>
                </a:solidFill>
              </a:rPr>
              <a:t>·</a:t>
            </a:r>
            <a:r>
              <a:rPr lang="zh-CN" altLang="en-US" sz="2400" dirty="0">
                <a:solidFill>
                  <a:srgbClr val="0070C0"/>
                </a:solidFill>
              </a:rPr>
              <a:t>齐策三</a:t>
            </a:r>
            <a:r>
              <a:rPr lang="en-US" altLang="zh-CN" sz="2400" dirty="0">
                <a:solidFill>
                  <a:srgbClr val="0070C0"/>
                </a:solidFill>
              </a:rPr>
              <a:t>》"Warring States Policy · Qi Policy III"</a:t>
            </a:r>
            <a:endParaRPr lang="en-US" sz="2400" dirty="0" smtClean="0">
              <a:solidFill>
                <a:srgbClr val="0070C0"/>
              </a:solidFill>
            </a:endParaRPr>
          </a:p>
          <a:p>
            <a:endParaRPr lang="en-US" sz="4000" dirty="0" smtClean="0"/>
          </a:p>
          <a:p>
            <a:endParaRPr lang="en-US" dirty="0" smtClean="0"/>
          </a:p>
          <a:p>
            <a:endParaRPr lang="en-US" dirty="0"/>
          </a:p>
        </p:txBody>
      </p:sp>
    </p:spTree>
    <p:extLst>
      <p:ext uri="{BB962C8B-B14F-4D97-AF65-F5344CB8AC3E}">
        <p14:creationId xmlns:p14="http://schemas.microsoft.com/office/powerpoint/2010/main" val="2651026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zh-TW" altLang="en-US" sz="3200" b="1" dirty="0"/>
              <a:t>“益者三友，</a:t>
            </a:r>
            <a:r>
              <a:rPr lang="zh-TW" altLang="en-US" sz="3200" b="1" dirty="0">
                <a:solidFill>
                  <a:srgbClr val="FF0000"/>
                </a:solidFill>
              </a:rPr>
              <a:t>損者</a:t>
            </a:r>
            <a:r>
              <a:rPr lang="zh-TW" altLang="en-US" sz="3200" b="1" dirty="0"/>
              <a:t>三友。</a:t>
            </a:r>
            <a:endParaRPr lang="en-US" sz="3200" b="1" dirty="0"/>
          </a:p>
        </p:txBody>
      </p:sp>
      <p:sp>
        <p:nvSpPr>
          <p:cNvPr id="3" name="Content Placeholder 2"/>
          <p:cNvSpPr>
            <a:spLocks noGrp="1"/>
          </p:cNvSpPr>
          <p:nvPr>
            <p:ph idx="1"/>
          </p:nvPr>
        </p:nvSpPr>
        <p:spPr/>
        <p:txBody>
          <a:bodyPr>
            <a:normAutofit/>
          </a:bodyPr>
          <a:lstStyle/>
          <a:p>
            <a:r>
              <a:rPr lang="en-US" sz="4000" dirty="0" smtClean="0">
                <a:solidFill>
                  <a:srgbClr val="FF0000"/>
                </a:solidFill>
                <a:latin typeface="Microsoft Uighur" panose="02000000000000000000" pitchFamily="2" charset="-78"/>
                <a:cs typeface="Microsoft Uighur" panose="02000000000000000000" pitchFamily="2" charset="-78"/>
              </a:rPr>
              <a:t>Harmful friends </a:t>
            </a:r>
            <a:r>
              <a:rPr lang="en-US" sz="4000" dirty="0" smtClean="0">
                <a:solidFill>
                  <a:schemeClr val="tx1">
                    <a:lumMod val="95000"/>
                    <a:lumOff val="5000"/>
                  </a:schemeClr>
                </a:solidFill>
                <a:latin typeface="Microsoft Uighur" panose="02000000000000000000" pitchFamily="2" charset="-78"/>
                <a:cs typeface="Microsoft Uighur" panose="02000000000000000000" pitchFamily="2" charset="-78"/>
              </a:rPr>
              <a:t>are taking </a:t>
            </a:r>
            <a:r>
              <a:rPr lang="en-US" sz="4000" dirty="0">
                <a:solidFill>
                  <a:schemeClr val="tx1">
                    <a:lumMod val="95000"/>
                    <a:lumOff val="5000"/>
                  </a:schemeClr>
                </a:solidFill>
                <a:latin typeface="Microsoft Uighur" panose="02000000000000000000" pitchFamily="2" charset="-78"/>
                <a:cs typeface="Microsoft Uighur" panose="02000000000000000000" pitchFamily="2" charset="-78"/>
              </a:rPr>
              <a:t>advantage of your trust to hurt </a:t>
            </a:r>
            <a:r>
              <a:rPr lang="en-US" sz="4000" dirty="0" smtClean="0">
                <a:solidFill>
                  <a:schemeClr val="tx1">
                    <a:lumMod val="95000"/>
                    <a:lumOff val="5000"/>
                  </a:schemeClr>
                </a:solidFill>
                <a:latin typeface="Microsoft Uighur" panose="02000000000000000000" pitchFamily="2" charset="-78"/>
                <a:cs typeface="Microsoft Uighur" panose="02000000000000000000" pitchFamily="2" charset="-78"/>
              </a:rPr>
              <a:t>you. They will </a:t>
            </a:r>
            <a:r>
              <a:rPr lang="en-US" sz="4000" dirty="0">
                <a:solidFill>
                  <a:schemeClr val="tx1">
                    <a:lumMod val="95000"/>
                    <a:lumOff val="5000"/>
                  </a:schemeClr>
                </a:solidFill>
                <a:latin typeface="Microsoft Uighur" panose="02000000000000000000" pitchFamily="2" charset="-78"/>
                <a:cs typeface="Microsoft Uighur" panose="02000000000000000000" pitchFamily="2" charset="-78"/>
              </a:rPr>
              <a:t>influence others to become worse and </a:t>
            </a:r>
            <a:r>
              <a:rPr lang="en-US" sz="4000" dirty="0" smtClean="0">
                <a:solidFill>
                  <a:schemeClr val="tx1">
                    <a:lumMod val="95000"/>
                    <a:lumOff val="5000"/>
                  </a:schemeClr>
                </a:solidFill>
                <a:latin typeface="Microsoft Uighur" panose="02000000000000000000" pitchFamily="2" charset="-78"/>
                <a:cs typeface="Microsoft Uighur" panose="02000000000000000000" pitchFamily="2" charset="-78"/>
              </a:rPr>
              <a:t>worse and ruined their lives. For example, they will </a:t>
            </a:r>
            <a:r>
              <a:rPr lang="en-US" sz="4000" dirty="0">
                <a:solidFill>
                  <a:schemeClr val="tx1">
                    <a:lumMod val="95000"/>
                    <a:lumOff val="5000"/>
                  </a:schemeClr>
                </a:solidFill>
                <a:latin typeface="Microsoft Uighur" panose="02000000000000000000" pitchFamily="2" charset="-78"/>
                <a:cs typeface="Microsoft Uighur" panose="02000000000000000000" pitchFamily="2" charset="-78"/>
              </a:rPr>
              <a:t>encourage you </a:t>
            </a:r>
            <a:r>
              <a:rPr lang="en-US" sz="4000" dirty="0" smtClean="0">
                <a:solidFill>
                  <a:schemeClr val="tx1">
                    <a:lumMod val="95000"/>
                    <a:lumOff val="5000"/>
                  </a:schemeClr>
                </a:solidFill>
                <a:latin typeface="Microsoft Uighur" panose="02000000000000000000" pitchFamily="2" charset="-78"/>
                <a:cs typeface="Microsoft Uighur" panose="02000000000000000000" pitchFamily="2" charset="-78"/>
              </a:rPr>
              <a:t>to skip school together</a:t>
            </a:r>
            <a:r>
              <a:rPr lang="en-US" sz="4000" dirty="0">
                <a:solidFill>
                  <a:schemeClr val="tx1">
                    <a:lumMod val="95000"/>
                    <a:lumOff val="5000"/>
                  </a:schemeClr>
                </a:solidFill>
                <a:latin typeface="Microsoft Uighur" panose="02000000000000000000" pitchFamily="2" charset="-78"/>
                <a:cs typeface="Microsoft Uighur" panose="02000000000000000000" pitchFamily="2" charset="-78"/>
              </a:rPr>
              <a:t>, </a:t>
            </a:r>
            <a:r>
              <a:rPr lang="en-US" sz="4000" dirty="0" smtClean="0">
                <a:solidFill>
                  <a:schemeClr val="tx1">
                    <a:lumMod val="95000"/>
                    <a:lumOff val="5000"/>
                  </a:schemeClr>
                </a:solidFill>
                <a:latin typeface="Microsoft Uighur" panose="02000000000000000000" pitchFamily="2" charset="-78"/>
                <a:cs typeface="Microsoft Uighur" panose="02000000000000000000" pitchFamily="2" charset="-78"/>
              </a:rPr>
              <a:t>fight </a:t>
            </a:r>
            <a:r>
              <a:rPr lang="en-US" sz="4000" dirty="0">
                <a:solidFill>
                  <a:schemeClr val="tx1">
                    <a:lumMod val="95000"/>
                    <a:lumOff val="5000"/>
                  </a:schemeClr>
                </a:solidFill>
                <a:latin typeface="Microsoft Uighur" panose="02000000000000000000" pitchFamily="2" charset="-78"/>
                <a:cs typeface="Microsoft Uighur" panose="02000000000000000000" pitchFamily="2" charset="-78"/>
              </a:rPr>
              <a:t>with </a:t>
            </a:r>
            <a:r>
              <a:rPr lang="en-US" sz="4000" dirty="0" smtClean="0">
                <a:solidFill>
                  <a:schemeClr val="tx1">
                    <a:lumMod val="95000"/>
                    <a:lumOff val="5000"/>
                  </a:schemeClr>
                </a:solidFill>
                <a:latin typeface="Microsoft Uighur" panose="02000000000000000000" pitchFamily="2" charset="-78"/>
                <a:cs typeface="Microsoft Uighur" panose="02000000000000000000" pitchFamily="2" charset="-78"/>
              </a:rPr>
              <a:t>others, or carry you to a bad place to </a:t>
            </a:r>
            <a:r>
              <a:rPr lang="en-US" sz="4000" dirty="0">
                <a:solidFill>
                  <a:schemeClr val="tx1">
                    <a:lumMod val="95000"/>
                    <a:lumOff val="5000"/>
                  </a:schemeClr>
                </a:solidFill>
                <a:latin typeface="Microsoft Uighur" panose="02000000000000000000" pitchFamily="2" charset="-78"/>
                <a:cs typeface="Microsoft Uighur" panose="02000000000000000000" pitchFamily="2" charset="-78"/>
              </a:rPr>
              <a:t>having wine, cigarettes, and taking </a:t>
            </a:r>
            <a:r>
              <a:rPr lang="en-US" sz="4000" dirty="0" smtClean="0">
                <a:solidFill>
                  <a:schemeClr val="tx1">
                    <a:lumMod val="95000"/>
                    <a:lumOff val="5000"/>
                  </a:schemeClr>
                </a:solidFill>
                <a:latin typeface="Microsoft Uighur" panose="02000000000000000000" pitchFamily="2" charset="-78"/>
                <a:cs typeface="Microsoft Uighur" panose="02000000000000000000" pitchFamily="2" charset="-78"/>
              </a:rPr>
              <a:t>drugs.</a:t>
            </a:r>
            <a:endParaRPr lang="en-US" sz="4000" dirty="0">
              <a:solidFill>
                <a:schemeClr val="tx1">
                  <a:lumMod val="95000"/>
                  <a:lumOff val="5000"/>
                </a:schemeClr>
              </a:solidFill>
              <a:latin typeface="Microsoft Uighur" panose="02000000000000000000" pitchFamily="2" charset="-78"/>
              <a:cs typeface="Microsoft Uighur" panose="02000000000000000000" pitchFamily="2" charset="-78"/>
            </a:endParaRPr>
          </a:p>
        </p:txBody>
      </p:sp>
    </p:spTree>
    <p:extLst>
      <p:ext uri="{BB962C8B-B14F-4D97-AF65-F5344CB8AC3E}">
        <p14:creationId xmlns:p14="http://schemas.microsoft.com/office/powerpoint/2010/main" val="3550974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2203611092"/>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94960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graphicEl>
                                              <a:dgm id="{EBED1B06-DDF3-44A1-A38E-C67D3DCC2A2B}"/>
                                            </p:graphicEl>
                                          </p:spTgt>
                                        </p:tgtEl>
                                        <p:attrNameLst>
                                          <p:attrName>style.visibility</p:attrName>
                                        </p:attrNameLst>
                                      </p:cBhvr>
                                      <p:to>
                                        <p:strVal val="visible"/>
                                      </p:to>
                                    </p:set>
                                    <p:animEffect transition="in" filter="wipe(down)">
                                      <p:cBhvr>
                                        <p:cTn id="7" dur="500"/>
                                        <p:tgtEl>
                                          <p:spTgt spid="2">
                                            <p:graphicEl>
                                              <a:dgm id="{EBED1B06-DDF3-44A1-A38E-C67D3DCC2A2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
                                            <p:graphicEl>
                                              <a:dgm id="{ED04E885-7C79-4016-ADA5-C10C965A4D2C}"/>
                                            </p:graphicEl>
                                          </p:spTgt>
                                        </p:tgtEl>
                                        <p:attrNameLst>
                                          <p:attrName>style.visibility</p:attrName>
                                        </p:attrNameLst>
                                      </p:cBhvr>
                                      <p:to>
                                        <p:strVal val="visible"/>
                                      </p:to>
                                    </p:set>
                                    <p:animEffect transition="in" filter="wipe(down)">
                                      <p:cBhvr>
                                        <p:cTn id="12" dur="500"/>
                                        <p:tgtEl>
                                          <p:spTgt spid="2">
                                            <p:graphicEl>
                                              <a:dgm id="{ED04E885-7C79-4016-ADA5-C10C965A4D2C}"/>
                                            </p:graphicEl>
                                          </p:spTgt>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2">
                                            <p:graphicEl>
                                              <a:dgm id="{3325DD04-19DA-46BA-9A22-B299A50F2F85}"/>
                                            </p:graphicEl>
                                          </p:spTgt>
                                        </p:tgtEl>
                                        <p:attrNameLst>
                                          <p:attrName>style.visibility</p:attrName>
                                        </p:attrNameLst>
                                      </p:cBhvr>
                                      <p:to>
                                        <p:strVal val="visible"/>
                                      </p:to>
                                    </p:set>
                                    <p:animEffect transition="in" filter="wipe(down)">
                                      <p:cBhvr>
                                        <p:cTn id="15" dur="500"/>
                                        <p:tgtEl>
                                          <p:spTgt spid="2">
                                            <p:graphicEl>
                                              <a:dgm id="{3325DD04-19DA-46BA-9A22-B299A50F2F8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grpId="0" nodeType="clickEffect">
                                  <p:stCondLst>
                                    <p:cond delay="0"/>
                                  </p:stCondLst>
                                  <p:childTnLst>
                                    <p:set>
                                      <p:cBhvr>
                                        <p:cTn id="19" dur="1" fill="hold">
                                          <p:stCondLst>
                                            <p:cond delay="0"/>
                                          </p:stCondLst>
                                        </p:cTn>
                                        <p:tgtEl>
                                          <p:spTgt spid="2">
                                            <p:graphicEl>
                                              <a:dgm id="{21CA101A-6ECB-46D7-9FFE-D79C4225B16E}"/>
                                            </p:graphicEl>
                                          </p:spTgt>
                                        </p:tgtEl>
                                        <p:attrNameLst>
                                          <p:attrName>style.visibility</p:attrName>
                                        </p:attrNameLst>
                                      </p:cBhvr>
                                      <p:to>
                                        <p:strVal val="visible"/>
                                      </p:to>
                                    </p:set>
                                    <p:animEffect transition="in" filter="wipe(down)">
                                      <p:cBhvr>
                                        <p:cTn id="20" dur="500"/>
                                        <p:tgtEl>
                                          <p:spTgt spid="2">
                                            <p:graphicEl>
                                              <a:dgm id="{21CA101A-6ECB-46D7-9FFE-D79C4225B16E}"/>
                                            </p:graphicEl>
                                          </p:spTgt>
                                        </p:tgtEl>
                                      </p:cBhvr>
                                    </p:animEffect>
                                  </p:childTnLst>
                                </p:cTn>
                              </p:par>
                              <p:par>
                                <p:cTn id="21" presetID="22" presetClass="entr" presetSubtype="4" fill="hold" grpId="0" nodeType="withEffect">
                                  <p:stCondLst>
                                    <p:cond delay="0"/>
                                  </p:stCondLst>
                                  <p:childTnLst>
                                    <p:set>
                                      <p:cBhvr>
                                        <p:cTn id="22" dur="1" fill="hold">
                                          <p:stCondLst>
                                            <p:cond delay="0"/>
                                          </p:stCondLst>
                                        </p:cTn>
                                        <p:tgtEl>
                                          <p:spTgt spid="2">
                                            <p:graphicEl>
                                              <a:dgm id="{DF8670F7-04B5-439D-9A21-D5E21262AFB2}"/>
                                            </p:graphicEl>
                                          </p:spTgt>
                                        </p:tgtEl>
                                        <p:attrNameLst>
                                          <p:attrName>style.visibility</p:attrName>
                                        </p:attrNameLst>
                                      </p:cBhvr>
                                      <p:to>
                                        <p:strVal val="visible"/>
                                      </p:to>
                                    </p:set>
                                    <p:animEffect transition="in" filter="wipe(down)">
                                      <p:cBhvr>
                                        <p:cTn id="23" dur="500"/>
                                        <p:tgtEl>
                                          <p:spTgt spid="2">
                                            <p:graphicEl>
                                              <a:dgm id="{DF8670F7-04B5-439D-9A21-D5E21262AFB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grpId="0" nodeType="clickEffect">
                                  <p:stCondLst>
                                    <p:cond delay="0"/>
                                  </p:stCondLst>
                                  <p:childTnLst>
                                    <p:set>
                                      <p:cBhvr>
                                        <p:cTn id="27" dur="1" fill="hold">
                                          <p:stCondLst>
                                            <p:cond delay="0"/>
                                          </p:stCondLst>
                                        </p:cTn>
                                        <p:tgtEl>
                                          <p:spTgt spid="2">
                                            <p:graphicEl>
                                              <a:dgm id="{6978FFB0-B2D9-45E9-8906-FFE78E4D0C78}"/>
                                            </p:graphicEl>
                                          </p:spTgt>
                                        </p:tgtEl>
                                        <p:attrNameLst>
                                          <p:attrName>style.visibility</p:attrName>
                                        </p:attrNameLst>
                                      </p:cBhvr>
                                      <p:to>
                                        <p:strVal val="visible"/>
                                      </p:to>
                                    </p:set>
                                    <p:animEffect transition="in" filter="wipe(down)">
                                      <p:cBhvr>
                                        <p:cTn id="28" dur="500"/>
                                        <p:tgtEl>
                                          <p:spTgt spid="2">
                                            <p:graphicEl>
                                              <a:dgm id="{6978FFB0-B2D9-45E9-8906-FFE78E4D0C78}"/>
                                            </p:graphicEl>
                                          </p:spTgt>
                                        </p:tgtEl>
                                      </p:cBhvr>
                                    </p:animEffect>
                                  </p:childTnLst>
                                </p:cTn>
                              </p:par>
                              <p:par>
                                <p:cTn id="29" presetID="22" presetClass="entr" presetSubtype="4" fill="hold" grpId="0" nodeType="withEffect">
                                  <p:stCondLst>
                                    <p:cond delay="0"/>
                                  </p:stCondLst>
                                  <p:childTnLst>
                                    <p:set>
                                      <p:cBhvr>
                                        <p:cTn id="30" dur="1" fill="hold">
                                          <p:stCondLst>
                                            <p:cond delay="0"/>
                                          </p:stCondLst>
                                        </p:cTn>
                                        <p:tgtEl>
                                          <p:spTgt spid="2">
                                            <p:graphicEl>
                                              <a:dgm id="{C4561BA5-D3BC-4D4A-8D67-A93525FFEA2B}"/>
                                            </p:graphicEl>
                                          </p:spTgt>
                                        </p:tgtEl>
                                        <p:attrNameLst>
                                          <p:attrName>style.visibility</p:attrName>
                                        </p:attrNameLst>
                                      </p:cBhvr>
                                      <p:to>
                                        <p:strVal val="visible"/>
                                      </p:to>
                                    </p:set>
                                    <p:animEffect transition="in" filter="wipe(down)">
                                      <p:cBhvr>
                                        <p:cTn id="31" dur="500"/>
                                        <p:tgtEl>
                                          <p:spTgt spid="2">
                                            <p:graphicEl>
                                              <a:dgm id="{C4561BA5-D3BC-4D4A-8D67-A93525FFEA2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zh-TW" altLang="en-US" sz="3200" b="1" dirty="0">
                <a:solidFill>
                  <a:srgbClr val="FF0000"/>
                </a:solidFill>
              </a:rPr>
              <a:t>友直</a:t>
            </a:r>
            <a:r>
              <a:rPr lang="zh-TW" altLang="en-US" sz="3200" b="1" dirty="0"/>
              <a:t>、友諒、友多聞，益矣；</a:t>
            </a:r>
            <a:endParaRPr lang="en-US" sz="3200" b="1" dirty="0"/>
          </a:p>
        </p:txBody>
      </p:sp>
      <p:sp>
        <p:nvSpPr>
          <p:cNvPr id="3" name="Content Placeholder 2"/>
          <p:cNvSpPr>
            <a:spLocks noGrp="1"/>
          </p:cNvSpPr>
          <p:nvPr>
            <p:ph idx="1"/>
          </p:nvPr>
        </p:nvSpPr>
        <p:spPr/>
        <p:txBody>
          <a:bodyPr>
            <a:normAutofit/>
          </a:bodyPr>
          <a:lstStyle/>
          <a:p>
            <a:r>
              <a:rPr lang="en-US" sz="4000" dirty="0" smtClean="0">
                <a:solidFill>
                  <a:srgbClr val="FF0000"/>
                </a:solidFill>
                <a:latin typeface="Microsoft Uighur" panose="02000000000000000000" pitchFamily="2" charset="-78"/>
                <a:cs typeface="Microsoft Uighur" panose="02000000000000000000" pitchFamily="2" charset="-78"/>
              </a:rPr>
              <a:t>Upright people</a:t>
            </a:r>
          </a:p>
          <a:p>
            <a:r>
              <a:rPr lang="en-US" sz="4000" dirty="0" smtClean="0">
                <a:latin typeface="Microsoft Uighur" panose="02000000000000000000" pitchFamily="2" charset="-78"/>
                <a:cs typeface="Microsoft Uighur" panose="02000000000000000000" pitchFamily="2" charset="-78"/>
              </a:rPr>
              <a:t>Magnanimous, a person can not be flattering, have a good personality in this world.</a:t>
            </a:r>
          </a:p>
          <a:p>
            <a:r>
              <a:rPr lang="en-US" sz="4000" dirty="0" smtClean="0">
                <a:latin typeface="Microsoft Uighur" panose="02000000000000000000" pitchFamily="2" charset="-78"/>
                <a:cs typeface="Microsoft Uighur" panose="02000000000000000000" pitchFamily="2" charset="-78"/>
              </a:rPr>
              <a:t>Their personality can reflect your personality.</a:t>
            </a:r>
          </a:p>
          <a:p>
            <a:r>
              <a:rPr lang="en-US" sz="4000" dirty="0" smtClean="0">
                <a:latin typeface="Microsoft Uighur" panose="02000000000000000000" pitchFamily="2" charset="-78"/>
                <a:cs typeface="Microsoft Uighur" panose="02000000000000000000" pitchFamily="2" charset="-78"/>
              </a:rPr>
              <a:t>Give you courage when you are timid.</a:t>
            </a:r>
          </a:p>
          <a:p>
            <a:r>
              <a:rPr lang="en-US" sz="4000" dirty="0" smtClean="0">
                <a:latin typeface="Microsoft Uighur" panose="02000000000000000000" pitchFamily="2" charset="-78"/>
                <a:cs typeface="Microsoft Uighur" panose="02000000000000000000" pitchFamily="2" charset="-78"/>
              </a:rPr>
              <a:t>Give you decisiveness when you hesitate.</a:t>
            </a:r>
          </a:p>
          <a:p>
            <a:endParaRPr lang="en-US" sz="4000" dirty="0" smtClean="0">
              <a:latin typeface="Microsoft Uighur" panose="02000000000000000000" pitchFamily="2" charset="-78"/>
              <a:cs typeface="Microsoft Uighur" panose="02000000000000000000" pitchFamily="2" charset="-78"/>
            </a:endParaRPr>
          </a:p>
          <a:p>
            <a:endParaRPr lang="en-US" sz="4000" dirty="0">
              <a:latin typeface="Microsoft Uighur" panose="02000000000000000000" pitchFamily="2" charset="-78"/>
              <a:cs typeface="Microsoft Uighur" panose="02000000000000000000" pitchFamily="2" charset="-78"/>
            </a:endParaRPr>
          </a:p>
        </p:txBody>
      </p:sp>
    </p:spTree>
    <p:extLst>
      <p:ext uri="{BB962C8B-B14F-4D97-AF65-F5344CB8AC3E}">
        <p14:creationId xmlns:p14="http://schemas.microsoft.com/office/powerpoint/2010/main" val="1028860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65070" y="1069217"/>
            <a:ext cx="9601196" cy="1303867"/>
          </a:xfrm>
        </p:spPr>
        <p:txBody>
          <a:bodyPr>
            <a:normAutofit/>
          </a:bodyPr>
          <a:lstStyle/>
          <a:p>
            <a:pPr algn="l"/>
            <a:r>
              <a:rPr lang="zh-TW" altLang="en-US" sz="3200" b="1" dirty="0"/>
              <a:t>友直、</a:t>
            </a:r>
            <a:r>
              <a:rPr lang="zh-TW" altLang="en-US" sz="3200" b="1" dirty="0">
                <a:solidFill>
                  <a:srgbClr val="FF0000"/>
                </a:solidFill>
              </a:rPr>
              <a:t>友諒</a:t>
            </a:r>
            <a:r>
              <a:rPr lang="zh-TW" altLang="en-US" sz="3200" b="1" dirty="0"/>
              <a:t>、友多聞，益矣；</a:t>
            </a:r>
            <a:endParaRPr lang="en-US" sz="3200" b="1" dirty="0"/>
          </a:p>
        </p:txBody>
      </p:sp>
      <p:sp>
        <p:nvSpPr>
          <p:cNvPr id="3" name="Content Placeholder 2"/>
          <p:cNvSpPr>
            <a:spLocks noGrp="1"/>
          </p:cNvSpPr>
          <p:nvPr>
            <p:ph idx="1"/>
          </p:nvPr>
        </p:nvSpPr>
        <p:spPr/>
        <p:txBody>
          <a:bodyPr>
            <a:normAutofit/>
          </a:bodyPr>
          <a:lstStyle/>
          <a:p>
            <a:r>
              <a:rPr lang="en-US" sz="4000" dirty="0" smtClean="0">
                <a:solidFill>
                  <a:srgbClr val="FF0000"/>
                </a:solidFill>
                <a:latin typeface="Microsoft Uighur" panose="02000000000000000000" pitchFamily="2" charset="-78"/>
                <a:cs typeface="Microsoft Uighur" panose="02000000000000000000" pitchFamily="2" charset="-78"/>
              </a:rPr>
              <a:t>Faithful people</a:t>
            </a:r>
          </a:p>
          <a:p>
            <a:r>
              <a:rPr lang="en-US" sz="4000" dirty="0" smtClean="0">
                <a:latin typeface="Microsoft Uighur" panose="02000000000000000000" pitchFamily="2" charset="-78"/>
                <a:cs typeface="Microsoft Uighur" panose="02000000000000000000" pitchFamily="2" charset="-78"/>
              </a:rPr>
              <a:t>Those people are a tolerant friends.</a:t>
            </a:r>
          </a:p>
          <a:p>
            <a:r>
              <a:rPr lang="en-US" sz="4000" dirty="0" smtClean="0">
                <a:latin typeface="Microsoft Uighur" panose="02000000000000000000" pitchFamily="2" charset="-78"/>
                <a:cs typeface="Microsoft Uighur" panose="02000000000000000000" pitchFamily="2" charset="-78"/>
              </a:rPr>
              <a:t>They will be honest to confront your mistakes to help you to be more aware yourself.</a:t>
            </a:r>
          </a:p>
          <a:p>
            <a:pPr marL="0" indent="0">
              <a:buNone/>
            </a:pPr>
            <a:r>
              <a:rPr lang="en-US" sz="4000" dirty="0" smtClean="0">
                <a:latin typeface="Microsoft Uighur" panose="02000000000000000000" pitchFamily="2" charset="-78"/>
                <a:cs typeface="Microsoft Uighur" panose="02000000000000000000" pitchFamily="2" charset="-78"/>
              </a:rPr>
              <a:t/>
            </a:r>
            <a:br>
              <a:rPr lang="en-US" sz="4000" dirty="0" smtClean="0">
                <a:latin typeface="Microsoft Uighur" panose="02000000000000000000" pitchFamily="2" charset="-78"/>
                <a:cs typeface="Microsoft Uighur" panose="02000000000000000000" pitchFamily="2" charset="-78"/>
              </a:rPr>
            </a:br>
            <a:endParaRPr lang="en-US" sz="4000" dirty="0">
              <a:latin typeface="Microsoft Uighur" panose="02000000000000000000" pitchFamily="2" charset="-78"/>
              <a:cs typeface="Microsoft Uighur" panose="02000000000000000000" pitchFamily="2" charset="-78"/>
            </a:endParaRPr>
          </a:p>
        </p:txBody>
      </p:sp>
    </p:spTree>
    <p:extLst>
      <p:ext uri="{BB962C8B-B14F-4D97-AF65-F5344CB8AC3E}">
        <p14:creationId xmlns:p14="http://schemas.microsoft.com/office/powerpoint/2010/main" val="1714361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zh-TW" altLang="en-US" sz="3200" b="1" dirty="0"/>
              <a:t>友直、友諒、</a:t>
            </a:r>
            <a:r>
              <a:rPr lang="zh-TW" altLang="en-US" sz="3200" b="1" dirty="0">
                <a:solidFill>
                  <a:srgbClr val="FF0000"/>
                </a:solidFill>
              </a:rPr>
              <a:t>友多聞</a:t>
            </a:r>
            <a:r>
              <a:rPr lang="zh-TW" altLang="en-US" sz="3200" b="1" dirty="0"/>
              <a:t>，益矣；</a:t>
            </a:r>
            <a:endParaRPr lang="en-US" sz="3200" b="1" dirty="0"/>
          </a:p>
        </p:txBody>
      </p:sp>
      <p:sp>
        <p:nvSpPr>
          <p:cNvPr id="3" name="Content Placeholder 2"/>
          <p:cNvSpPr>
            <a:spLocks noGrp="1"/>
          </p:cNvSpPr>
          <p:nvPr>
            <p:ph idx="1"/>
          </p:nvPr>
        </p:nvSpPr>
        <p:spPr/>
        <p:txBody>
          <a:bodyPr>
            <a:normAutofit/>
          </a:bodyPr>
          <a:lstStyle/>
          <a:p>
            <a:r>
              <a:rPr lang="en-US" sz="4000" dirty="0" smtClean="0">
                <a:solidFill>
                  <a:srgbClr val="FF0000"/>
                </a:solidFill>
                <a:latin typeface="Microsoft Uighur" panose="02000000000000000000" pitchFamily="2" charset="-78"/>
                <a:cs typeface="Microsoft Uighur" panose="02000000000000000000" pitchFamily="2" charset="-78"/>
              </a:rPr>
              <a:t>Knowledgeable people </a:t>
            </a:r>
          </a:p>
          <a:p>
            <a:r>
              <a:rPr lang="en-US" sz="4000" dirty="0" smtClean="0">
                <a:solidFill>
                  <a:schemeClr val="tx1"/>
                </a:solidFill>
                <a:latin typeface="Microsoft Uighur" panose="02000000000000000000" pitchFamily="2" charset="-78"/>
                <a:cs typeface="Microsoft Uighur" panose="02000000000000000000" pitchFamily="2" charset="-78"/>
              </a:rPr>
              <a:t>They are well-read people who can help you go through some difficulties yo</a:t>
            </a:r>
            <a:r>
              <a:rPr lang="en-US" altLang="zh-CN" sz="4000" dirty="0" smtClean="0">
                <a:solidFill>
                  <a:schemeClr val="tx1"/>
                </a:solidFill>
                <a:latin typeface="Microsoft Uighur" panose="02000000000000000000" pitchFamily="2" charset="-78"/>
                <a:cs typeface="Microsoft Uighur" panose="02000000000000000000" pitchFamily="2" charset="-78"/>
              </a:rPr>
              <a:t>u are facing. </a:t>
            </a:r>
          </a:p>
          <a:p>
            <a:r>
              <a:rPr lang="en-US" altLang="zh-CN" sz="4000" dirty="0" smtClean="0">
                <a:solidFill>
                  <a:schemeClr val="tx1"/>
                </a:solidFill>
                <a:latin typeface="Microsoft Uighur" panose="02000000000000000000" pitchFamily="2" charset="-78"/>
                <a:cs typeface="Microsoft Uighur" panose="02000000000000000000" pitchFamily="2" charset="-78"/>
              </a:rPr>
              <a:t>We even can get a reference system from them. </a:t>
            </a:r>
            <a:endParaRPr lang="en-US" sz="4000" dirty="0">
              <a:solidFill>
                <a:schemeClr val="tx1">
                  <a:lumMod val="95000"/>
                  <a:lumOff val="5000"/>
                </a:schemeClr>
              </a:solidFill>
              <a:latin typeface="Microsoft Uighur" panose="02000000000000000000" pitchFamily="2" charset="-78"/>
              <a:cs typeface="Microsoft Uighur" panose="02000000000000000000" pitchFamily="2" charset="-78"/>
            </a:endParaRPr>
          </a:p>
        </p:txBody>
      </p:sp>
    </p:spTree>
    <p:extLst>
      <p:ext uri="{BB962C8B-B14F-4D97-AF65-F5344CB8AC3E}">
        <p14:creationId xmlns:p14="http://schemas.microsoft.com/office/powerpoint/2010/main" val="3416622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3395785315"/>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63794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graphicEl>
                                              <a:dgm id="{BF77D196-1BB9-40DF-862F-F4230D6C5C4B}"/>
                                            </p:graphicEl>
                                          </p:spTgt>
                                        </p:tgtEl>
                                        <p:attrNameLst>
                                          <p:attrName>style.visibility</p:attrName>
                                        </p:attrNameLst>
                                      </p:cBhvr>
                                      <p:to>
                                        <p:strVal val="visible"/>
                                      </p:to>
                                    </p:set>
                                    <p:animEffect transition="in" filter="wipe(down)">
                                      <p:cBhvr>
                                        <p:cTn id="7" dur="580">
                                          <p:stCondLst>
                                            <p:cond delay="0"/>
                                          </p:stCondLst>
                                        </p:cTn>
                                        <p:tgtEl>
                                          <p:spTgt spid="2">
                                            <p:graphicEl>
                                              <a:dgm id="{BF77D196-1BB9-40DF-862F-F4230D6C5C4B}"/>
                                            </p:graphicEl>
                                          </p:spTgt>
                                        </p:tgtEl>
                                      </p:cBhvr>
                                    </p:animEffect>
                                    <p:anim calcmode="lin" valueType="num">
                                      <p:cBhvr>
                                        <p:cTn id="8" dur="1822" tmFilter="0,0; 0.14,0.36; 0.43,0.73; 0.71,0.91; 1.0,1.0">
                                          <p:stCondLst>
                                            <p:cond delay="0"/>
                                          </p:stCondLst>
                                        </p:cTn>
                                        <p:tgtEl>
                                          <p:spTgt spid="2">
                                            <p:graphicEl>
                                              <a:dgm id="{BF77D196-1BB9-40DF-862F-F4230D6C5C4B}"/>
                                            </p:graphic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graphicEl>
                                              <a:dgm id="{BF77D196-1BB9-40DF-862F-F4230D6C5C4B}"/>
                                            </p:graphic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graphicEl>
                                              <a:dgm id="{BF77D196-1BB9-40DF-862F-F4230D6C5C4B}"/>
                                            </p:graphic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graphicEl>
                                              <a:dgm id="{BF77D196-1BB9-40DF-862F-F4230D6C5C4B}"/>
                                            </p:graphic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graphicEl>
                                              <a:dgm id="{BF77D196-1BB9-40DF-862F-F4230D6C5C4B}"/>
                                            </p:graphic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graphicEl>
                                              <a:dgm id="{BF77D196-1BB9-40DF-862F-F4230D6C5C4B}"/>
                                            </p:graphicEl>
                                          </p:spTgt>
                                        </p:tgtEl>
                                      </p:cBhvr>
                                      <p:to x="100000" y="60000"/>
                                    </p:animScale>
                                    <p:animScale>
                                      <p:cBhvr>
                                        <p:cTn id="14" dur="166" decel="50000">
                                          <p:stCondLst>
                                            <p:cond delay="676"/>
                                          </p:stCondLst>
                                        </p:cTn>
                                        <p:tgtEl>
                                          <p:spTgt spid="2">
                                            <p:graphicEl>
                                              <a:dgm id="{BF77D196-1BB9-40DF-862F-F4230D6C5C4B}"/>
                                            </p:graphicEl>
                                          </p:spTgt>
                                        </p:tgtEl>
                                      </p:cBhvr>
                                      <p:to x="100000" y="100000"/>
                                    </p:animScale>
                                    <p:animScale>
                                      <p:cBhvr>
                                        <p:cTn id="15" dur="26">
                                          <p:stCondLst>
                                            <p:cond delay="1312"/>
                                          </p:stCondLst>
                                        </p:cTn>
                                        <p:tgtEl>
                                          <p:spTgt spid="2">
                                            <p:graphicEl>
                                              <a:dgm id="{BF77D196-1BB9-40DF-862F-F4230D6C5C4B}"/>
                                            </p:graphicEl>
                                          </p:spTgt>
                                        </p:tgtEl>
                                      </p:cBhvr>
                                      <p:to x="100000" y="80000"/>
                                    </p:animScale>
                                    <p:animScale>
                                      <p:cBhvr>
                                        <p:cTn id="16" dur="166" decel="50000">
                                          <p:stCondLst>
                                            <p:cond delay="1338"/>
                                          </p:stCondLst>
                                        </p:cTn>
                                        <p:tgtEl>
                                          <p:spTgt spid="2">
                                            <p:graphicEl>
                                              <a:dgm id="{BF77D196-1BB9-40DF-862F-F4230D6C5C4B}"/>
                                            </p:graphicEl>
                                          </p:spTgt>
                                        </p:tgtEl>
                                      </p:cBhvr>
                                      <p:to x="100000" y="100000"/>
                                    </p:animScale>
                                    <p:animScale>
                                      <p:cBhvr>
                                        <p:cTn id="17" dur="26">
                                          <p:stCondLst>
                                            <p:cond delay="1642"/>
                                          </p:stCondLst>
                                        </p:cTn>
                                        <p:tgtEl>
                                          <p:spTgt spid="2">
                                            <p:graphicEl>
                                              <a:dgm id="{BF77D196-1BB9-40DF-862F-F4230D6C5C4B}"/>
                                            </p:graphicEl>
                                          </p:spTgt>
                                        </p:tgtEl>
                                      </p:cBhvr>
                                      <p:to x="100000" y="90000"/>
                                    </p:animScale>
                                    <p:animScale>
                                      <p:cBhvr>
                                        <p:cTn id="18" dur="166" decel="50000">
                                          <p:stCondLst>
                                            <p:cond delay="1668"/>
                                          </p:stCondLst>
                                        </p:cTn>
                                        <p:tgtEl>
                                          <p:spTgt spid="2">
                                            <p:graphicEl>
                                              <a:dgm id="{BF77D196-1BB9-40DF-862F-F4230D6C5C4B}"/>
                                            </p:graphicEl>
                                          </p:spTgt>
                                        </p:tgtEl>
                                      </p:cBhvr>
                                      <p:to x="100000" y="100000"/>
                                    </p:animScale>
                                    <p:animScale>
                                      <p:cBhvr>
                                        <p:cTn id="19" dur="26">
                                          <p:stCondLst>
                                            <p:cond delay="1808"/>
                                          </p:stCondLst>
                                        </p:cTn>
                                        <p:tgtEl>
                                          <p:spTgt spid="2">
                                            <p:graphicEl>
                                              <a:dgm id="{BF77D196-1BB9-40DF-862F-F4230D6C5C4B}"/>
                                            </p:graphicEl>
                                          </p:spTgt>
                                        </p:tgtEl>
                                      </p:cBhvr>
                                      <p:to x="100000" y="95000"/>
                                    </p:animScale>
                                    <p:animScale>
                                      <p:cBhvr>
                                        <p:cTn id="20" dur="166" decel="50000">
                                          <p:stCondLst>
                                            <p:cond delay="1834"/>
                                          </p:stCondLst>
                                        </p:cTn>
                                        <p:tgtEl>
                                          <p:spTgt spid="2">
                                            <p:graphicEl>
                                              <a:dgm id="{BF77D196-1BB9-40DF-862F-F4230D6C5C4B}"/>
                                            </p:graphic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2">
                                            <p:graphicEl>
                                              <a:dgm id="{8F3D1F69-29A9-4009-84C3-5DF006937525}"/>
                                            </p:graphicEl>
                                          </p:spTgt>
                                        </p:tgtEl>
                                        <p:attrNameLst>
                                          <p:attrName>style.visibility</p:attrName>
                                        </p:attrNameLst>
                                      </p:cBhvr>
                                      <p:to>
                                        <p:strVal val="visible"/>
                                      </p:to>
                                    </p:set>
                                    <p:animEffect transition="in" filter="wipe(down)">
                                      <p:cBhvr>
                                        <p:cTn id="25" dur="580">
                                          <p:stCondLst>
                                            <p:cond delay="0"/>
                                          </p:stCondLst>
                                        </p:cTn>
                                        <p:tgtEl>
                                          <p:spTgt spid="2">
                                            <p:graphicEl>
                                              <a:dgm id="{8F3D1F69-29A9-4009-84C3-5DF006937525}"/>
                                            </p:graphicEl>
                                          </p:spTgt>
                                        </p:tgtEl>
                                      </p:cBhvr>
                                    </p:animEffect>
                                    <p:anim calcmode="lin" valueType="num">
                                      <p:cBhvr>
                                        <p:cTn id="26" dur="1822" tmFilter="0,0; 0.14,0.36; 0.43,0.73; 0.71,0.91; 1.0,1.0">
                                          <p:stCondLst>
                                            <p:cond delay="0"/>
                                          </p:stCondLst>
                                        </p:cTn>
                                        <p:tgtEl>
                                          <p:spTgt spid="2">
                                            <p:graphicEl>
                                              <a:dgm id="{8F3D1F69-29A9-4009-84C3-5DF006937525}"/>
                                            </p:graphic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2">
                                            <p:graphicEl>
                                              <a:dgm id="{8F3D1F69-29A9-4009-84C3-5DF006937525}"/>
                                            </p:graphic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2">
                                            <p:graphicEl>
                                              <a:dgm id="{8F3D1F69-29A9-4009-84C3-5DF006937525}"/>
                                            </p:graphic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2">
                                            <p:graphicEl>
                                              <a:dgm id="{8F3D1F69-29A9-4009-84C3-5DF006937525}"/>
                                            </p:graphic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2">
                                            <p:graphicEl>
                                              <a:dgm id="{8F3D1F69-29A9-4009-84C3-5DF006937525}"/>
                                            </p:graphic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2">
                                            <p:graphicEl>
                                              <a:dgm id="{8F3D1F69-29A9-4009-84C3-5DF006937525}"/>
                                            </p:graphicEl>
                                          </p:spTgt>
                                        </p:tgtEl>
                                      </p:cBhvr>
                                      <p:to x="100000" y="60000"/>
                                    </p:animScale>
                                    <p:animScale>
                                      <p:cBhvr>
                                        <p:cTn id="32" dur="166" decel="50000">
                                          <p:stCondLst>
                                            <p:cond delay="676"/>
                                          </p:stCondLst>
                                        </p:cTn>
                                        <p:tgtEl>
                                          <p:spTgt spid="2">
                                            <p:graphicEl>
                                              <a:dgm id="{8F3D1F69-29A9-4009-84C3-5DF006937525}"/>
                                            </p:graphicEl>
                                          </p:spTgt>
                                        </p:tgtEl>
                                      </p:cBhvr>
                                      <p:to x="100000" y="100000"/>
                                    </p:animScale>
                                    <p:animScale>
                                      <p:cBhvr>
                                        <p:cTn id="33" dur="26">
                                          <p:stCondLst>
                                            <p:cond delay="1312"/>
                                          </p:stCondLst>
                                        </p:cTn>
                                        <p:tgtEl>
                                          <p:spTgt spid="2">
                                            <p:graphicEl>
                                              <a:dgm id="{8F3D1F69-29A9-4009-84C3-5DF006937525}"/>
                                            </p:graphicEl>
                                          </p:spTgt>
                                        </p:tgtEl>
                                      </p:cBhvr>
                                      <p:to x="100000" y="80000"/>
                                    </p:animScale>
                                    <p:animScale>
                                      <p:cBhvr>
                                        <p:cTn id="34" dur="166" decel="50000">
                                          <p:stCondLst>
                                            <p:cond delay="1338"/>
                                          </p:stCondLst>
                                        </p:cTn>
                                        <p:tgtEl>
                                          <p:spTgt spid="2">
                                            <p:graphicEl>
                                              <a:dgm id="{8F3D1F69-29A9-4009-84C3-5DF006937525}"/>
                                            </p:graphicEl>
                                          </p:spTgt>
                                        </p:tgtEl>
                                      </p:cBhvr>
                                      <p:to x="100000" y="100000"/>
                                    </p:animScale>
                                    <p:animScale>
                                      <p:cBhvr>
                                        <p:cTn id="35" dur="26">
                                          <p:stCondLst>
                                            <p:cond delay="1642"/>
                                          </p:stCondLst>
                                        </p:cTn>
                                        <p:tgtEl>
                                          <p:spTgt spid="2">
                                            <p:graphicEl>
                                              <a:dgm id="{8F3D1F69-29A9-4009-84C3-5DF006937525}"/>
                                            </p:graphicEl>
                                          </p:spTgt>
                                        </p:tgtEl>
                                      </p:cBhvr>
                                      <p:to x="100000" y="90000"/>
                                    </p:animScale>
                                    <p:animScale>
                                      <p:cBhvr>
                                        <p:cTn id="36" dur="166" decel="50000">
                                          <p:stCondLst>
                                            <p:cond delay="1668"/>
                                          </p:stCondLst>
                                        </p:cTn>
                                        <p:tgtEl>
                                          <p:spTgt spid="2">
                                            <p:graphicEl>
                                              <a:dgm id="{8F3D1F69-29A9-4009-84C3-5DF006937525}"/>
                                            </p:graphicEl>
                                          </p:spTgt>
                                        </p:tgtEl>
                                      </p:cBhvr>
                                      <p:to x="100000" y="100000"/>
                                    </p:animScale>
                                    <p:animScale>
                                      <p:cBhvr>
                                        <p:cTn id="37" dur="26">
                                          <p:stCondLst>
                                            <p:cond delay="1808"/>
                                          </p:stCondLst>
                                        </p:cTn>
                                        <p:tgtEl>
                                          <p:spTgt spid="2">
                                            <p:graphicEl>
                                              <a:dgm id="{8F3D1F69-29A9-4009-84C3-5DF006937525}"/>
                                            </p:graphicEl>
                                          </p:spTgt>
                                        </p:tgtEl>
                                      </p:cBhvr>
                                      <p:to x="100000" y="95000"/>
                                    </p:animScale>
                                    <p:animScale>
                                      <p:cBhvr>
                                        <p:cTn id="38" dur="166" decel="50000">
                                          <p:stCondLst>
                                            <p:cond delay="1834"/>
                                          </p:stCondLst>
                                        </p:cTn>
                                        <p:tgtEl>
                                          <p:spTgt spid="2">
                                            <p:graphicEl>
                                              <a:dgm id="{8F3D1F69-29A9-4009-84C3-5DF006937525}"/>
                                            </p:graphicEl>
                                          </p:spTgt>
                                        </p:tgtEl>
                                      </p:cBhvr>
                                      <p:to x="100000" y="100000"/>
                                    </p:animScale>
                                  </p:childTnLst>
                                </p:cTn>
                              </p:par>
                              <p:par>
                                <p:cTn id="39" presetID="26" presetClass="entr" presetSubtype="0" fill="hold" grpId="0" nodeType="withEffect">
                                  <p:stCondLst>
                                    <p:cond delay="0"/>
                                  </p:stCondLst>
                                  <p:childTnLst>
                                    <p:set>
                                      <p:cBhvr>
                                        <p:cTn id="40" dur="1" fill="hold">
                                          <p:stCondLst>
                                            <p:cond delay="0"/>
                                          </p:stCondLst>
                                        </p:cTn>
                                        <p:tgtEl>
                                          <p:spTgt spid="2">
                                            <p:graphicEl>
                                              <a:dgm id="{80B4E64B-F082-4BFD-99AE-333A419C3675}"/>
                                            </p:graphicEl>
                                          </p:spTgt>
                                        </p:tgtEl>
                                        <p:attrNameLst>
                                          <p:attrName>style.visibility</p:attrName>
                                        </p:attrNameLst>
                                      </p:cBhvr>
                                      <p:to>
                                        <p:strVal val="visible"/>
                                      </p:to>
                                    </p:set>
                                    <p:animEffect transition="in" filter="wipe(down)">
                                      <p:cBhvr>
                                        <p:cTn id="41" dur="580">
                                          <p:stCondLst>
                                            <p:cond delay="0"/>
                                          </p:stCondLst>
                                        </p:cTn>
                                        <p:tgtEl>
                                          <p:spTgt spid="2">
                                            <p:graphicEl>
                                              <a:dgm id="{80B4E64B-F082-4BFD-99AE-333A419C3675}"/>
                                            </p:graphicEl>
                                          </p:spTgt>
                                        </p:tgtEl>
                                      </p:cBhvr>
                                    </p:animEffect>
                                    <p:anim calcmode="lin" valueType="num">
                                      <p:cBhvr>
                                        <p:cTn id="42" dur="1822" tmFilter="0,0; 0.14,0.36; 0.43,0.73; 0.71,0.91; 1.0,1.0">
                                          <p:stCondLst>
                                            <p:cond delay="0"/>
                                          </p:stCondLst>
                                        </p:cTn>
                                        <p:tgtEl>
                                          <p:spTgt spid="2">
                                            <p:graphicEl>
                                              <a:dgm id="{80B4E64B-F082-4BFD-99AE-333A419C3675}"/>
                                            </p:graphicEl>
                                          </p:spTgt>
                                        </p:tgtEl>
                                        <p:attrNameLst>
                                          <p:attrName>ppt_x</p:attrName>
                                        </p:attrNameLst>
                                      </p:cBhvr>
                                      <p:tavLst>
                                        <p:tav tm="0">
                                          <p:val>
                                            <p:strVal val="#ppt_x-0.25"/>
                                          </p:val>
                                        </p:tav>
                                        <p:tav tm="100000">
                                          <p:val>
                                            <p:strVal val="#ppt_x"/>
                                          </p:val>
                                        </p:tav>
                                      </p:tavLst>
                                    </p:anim>
                                    <p:anim calcmode="lin" valueType="num">
                                      <p:cBhvr>
                                        <p:cTn id="43" dur="664" tmFilter="0.0,0.0; 0.25,0.07; 0.50,0.2; 0.75,0.467; 1.0,1.0">
                                          <p:stCondLst>
                                            <p:cond delay="0"/>
                                          </p:stCondLst>
                                        </p:cTn>
                                        <p:tgtEl>
                                          <p:spTgt spid="2">
                                            <p:graphicEl>
                                              <a:dgm id="{80B4E64B-F082-4BFD-99AE-333A419C3675}"/>
                                            </p:graphicEl>
                                          </p:spTgt>
                                        </p:tgtEl>
                                        <p:attrNameLst>
                                          <p:attrName>ppt_y</p:attrName>
                                        </p:attrNameLst>
                                      </p:cBhvr>
                                      <p:tavLst>
                                        <p:tav tm="0" fmla="#ppt_y-sin(pi*$)/3">
                                          <p:val>
                                            <p:fltVal val="0.5"/>
                                          </p:val>
                                        </p:tav>
                                        <p:tav tm="100000">
                                          <p:val>
                                            <p:fltVal val="1"/>
                                          </p:val>
                                        </p:tav>
                                      </p:tavLst>
                                    </p:anim>
                                    <p:anim calcmode="lin" valueType="num">
                                      <p:cBhvr>
                                        <p:cTn id="44" dur="664" tmFilter="0, 0; 0.125,0.2665; 0.25,0.4; 0.375,0.465; 0.5,0.5;  0.625,0.535; 0.75,0.6; 0.875,0.7335; 1,1">
                                          <p:stCondLst>
                                            <p:cond delay="664"/>
                                          </p:stCondLst>
                                        </p:cTn>
                                        <p:tgtEl>
                                          <p:spTgt spid="2">
                                            <p:graphicEl>
                                              <a:dgm id="{80B4E64B-F082-4BFD-99AE-333A419C3675}"/>
                                            </p:graphicEl>
                                          </p:spTgt>
                                        </p:tgtEl>
                                        <p:attrNameLst>
                                          <p:attrName>ppt_y</p:attrName>
                                        </p:attrNameLst>
                                      </p:cBhvr>
                                      <p:tavLst>
                                        <p:tav tm="0" fmla="#ppt_y-sin(pi*$)/9">
                                          <p:val>
                                            <p:fltVal val="0"/>
                                          </p:val>
                                        </p:tav>
                                        <p:tav tm="100000">
                                          <p:val>
                                            <p:fltVal val="1"/>
                                          </p:val>
                                        </p:tav>
                                      </p:tavLst>
                                    </p:anim>
                                    <p:anim calcmode="lin" valueType="num">
                                      <p:cBhvr>
                                        <p:cTn id="45" dur="332" tmFilter="0, 0; 0.125,0.2665; 0.25,0.4; 0.375,0.465; 0.5,0.5;  0.625,0.535; 0.75,0.6; 0.875,0.7335; 1,1">
                                          <p:stCondLst>
                                            <p:cond delay="1324"/>
                                          </p:stCondLst>
                                        </p:cTn>
                                        <p:tgtEl>
                                          <p:spTgt spid="2">
                                            <p:graphicEl>
                                              <a:dgm id="{80B4E64B-F082-4BFD-99AE-333A419C3675}"/>
                                            </p:graphicEl>
                                          </p:spTgt>
                                        </p:tgtEl>
                                        <p:attrNameLst>
                                          <p:attrName>ppt_y</p:attrName>
                                        </p:attrNameLst>
                                      </p:cBhvr>
                                      <p:tavLst>
                                        <p:tav tm="0" fmla="#ppt_y-sin(pi*$)/27">
                                          <p:val>
                                            <p:fltVal val="0"/>
                                          </p:val>
                                        </p:tav>
                                        <p:tav tm="100000">
                                          <p:val>
                                            <p:fltVal val="1"/>
                                          </p:val>
                                        </p:tav>
                                      </p:tavLst>
                                    </p:anim>
                                    <p:anim calcmode="lin" valueType="num">
                                      <p:cBhvr>
                                        <p:cTn id="46" dur="164" tmFilter="0, 0; 0.125,0.2665; 0.25,0.4; 0.375,0.465; 0.5,0.5;  0.625,0.535; 0.75,0.6; 0.875,0.7335; 1,1">
                                          <p:stCondLst>
                                            <p:cond delay="1656"/>
                                          </p:stCondLst>
                                        </p:cTn>
                                        <p:tgtEl>
                                          <p:spTgt spid="2">
                                            <p:graphicEl>
                                              <a:dgm id="{80B4E64B-F082-4BFD-99AE-333A419C3675}"/>
                                            </p:graphicEl>
                                          </p:spTgt>
                                        </p:tgtEl>
                                        <p:attrNameLst>
                                          <p:attrName>ppt_y</p:attrName>
                                        </p:attrNameLst>
                                      </p:cBhvr>
                                      <p:tavLst>
                                        <p:tav tm="0" fmla="#ppt_y-sin(pi*$)/81">
                                          <p:val>
                                            <p:fltVal val="0"/>
                                          </p:val>
                                        </p:tav>
                                        <p:tav tm="100000">
                                          <p:val>
                                            <p:fltVal val="1"/>
                                          </p:val>
                                        </p:tav>
                                      </p:tavLst>
                                    </p:anim>
                                    <p:animScale>
                                      <p:cBhvr>
                                        <p:cTn id="47" dur="26">
                                          <p:stCondLst>
                                            <p:cond delay="650"/>
                                          </p:stCondLst>
                                        </p:cTn>
                                        <p:tgtEl>
                                          <p:spTgt spid="2">
                                            <p:graphicEl>
                                              <a:dgm id="{80B4E64B-F082-4BFD-99AE-333A419C3675}"/>
                                            </p:graphicEl>
                                          </p:spTgt>
                                        </p:tgtEl>
                                      </p:cBhvr>
                                      <p:to x="100000" y="60000"/>
                                    </p:animScale>
                                    <p:animScale>
                                      <p:cBhvr>
                                        <p:cTn id="48" dur="166" decel="50000">
                                          <p:stCondLst>
                                            <p:cond delay="676"/>
                                          </p:stCondLst>
                                        </p:cTn>
                                        <p:tgtEl>
                                          <p:spTgt spid="2">
                                            <p:graphicEl>
                                              <a:dgm id="{80B4E64B-F082-4BFD-99AE-333A419C3675}"/>
                                            </p:graphicEl>
                                          </p:spTgt>
                                        </p:tgtEl>
                                      </p:cBhvr>
                                      <p:to x="100000" y="100000"/>
                                    </p:animScale>
                                    <p:animScale>
                                      <p:cBhvr>
                                        <p:cTn id="49" dur="26">
                                          <p:stCondLst>
                                            <p:cond delay="1312"/>
                                          </p:stCondLst>
                                        </p:cTn>
                                        <p:tgtEl>
                                          <p:spTgt spid="2">
                                            <p:graphicEl>
                                              <a:dgm id="{80B4E64B-F082-4BFD-99AE-333A419C3675}"/>
                                            </p:graphicEl>
                                          </p:spTgt>
                                        </p:tgtEl>
                                      </p:cBhvr>
                                      <p:to x="100000" y="80000"/>
                                    </p:animScale>
                                    <p:animScale>
                                      <p:cBhvr>
                                        <p:cTn id="50" dur="166" decel="50000">
                                          <p:stCondLst>
                                            <p:cond delay="1338"/>
                                          </p:stCondLst>
                                        </p:cTn>
                                        <p:tgtEl>
                                          <p:spTgt spid="2">
                                            <p:graphicEl>
                                              <a:dgm id="{80B4E64B-F082-4BFD-99AE-333A419C3675}"/>
                                            </p:graphicEl>
                                          </p:spTgt>
                                        </p:tgtEl>
                                      </p:cBhvr>
                                      <p:to x="100000" y="100000"/>
                                    </p:animScale>
                                    <p:animScale>
                                      <p:cBhvr>
                                        <p:cTn id="51" dur="26">
                                          <p:stCondLst>
                                            <p:cond delay="1642"/>
                                          </p:stCondLst>
                                        </p:cTn>
                                        <p:tgtEl>
                                          <p:spTgt spid="2">
                                            <p:graphicEl>
                                              <a:dgm id="{80B4E64B-F082-4BFD-99AE-333A419C3675}"/>
                                            </p:graphicEl>
                                          </p:spTgt>
                                        </p:tgtEl>
                                      </p:cBhvr>
                                      <p:to x="100000" y="90000"/>
                                    </p:animScale>
                                    <p:animScale>
                                      <p:cBhvr>
                                        <p:cTn id="52" dur="166" decel="50000">
                                          <p:stCondLst>
                                            <p:cond delay="1668"/>
                                          </p:stCondLst>
                                        </p:cTn>
                                        <p:tgtEl>
                                          <p:spTgt spid="2">
                                            <p:graphicEl>
                                              <a:dgm id="{80B4E64B-F082-4BFD-99AE-333A419C3675}"/>
                                            </p:graphicEl>
                                          </p:spTgt>
                                        </p:tgtEl>
                                      </p:cBhvr>
                                      <p:to x="100000" y="100000"/>
                                    </p:animScale>
                                    <p:animScale>
                                      <p:cBhvr>
                                        <p:cTn id="53" dur="26">
                                          <p:stCondLst>
                                            <p:cond delay="1808"/>
                                          </p:stCondLst>
                                        </p:cTn>
                                        <p:tgtEl>
                                          <p:spTgt spid="2">
                                            <p:graphicEl>
                                              <a:dgm id="{80B4E64B-F082-4BFD-99AE-333A419C3675}"/>
                                            </p:graphicEl>
                                          </p:spTgt>
                                        </p:tgtEl>
                                      </p:cBhvr>
                                      <p:to x="100000" y="95000"/>
                                    </p:animScale>
                                    <p:animScale>
                                      <p:cBhvr>
                                        <p:cTn id="54" dur="166" decel="50000">
                                          <p:stCondLst>
                                            <p:cond delay="1834"/>
                                          </p:stCondLst>
                                        </p:cTn>
                                        <p:tgtEl>
                                          <p:spTgt spid="2">
                                            <p:graphicEl>
                                              <a:dgm id="{80B4E64B-F082-4BFD-99AE-333A419C3675}"/>
                                            </p:graphicEl>
                                          </p:spTgt>
                                        </p:tgtEl>
                                      </p:cBhvr>
                                      <p:to x="100000" y="100000"/>
                                    </p:animScale>
                                  </p:childTnLst>
                                </p:cTn>
                              </p:par>
                            </p:childTnLst>
                          </p:cTn>
                        </p:par>
                      </p:childTnLst>
                    </p:cTn>
                  </p:par>
                  <p:par>
                    <p:cTn id="55" fill="hold">
                      <p:stCondLst>
                        <p:cond delay="indefinite"/>
                      </p:stCondLst>
                      <p:childTnLst>
                        <p:par>
                          <p:cTn id="56" fill="hold">
                            <p:stCondLst>
                              <p:cond delay="0"/>
                            </p:stCondLst>
                            <p:childTnLst>
                              <p:par>
                                <p:cTn id="57" presetID="26" presetClass="entr" presetSubtype="0" fill="hold" grpId="0" nodeType="clickEffect">
                                  <p:stCondLst>
                                    <p:cond delay="0"/>
                                  </p:stCondLst>
                                  <p:childTnLst>
                                    <p:set>
                                      <p:cBhvr>
                                        <p:cTn id="58" dur="1" fill="hold">
                                          <p:stCondLst>
                                            <p:cond delay="0"/>
                                          </p:stCondLst>
                                        </p:cTn>
                                        <p:tgtEl>
                                          <p:spTgt spid="2">
                                            <p:graphicEl>
                                              <a:dgm id="{8445F86C-BF1D-4DF6-ABC7-06B59929FB4F}"/>
                                            </p:graphicEl>
                                          </p:spTgt>
                                        </p:tgtEl>
                                        <p:attrNameLst>
                                          <p:attrName>style.visibility</p:attrName>
                                        </p:attrNameLst>
                                      </p:cBhvr>
                                      <p:to>
                                        <p:strVal val="visible"/>
                                      </p:to>
                                    </p:set>
                                    <p:animEffect transition="in" filter="wipe(down)">
                                      <p:cBhvr>
                                        <p:cTn id="59" dur="580">
                                          <p:stCondLst>
                                            <p:cond delay="0"/>
                                          </p:stCondLst>
                                        </p:cTn>
                                        <p:tgtEl>
                                          <p:spTgt spid="2">
                                            <p:graphicEl>
                                              <a:dgm id="{8445F86C-BF1D-4DF6-ABC7-06B59929FB4F}"/>
                                            </p:graphicEl>
                                          </p:spTgt>
                                        </p:tgtEl>
                                      </p:cBhvr>
                                    </p:animEffect>
                                    <p:anim calcmode="lin" valueType="num">
                                      <p:cBhvr>
                                        <p:cTn id="60" dur="1822" tmFilter="0,0; 0.14,0.36; 0.43,0.73; 0.71,0.91; 1.0,1.0">
                                          <p:stCondLst>
                                            <p:cond delay="0"/>
                                          </p:stCondLst>
                                        </p:cTn>
                                        <p:tgtEl>
                                          <p:spTgt spid="2">
                                            <p:graphicEl>
                                              <a:dgm id="{8445F86C-BF1D-4DF6-ABC7-06B59929FB4F}"/>
                                            </p:graphicEl>
                                          </p:spTgt>
                                        </p:tgtEl>
                                        <p:attrNameLst>
                                          <p:attrName>ppt_x</p:attrName>
                                        </p:attrNameLst>
                                      </p:cBhvr>
                                      <p:tavLst>
                                        <p:tav tm="0">
                                          <p:val>
                                            <p:strVal val="#ppt_x-0.25"/>
                                          </p:val>
                                        </p:tav>
                                        <p:tav tm="100000">
                                          <p:val>
                                            <p:strVal val="#ppt_x"/>
                                          </p:val>
                                        </p:tav>
                                      </p:tavLst>
                                    </p:anim>
                                    <p:anim calcmode="lin" valueType="num">
                                      <p:cBhvr>
                                        <p:cTn id="61" dur="664" tmFilter="0.0,0.0; 0.25,0.07; 0.50,0.2; 0.75,0.467; 1.0,1.0">
                                          <p:stCondLst>
                                            <p:cond delay="0"/>
                                          </p:stCondLst>
                                        </p:cTn>
                                        <p:tgtEl>
                                          <p:spTgt spid="2">
                                            <p:graphicEl>
                                              <a:dgm id="{8445F86C-BF1D-4DF6-ABC7-06B59929FB4F}"/>
                                            </p:graphicEl>
                                          </p:spTgt>
                                        </p:tgtEl>
                                        <p:attrNameLst>
                                          <p:attrName>ppt_y</p:attrName>
                                        </p:attrNameLst>
                                      </p:cBhvr>
                                      <p:tavLst>
                                        <p:tav tm="0" fmla="#ppt_y-sin(pi*$)/3">
                                          <p:val>
                                            <p:fltVal val="0.5"/>
                                          </p:val>
                                        </p:tav>
                                        <p:tav tm="100000">
                                          <p:val>
                                            <p:fltVal val="1"/>
                                          </p:val>
                                        </p:tav>
                                      </p:tavLst>
                                    </p:anim>
                                    <p:anim calcmode="lin" valueType="num">
                                      <p:cBhvr>
                                        <p:cTn id="62" dur="664" tmFilter="0, 0; 0.125,0.2665; 0.25,0.4; 0.375,0.465; 0.5,0.5;  0.625,0.535; 0.75,0.6; 0.875,0.7335; 1,1">
                                          <p:stCondLst>
                                            <p:cond delay="664"/>
                                          </p:stCondLst>
                                        </p:cTn>
                                        <p:tgtEl>
                                          <p:spTgt spid="2">
                                            <p:graphicEl>
                                              <a:dgm id="{8445F86C-BF1D-4DF6-ABC7-06B59929FB4F}"/>
                                            </p:graphicEl>
                                          </p:spTgt>
                                        </p:tgtEl>
                                        <p:attrNameLst>
                                          <p:attrName>ppt_y</p:attrName>
                                        </p:attrNameLst>
                                      </p:cBhvr>
                                      <p:tavLst>
                                        <p:tav tm="0" fmla="#ppt_y-sin(pi*$)/9">
                                          <p:val>
                                            <p:fltVal val="0"/>
                                          </p:val>
                                        </p:tav>
                                        <p:tav tm="100000">
                                          <p:val>
                                            <p:fltVal val="1"/>
                                          </p:val>
                                        </p:tav>
                                      </p:tavLst>
                                    </p:anim>
                                    <p:anim calcmode="lin" valueType="num">
                                      <p:cBhvr>
                                        <p:cTn id="63" dur="332" tmFilter="0, 0; 0.125,0.2665; 0.25,0.4; 0.375,0.465; 0.5,0.5;  0.625,0.535; 0.75,0.6; 0.875,0.7335; 1,1">
                                          <p:stCondLst>
                                            <p:cond delay="1324"/>
                                          </p:stCondLst>
                                        </p:cTn>
                                        <p:tgtEl>
                                          <p:spTgt spid="2">
                                            <p:graphicEl>
                                              <a:dgm id="{8445F86C-BF1D-4DF6-ABC7-06B59929FB4F}"/>
                                            </p:graphicEl>
                                          </p:spTgt>
                                        </p:tgtEl>
                                        <p:attrNameLst>
                                          <p:attrName>ppt_y</p:attrName>
                                        </p:attrNameLst>
                                      </p:cBhvr>
                                      <p:tavLst>
                                        <p:tav tm="0" fmla="#ppt_y-sin(pi*$)/27">
                                          <p:val>
                                            <p:fltVal val="0"/>
                                          </p:val>
                                        </p:tav>
                                        <p:tav tm="100000">
                                          <p:val>
                                            <p:fltVal val="1"/>
                                          </p:val>
                                        </p:tav>
                                      </p:tavLst>
                                    </p:anim>
                                    <p:anim calcmode="lin" valueType="num">
                                      <p:cBhvr>
                                        <p:cTn id="64" dur="164" tmFilter="0, 0; 0.125,0.2665; 0.25,0.4; 0.375,0.465; 0.5,0.5;  0.625,0.535; 0.75,0.6; 0.875,0.7335; 1,1">
                                          <p:stCondLst>
                                            <p:cond delay="1656"/>
                                          </p:stCondLst>
                                        </p:cTn>
                                        <p:tgtEl>
                                          <p:spTgt spid="2">
                                            <p:graphicEl>
                                              <a:dgm id="{8445F86C-BF1D-4DF6-ABC7-06B59929FB4F}"/>
                                            </p:graphicEl>
                                          </p:spTgt>
                                        </p:tgtEl>
                                        <p:attrNameLst>
                                          <p:attrName>ppt_y</p:attrName>
                                        </p:attrNameLst>
                                      </p:cBhvr>
                                      <p:tavLst>
                                        <p:tav tm="0" fmla="#ppt_y-sin(pi*$)/81">
                                          <p:val>
                                            <p:fltVal val="0"/>
                                          </p:val>
                                        </p:tav>
                                        <p:tav tm="100000">
                                          <p:val>
                                            <p:fltVal val="1"/>
                                          </p:val>
                                        </p:tav>
                                      </p:tavLst>
                                    </p:anim>
                                    <p:animScale>
                                      <p:cBhvr>
                                        <p:cTn id="65" dur="26">
                                          <p:stCondLst>
                                            <p:cond delay="650"/>
                                          </p:stCondLst>
                                        </p:cTn>
                                        <p:tgtEl>
                                          <p:spTgt spid="2">
                                            <p:graphicEl>
                                              <a:dgm id="{8445F86C-BF1D-4DF6-ABC7-06B59929FB4F}"/>
                                            </p:graphicEl>
                                          </p:spTgt>
                                        </p:tgtEl>
                                      </p:cBhvr>
                                      <p:to x="100000" y="60000"/>
                                    </p:animScale>
                                    <p:animScale>
                                      <p:cBhvr>
                                        <p:cTn id="66" dur="166" decel="50000">
                                          <p:stCondLst>
                                            <p:cond delay="676"/>
                                          </p:stCondLst>
                                        </p:cTn>
                                        <p:tgtEl>
                                          <p:spTgt spid="2">
                                            <p:graphicEl>
                                              <a:dgm id="{8445F86C-BF1D-4DF6-ABC7-06B59929FB4F}"/>
                                            </p:graphicEl>
                                          </p:spTgt>
                                        </p:tgtEl>
                                      </p:cBhvr>
                                      <p:to x="100000" y="100000"/>
                                    </p:animScale>
                                    <p:animScale>
                                      <p:cBhvr>
                                        <p:cTn id="67" dur="26">
                                          <p:stCondLst>
                                            <p:cond delay="1312"/>
                                          </p:stCondLst>
                                        </p:cTn>
                                        <p:tgtEl>
                                          <p:spTgt spid="2">
                                            <p:graphicEl>
                                              <a:dgm id="{8445F86C-BF1D-4DF6-ABC7-06B59929FB4F}"/>
                                            </p:graphicEl>
                                          </p:spTgt>
                                        </p:tgtEl>
                                      </p:cBhvr>
                                      <p:to x="100000" y="80000"/>
                                    </p:animScale>
                                    <p:animScale>
                                      <p:cBhvr>
                                        <p:cTn id="68" dur="166" decel="50000">
                                          <p:stCondLst>
                                            <p:cond delay="1338"/>
                                          </p:stCondLst>
                                        </p:cTn>
                                        <p:tgtEl>
                                          <p:spTgt spid="2">
                                            <p:graphicEl>
                                              <a:dgm id="{8445F86C-BF1D-4DF6-ABC7-06B59929FB4F}"/>
                                            </p:graphicEl>
                                          </p:spTgt>
                                        </p:tgtEl>
                                      </p:cBhvr>
                                      <p:to x="100000" y="100000"/>
                                    </p:animScale>
                                    <p:animScale>
                                      <p:cBhvr>
                                        <p:cTn id="69" dur="26">
                                          <p:stCondLst>
                                            <p:cond delay="1642"/>
                                          </p:stCondLst>
                                        </p:cTn>
                                        <p:tgtEl>
                                          <p:spTgt spid="2">
                                            <p:graphicEl>
                                              <a:dgm id="{8445F86C-BF1D-4DF6-ABC7-06B59929FB4F}"/>
                                            </p:graphicEl>
                                          </p:spTgt>
                                        </p:tgtEl>
                                      </p:cBhvr>
                                      <p:to x="100000" y="90000"/>
                                    </p:animScale>
                                    <p:animScale>
                                      <p:cBhvr>
                                        <p:cTn id="70" dur="166" decel="50000">
                                          <p:stCondLst>
                                            <p:cond delay="1668"/>
                                          </p:stCondLst>
                                        </p:cTn>
                                        <p:tgtEl>
                                          <p:spTgt spid="2">
                                            <p:graphicEl>
                                              <a:dgm id="{8445F86C-BF1D-4DF6-ABC7-06B59929FB4F}"/>
                                            </p:graphicEl>
                                          </p:spTgt>
                                        </p:tgtEl>
                                      </p:cBhvr>
                                      <p:to x="100000" y="100000"/>
                                    </p:animScale>
                                    <p:animScale>
                                      <p:cBhvr>
                                        <p:cTn id="71" dur="26">
                                          <p:stCondLst>
                                            <p:cond delay="1808"/>
                                          </p:stCondLst>
                                        </p:cTn>
                                        <p:tgtEl>
                                          <p:spTgt spid="2">
                                            <p:graphicEl>
                                              <a:dgm id="{8445F86C-BF1D-4DF6-ABC7-06B59929FB4F}"/>
                                            </p:graphicEl>
                                          </p:spTgt>
                                        </p:tgtEl>
                                      </p:cBhvr>
                                      <p:to x="100000" y="95000"/>
                                    </p:animScale>
                                    <p:animScale>
                                      <p:cBhvr>
                                        <p:cTn id="72" dur="166" decel="50000">
                                          <p:stCondLst>
                                            <p:cond delay="1834"/>
                                          </p:stCondLst>
                                        </p:cTn>
                                        <p:tgtEl>
                                          <p:spTgt spid="2">
                                            <p:graphicEl>
                                              <a:dgm id="{8445F86C-BF1D-4DF6-ABC7-06B59929FB4F}"/>
                                            </p:graphicEl>
                                          </p:spTgt>
                                        </p:tgtEl>
                                      </p:cBhvr>
                                      <p:to x="100000" y="100000"/>
                                    </p:animScale>
                                  </p:childTnLst>
                                </p:cTn>
                              </p:par>
                              <p:par>
                                <p:cTn id="73" presetID="26" presetClass="entr" presetSubtype="0" fill="hold" grpId="0" nodeType="withEffect">
                                  <p:stCondLst>
                                    <p:cond delay="0"/>
                                  </p:stCondLst>
                                  <p:childTnLst>
                                    <p:set>
                                      <p:cBhvr>
                                        <p:cTn id="74" dur="1" fill="hold">
                                          <p:stCondLst>
                                            <p:cond delay="0"/>
                                          </p:stCondLst>
                                        </p:cTn>
                                        <p:tgtEl>
                                          <p:spTgt spid="2">
                                            <p:graphicEl>
                                              <a:dgm id="{F68C7FBF-D454-4061-86FE-EBFB518293C6}"/>
                                            </p:graphicEl>
                                          </p:spTgt>
                                        </p:tgtEl>
                                        <p:attrNameLst>
                                          <p:attrName>style.visibility</p:attrName>
                                        </p:attrNameLst>
                                      </p:cBhvr>
                                      <p:to>
                                        <p:strVal val="visible"/>
                                      </p:to>
                                    </p:set>
                                    <p:animEffect transition="in" filter="wipe(down)">
                                      <p:cBhvr>
                                        <p:cTn id="75" dur="580">
                                          <p:stCondLst>
                                            <p:cond delay="0"/>
                                          </p:stCondLst>
                                        </p:cTn>
                                        <p:tgtEl>
                                          <p:spTgt spid="2">
                                            <p:graphicEl>
                                              <a:dgm id="{F68C7FBF-D454-4061-86FE-EBFB518293C6}"/>
                                            </p:graphicEl>
                                          </p:spTgt>
                                        </p:tgtEl>
                                      </p:cBhvr>
                                    </p:animEffect>
                                    <p:anim calcmode="lin" valueType="num">
                                      <p:cBhvr>
                                        <p:cTn id="76" dur="1822" tmFilter="0,0; 0.14,0.36; 0.43,0.73; 0.71,0.91; 1.0,1.0">
                                          <p:stCondLst>
                                            <p:cond delay="0"/>
                                          </p:stCondLst>
                                        </p:cTn>
                                        <p:tgtEl>
                                          <p:spTgt spid="2">
                                            <p:graphicEl>
                                              <a:dgm id="{F68C7FBF-D454-4061-86FE-EBFB518293C6}"/>
                                            </p:graphicEl>
                                          </p:spTgt>
                                        </p:tgtEl>
                                        <p:attrNameLst>
                                          <p:attrName>ppt_x</p:attrName>
                                        </p:attrNameLst>
                                      </p:cBhvr>
                                      <p:tavLst>
                                        <p:tav tm="0">
                                          <p:val>
                                            <p:strVal val="#ppt_x-0.25"/>
                                          </p:val>
                                        </p:tav>
                                        <p:tav tm="100000">
                                          <p:val>
                                            <p:strVal val="#ppt_x"/>
                                          </p:val>
                                        </p:tav>
                                      </p:tavLst>
                                    </p:anim>
                                    <p:anim calcmode="lin" valueType="num">
                                      <p:cBhvr>
                                        <p:cTn id="77" dur="664" tmFilter="0.0,0.0; 0.25,0.07; 0.50,0.2; 0.75,0.467; 1.0,1.0">
                                          <p:stCondLst>
                                            <p:cond delay="0"/>
                                          </p:stCondLst>
                                        </p:cTn>
                                        <p:tgtEl>
                                          <p:spTgt spid="2">
                                            <p:graphicEl>
                                              <a:dgm id="{F68C7FBF-D454-4061-86FE-EBFB518293C6}"/>
                                            </p:graphicEl>
                                          </p:spTgt>
                                        </p:tgtEl>
                                        <p:attrNameLst>
                                          <p:attrName>ppt_y</p:attrName>
                                        </p:attrNameLst>
                                      </p:cBhvr>
                                      <p:tavLst>
                                        <p:tav tm="0" fmla="#ppt_y-sin(pi*$)/3">
                                          <p:val>
                                            <p:fltVal val="0.5"/>
                                          </p:val>
                                        </p:tav>
                                        <p:tav tm="100000">
                                          <p:val>
                                            <p:fltVal val="1"/>
                                          </p:val>
                                        </p:tav>
                                      </p:tavLst>
                                    </p:anim>
                                    <p:anim calcmode="lin" valueType="num">
                                      <p:cBhvr>
                                        <p:cTn id="78" dur="664" tmFilter="0, 0; 0.125,0.2665; 0.25,0.4; 0.375,0.465; 0.5,0.5;  0.625,0.535; 0.75,0.6; 0.875,0.7335; 1,1">
                                          <p:stCondLst>
                                            <p:cond delay="664"/>
                                          </p:stCondLst>
                                        </p:cTn>
                                        <p:tgtEl>
                                          <p:spTgt spid="2">
                                            <p:graphicEl>
                                              <a:dgm id="{F68C7FBF-D454-4061-86FE-EBFB518293C6}"/>
                                            </p:graphicEl>
                                          </p:spTgt>
                                        </p:tgtEl>
                                        <p:attrNameLst>
                                          <p:attrName>ppt_y</p:attrName>
                                        </p:attrNameLst>
                                      </p:cBhvr>
                                      <p:tavLst>
                                        <p:tav tm="0" fmla="#ppt_y-sin(pi*$)/9">
                                          <p:val>
                                            <p:fltVal val="0"/>
                                          </p:val>
                                        </p:tav>
                                        <p:tav tm="100000">
                                          <p:val>
                                            <p:fltVal val="1"/>
                                          </p:val>
                                        </p:tav>
                                      </p:tavLst>
                                    </p:anim>
                                    <p:anim calcmode="lin" valueType="num">
                                      <p:cBhvr>
                                        <p:cTn id="79" dur="332" tmFilter="0, 0; 0.125,0.2665; 0.25,0.4; 0.375,0.465; 0.5,0.5;  0.625,0.535; 0.75,0.6; 0.875,0.7335; 1,1">
                                          <p:stCondLst>
                                            <p:cond delay="1324"/>
                                          </p:stCondLst>
                                        </p:cTn>
                                        <p:tgtEl>
                                          <p:spTgt spid="2">
                                            <p:graphicEl>
                                              <a:dgm id="{F68C7FBF-D454-4061-86FE-EBFB518293C6}"/>
                                            </p:graphicEl>
                                          </p:spTgt>
                                        </p:tgtEl>
                                        <p:attrNameLst>
                                          <p:attrName>ppt_y</p:attrName>
                                        </p:attrNameLst>
                                      </p:cBhvr>
                                      <p:tavLst>
                                        <p:tav tm="0" fmla="#ppt_y-sin(pi*$)/27">
                                          <p:val>
                                            <p:fltVal val="0"/>
                                          </p:val>
                                        </p:tav>
                                        <p:tav tm="100000">
                                          <p:val>
                                            <p:fltVal val="1"/>
                                          </p:val>
                                        </p:tav>
                                      </p:tavLst>
                                    </p:anim>
                                    <p:anim calcmode="lin" valueType="num">
                                      <p:cBhvr>
                                        <p:cTn id="80" dur="164" tmFilter="0, 0; 0.125,0.2665; 0.25,0.4; 0.375,0.465; 0.5,0.5;  0.625,0.535; 0.75,0.6; 0.875,0.7335; 1,1">
                                          <p:stCondLst>
                                            <p:cond delay="1656"/>
                                          </p:stCondLst>
                                        </p:cTn>
                                        <p:tgtEl>
                                          <p:spTgt spid="2">
                                            <p:graphicEl>
                                              <a:dgm id="{F68C7FBF-D454-4061-86FE-EBFB518293C6}"/>
                                            </p:graphicEl>
                                          </p:spTgt>
                                        </p:tgtEl>
                                        <p:attrNameLst>
                                          <p:attrName>ppt_y</p:attrName>
                                        </p:attrNameLst>
                                      </p:cBhvr>
                                      <p:tavLst>
                                        <p:tav tm="0" fmla="#ppt_y-sin(pi*$)/81">
                                          <p:val>
                                            <p:fltVal val="0"/>
                                          </p:val>
                                        </p:tav>
                                        <p:tav tm="100000">
                                          <p:val>
                                            <p:fltVal val="1"/>
                                          </p:val>
                                        </p:tav>
                                      </p:tavLst>
                                    </p:anim>
                                    <p:animScale>
                                      <p:cBhvr>
                                        <p:cTn id="81" dur="26">
                                          <p:stCondLst>
                                            <p:cond delay="650"/>
                                          </p:stCondLst>
                                        </p:cTn>
                                        <p:tgtEl>
                                          <p:spTgt spid="2">
                                            <p:graphicEl>
                                              <a:dgm id="{F68C7FBF-D454-4061-86FE-EBFB518293C6}"/>
                                            </p:graphicEl>
                                          </p:spTgt>
                                        </p:tgtEl>
                                      </p:cBhvr>
                                      <p:to x="100000" y="60000"/>
                                    </p:animScale>
                                    <p:animScale>
                                      <p:cBhvr>
                                        <p:cTn id="82" dur="166" decel="50000">
                                          <p:stCondLst>
                                            <p:cond delay="676"/>
                                          </p:stCondLst>
                                        </p:cTn>
                                        <p:tgtEl>
                                          <p:spTgt spid="2">
                                            <p:graphicEl>
                                              <a:dgm id="{F68C7FBF-D454-4061-86FE-EBFB518293C6}"/>
                                            </p:graphicEl>
                                          </p:spTgt>
                                        </p:tgtEl>
                                      </p:cBhvr>
                                      <p:to x="100000" y="100000"/>
                                    </p:animScale>
                                    <p:animScale>
                                      <p:cBhvr>
                                        <p:cTn id="83" dur="26">
                                          <p:stCondLst>
                                            <p:cond delay="1312"/>
                                          </p:stCondLst>
                                        </p:cTn>
                                        <p:tgtEl>
                                          <p:spTgt spid="2">
                                            <p:graphicEl>
                                              <a:dgm id="{F68C7FBF-D454-4061-86FE-EBFB518293C6}"/>
                                            </p:graphicEl>
                                          </p:spTgt>
                                        </p:tgtEl>
                                      </p:cBhvr>
                                      <p:to x="100000" y="80000"/>
                                    </p:animScale>
                                    <p:animScale>
                                      <p:cBhvr>
                                        <p:cTn id="84" dur="166" decel="50000">
                                          <p:stCondLst>
                                            <p:cond delay="1338"/>
                                          </p:stCondLst>
                                        </p:cTn>
                                        <p:tgtEl>
                                          <p:spTgt spid="2">
                                            <p:graphicEl>
                                              <a:dgm id="{F68C7FBF-D454-4061-86FE-EBFB518293C6}"/>
                                            </p:graphicEl>
                                          </p:spTgt>
                                        </p:tgtEl>
                                      </p:cBhvr>
                                      <p:to x="100000" y="100000"/>
                                    </p:animScale>
                                    <p:animScale>
                                      <p:cBhvr>
                                        <p:cTn id="85" dur="26">
                                          <p:stCondLst>
                                            <p:cond delay="1642"/>
                                          </p:stCondLst>
                                        </p:cTn>
                                        <p:tgtEl>
                                          <p:spTgt spid="2">
                                            <p:graphicEl>
                                              <a:dgm id="{F68C7FBF-D454-4061-86FE-EBFB518293C6}"/>
                                            </p:graphicEl>
                                          </p:spTgt>
                                        </p:tgtEl>
                                      </p:cBhvr>
                                      <p:to x="100000" y="90000"/>
                                    </p:animScale>
                                    <p:animScale>
                                      <p:cBhvr>
                                        <p:cTn id="86" dur="166" decel="50000">
                                          <p:stCondLst>
                                            <p:cond delay="1668"/>
                                          </p:stCondLst>
                                        </p:cTn>
                                        <p:tgtEl>
                                          <p:spTgt spid="2">
                                            <p:graphicEl>
                                              <a:dgm id="{F68C7FBF-D454-4061-86FE-EBFB518293C6}"/>
                                            </p:graphicEl>
                                          </p:spTgt>
                                        </p:tgtEl>
                                      </p:cBhvr>
                                      <p:to x="100000" y="100000"/>
                                    </p:animScale>
                                    <p:animScale>
                                      <p:cBhvr>
                                        <p:cTn id="87" dur="26">
                                          <p:stCondLst>
                                            <p:cond delay="1808"/>
                                          </p:stCondLst>
                                        </p:cTn>
                                        <p:tgtEl>
                                          <p:spTgt spid="2">
                                            <p:graphicEl>
                                              <a:dgm id="{F68C7FBF-D454-4061-86FE-EBFB518293C6}"/>
                                            </p:graphicEl>
                                          </p:spTgt>
                                        </p:tgtEl>
                                      </p:cBhvr>
                                      <p:to x="100000" y="95000"/>
                                    </p:animScale>
                                    <p:animScale>
                                      <p:cBhvr>
                                        <p:cTn id="88" dur="166" decel="50000">
                                          <p:stCondLst>
                                            <p:cond delay="1834"/>
                                          </p:stCondLst>
                                        </p:cTn>
                                        <p:tgtEl>
                                          <p:spTgt spid="2">
                                            <p:graphicEl>
                                              <a:dgm id="{F68C7FBF-D454-4061-86FE-EBFB518293C6}"/>
                                            </p:graphicEl>
                                          </p:spTgt>
                                        </p:tgtEl>
                                      </p:cBhvr>
                                      <p:to x="100000" y="100000"/>
                                    </p:animScale>
                                  </p:childTnLst>
                                </p:cTn>
                              </p:par>
                            </p:childTnLst>
                          </p:cTn>
                        </p:par>
                      </p:childTnLst>
                    </p:cTn>
                  </p:par>
                  <p:par>
                    <p:cTn id="89" fill="hold">
                      <p:stCondLst>
                        <p:cond delay="indefinite"/>
                      </p:stCondLst>
                      <p:childTnLst>
                        <p:par>
                          <p:cTn id="90" fill="hold">
                            <p:stCondLst>
                              <p:cond delay="0"/>
                            </p:stCondLst>
                            <p:childTnLst>
                              <p:par>
                                <p:cTn id="91" presetID="26" presetClass="entr" presetSubtype="0" fill="hold" grpId="0" nodeType="clickEffect">
                                  <p:stCondLst>
                                    <p:cond delay="0"/>
                                  </p:stCondLst>
                                  <p:childTnLst>
                                    <p:set>
                                      <p:cBhvr>
                                        <p:cTn id="92" dur="1" fill="hold">
                                          <p:stCondLst>
                                            <p:cond delay="0"/>
                                          </p:stCondLst>
                                        </p:cTn>
                                        <p:tgtEl>
                                          <p:spTgt spid="2">
                                            <p:graphicEl>
                                              <a:dgm id="{463D7366-2FD0-49F4-A5E1-B9DBEB5EEE5C}"/>
                                            </p:graphicEl>
                                          </p:spTgt>
                                        </p:tgtEl>
                                        <p:attrNameLst>
                                          <p:attrName>style.visibility</p:attrName>
                                        </p:attrNameLst>
                                      </p:cBhvr>
                                      <p:to>
                                        <p:strVal val="visible"/>
                                      </p:to>
                                    </p:set>
                                    <p:animEffect transition="in" filter="wipe(down)">
                                      <p:cBhvr>
                                        <p:cTn id="93" dur="580">
                                          <p:stCondLst>
                                            <p:cond delay="0"/>
                                          </p:stCondLst>
                                        </p:cTn>
                                        <p:tgtEl>
                                          <p:spTgt spid="2">
                                            <p:graphicEl>
                                              <a:dgm id="{463D7366-2FD0-49F4-A5E1-B9DBEB5EEE5C}"/>
                                            </p:graphicEl>
                                          </p:spTgt>
                                        </p:tgtEl>
                                      </p:cBhvr>
                                    </p:animEffect>
                                    <p:anim calcmode="lin" valueType="num">
                                      <p:cBhvr>
                                        <p:cTn id="94" dur="1822" tmFilter="0,0; 0.14,0.36; 0.43,0.73; 0.71,0.91; 1.0,1.0">
                                          <p:stCondLst>
                                            <p:cond delay="0"/>
                                          </p:stCondLst>
                                        </p:cTn>
                                        <p:tgtEl>
                                          <p:spTgt spid="2">
                                            <p:graphicEl>
                                              <a:dgm id="{463D7366-2FD0-49F4-A5E1-B9DBEB5EEE5C}"/>
                                            </p:graphicEl>
                                          </p:spTgt>
                                        </p:tgtEl>
                                        <p:attrNameLst>
                                          <p:attrName>ppt_x</p:attrName>
                                        </p:attrNameLst>
                                      </p:cBhvr>
                                      <p:tavLst>
                                        <p:tav tm="0">
                                          <p:val>
                                            <p:strVal val="#ppt_x-0.25"/>
                                          </p:val>
                                        </p:tav>
                                        <p:tav tm="100000">
                                          <p:val>
                                            <p:strVal val="#ppt_x"/>
                                          </p:val>
                                        </p:tav>
                                      </p:tavLst>
                                    </p:anim>
                                    <p:anim calcmode="lin" valueType="num">
                                      <p:cBhvr>
                                        <p:cTn id="95" dur="664" tmFilter="0.0,0.0; 0.25,0.07; 0.50,0.2; 0.75,0.467; 1.0,1.0">
                                          <p:stCondLst>
                                            <p:cond delay="0"/>
                                          </p:stCondLst>
                                        </p:cTn>
                                        <p:tgtEl>
                                          <p:spTgt spid="2">
                                            <p:graphicEl>
                                              <a:dgm id="{463D7366-2FD0-49F4-A5E1-B9DBEB5EEE5C}"/>
                                            </p:graphicEl>
                                          </p:spTgt>
                                        </p:tgtEl>
                                        <p:attrNameLst>
                                          <p:attrName>ppt_y</p:attrName>
                                        </p:attrNameLst>
                                      </p:cBhvr>
                                      <p:tavLst>
                                        <p:tav tm="0" fmla="#ppt_y-sin(pi*$)/3">
                                          <p:val>
                                            <p:fltVal val="0.5"/>
                                          </p:val>
                                        </p:tav>
                                        <p:tav tm="100000">
                                          <p:val>
                                            <p:fltVal val="1"/>
                                          </p:val>
                                        </p:tav>
                                      </p:tavLst>
                                    </p:anim>
                                    <p:anim calcmode="lin" valueType="num">
                                      <p:cBhvr>
                                        <p:cTn id="96" dur="664" tmFilter="0, 0; 0.125,0.2665; 0.25,0.4; 0.375,0.465; 0.5,0.5;  0.625,0.535; 0.75,0.6; 0.875,0.7335; 1,1">
                                          <p:stCondLst>
                                            <p:cond delay="664"/>
                                          </p:stCondLst>
                                        </p:cTn>
                                        <p:tgtEl>
                                          <p:spTgt spid="2">
                                            <p:graphicEl>
                                              <a:dgm id="{463D7366-2FD0-49F4-A5E1-B9DBEB5EEE5C}"/>
                                            </p:graphicEl>
                                          </p:spTgt>
                                        </p:tgtEl>
                                        <p:attrNameLst>
                                          <p:attrName>ppt_y</p:attrName>
                                        </p:attrNameLst>
                                      </p:cBhvr>
                                      <p:tavLst>
                                        <p:tav tm="0" fmla="#ppt_y-sin(pi*$)/9">
                                          <p:val>
                                            <p:fltVal val="0"/>
                                          </p:val>
                                        </p:tav>
                                        <p:tav tm="100000">
                                          <p:val>
                                            <p:fltVal val="1"/>
                                          </p:val>
                                        </p:tav>
                                      </p:tavLst>
                                    </p:anim>
                                    <p:anim calcmode="lin" valueType="num">
                                      <p:cBhvr>
                                        <p:cTn id="97" dur="332" tmFilter="0, 0; 0.125,0.2665; 0.25,0.4; 0.375,0.465; 0.5,0.5;  0.625,0.535; 0.75,0.6; 0.875,0.7335; 1,1">
                                          <p:stCondLst>
                                            <p:cond delay="1324"/>
                                          </p:stCondLst>
                                        </p:cTn>
                                        <p:tgtEl>
                                          <p:spTgt spid="2">
                                            <p:graphicEl>
                                              <a:dgm id="{463D7366-2FD0-49F4-A5E1-B9DBEB5EEE5C}"/>
                                            </p:graphicEl>
                                          </p:spTgt>
                                        </p:tgtEl>
                                        <p:attrNameLst>
                                          <p:attrName>ppt_y</p:attrName>
                                        </p:attrNameLst>
                                      </p:cBhvr>
                                      <p:tavLst>
                                        <p:tav tm="0" fmla="#ppt_y-sin(pi*$)/27">
                                          <p:val>
                                            <p:fltVal val="0"/>
                                          </p:val>
                                        </p:tav>
                                        <p:tav tm="100000">
                                          <p:val>
                                            <p:fltVal val="1"/>
                                          </p:val>
                                        </p:tav>
                                      </p:tavLst>
                                    </p:anim>
                                    <p:anim calcmode="lin" valueType="num">
                                      <p:cBhvr>
                                        <p:cTn id="98" dur="164" tmFilter="0, 0; 0.125,0.2665; 0.25,0.4; 0.375,0.465; 0.5,0.5;  0.625,0.535; 0.75,0.6; 0.875,0.7335; 1,1">
                                          <p:stCondLst>
                                            <p:cond delay="1656"/>
                                          </p:stCondLst>
                                        </p:cTn>
                                        <p:tgtEl>
                                          <p:spTgt spid="2">
                                            <p:graphicEl>
                                              <a:dgm id="{463D7366-2FD0-49F4-A5E1-B9DBEB5EEE5C}"/>
                                            </p:graphicEl>
                                          </p:spTgt>
                                        </p:tgtEl>
                                        <p:attrNameLst>
                                          <p:attrName>ppt_y</p:attrName>
                                        </p:attrNameLst>
                                      </p:cBhvr>
                                      <p:tavLst>
                                        <p:tav tm="0" fmla="#ppt_y-sin(pi*$)/81">
                                          <p:val>
                                            <p:fltVal val="0"/>
                                          </p:val>
                                        </p:tav>
                                        <p:tav tm="100000">
                                          <p:val>
                                            <p:fltVal val="1"/>
                                          </p:val>
                                        </p:tav>
                                      </p:tavLst>
                                    </p:anim>
                                    <p:animScale>
                                      <p:cBhvr>
                                        <p:cTn id="99" dur="26">
                                          <p:stCondLst>
                                            <p:cond delay="650"/>
                                          </p:stCondLst>
                                        </p:cTn>
                                        <p:tgtEl>
                                          <p:spTgt spid="2">
                                            <p:graphicEl>
                                              <a:dgm id="{463D7366-2FD0-49F4-A5E1-B9DBEB5EEE5C}"/>
                                            </p:graphicEl>
                                          </p:spTgt>
                                        </p:tgtEl>
                                      </p:cBhvr>
                                      <p:to x="100000" y="60000"/>
                                    </p:animScale>
                                    <p:animScale>
                                      <p:cBhvr>
                                        <p:cTn id="100" dur="166" decel="50000">
                                          <p:stCondLst>
                                            <p:cond delay="676"/>
                                          </p:stCondLst>
                                        </p:cTn>
                                        <p:tgtEl>
                                          <p:spTgt spid="2">
                                            <p:graphicEl>
                                              <a:dgm id="{463D7366-2FD0-49F4-A5E1-B9DBEB5EEE5C}"/>
                                            </p:graphicEl>
                                          </p:spTgt>
                                        </p:tgtEl>
                                      </p:cBhvr>
                                      <p:to x="100000" y="100000"/>
                                    </p:animScale>
                                    <p:animScale>
                                      <p:cBhvr>
                                        <p:cTn id="101" dur="26">
                                          <p:stCondLst>
                                            <p:cond delay="1312"/>
                                          </p:stCondLst>
                                        </p:cTn>
                                        <p:tgtEl>
                                          <p:spTgt spid="2">
                                            <p:graphicEl>
                                              <a:dgm id="{463D7366-2FD0-49F4-A5E1-B9DBEB5EEE5C}"/>
                                            </p:graphicEl>
                                          </p:spTgt>
                                        </p:tgtEl>
                                      </p:cBhvr>
                                      <p:to x="100000" y="80000"/>
                                    </p:animScale>
                                    <p:animScale>
                                      <p:cBhvr>
                                        <p:cTn id="102" dur="166" decel="50000">
                                          <p:stCondLst>
                                            <p:cond delay="1338"/>
                                          </p:stCondLst>
                                        </p:cTn>
                                        <p:tgtEl>
                                          <p:spTgt spid="2">
                                            <p:graphicEl>
                                              <a:dgm id="{463D7366-2FD0-49F4-A5E1-B9DBEB5EEE5C}"/>
                                            </p:graphicEl>
                                          </p:spTgt>
                                        </p:tgtEl>
                                      </p:cBhvr>
                                      <p:to x="100000" y="100000"/>
                                    </p:animScale>
                                    <p:animScale>
                                      <p:cBhvr>
                                        <p:cTn id="103" dur="26">
                                          <p:stCondLst>
                                            <p:cond delay="1642"/>
                                          </p:stCondLst>
                                        </p:cTn>
                                        <p:tgtEl>
                                          <p:spTgt spid="2">
                                            <p:graphicEl>
                                              <a:dgm id="{463D7366-2FD0-49F4-A5E1-B9DBEB5EEE5C}"/>
                                            </p:graphicEl>
                                          </p:spTgt>
                                        </p:tgtEl>
                                      </p:cBhvr>
                                      <p:to x="100000" y="90000"/>
                                    </p:animScale>
                                    <p:animScale>
                                      <p:cBhvr>
                                        <p:cTn id="104" dur="166" decel="50000">
                                          <p:stCondLst>
                                            <p:cond delay="1668"/>
                                          </p:stCondLst>
                                        </p:cTn>
                                        <p:tgtEl>
                                          <p:spTgt spid="2">
                                            <p:graphicEl>
                                              <a:dgm id="{463D7366-2FD0-49F4-A5E1-B9DBEB5EEE5C}"/>
                                            </p:graphicEl>
                                          </p:spTgt>
                                        </p:tgtEl>
                                      </p:cBhvr>
                                      <p:to x="100000" y="100000"/>
                                    </p:animScale>
                                    <p:animScale>
                                      <p:cBhvr>
                                        <p:cTn id="105" dur="26">
                                          <p:stCondLst>
                                            <p:cond delay="1808"/>
                                          </p:stCondLst>
                                        </p:cTn>
                                        <p:tgtEl>
                                          <p:spTgt spid="2">
                                            <p:graphicEl>
                                              <a:dgm id="{463D7366-2FD0-49F4-A5E1-B9DBEB5EEE5C}"/>
                                            </p:graphicEl>
                                          </p:spTgt>
                                        </p:tgtEl>
                                      </p:cBhvr>
                                      <p:to x="100000" y="95000"/>
                                    </p:animScale>
                                    <p:animScale>
                                      <p:cBhvr>
                                        <p:cTn id="106" dur="166" decel="50000">
                                          <p:stCondLst>
                                            <p:cond delay="1834"/>
                                          </p:stCondLst>
                                        </p:cTn>
                                        <p:tgtEl>
                                          <p:spTgt spid="2">
                                            <p:graphicEl>
                                              <a:dgm id="{463D7366-2FD0-49F4-A5E1-B9DBEB5EEE5C}"/>
                                            </p:graphicEl>
                                          </p:spTgt>
                                        </p:tgtEl>
                                      </p:cBhvr>
                                      <p:to x="100000" y="100000"/>
                                    </p:animScale>
                                  </p:childTnLst>
                                </p:cTn>
                              </p:par>
                              <p:par>
                                <p:cTn id="107" presetID="26" presetClass="entr" presetSubtype="0" fill="hold" grpId="0" nodeType="withEffect">
                                  <p:stCondLst>
                                    <p:cond delay="0"/>
                                  </p:stCondLst>
                                  <p:childTnLst>
                                    <p:set>
                                      <p:cBhvr>
                                        <p:cTn id="108" dur="1" fill="hold">
                                          <p:stCondLst>
                                            <p:cond delay="0"/>
                                          </p:stCondLst>
                                        </p:cTn>
                                        <p:tgtEl>
                                          <p:spTgt spid="2">
                                            <p:graphicEl>
                                              <a:dgm id="{56DDABF0-11A4-4088-AD4B-0D103E375067}"/>
                                            </p:graphicEl>
                                          </p:spTgt>
                                        </p:tgtEl>
                                        <p:attrNameLst>
                                          <p:attrName>style.visibility</p:attrName>
                                        </p:attrNameLst>
                                      </p:cBhvr>
                                      <p:to>
                                        <p:strVal val="visible"/>
                                      </p:to>
                                    </p:set>
                                    <p:animEffect transition="in" filter="wipe(down)">
                                      <p:cBhvr>
                                        <p:cTn id="109" dur="580">
                                          <p:stCondLst>
                                            <p:cond delay="0"/>
                                          </p:stCondLst>
                                        </p:cTn>
                                        <p:tgtEl>
                                          <p:spTgt spid="2">
                                            <p:graphicEl>
                                              <a:dgm id="{56DDABF0-11A4-4088-AD4B-0D103E375067}"/>
                                            </p:graphicEl>
                                          </p:spTgt>
                                        </p:tgtEl>
                                      </p:cBhvr>
                                    </p:animEffect>
                                    <p:anim calcmode="lin" valueType="num">
                                      <p:cBhvr>
                                        <p:cTn id="110" dur="1822" tmFilter="0,0; 0.14,0.36; 0.43,0.73; 0.71,0.91; 1.0,1.0">
                                          <p:stCondLst>
                                            <p:cond delay="0"/>
                                          </p:stCondLst>
                                        </p:cTn>
                                        <p:tgtEl>
                                          <p:spTgt spid="2">
                                            <p:graphicEl>
                                              <a:dgm id="{56DDABF0-11A4-4088-AD4B-0D103E375067}"/>
                                            </p:graphicEl>
                                          </p:spTgt>
                                        </p:tgtEl>
                                        <p:attrNameLst>
                                          <p:attrName>ppt_x</p:attrName>
                                        </p:attrNameLst>
                                      </p:cBhvr>
                                      <p:tavLst>
                                        <p:tav tm="0">
                                          <p:val>
                                            <p:strVal val="#ppt_x-0.25"/>
                                          </p:val>
                                        </p:tav>
                                        <p:tav tm="100000">
                                          <p:val>
                                            <p:strVal val="#ppt_x"/>
                                          </p:val>
                                        </p:tav>
                                      </p:tavLst>
                                    </p:anim>
                                    <p:anim calcmode="lin" valueType="num">
                                      <p:cBhvr>
                                        <p:cTn id="111" dur="664" tmFilter="0.0,0.0; 0.25,0.07; 0.50,0.2; 0.75,0.467; 1.0,1.0">
                                          <p:stCondLst>
                                            <p:cond delay="0"/>
                                          </p:stCondLst>
                                        </p:cTn>
                                        <p:tgtEl>
                                          <p:spTgt spid="2">
                                            <p:graphicEl>
                                              <a:dgm id="{56DDABF0-11A4-4088-AD4B-0D103E375067}"/>
                                            </p:graphicEl>
                                          </p:spTgt>
                                        </p:tgtEl>
                                        <p:attrNameLst>
                                          <p:attrName>ppt_y</p:attrName>
                                        </p:attrNameLst>
                                      </p:cBhvr>
                                      <p:tavLst>
                                        <p:tav tm="0" fmla="#ppt_y-sin(pi*$)/3">
                                          <p:val>
                                            <p:fltVal val="0.5"/>
                                          </p:val>
                                        </p:tav>
                                        <p:tav tm="100000">
                                          <p:val>
                                            <p:fltVal val="1"/>
                                          </p:val>
                                        </p:tav>
                                      </p:tavLst>
                                    </p:anim>
                                    <p:anim calcmode="lin" valueType="num">
                                      <p:cBhvr>
                                        <p:cTn id="112" dur="664" tmFilter="0, 0; 0.125,0.2665; 0.25,0.4; 0.375,0.465; 0.5,0.5;  0.625,0.535; 0.75,0.6; 0.875,0.7335; 1,1">
                                          <p:stCondLst>
                                            <p:cond delay="664"/>
                                          </p:stCondLst>
                                        </p:cTn>
                                        <p:tgtEl>
                                          <p:spTgt spid="2">
                                            <p:graphicEl>
                                              <a:dgm id="{56DDABF0-11A4-4088-AD4B-0D103E375067}"/>
                                            </p:graphicEl>
                                          </p:spTgt>
                                        </p:tgtEl>
                                        <p:attrNameLst>
                                          <p:attrName>ppt_y</p:attrName>
                                        </p:attrNameLst>
                                      </p:cBhvr>
                                      <p:tavLst>
                                        <p:tav tm="0" fmla="#ppt_y-sin(pi*$)/9">
                                          <p:val>
                                            <p:fltVal val="0"/>
                                          </p:val>
                                        </p:tav>
                                        <p:tav tm="100000">
                                          <p:val>
                                            <p:fltVal val="1"/>
                                          </p:val>
                                        </p:tav>
                                      </p:tavLst>
                                    </p:anim>
                                    <p:anim calcmode="lin" valueType="num">
                                      <p:cBhvr>
                                        <p:cTn id="113" dur="332" tmFilter="0, 0; 0.125,0.2665; 0.25,0.4; 0.375,0.465; 0.5,0.5;  0.625,0.535; 0.75,0.6; 0.875,0.7335; 1,1">
                                          <p:stCondLst>
                                            <p:cond delay="1324"/>
                                          </p:stCondLst>
                                        </p:cTn>
                                        <p:tgtEl>
                                          <p:spTgt spid="2">
                                            <p:graphicEl>
                                              <a:dgm id="{56DDABF0-11A4-4088-AD4B-0D103E375067}"/>
                                            </p:graphicEl>
                                          </p:spTgt>
                                        </p:tgtEl>
                                        <p:attrNameLst>
                                          <p:attrName>ppt_y</p:attrName>
                                        </p:attrNameLst>
                                      </p:cBhvr>
                                      <p:tavLst>
                                        <p:tav tm="0" fmla="#ppt_y-sin(pi*$)/27">
                                          <p:val>
                                            <p:fltVal val="0"/>
                                          </p:val>
                                        </p:tav>
                                        <p:tav tm="100000">
                                          <p:val>
                                            <p:fltVal val="1"/>
                                          </p:val>
                                        </p:tav>
                                      </p:tavLst>
                                    </p:anim>
                                    <p:anim calcmode="lin" valueType="num">
                                      <p:cBhvr>
                                        <p:cTn id="114" dur="164" tmFilter="0, 0; 0.125,0.2665; 0.25,0.4; 0.375,0.465; 0.5,0.5;  0.625,0.535; 0.75,0.6; 0.875,0.7335; 1,1">
                                          <p:stCondLst>
                                            <p:cond delay="1656"/>
                                          </p:stCondLst>
                                        </p:cTn>
                                        <p:tgtEl>
                                          <p:spTgt spid="2">
                                            <p:graphicEl>
                                              <a:dgm id="{56DDABF0-11A4-4088-AD4B-0D103E375067}"/>
                                            </p:graphicEl>
                                          </p:spTgt>
                                        </p:tgtEl>
                                        <p:attrNameLst>
                                          <p:attrName>ppt_y</p:attrName>
                                        </p:attrNameLst>
                                      </p:cBhvr>
                                      <p:tavLst>
                                        <p:tav tm="0" fmla="#ppt_y-sin(pi*$)/81">
                                          <p:val>
                                            <p:fltVal val="0"/>
                                          </p:val>
                                        </p:tav>
                                        <p:tav tm="100000">
                                          <p:val>
                                            <p:fltVal val="1"/>
                                          </p:val>
                                        </p:tav>
                                      </p:tavLst>
                                    </p:anim>
                                    <p:animScale>
                                      <p:cBhvr>
                                        <p:cTn id="115" dur="26">
                                          <p:stCondLst>
                                            <p:cond delay="650"/>
                                          </p:stCondLst>
                                        </p:cTn>
                                        <p:tgtEl>
                                          <p:spTgt spid="2">
                                            <p:graphicEl>
                                              <a:dgm id="{56DDABF0-11A4-4088-AD4B-0D103E375067}"/>
                                            </p:graphicEl>
                                          </p:spTgt>
                                        </p:tgtEl>
                                      </p:cBhvr>
                                      <p:to x="100000" y="60000"/>
                                    </p:animScale>
                                    <p:animScale>
                                      <p:cBhvr>
                                        <p:cTn id="116" dur="166" decel="50000">
                                          <p:stCondLst>
                                            <p:cond delay="676"/>
                                          </p:stCondLst>
                                        </p:cTn>
                                        <p:tgtEl>
                                          <p:spTgt spid="2">
                                            <p:graphicEl>
                                              <a:dgm id="{56DDABF0-11A4-4088-AD4B-0D103E375067}"/>
                                            </p:graphicEl>
                                          </p:spTgt>
                                        </p:tgtEl>
                                      </p:cBhvr>
                                      <p:to x="100000" y="100000"/>
                                    </p:animScale>
                                    <p:animScale>
                                      <p:cBhvr>
                                        <p:cTn id="117" dur="26">
                                          <p:stCondLst>
                                            <p:cond delay="1312"/>
                                          </p:stCondLst>
                                        </p:cTn>
                                        <p:tgtEl>
                                          <p:spTgt spid="2">
                                            <p:graphicEl>
                                              <a:dgm id="{56DDABF0-11A4-4088-AD4B-0D103E375067}"/>
                                            </p:graphicEl>
                                          </p:spTgt>
                                        </p:tgtEl>
                                      </p:cBhvr>
                                      <p:to x="100000" y="80000"/>
                                    </p:animScale>
                                    <p:animScale>
                                      <p:cBhvr>
                                        <p:cTn id="118" dur="166" decel="50000">
                                          <p:stCondLst>
                                            <p:cond delay="1338"/>
                                          </p:stCondLst>
                                        </p:cTn>
                                        <p:tgtEl>
                                          <p:spTgt spid="2">
                                            <p:graphicEl>
                                              <a:dgm id="{56DDABF0-11A4-4088-AD4B-0D103E375067}"/>
                                            </p:graphicEl>
                                          </p:spTgt>
                                        </p:tgtEl>
                                      </p:cBhvr>
                                      <p:to x="100000" y="100000"/>
                                    </p:animScale>
                                    <p:animScale>
                                      <p:cBhvr>
                                        <p:cTn id="119" dur="26">
                                          <p:stCondLst>
                                            <p:cond delay="1642"/>
                                          </p:stCondLst>
                                        </p:cTn>
                                        <p:tgtEl>
                                          <p:spTgt spid="2">
                                            <p:graphicEl>
                                              <a:dgm id="{56DDABF0-11A4-4088-AD4B-0D103E375067}"/>
                                            </p:graphicEl>
                                          </p:spTgt>
                                        </p:tgtEl>
                                      </p:cBhvr>
                                      <p:to x="100000" y="90000"/>
                                    </p:animScale>
                                    <p:animScale>
                                      <p:cBhvr>
                                        <p:cTn id="120" dur="166" decel="50000">
                                          <p:stCondLst>
                                            <p:cond delay="1668"/>
                                          </p:stCondLst>
                                        </p:cTn>
                                        <p:tgtEl>
                                          <p:spTgt spid="2">
                                            <p:graphicEl>
                                              <a:dgm id="{56DDABF0-11A4-4088-AD4B-0D103E375067}"/>
                                            </p:graphicEl>
                                          </p:spTgt>
                                        </p:tgtEl>
                                      </p:cBhvr>
                                      <p:to x="100000" y="100000"/>
                                    </p:animScale>
                                    <p:animScale>
                                      <p:cBhvr>
                                        <p:cTn id="121" dur="26">
                                          <p:stCondLst>
                                            <p:cond delay="1808"/>
                                          </p:stCondLst>
                                        </p:cTn>
                                        <p:tgtEl>
                                          <p:spTgt spid="2">
                                            <p:graphicEl>
                                              <a:dgm id="{56DDABF0-11A4-4088-AD4B-0D103E375067}"/>
                                            </p:graphicEl>
                                          </p:spTgt>
                                        </p:tgtEl>
                                      </p:cBhvr>
                                      <p:to x="100000" y="95000"/>
                                    </p:animScale>
                                    <p:animScale>
                                      <p:cBhvr>
                                        <p:cTn id="122" dur="166" decel="50000">
                                          <p:stCondLst>
                                            <p:cond delay="1834"/>
                                          </p:stCondLst>
                                        </p:cTn>
                                        <p:tgtEl>
                                          <p:spTgt spid="2">
                                            <p:graphicEl>
                                              <a:dgm id="{56DDABF0-11A4-4088-AD4B-0D103E375067}"/>
                                            </p:graphic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lvl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zh-TW" altLang="en-US" sz="3200" b="1" dirty="0">
                <a:solidFill>
                  <a:srgbClr val="FF0000"/>
                </a:solidFill>
              </a:rPr>
              <a:t>友便闢</a:t>
            </a:r>
            <a:r>
              <a:rPr lang="zh-TW" altLang="en-US" sz="3200" b="1" dirty="0"/>
              <a:t>、友善柔、友便佞，損矣。 ”</a:t>
            </a:r>
            <a:endParaRPr lang="en-US" sz="3200" b="1" dirty="0"/>
          </a:p>
        </p:txBody>
      </p:sp>
      <p:sp>
        <p:nvSpPr>
          <p:cNvPr id="3" name="Content Placeholder 2"/>
          <p:cNvSpPr>
            <a:spLocks noGrp="1"/>
          </p:cNvSpPr>
          <p:nvPr>
            <p:ph idx="1"/>
          </p:nvPr>
        </p:nvSpPr>
        <p:spPr/>
        <p:txBody>
          <a:bodyPr>
            <a:normAutofit/>
          </a:bodyPr>
          <a:lstStyle/>
          <a:p>
            <a:r>
              <a:rPr lang="en-US" sz="3600" dirty="0" smtClean="0">
                <a:solidFill>
                  <a:srgbClr val="FF0000"/>
                </a:solidFill>
                <a:latin typeface="Microsoft Uighur" panose="02000000000000000000" pitchFamily="2" charset="-78"/>
                <a:cs typeface="Microsoft Uighur" panose="02000000000000000000" pitchFamily="2" charset="-78"/>
              </a:rPr>
              <a:t>Flattering people </a:t>
            </a:r>
            <a:r>
              <a:rPr lang="en-US" sz="3600" dirty="0" smtClean="0">
                <a:solidFill>
                  <a:schemeClr val="tx1"/>
                </a:solidFill>
                <a:latin typeface="Microsoft Uighur" panose="02000000000000000000" pitchFamily="2" charset="-78"/>
                <a:cs typeface="Microsoft Uighur" panose="02000000000000000000" pitchFamily="2" charset="-78"/>
              </a:rPr>
              <a:t>are passive-aggressive people. </a:t>
            </a:r>
          </a:p>
          <a:p>
            <a:r>
              <a:rPr lang="en-US" sz="3600" dirty="0">
                <a:latin typeface="Microsoft Uighur" panose="02000000000000000000" pitchFamily="2" charset="-78"/>
                <a:cs typeface="Microsoft Uighur" panose="02000000000000000000" pitchFamily="2" charset="-78"/>
              </a:rPr>
              <a:t>They always follow what you mean, never make suggestions or </a:t>
            </a:r>
            <a:r>
              <a:rPr lang="en-US" sz="3600" dirty="0" smtClean="0">
                <a:latin typeface="Microsoft Uighur" panose="02000000000000000000" pitchFamily="2" charset="-78"/>
                <a:cs typeface="Microsoft Uighur" panose="02000000000000000000" pitchFamily="2" charset="-78"/>
              </a:rPr>
              <a:t>objections.</a:t>
            </a:r>
          </a:p>
          <a:p>
            <a:r>
              <a:rPr lang="en-US" sz="3600" dirty="0" smtClean="0">
                <a:latin typeface="Microsoft Uighur" panose="02000000000000000000" pitchFamily="2" charset="-78"/>
                <a:cs typeface="Microsoft Uighur" panose="02000000000000000000" pitchFamily="2" charset="-78"/>
              </a:rPr>
              <a:t>They </a:t>
            </a:r>
            <a:r>
              <a:rPr lang="en-US" sz="3600" dirty="0">
                <a:latin typeface="Microsoft Uighur" panose="02000000000000000000" pitchFamily="2" charset="-78"/>
                <a:cs typeface="Microsoft Uighur" panose="02000000000000000000" pitchFamily="2" charset="-78"/>
              </a:rPr>
              <a:t>also always unprincipled praise, it is easy for friends to lose sight of their own shortcomings, even self-inflated, or even </a:t>
            </a:r>
            <a:r>
              <a:rPr lang="en-US" sz="3600" dirty="0" smtClean="0">
                <a:latin typeface="Microsoft Uighur" panose="02000000000000000000" pitchFamily="2" charset="-78"/>
                <a:cs typeface="Microsoft Uighur" panose="02000000000000000000" pitchFamily="2" charset="-78"/>
              </a:rPr>
              <a:t>lost direction.</a:t>
            </a:r>
          </a:p>
          <a:p>
            <a:r>
              <a:rPr lang="en-US" sz="3600" dirty="0" smtClean="0">
                <a:latin typeface="Microsoft Uighur" panose="02000000000000000000" pitchFamily="2" charset="-78"/>
                <a:cs typeface="Microsoft Uighur" panose="02000000000000000000" pitchFamily="2" charset="-78"/>
              </a:rPr>
              <a:t>Such </a:t>
            </a:r>
            <a:r>
              <a:rPr lang="en-US" sz="3600" dirty="0">
                <a:latin typeface="Microsoft Uighur" panose="02000000000000000000" pitchFamily="2" charset="-78"/>
                <a:cs typeface="Microsoft Uighur" panose="02000000000000000000" pitchFamily="2" charset="-78"/>
              </a:rPr>
              <a:t>friends, who say good things to you without hesitation, are not for each other's progress but hope to win your favor by meeting each other. </a:t>
            </a:r>
            <a:endParaRPr lang="en-US" sz="3600" dirty="0" smtClean="0">
              <a:solidFill>
                <a:schemeClr val="tx1"/>
              </a:solidFill>
              <a:latin typeface="Microsoft Uighur" panose="02000000000000000000" pitchFamily="2" charset="-78"/>
              <a:cs typeface="Microsoft Uighur" panose="02000000000000000000" pitchFamily="2" charset="-78"/>
            </a:endParaRPr>
          </a:p>
        </p:txBody>
      </p:sp>
    </p:spTree>
    <p:extLst>
      <p:ext uri="{BB962C8B-B14F-4D97-AF65-F5344CB8AC3E}">
        <p14:creationId xmlns:p14="http://schemas.microsoft.com/office/powerpoint/2010/main" val="4073286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9052" y="703412"/>
            <a:ext cx="8610600" cy="1293028"/>
          </a:xfrm>
        </p:spPr>
        <p:txBody>
          <a:bodyPr>
            <a:normAutofit/>
          </a:bodyPr>
          <a:lstStyle/>
          <a:p>
            <a:r>
              <a:rPr lang="zh-TW" altLang="en-US" sz="3200" b="1" dirty="0"/>
              <a:t>友便闢、</a:t>
            </a:r>
            <a:r>
              <a:rPr lang="zh-TW" altLang="en-US" sz="3200" b="1" dirty="0">
                <a:solidFill>
                  <a:srgbClr val="FF0000"/>
                </a:solidFill>
              </a:rPr>
              <a:t>友善柔</a:t>
            </a:r>
            <a:r>
              <a:rPr lang="zh-TW" altLang="en-US" sz="3200" b="1" dirty="0"/>
              <a:t>、</a:t>
            </a:r>
            <a:r>
              <a:rPr lang="zh-TW" altLang="en-US" sz="3200" b="1" dirty="0" smtClean="0"/>
              <a:t>友便</a:t>
            </a:r>
            <a:r>
              <a:rPr lang="zh-TW" altLang="en-US" sz="3200" b="1" dirty="0"/>
              <a:t>佞，損矣。 ”</a:t>
            </a:r>
            <a:endParaRPr lang="en-US" sz="3200" b="1" dirty="0"/>
          </a:p>
        </p:txBody>
      </p:sp>
      <p:sp>
        <p:nvSpPr>
          <p:cNvPr id="3" name="Content Placeholder 2"/>
          <p:cNvSpPr>
            <a:spLocks noGrp="1"/>
          </p:cNvSpPr>
          <p:nvPr>
            <p:ph idx="1"/>
          </p:nvPr>
        </p:nvSpPr>
        <p:spPr>
          <a:xfrm>
            <a:off x="633548" y="1996440"/>
            <a:ext cx="10820400" cy="4024125"/>
          </a:xfrm>
        </p:spPr>
        <p:txBody>
          <a:bodyPr>
            <a:noAutofit/>
          </a:bodyPr>
          <a:lstStyle/>
          <a:p>
            <a:r>
              <a:rPr lang="en-US" sz="3600" dirty="0">
                <a:solidFill>
                  <a:srgbClr val="FF0000"/>
                </a:solidFill>
                <a:latin typeface="Microsoft Uighur" panose="02000000000000000000" pitchFamily="2" charset="-78"/>
                <a:cs typeface="Microsoft Uighur" panose="02000000000000000000" pitchFamily="2" charset="-78"/>
              </a:rPr>
              <a:t>Scheming people </a:t>
            </a:r>
            <a:r>
              <a:rPr lang="en-US" sz="3600" dirty="0">
                <a:latin typeface="Microsoft Uighur" panose="02000000000000000000" pitchFamily="2" charset="-78"/>
                <a:cs typeface="Microsoft Uighur" panose="02000000000000000000" pitchFamily="2" charset="-78"/>
              </a:rPr>
              <a:t>are an</a:t>
            </a:r>
            <a:r>
              <a:rPr lang="en-US" sz="3600" dirty="0">
                <a:solidFill>
                  <a:srgbClr val="FF0000"/>
                </a:solidFill>
                <a:latin typeface="Microsoft Uighur" panose="02000000000000000000" pitchFamily="2" charset="-78"/>
                <a:cs typeface="Microsoft Uighur" panose="02000000000000000000" pitchFamily="2" charset="-78"/>
              </a:rPr>
              <a:t> </a:t>
            </a:r>
            <a:r>
              <a:rPr lang="en-US" sz="3600" dirty="0">
                <a:latin typeface="Microsoft Uighur" panose="02000000000000000000" pitchFamily="2" charset="-78"/>
                <a:cs typeface="Microsoft Uighur" panose="02000000000000000000" pitchFamily="2" charset="-78"/>
              </a:rPr>
              <a:t>irresponsible person and also a manipulator. </a:t>
            </a:r>
            <a:endParaRPr lang="en-US" sz="3600" dirty="0" smtClean="0">
              <a:latin typeface="Microsoft Uighur" panose="02000000000000000000" pitchFamily="2" charset="-78"/>
              <a:cs typeface="Microsoft Uighur" panose="02000000000000000000" pitchFamily="2" charset="-78"/>
            </a:endParaRPr>
          </a:p>
          <a:p>
            <a:r>
              <a:rPr lang="en-US" sz="3600" dirty="0" smtClean="0">
                <a:latin typeface="Microsoft Uighur" panose="02000000000000000000" pitchFamily="2" charset="-78"/>
                <a:cs typeface="Microsoft Uighur" panose="02000000000000000000" pitchFamily="2" charset="-78"/>
              </a:rPr>
              <a:t>They </a:t>
            </a:r>
            <a:r>
              <a:rPr lang="en-US" sz="3600" dirty="0">
                <a:latin typeface="Microsoft Uighur" panose="02000000000000000000" pitchFamily="2" charset="-78"/>
                <a:cs typeface="Microsoft Uighur" panose="02000000000000000000" pitchFamily="2" charset="-78"/>
              </a:rPr>
              <a:t>would give excuses to avoid any responsibilities and pretend it never happen which gives out a lot of problems to others even themselves</a:t>
            </a:r>
            <a:r>
              <a:rPr lang="en-US" sz="3600" dirty="0" smtClean="0">
                <a:latin typeface="Microsoft Uighur" panose="02000000000000000000" pitchFamily="2" charset="-78"/>
                <a:cs typeface="Microsoft Uighur" panose="02000000000000000000" pitchFamily="2" charset="-78"/>
              </a:rPr>
              <a:t>.</a:t>
            </a:r>
          </a:p>
          <a:p>
            <a:r>
              <a:rPr lang="en-US" sz="3600" dirty="0" smtClean="0">
                <a:latin typeface="Microsoft Uighur" panose="02000000000000000000" pitchFamily="2" charset="-78"/>
                <a:cs typeface="Microsoft Uighur" panose="02000000000000000000" pitchFamily="2" charset="-78"/>
              </a:rPr>
              <a:t>They </a:t>
            </a:r>
            <a:r>
              <a:rPr lang="en-US" sz="3600" dirty="0">
                <a:latin typeface="Microsoft Uighur" panose="02000000000000000000" pitchFamily="2" charset="-78"/>
                <a:cs typeface="Microsoft Uighur" panose="02000000000000000000" pitchFamily="2" charset="-78"/>
              </a:rPr>
              <a:t>lack empathy for others besides themselves. </a:t>
            </a:r>
            <a:endParaRPr lang="en-US" sz="3600" dirty="0" smtClean="0">
              <a:latin typeface="Microsoft Uighur" panose="02000000000000000000" pitchFamily="2" charset="-78"/>
              <a:cs typeface="Microsoft Uighur" panose="02000000000000000000" pitchFamily="2" charset="-78"/>
            </a:endParaRPr>
          </a:p>
          <a:p>
            <a:r>
              <a:rPr lang="en-US" sz="3600" dirty="0" smtClean="0">
                <a:latin typeface="Microsoft Uighur" panose="02000000000000000000" pitchFamily="2" charset="-78"/>
                <a:cs typeface="Microsoft Uighur" panose="02000000000000000000" pitchFamily="2" charset="-78"/>
              </a:rPr>
              <a:t>They </a:t>
            </a:r>
            <a:r>
              <a:rPr lang="en-US" sz="3600" dirty="0">
                <a:latin typeface="Microsoft Uighur" panose="02000000000000000000" pitchFamily="2" charset="-78"/>
                <a:cs typeface="Microsoft Uighur" panose="02000000000000000000" pitchFamily="2" charset="-78"/>
              </a:rPr>
              <a:t>would </a:t>
            </a:r>
            <a:r>
              <a:rPr lang="en-US" altLang="zh-CN" sz="3600" dirty="0" smtClean="0">
                <a:latin typeface="Microsoft Uighur" panose="02000000000000000000" pitchFamily="2" charset="-78"/>
                <a:cs typeface="Microsoft Uighur" panose="02000000000000000000" pitchFamily="2" charset="-78"/>
              </a:rPr>
              <a:t>deceive</a:t>
            </a:r>
            <a:r>
              <a:rPr lang="en-US" sz="3600" dirty="0" smtClean="0">
                <a:latin typeface="Microsoft Uighur" panose="02000000000000000000" pitchFamily="2" charset="-78"/>
                <a:cs typeface="Microsoft Uighur" panose="02000000000000000000" pitchFamily="2" charset="-78"/>
              </a:rPr>
              <a:t> </a:t>
            </a:r>
            <a:r>
              <a:rPr lang="en-US" sz="3600" dirty="0">
                <a:latin typeface="Microsoft Uighur" panose="02000000000000000000" pitchFamily="2" charset="-78"/>
                <a:cs typeface="Microsoft Uighur" panose="02000000000000000000" pitchFamily="2" charset="-78"/>
              </a:rPr>
              <a:t>you unless they need you to get them to their goals by using you. </a:t>
            </a:r>
            <a:endParaRPr lang="en-US" sz="3600" dirty="0" smtClean="0">
              <a:latin typeface="Microsoft Uighur" panose="02000000000000000000" pitchFamily="2" charset="-78"/>
              <a:cs typeface="Microsoft Uighur" panose="02000000000000000000" pitchFamily="2" charset="-78"/>
            </a:endParaRPr>
          </a:p>
          <a:p>
            <a:r>
              <a:rPr lang="en-US" sz="3600" dirty="0" smtClean="0">
                <a:latin typeface="Microsoft Uighur" panose="02000000000000000000" pitchFamily="2" charset="-78"/>
                <a:cs typeface="Microsoft Uighur" panose="02000000000000000000" pitchFamily="2" charset="-78"/>
              </a:rPr>
              <a:t>They </a:t>
            </a:r>
            <a:r>
              <a:rPr lang="en-US" sz="3600" dirty="0">
                <a:latin typeface="Microsoft Uighur" panose="02000000000000000000" pitchFamily="2" charset="-78"/>
                <a:cs typeface="Microsoft Uighur" panose="02000000000000000000" pitchFamily="2" charset="-78"/>
              </a:rPr>
              <a:t>will gossip about you behind your back and when you confront them, they denied and try to cover up with lies.</a:t>
            </a:r>
            <a:br>
              <a:rPr lang="en-US" sz="3600" dirty="0">
                <a:latin typeface="Microsoft Uighur" panose="02000000000000000000" pitchFamily="2" charset="-78"/>
                <a:cs typeface="Microsoft Uighur" panose="02000000000000000000" pitchFamily="2" charset="-78"/>
              </a:rPr>
            </a:br>
            <a:endParaRPr lang="en-US" sz="3600" dirty="0">
              <a:solidFill>
                <a:schemeClr val="tx1"/>
              </a:solidFill>
              <a:latin typeface="Microsoft Uighur" panose="02000000000000000000" pitchFamily="2" charset="-78"/>
              <a:cs typeface="Microsoft Uighur" panose="02000000000000000000" pitchFamily="2" charset="-78"/>
            </a:endParaRPr>
          </a:p>
        </p:txBody>
      </p:sp>
    </p:spTree>
    <p:extLst>
      <p:ext uri="{BB962C8B-B14F-4D97-AF65-F5344CB8AC3E}">
        <p14:creationId xmlns:p14="http://schemas.microsoft.com/office/powerpoint/2010/main" val="1705026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zh-TW" altLang="en-US" sz="3200" b="1" dirty="0"/>
              <a:t>友便闢、友善柔、</a:t>
            </a:r>
            <a:r>
              <a:rPr lang="zh-TW" altLang="en-US" sz="3200" b="1" dirty="0">
                <a:solidFill>
                  <a:srgbClr val="FF0000"/>
                </a:solidFill>
              </a:rPr>
              <a:t>友便佞</a:t>
            </a:r>
            <a:r>
              <a:rPr lang="zh-TW" altLang="en-US" sz="3200" b="1" dirty="0"/>
              <a:t>，損矣。 ”</a:t>
            </a:r>
            <a:endParaRPr lang="en-US" sz="3200" b="1" dirty="0"/>
          </a:p>
        </p:txBody>
      </p:sp>
      <p:sp>
        <p:nvSpPr>
          <p:cNvPr id="3" name="Content Placeholder 2"/>
          <p:cNvSpPr>
            <a:spLocks noGrp="1"/>
          </p:cNvSpPr>
          <p:nvPr>
            <p:ph idx="1"/>
          </p:nvPr>
        </p:nvSpPr>
        <p:spPr/>
        <p:txBody>
          <a:bodyPr>
            <a:noAutofit/>
          </a:bodyPr>
          <a:lstStyle/>
          <a:p>
            <a:r>
              <a:rPr lang="en-US" sz="3600" dirty="0" smtClean="0">
                <a:solidFill>
                  <a:srgbClr val="FF0000"/>
                </a:solidFill>
                <a:latin typeface="Microsoft Uighur" panose="02000000000000000000" pitchFamily="2" charset="-78"/>
                <a:cs typeface="Microsoft Uighur" panose="02000000000000000000" pitchFamily="2" charset="-78"/>
              </a:rPr>
              <a:t>Rhetoric people </a:t>
            </a:r>
            <a:r>
              <a:rPr lang="en-US" sz="3600" dirty="0" smtClean="0">
                <a:latin typeface="Microsoft Uighur" panose="02000000000000000000" pitchFamily="2" charset="-78"/>
                <a:cs typeface="Microsoft Uighur" panose="02000000000000000000" pitchFamily="2" charset="-78"/>
              </a:rPr>
              <a:t>.</a:t>
            </a:r>
          </a:p>
          <a:p>
            <a:r>
              <a:rPr lang="en-US" sz="3600" dirty="0" smtClean="0">
                <a:latin typeface="Microsoft Uighur" panose="02000000000000000000" pitchFamily="2" charset="-78"/>
                <a:cs typeface="Microsoft Uighur" panose="02000000000000000000" pitchFamily="2" charset="-78"/>
              </a:rPr>
              <a:t>They </a:t>
            </a:r>
            <a:r>
              <a:rPr lang="en-US" sz="3600" dirty="0">
                <a:latin typeface="Microsoft Uighur" panose="02000000000000000000" pitchFamily="2" charset="-78"/>
                <a:cs typeface="Microsoft Uighur" panose="02000000000000000000" pitchFamily="2" charset="-78"/>
              </a:rPr>
              <a:t>speak as they are knowledgeable people but </a:t>
            </a:r>
            <a:r>
              <a:rPr lang="en-US" sz="3600" dirty="0" smtClean="0">
                <a:latin typeface="Microsoft Uighur" panose="02000000000000000000" pitchFamily="2" charset="-78"/>
                <a:cs typeface="Microsoft Uighur" panose="02000000000000000000" pitchFamily="2" charset="-78"/>
              </a:rPr>
              <a:t>when </a:t>
            </a:r>
            <a:r>
              <a:rPr lang="en-US" sz="3600" dirty="0">
                <a:latin typeface="Microsoft Uighur" panose="02000000000000000000" pitchFamily="2" charset="-78"/>
                <a:cs typeface="Microsoft Uighur" panose="02000000000000000000" pitchFamily="2" charset="-78"/>
              </a:rPr>
              <a:t>comes </a:t>
            </a:r>
            <a:r>
              <a:rPr lang="en-US" sz="3600" dirty="0" smtClean="0">
                <a:latin typeface="Microsoft Uighur" panose="02000000000000000000" pitchFamily="2" charset="-78"/>
                <a:cs typeface="Microsoft Uighur" panose="02000000000000000000" pitchFamily="2" charset="-78"/>
              </a:rPr>
              <a:t>to action </a:t>
            </a:r>
            <a:r>
              <a:rPr lang="en-US" sz="3600" dirty="0">
                <a:latin typeface="Microsoft Uighur" panose="02000000000000000000" pitchFamily="2" charset="-78"/>
                <a:cs typeface="Microsoft Uighur" panose="02000000000000000000" pitchFamily="2" charset="-78"/>
              </a:rPr>
              <a:t>they are incapable of </a:t>
            </a:r>
            <a:r>
              <a:rPr lang="en-US" sz="3600" dirty="0" smtClean="0">
                <a:latin typeface="Microsoft Uighur" panose="02000000000000000000" pitchFamily="2" charset="-78"/>
                <a:cs typeface="Microsoft Uighur" panose="02000000000000000000" pitchFamily="2" charset="-78"/>
              </a:rPr>
              <a:t>helping.</a:t>
            </a:r>
            <a:endParaRPr lang="en-US" sz="3600" dirty="0">
              <a:latin typeface="Microsoft Uighur" panose="02000000000000000000" pitchFamily="2" charset="-78"/>
              <a:cs typeface="Microsoft Uighur" panose="02000000000000000000" pitchFamily="2" charset="-78"/>
            </a:endParaRPr>
          </a:p>
          <a:p>
            <a:r>
              <a:rPr lang="en-US" sz="3600" dirty="0" smtClean="0">
                <a:latin typeface="Microsoft Uighur" panose="02000000000000000000" pitchFamily="2" charset="-78"/>
                <a:cs typeface="Microsoft Uighur" panose="02000000000000000000" pitchFamily="2" charset="-78"/>
              </a:rPr>
              <a:t>They </a:t>
            </a:r>
            <a:r>
              <a:rPr lang="en-US" sz="3600" dirty="0">
                <a:latin typeface="Microsoft Uighur" panose="02000000000000000000" pitchFamily="2" charset="-78"/>
                <a:cs typeface="Microsoft Uighur" panose="02000000000000000000" pitchFamily="2" charset="-78"/>
              </a:rPr>
              <a:t>are the ones we should watch out for</a:t>
            </a:r>
            <a:r>
              <a:rPr lang="en-US" sz="3600" dirty="0" smtClean="0">
                <a:latin typeface="Microsoft Uighur" panose="02000000000000000000" pitchFamily="2" charset="-78"/>
                <a:cs typeface="Microsoft Uighur" panose="02000000000000000000" pitchFamily="2" charset="-78"/>
              </a:rPr>
              <a:t>.</a:t>
            </a:r>
          </a:p>
          <a:p>
            <a:r>
              <a:rPr lang="en-US" sz="3600" dirty="0">
                <a:latin typeface="Microsoft Uighur" panose="02000000000000000000" pitchFamily="2" charset="-78"/>
                <a:cs typeface="Microsoft Uighur" panose="02000000000000000000" pitchFamily="2" charset="-78"/>
              </a:rPr>
              <a:t> They would use flattering words to manipulate you to get what they want</a:t>
            </a:r>
            <a:r>
              <a:rPr lang="en-US" sz="3600" dirty="0" smtClean="0">
                <a:latin typeface="Microsoft Uighur" panose="02000000000000000000" pitchFamily="2" charset="-78"/>
                <a:cs typeface="Microsoft Uighur" panose="02000000000000000000" pitchFamily="2" charset="-78"/>
              </a:rPr>
              <a:t>.</a:t>
            </a:r>
          </a:p>
          <a:p>
            <a:r>
              <a:rPr lang="en-US" sz="3600" dirty="0">
                <a:latin typeface="Microsoft Uighur" panose="02000000000000000000" pitchFamily="2" charset="-78"/>
                <a:cs typeface="Microsoft Uighur" panose="02000000000000000000" pitchFamily="2" charset="-78"/>
              </a:rPr>
              <a:t>They would use sarcasm to put you down once you trust them deeply to make you their </a:t>
            </a:r>
            <a:r>
              <a:rPr lang="en-US" sz="3600" dirty="0" smtClean="0">
                <a:latin typeface="Microsoft Uighur" panose="02000000000000000000" pitchFamily="2" charset="-78"/>
                <a:cs typeface="Microsoft Uighur" panose="02000000000000000000" pitchFamily="2" charset="-78"/>
              </a:rPr>
              <a:t>puppets.</a:t>
            </a:r>
            <a:endParaRPr lang="en-US" sz="3600" dirty="0">
              <a:latin typeface="Microsoft Uighur" panose="02000000000000000000" pitchFamily="2" charset="-78"/>
              <a:cs typeface="Microsoft Uighur" panose="02000000000000000000" pitchFamily="2" charset="-78"/>
            </a:endParaRPr>
          </a:p>
          <a:p>
            <a:endParaRPr lang="en-US" sz="3600" dirty="0" smtClean="0">
              <a:latin typeface="Microsoft Uighur" panose="02000000000000000000" pitchFamily="2" charset="-78"/>
              <a:cs typeface="Microsoft Uighur" panose="02000000000000000000" pitchFamily="2" charset="-78"/>
            </a:endParaRPr>
          </a:p>
          <a:p>
            <a:endParaRPr lang="en-US" sz="3600" dirty="0">
              <a:latin typeface="Microsoft Uighur" panose="02000000000000000000" pitchFamily="2" charset="-78"/>
              <a:cs typeface="Microsoft Uighur" panose="02000000000000000000" pitchFamily="2" charset="-78"/>
            </a:endParaRPr>
          </a:p>
        </p:txBody>
      </p:sp>
    </p:spTree>
    <p:extLst>
      <p:ext uri="{BB962C8B-B14F-4D97-AF65-F5344CB8AC3E}">
        <p14:creationId xmlns:p14="http://schemas.microsoft.com/office/powerpoint/2010/main" val="3302078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8088" y="901532"/>
            <a:ext cx="8610600" cy="1293028"/>
          </a:xfrm>
        </p:spPr>
        <p:txBody>
          <a:bodyPr>
            <a:normAutofit/>
          </a:bodyPr>
          <a:lstStyle/>
          <a:p>
            <a:pPr algn="l"/>
            <a:r>
              <a:rPr lang="en-US" sz="4800" dirty="0" smtClean="0">
                <a:latin typeface="Microsoft Uighur" panose="02000000000000000000" pitchFamily="2" charset="-78"/>
                <a:cs typeface="Microsoft Uighur" panose="02000000000000000000" pitchFamily="2" charset="-78"/>
              </a:rPr>
              <a:t>Conclusion</a:t>
            </a:r>
            <a:endParaRPr lang="en-US" sz="4800" dirty="0">
              <a:latin typeface="Microsoft Uighur" panose="02000000000000000000" pitchFamily="2" charset="-78"/>
              <a:cs typeface="Microsoft Uighur" panose="02000000000000000000" pitchFamily="2" charset="-78"/>
            </a:endParaRPr>
          </a:p>
        </p:txBody>
      </p:sp>
      <p:sp>
        <p:nvSpPr>
          <p:cNvPr id="3" name="Content Placeholder 2"/>
          <p:cNvSpPr>
            <a:spLocks noGrp="1"/>
          </p:cNvSpPr>
          <p:nvPr>
            <p:ph idx="1"/>
          </p:nvPr>
        </p:nvSpPr>
        <p:spPr/>
        <p:txBody>
          <a:bodyPr>
            <a:normAutofit/>
          </a:bodyPr>
          <a:lstStyle/>
          <a:p>
            <a:r>
              <a:rPr lang="en-US" sz="4000" dirty="0" smtClean="0">
                <a:latin typeface="Microsoft Uighur" panose="02000000000000000000" pitchFamily="2" charset="-78"/>
                <a:cs typeface="Microsoft Uighur" panose="02000000000000000000" pitchFamily="2" charset="-78"/>
              </a:rPr>
              <a:t>Preferable friends, if we take them as an example, we will get learn more from them. Harmful friends, if we take them as an example, our life will be damage. So, </a:t>
            </a:r>
            <a:r>
              <a:rPr lang="en-US" sz="4000" dirty="0">
                <a:latin typeface="Microsoft Uighur" panose="02000000000000000000" pitchFamily="2" charset="-78"/>
                <a:cs typeface="Microsoft Uighur" panose="02000000000000000000" pitchFamily="2" charset="-78"/>
              </a:rPr>
              <a:t>w</a:t>
            </a:r>
            <a:r>
              <a:rPr lang="en-US" sz="4000" dirty="0" smtClean="0">
                <a:latin typeface="Microsoft Uighur" panose="02000000000000000000" pitchFamily="2" charset="-78"/>
                <a:cs typeface="Microsoft Uighur" panose="02000000000000000000" pitchFamily="2" charset="-78"/>
              </a:rPr>
              <a:t>e must keep our eyes open to make sure our friends are preferable or  harmful.</a:t>
            </a:r>
            <a:endParaRPr lang="en-US" sz="4000" dirty="0">
              <a:latin typeface="Microsoft Uighur" panose="02000000000000000000" pitchFamily="2" charset="-78"/>
              <a:cs typeface="Microsoft Uighur" panose="02000000000000000000" pitchFamily="2" charset="-78"/>
            </a:endParaRPr>
          </a:p>
        </p:txBody>
      </p:sp>
    </p:spTree>
    <p:extLst>
      <p:ext uri="{BB962C8B-B14F-4D97-AF65-F5344CB8AC3E}">
        <p14:creationId xmlns:p14="http://schemas.microsoft.com/office/powerpoint/2010/main" val="3278407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US" sz="4800" dirty="0" smtClean="0">
                <a:latin typeface="Microsoft Uighur" panose="02000000000000000000" pitchFamily="2" charset="-78"/>
                <a:cs typeface="Microsoft Uighur" panose="02000000000000000000" pitchFamily="2" charset="-78"/>
              </a:rPr>
              <a:t>References</a:t>
            </a:r>
            <a:endParaRPr lang="en-US" sz="4800" dirty="0">
              <a:latin typeface="Microsoft Uighur" panose="02000000000000000000" pitchFamily="2" charset="-78"/>
              <a:cs typeface="Microsoft Uighur" panose="02000000000000000000" pitchFamily="2" charset="-78"/>
            </a:endParaRPr>
          </a:p>
        </p:txBody>
      </p:sp>
      <p:sp>
        <p:nvSpPr>
          <p:cNvPr id="3" name="Content Placeholder 2"/>
          <p:cNvSpPr>
            <a:spLocks noGrp="1"/>
          </p:cNvSpPr>
          <p:nvPr>
            <p:ph idx="1"/>
          </p:nvPr>
        </p:nvSpPr>
        <p:spPr/>
        <p:txBody>
          <a:bodyPr>
            <a:normAutofit/>
          </a:bodyPr>
          <a:lstStyle/>
          <a:p>
            <a:r>
              <a:rPr lang="en-US" sz="2800" dirty="0" smtClean="0">
                <a:latin typeface="Microsoft Uighur" panose="02000000000000000000" pitchFamily="2" charset="-78"/>
                <a:cs typeface="Microsoft Uighur" panose="02000000000000000000" pitchFamily="2" charset="-78"/>
              </a:rPr>
              <a:t>The Analects </a:t>
            </a:r>
            <a:r>
              <a:rPr lang="zh-CN" altLang="en-US" sz="2800" dirty="0" smtClean="0">
                <a:latin typeface="Microsoft Uighur" panose="02000000000000000000" pitchFamily="2" charset="-78"/>
                <a:cs typeface="Microsoft Uighur" panose="02000000000000000000" pitchFamily="2" charset="-78"/>
              </a:rPr>
              <a:t>季氏第十六</a:t>
            </a:r>
            <a:r>
              <a:rPr lang="en-US" altLang="zh-CN" sz="2800" dirty="0" smtClean="0">
                <a:latin typeface="Microsoft Uighur" panose="02000000000000000000" pitchFamily="2" charset="-78"/>
                <a:cs typeface="Microsoft Uighur" panose="02000000000000000000" pitchFamily="2" charset="-78"/>
              </a:rPr>
              <a:t>book , chapter 4.</a:t>
            </a:r>
          </a:p>
          <a:p>
            <a:r>
              <a:rPr lang="zh-CN" altLang="en-US" sz="2800" dirty="0" smtClean="0">
                <a:latin typeface="Microsoft Uighur" panose="02000000000000000000" pitchFamily="2" charset="-78"/>
                <a:cs typeface="Microsoft Uighur" panose="02000000000000000000" pitchFamily="2" charset="-78"/>
              </a:rPr>
              <a:t>论语 </a:t>
            </a:r>
            <a:r>
              <a:rPr lang="en-US" altLang="zh-CN" sz="2800" dirty="0" smtClean="0">
                <a:latin typeface="Microsoft Uighur" panose="02000000000000000000" pitchFamily="2" charset="-78"/>
                <a:cs typeface="Microsoft Uighur" panose="02000000000000000000" pitchFamily="2" charset="-78"/>
              </a:rPr>
              <a:t>, https</a:t>
            </a:r>
            <a:r>
              <a:rPr lang="en-US" altLang="zh-CN" sz="2800" dirty="0">
                <a:latin typeface="Microsoft Uighur" panose="02000000000000000000" pitchFamily="2" charset="-78"/>
                <a:cs typeface="Microsoft Uighur" panose="02000000000000000000" pitchFamily="2" charset="-78"/>
              </a:rPr>
              <a:t>://</a:t>
            </a:r>
            <a:r>
              <a:rPr lang="en-US" altLang="zh-CN" sz="2800" dirty="0" smtClean="0">
                <a:latin typeface="Microsoft Uighur" panose="02000000000000000000" pitchFamily="2" charset="-78"/>
                <a:cs typeface="Microsoft Uighur" panose="02000000000000000000" pitchFamily="2" charset="-78"/>
              </a:rPr>
              <a:t>lunyu.5000yan.com/16-4.html.</a:t>
            </a:r>
          </a:p>
          <a:p>
            <a:r>
              <a:rPr lang="zh-CN" altLang="en-US" sz="2800" dirty="0" smtClean="0">
                <a:latin typeface="Microsoft Uighur" panose="02000000000000000000" pitchFamily="2" charset="-78"/>
                <a:cs typeface="Microsoft Uighur" panose="02000000000000000000" pitchFamily="2" charset="-78"/>
              </a:rPr>
              <a:t>百度知道 </a:t>
            </a:r>
            <a:r>
              <a:rPr lang="en-US" altLang="zh-CN" sz="2800" dirty="0" smtClean="0">
                <a:latin typeface="Microsoft Uighur" panose="02000000000000000000" pitchFamily="2" charset="-78"/>
                <a:cs typeface="Microsoft Uighur" panose="02000000000000000000" pitchFamily="2" charset="-78"/>
              </a:rPr>
              <a:t>, </a:t>
            </a:r>
            <a:r>
              <a:rPr lang="en-US" sz="2800" dirty="0" smtClean="0">
                <a:latin typeface="Microsoft Uighur" panose="02000000000000000000" pitchFamily="2" charset="-78"/>
                <a:cs typeface="Microsoft Uighur" panose="02000000000000000000" pitchFamily="2" charset="-78"/>
                <a:hlinkClick r:id="rId2"/>
              </a:rPr>
              <a:t>https</a:t>
            </a:r>
            <a:r>
              <a:rPr lang="en-US" sz="2800" dirty="0">
                <a:latin typeface="Microsoft Uighur" panose="02000000000000000000" pitchFamily="2" charset="-78"/>
                <a:cs typeface="Microsoft Uighur" panose="02000000000000000000" pitchFamily="2" charset="-78"/>
                <a:hlinkClick r:id="rId2"/>
              </a:rPr>
              <a:t>://</a:t>
            </a:r>
            <a:r>
              <a:rPr lang="en-US" sz="2800" dirty="0" smtClean="0">
                <a:latin typeface="Microsoft Uighur" panose="02000000000000000000" pitchFamily="2" charset="-78"/>
                <a:cs typeface="Microsoft Uighur" panose="02000000000000000000" pitchFamily="2" charset="-78"/>
                <a:hlinkClick r:id="rId2"/>
              </a:rPr>
              <a:t>zhidao.baidu.com/question/100358917.html</a:t>
            </a:r>
            <a:r>
              <a:rPr lang="en-US" sz="2800" dirty="0" smtClean="0">
                <a:latin typeface="Microsoft Uighur" panose="02000000000000000000" pitchFamily="2" charset="-78"/>
                <a:cs typeface="Microsoft Uighur" panose="02000000000000000000" pitchFamily="2" charset="-78"/>
              </a:rPr>
              <a:t>.</a:t>
            </a:r>
          </a:p>
          <a:p>
            <a:r>
              <a:rPr lang="zh-CN" altLang="en-US" sz="2800" dirty="0" smtClean="0">
                <a:latin typeface="Microsoft Uighur" panose="02000000000000000000" pitchFamily="2" charset="-78"/>
                <a:cs typeface="Microsoft Uighur" panose="02000000000000000000" pitchFamily="2" charset="-78"/>
              </a:rPr>
              <a:t>个人图书馆 </a:t>
            </a:r>
            <a:r>
              <a:rPr lang="en-US" altLang="zh-CN" sz="2800" dirty="0" smtClean="0">
                <a:latin typeface="Microsoft Uighur" panose="02000000000000000000" pitchFamily="2" charset="-78"/>
                <a:cs typeface="Microsoft Uighur" panose="02000000000000000000" pitchFamily="2" charset="-78"/>
              </a:rPr>
              <a:t>, </a:t>
            </a:r>
            <a:r>
              <a:rPr lang="en-US" sz="2800" dirty="0" smtClean="0">
                <a:latin typeface="Microsoft Uighur" panose="02000000000000000000" pitchFamily="2" charset="-78"/>
                <a:cs typeface="Microsoft Uighur" panose="02000000000000000000" pitchFamily="2" charset="-78"/>
                <a:hlinkClick r:id="rId3"/>
              </a:rPr>
              <a:t>http://www.360doc.com/content/12/0605/16/4666759_216192888.shtml</a:t>
            </a:r>
            <a:r>
              <a:rPr lang="en-US" sz="2800" dirty="0" smtClean="0">
                <a:latin typeface="Microsoft Uighur" panose="02000000000000000000" pitchFamily="2" charset="-78"/>
                <a:cs typeface="Microsoft Uighur" panose="02000000000000000000" pitchFamily="2" charset="-78"/>
              </a:rPr>
              <a:t>.</a:t>
            </a:r>
          </a:p>
          <a:p>
            <a:r>
              <a:rPr lang="zh-CN" altLang="en-US" sz="2800" dirty="0">
                <a:latin typeface="Microsoft Uighur" panose="02000000000000000000" pitchFamily="2" charset="-78"/>
                <a:cs typeface="Microsoft Uighur" panose="02000000000000000000" pitchFamily="2" charset="-78"/>
              </a:rPr>
              <a:t>百度知</a:t>
            </a:r>
            <a:r>
              <a:rPr lang="zh-CN" altLang="en-US" sz="2800" dirty="0" smtClean="0">
                <a:latin typeface="Microsoft Uighur" panose="02000000000000000000" pitchFamily="2" charset="-78"/>
                <a:cs typeface="Microsoft Uighur" panose="02000000000000000000" pitchFamily="2" charset="-78"/>
              </a:rPr>
              <a:t>道 </a:t>
            </a:r>
            <a:r>
              <a:rPr lang="en-US" altLang="zh-CN" sz="2800" dirty="0">
                <a:latin typeface="Microsoft Uighur" panose="02000000000000000000" pitchFamily="2" charset="-78"/>
                <a:cs typeface="Microsoft Uighur" panose="02000000000000000000" pitchFamily="2" charset="-78"/>
              </a:rPr>
              <a:t>, </a:t>
            </a:r>
            <a:r>
              <a:rPr lang="en-US" altLang="zh-CN" sz="2800" dirty="0">
                <a:latin typeface="Microsoft Uighur" panose="02000000000000000000" pitchFamily="2" charset="-78"/>
                <a:cs typeface="Microsoft Uighur" panose="02000000000000000000" pitchFamily="2" charset="-78"/>
                <a:hlinkClick r:id="rId4"/>
              </a:rPr>
              <a:t>https://</a:t>
            </a:r>
            <a:r>
              <a:rPr lang="en-US" altLang="zh-CN" sz="2800" dirty="0" smtClean="0">
                <a:latin typeface="Microsoft Uighur" panose="02000000000000000000" pitchFamily="2" charset="-78"/>
                <a:cs typeface="Microsoft Uighur" panose="02000000000000000000" pitchFamily="2" charset="-78"/>
                <a:hlinkClick r:id="rId4"/>
              </a:rPr>
              <a:t>zhidao.baidu.com/question/13389429</a:t>
            </a:r>
            <a:r>
              <a:rPr lang="en-US" altLang="zh-CN" sz="2800" dirty="0" smtClean="0">
                <a:latin typeface="Microsoft Uighur" panose="02000000000000000000" pitchFamily="2" charset="-78"/>
                <a:cs typeface="Microsoft Uighur" panose="02000000000000000000" pitchFamily="2" charset="-78"/>
              </a:rPr>
              <a:t>.</a:t>
            </a:r>
          </a:p>
          <a:p>
            <a:r>
              <a:rPr lang="zh-CN" altLang="en-US" sz="2800" dirty="0">
                <a:latin typeface="Microsoft Uighur" panose="02000000000000000000" pitchFamily="2" charset="-78"/>
                <a:cs typeface="Microsoft Uighur" panose="02000000000000000000" pitchFamily="2" charset="-78"/>
              </a:rPr>
              <a:t>百度知</a:t>
            </a:r>
            <a:r>
              <a:rPr lang="zh-CN" altLang="en-US" sz="2800" dirty="0" smtClean="0">
                <a:latin typeface="Microsoft Uighur" panose="02000000000000000000" pitchFamily="2" charset="-78"/>
                <a:cs typeface="Microsoft Uighur" panose="02000000000000000000" pitchFamily="2" charset="-78"/>
              </a:rPr>
              <a:t>道 </a:t>
            </a:r>
            <a:r>
              <a:rPr lang="en-US" altLang="zh-CN" sz="2800" dirty="0">
                <a:latin typeface="Microsoft Uighur" panose="02000000000000000000" pitchFamily="2" charset="-78"/>
                <a:cs typeface="Microsoft Uighur" panose="02000000000000000000" pitchFamily="2" charset="-78"/>
              </a:rPr>
              <a:t>, </a:t>
            </a:r>
            <a:r>
              <a:rPr lang="en-US" altLang="zh-CN" sz="2800" dirty="0">
                <a:latin typeface="Microsoft Uighur" panose="02000000000000000000" pitchFamily="2" charset="-78"/>
                <a:cs typeface="Microsoft Uighur" panose="02000000000000000000" pitchFamily="2" charset="-78"/>
                <a:hlinkClick r:id="rId5"/>
              </a:rPr>
              <a:t>https://zhidao.baidu.com/question/562479510</a:t>
            </a:r>
            <a:r>
              <a:rPr lang="en-US" altLang="zh-CN" sz="2000" dirty="0" smtClean="0"/>
              <a:t>.</a:t>
            </a:r>
          </a:p>
          <a:p>
            <a:r>
              <a:rPr lang="en-US" altLang="zh-CN" sz="2800" dirty="0" smtClean="0">
                <a:latin typeface="+mn-ea"/>
              </a:rPr>
              <a:t>80</a:t>
            </a:r>
            <a:r>
              <a:rPr lang="zh-CN" altLang="en-US" sz="2800" dirty="0" smtClean="0">
                <a:latin typeface="+mn-ea"/>
              </a:rPr>
              <a:t>后励志网</a:t>
            </a:r>
            <a:r>
              <a:rPr lang="en-US" altLang="zh-CN" sz="2800" dirty="0">
                <a:latin typeface="Microsoft Uighur" panose="02000000000000000000" pitchFamily="2" charset="-78"/>
                <a:cs typeface="Microsoft Uighur" panose="02000000000000000000" pitchFamily="2" charset="-78"/>
              </a:rPr>
              <a:t>, https://</a:t>
            </a:r>
            <a:r>
              <a:rPr lang="en-US" altLang="zh-CN" sz="2800" dirty="0" smtClean="0">
                <a:latin typeface="Microsoft Uighur" panose="02000000000000000000" pitchFamily="2" charset="-78"/>
                <a:cs typeface="Microsoft Uighur" panose="02000000000000000000" pitchFamily="2" charset="-78"/>
              </a:rPr>
              <a:t>www.201980.com/zhupao80/weiren/31037.html.</a:t>
            </a:r>
            <a:endParaRPr lang="en-US" altLang="zh-CN" sz="2800" dirty="0" smtClean="0">
              <a:latin typeface="+mn-ea"/>
            </a:endParaRPr>
          </a:p>
          <a:p>
            <a:endParaRPr lang="en-US" sz="2000" dirty="0"/>
          </a:p>
        </p:txBody>
      </p:sp>
    </p:spTree>
    <p:extLst>
      <p:ext uri="{BB962C8B-B14F-4D97-AF65-F5344CB8AC3E}">
        <p14:creationId xmlns:p14="http://schemas.microsoft.com/office/powerpoint/2010/main" val="63539374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US" sz="4800" dirty="0" smtClean="0">
                <a:latin typeface="Microsoft Uighur" panose="02000000000000000000" pitchFamily="2" charset="-78"/>
                <a:cs typeface="Microsoft Uighur" panose="02000000000000000000" pitchFamily="2" charset="-78"/>
              </a:rPr>
              <a:t>Presentation Speech</a:t>
            </a:r>
            <a:endParaRPr lang="en-US" sz="4800" dirty="0">
              <a:latin typeface="Microsoft Uighur" panose="02000000000000000000" pitchFamily="2" charset="-78"/>
              <a:cs typeface="Microsoft Uighur" panose="02000000000000000000" pitchFamily="2" charset="-78"/>
            </a:endParaRPr>
          </a:p>
        </p:txBody>
      </p:sp>
      <p:sp>
        <p:nvSpPr>
          <p:cNvPr id="3" name="Content Placeholder 2"/>
          <p:cNvSpPr>
            <a:spLocks noGrp="1"/>
          </p:cNvSpPr>
          <p:nvPr>
            <p:ph idx="1"/>
          </p:nvPr>
        </p:nvSpPr>
        <p:spPr/>
        <p:txBody>
          <a:bodyPr>
            <a:normAutofit lnSpcReduction="10000"/>
          </a:bodyPr>
          <a:lstStyle/>
          <a:p>
            <a:r>
              <a:rPr lang="en-US" sz="3600" dirty="0" smtClean="0">
                <a:latin typeface="Microsoft Uighur" panose="02000000000000000000" pitchFamily="2" charset="-78"/>
                <a:cs typeface="Microsoft Uighur" panose="02000000000000000000" pitchFamily="2" charset="-78"/>
              </a:rPr>
              <a:t>Good</a:t>
            </a:r>
            <a:r>
              <a:rPr lang="en-US" dirty="0" smtClean="0">
                <a:latin typeface="Microsoft Uighur" panose="02000000000000000000" pitchFamily="2" charset="-78"/>
                <a:cs typeface="Microsoft Uighur" panose="02000000000000000000" pitchFamily="2" charset="-78"/>
              </a:rPr>
              <a:t> </a:t>
            </a:r>
            <a:r>
              <a:rPr lang="en-US" sz="3600" dirty="0" smtClean="0">
                <a:latin typeface="Microsoft Uighur" panose="02000000000000000000" pitchFamily="2" charset="-78"/>
                <a:cs typeface="Microsoft Uighur" panose="02000000000000000000" pitchFamily="2" charset="-78"/>
              </a:rPr>
              <a:t>afternoon Teacher Jiao, Teacher Li, and Teacher Yap. Today, I want to share my presentation of a book as I read is The Analects is one of the Confucian classics. It is a collection of quotations and essays based on quotations. It mainly records the words and deeds of Confucius and his disciples in the form of quotations and dialogues.</a:t>
            </a:r>
          </a:p>
          <a:p>
            <a:r>
              <a:rPr lang="en-US" sz="3600" dirty="0" smtClean="0">
                <a:latin typeface="Microsoft Uighur" panose="02000000000000000000" pitchFamily="2" charset="-78"/>
                <a:cs typeface="Microsoft Uighur" panose="02000000000000000000" pitchFamily="2" charset="-78"/>
              </a:rPr>
              <a:t>The analects is made from Confucius, Confucius disciples, and re-disciples. Its contents are all records of what Confucius said before he </a:t>
            </a:r>
            <a:r>
              <a:rPr lang="en-US" sz="3600" dirty="0" err="1" smtClean="0">
                <a:latin typeface="Microsoft Uighur" panose="02000000000000000000" pitchFamily="2" charset="-78"/>
                <a:cs typeface="Microsoft Uighur" panose="02000000000000000000" pitchFamily="2" charset="-78"/>
              </a:rPr>
              <a:t>passsed</a:t>
            </a:r>
            <a:r>
              <a:rPr lang="en-US" sz="3600" dirty="0" smtClean="0">
                <a:latin typeface="Microsoft Uighur" panose="02000000000000000000" pitchFamily="2" charset="-78"/>
                <a:cs typeface="Microsoft Uighur" panose="02000000000000000000" pitchFamily="2" charset="-78"/>
              </a:rPr>
              <a:t> away. This book is divided into 20 parts.</a:t>
            </a:r>
            <a:endParaRPr lang="en-US" sz="3600" dirty="0">
              <a:latin typeface="Microsoft Uighur" panose="02000000000000000000" pitchFamily="2" charset="-78"/>
              <a:cs typeface="Microsoft Uighur" panose="02000000000000000000" pitchFamily="2" charset="-78"/>
            </a:endParaRPr>
          </a:p>
        </p:txBody>
      </p:sp>
    </p:spTree>
    <p:extLst>
      <p:ext uri="{BB962C8B-B14F-4D97-AF65-F5344CB8AC3E}">
        <p14:creationId xmlns:p14="http://schemas.microsoft.com/office/powerpoint/2010/main" val="406716899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1611086"/>
            <a:ext cx="10820400" cy="4607599"/>
          </a:xfrm>
        </p:spPr>
        <p:txBody>
          <a:bodyPr>
            <a:normAutofit/>
          </a:bodyPr>
          <a:lstStyle/>
          <a:p>
            <a:r>
              <a:rPr lang="en-US" sz="3600" dirty="0" smtClean="0">
                <a:latin typeface="Microsoft Uighur" panose="02000000000000000000" pitchFamily="2" charset="-78"/>
                <a:cs typeface="Microsoft Uighur" panose="02000000000000000000" pitchFamily="2" charset="-78"/>
              </a:rPr>
              <a:t>Confucius’s name is called Kong </a:t>
            </a:r>
            <a:r>
              <a:rPr lang="en-US" sz="3600" dirty="0" err="1" smtClean="0">
                <a:latin typeface="Microsoft Uighur" panose="02000000000000000000" pitchFamily="2" charset="-78"/>
                <a:cs typeface="Microsoft Uighur" panose="02000000000000000000" pitchFamily="2" charset="-78"/>
              </a:rPr>
              <a:t>Qiu</a:t>
            </a:r>
            <a:r>
              <a:rPr lang="en-US" sz="3600" dirty="0" smtClean="0">
                <a:latin typeface="Microsoft Uighur" panose="02000000000000000000" pitchFamily="2" charset="-78"/>
                <a:cs typeface="Microsoft Uighur" panose="02000000000000000000" pitchFamily="2" charset="-78"/>
              </a:rPr>
              <a:t>, his capping name is called Jonny. He </a:t>
            </a:r>
            <a:r>
              <a:rPr lang="en-US" sz="3600" dirty="0">
                <a:latin typeface="Microsoft Uighur" panose="02000000000000000000" pitchFamily="2" charset="-78"/>
                <a:cs typeface="Microsoft Uighur" panose="02000000000000000000" pitchFamily="2" charset="-78"/>
              </a:rPr>
              <a:t>is </a:t>
            </a:r>
            <a:r>
              <a:rPr lang="en-US" sz="3600" dirty="0" smtClean="0">
                <a:latin typeface="Microsoft Uighur" panose="02000000000000000000" pitchFamily="2" charset="-78"/>
                <a:cs typeface="Microsoft Uighur" panose="02000000000000000000" pitchFamily="2" charset="-78"/>
              </a:rPr>
              <a:t>an ancient </a:t>
            </a:r>
            <a:r>
              <a:rPr lang="en-US" sz="3600" dirty="0">
                <a:latin typeface="Microsoft Uighur" panose="02000000000000000000" pitchFamily="2" charset="-78"/>
                <a:cs typeface="Microsoft Uighur" panose="02000000000000000000" pitchFamily="2" charset="-78"/>
              </a:rPr>
              <a:t>C</a:t>
            </a:r>
            <a:r>
              <a:rPr lang="en-US" sz="3600" dirty="0" smtClean="0">
                <a:latin typeface="Microsoft Uighur" panose="02000000000000000000" pitchFamily="2" charset="-78"/>
                <a:cs typeface="Microsoft Uighur" panose="02000000000000000000" pitchFamily="2" charset="-78"/>
              </a:rPr>
              <a:t>hinese </a:t>
            </a:r>
            <a:r>
              <a:rPr lang="en-US" sz="3600" dirty="0">
                <a:latin typeface="Microsoft Uighur" panose="02000000000000000000" pitchFamily="2" charset="-78"/>
                <a:cs typeface="Microsoft Uighur" panose="02000000000000000000" pitchFamily="2" charset="-78"/>
              </a:rPr>
              <a:t>thinker, politician, </a:t>
            </a:r>
            <a:r>
              <a:rPr lang="en-US" sz="3600" dirty="0" smtClean="0">
                <a:latin typeface="Microsoft Uighur" panose="02000000000000000000" pitchFamily="2" charset="-78"/>
                <a:cs typeface="Microsoft Uighur" panose="02000000000000000000" pitchFamily="2" charset="-78"/>
              </a:rPr>
              <a:t>educator, and founder </a:t>
            </a:r>
            <a:r>
              <a:rPr lang="en-US" sz="3600" dirty="0">
                <a:latin typeface="Microsoft Uighur" panose="02000000000000000000" pitchFamily="2" charset="-78"/>
                <a:cs typeface="Microsoft Uighur" panose="02000000000000000000" pitchFamily="2" charset="-78"/>
              </a:rPr>
              <a:t>of the Confucian </a:t>
            </a:r>
            <a:r>
              <a:rPr lang="en-US" sz="3600" dirty="0" smtClean="0">
                <a:latin typeface="Microsoft Uighur" panose="02000000000000000000" pitchFamily="2" charset="-78"/>
                <a:cs typeface="Microsoft Uighur" panose="02000000000000000000" pitchFamily="2" charset="-78"/>
              </a:rPr>
              <a:t>school</a:t>
            </a:r>
            <a:r>
              <a:rPr lang="en-US" sz="3600" dirty="0">
                <a:latin typeface="Microsoft Uighur" panose="02000000000000000000" pitchFamily="2" charset="-78"/>
                <a:cs typeface="Microsoft Uighur" panose="02000000000000000000" pitchFamily="2" charset="-78"/>
              </a:rPr>
              <a:t>.</a:t>
            </a:r>
            <a:r>
              <a:rPr lang="en-US" sz="3600" dirty="0" smtClean="0">
                <a:latin typeface="Microsoft Uighur" panose="02000000000000000000" pitchFamily="2" charset="-78"/>
                <a:cs typeface="Microsoft Uighur" panose="02000000000000000000" pitchFamily="2" charset="-78"/>
              </a:rPr>
              <a:t> We called him “The </a:t>
            </a:r>
            <a:r>
              <a:rPr lang="en-US" sz="3600" dirty="0">
                <a:latin typeface="Microsoft Uighur" panose="02000000000000000000" pitchFamily="2" charset="-78"/>
                <a:cs typeface="Microsoft Uighur" panose="02000000000000000000" pitchFamily="2" charset="-78"/>
              </a:rPr>
              <a:t>Most Sage Master</a:t>
            </a:r>
            <a:r>
              <a:rPr lang="en-US" sz="3600" dirty="0" smtClean="0">
                <a:latin typeface="Microsoft Uighur" panose="02000000000000000000" pitchFamily="2" charset="-78"/>
                <a:cs typeface="Microsoft Uighur" panose="02000000000000000000" pitchFamily="2" charset="-78"/>
              </a:rPr>
              <a:t>”.</a:t>
            </a:r>
          </a:p>
          <a:p>
            <a:r>
              <a:rPr lang="en-US" sz="3600" dirty="0" smtClean="0">
                <a:latin typeface="Microsoft Uighur" panose="02000000000000000000" pitchFamily="2" charset="-78"/>
                <a:cs typeface="Microsoft Uighur" panose="02000000000000000000" pitchFamily="2" charset="-78"/>
              </a:rPr>
              <a:t>My title of the presentation is ‘how to distinguish between preferable friends and harmful friends. Confucius </a:t>
            </a:r>
            <a:r>
              <a:rPr lang="en-US" sz="3600" dirty="0">
                <a:latin typeface="Microsoft Uighur" panose="02000000000000000000" pitchFamily="2" charset="-78"/>
                <a:cs typeface="Microsoft Uighur" panose="02000000000000000000" pitchFamily="2" charset="-78"/>
              </a:rPr>
              <a:t>said “ There are three types of preferable friends and three types of harmful friends. It is beneficial to make friends with upright people, faithful people, and knowledgeable people. It is harmful to make friends </a:t>
            </a:r>
            <a:r>
              <a:rPr lang="en-US" sz="3600" dirty="0" smtClean="0">
                <a:latin typeface="Microsoft Uighur" panose="02000000000000000000" pitchFamily="2" charset="-78"/>
                <a:cs typeface="Microsoft Uighur" panose="02000000000000000000" pitchFamily="2" charset="-78"/>
              </a:rPr>
              <a:t>with flattering </a:t>
            </a:r>
            <a:r>
              <a:rPr lang="en-US" sz="3600" dirty="0">
                <a:latin typeface="Microsoft Uighur" panose="02000000000000000000" pitchFamily="2" charset="-78"/>
                <a:cs typeface="Microsoft Uighur" panose="02000000000000000000" pitchFamily="2" charset="-78"/>
              </a:rPr>
              <a:t>people, scheming people, and rhetoric people.”</a:t>
            </a:r>
          </a:p>
          <a:p>
            <a:endParaRPr lang="en-US" sz="3600" dirty="0">
              <a:latin typeface="Microsoft Uighur" panose="02000000000000000000" pitchFamily="2" charset="-78"/>
              <a:cs typeface="Microsoft Uighur" panose="02000000000000000000" pitchFamily="2" charset="-78"/>
            </a:endParaRPr>
          </a:p>
          <a:p>
            <a:endParaRPr lang="en-US" sz="3600" dirty="0">
              <a:latin typeface="Microsoft Uighur" panose="02000000000000000000" pitchFamily="2" charset="-78"/>
              <a:cs typeface="Microsoft Uighur" panose="02000000000000000000" pitchFamily="2" charset="-78"/>
            </a:endParaRPr>
          </a:p>
          <a:p>
            <a:endParaRPr lang="en-US" sz="3600" dirty="0">
              <a:latin typeface="Microsoft Uighur" panose="02000000000000000000" pitchFamily="2" charset="-78"/>
              <a:cs typeface="Microsoft Uighur" panose="02000000000000000000" pitchFamily="2" charset="-78"/>
            </a:endParaRPr>
          </a:p>
        </p:txBody>
      </p:sp>
    </p:spTree>
    <p:extLst>
      <p:ext uri="{BB962C8B-B14F-4D97-AF65-F5344CB8AC3E}">
        <p14:creationId xmlns:p14="http://schemas.microsoft.com/office/powerpoint/2010/main" val="127581916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1506584"/>
            <a:ext cx="10820400" cy="4712102"/>
          </a:xfrm>
        </p:spPr>
        <p:txBody>
          <a:bodyPr>
            <a:normAutofit/>
          </a:bodyPr>
          <a:lstStyle/>
          <a:p>
            <a:r>
              <a:rPr lang="zh-CN" altLang="en-US" sz="3600" dirty="0" smtClean="0">
                <a:latin typeface="PMingLiU-ExtB" panose="02020500000000000000" pitchFamily="18" charset="-120"/>
                <a:ea typeface="PMingLiU-ExtB" panose="02020500000000000000" pitchFamily="18" charset="-120"/>
                <a:cs typeface="Microsoft Uighur" panose="02000000000000000000" pitchFamily="2" charset="-78"/>
              </a:rPr>
              <a:t>益者</a:t>
            </a:r>
            <a:r>
              <a:rPr lang="zh-CN" altLang="en-US" sz="3600" dirty="0" smtClean="0">
                <a:latin typeface="PMingLiU" panose="02020500000000000000" pitchFamily="18" charset="-120"/>
                <a:ea typeface="PMingLiU" panose="02020500000000000000" pitchFamily="18" charset="-120"/>
                <a:cs typeface="Microsoft Uighur" panose="02000000000000000000" pitchFamily="2" charset="-78"/>
              </a:rPr>
              <a:t> </a:t>
            </a:r>
            <a:r>
              <a:rPr lang="en-US" altLang="zh-CN" sz="3600" dirty="0">
                <a:latin typeface="Microsoft Uighur" panose="02000000000000000000" pitchFamily="2" charset="-78"/>
                <a:ea typeface="PMingLiU" panose="02020500000000000000" pitchFamily="18" charset="-120"/>
                <a:cs typeface="Microsoft Uighur" panose="02000000000000000000" pitchFamily="2" charset="-78"/>
              </a:rPr>
              <a:t>is </a:t>
            </a:r>
            <a:r>
              <a:rPr lang="en-US" altLang="zh-CN" sz="3600" dirty="0" smtClean="0">
                <a:latin typeface="Microsoft Uighur" panose="02000000000000000000" pitchFamily="2" charset="-78"/>
                <a:ea typeface="PMingLiU" panose="02020500000000000000" pitchFamily="18" charset="-120"/>
                <a:cs typeface="Microsoft Uighur" panose="02000000000000000000" pitchFamily="2" charset="-78"/>
              </a:rPr>
              <a:t>preferable friends. </a:t>
            </a:r>
            <a:r>
              <a:rPr lang="en-US" altLang="zh-CN" sz="3600" dirty="0" err="1" smtClean="0">
                <a:latin typeface="Microsoft Uighur" panose="02000000000000000000" pitchFamily="2" charset="-78"/>
                <a:ea typeface="PMingLiU" panose="02020500000000000000" pitchFamily="18" charset="-120"/>
                <a:cs typeface="Microsoft Uighur" panose="02000000000000000000" pitchFamily="2" charset="-78"/>
              </a:rPr>
              <a:t>Preferable</a:t>
            </a:r>
            <a:r>
              <a:rPr lang="en-US" altLang="zh-CN" sz="3600" dirty="0" smtClean="0">
                <a:latin typeface="Microsoft Uighur" panose="02000000000000000000" pitchFamily="2" charset="-78"/>
                <a:ea typeface="PMingLiU" panose="02020500000000000000" pitchFamily="18" charset="-120"/>
                <a:cs typeface="Microsoft Uighur" panose="02000000000000000000" pitchFamily="2" charset="-78"/>
              </a:rPr>
              <a:t> </a:t>
            </a:r>
            <a:r>
              <a:rPr lang="en-US" altLang="zh-CN" sz="3600" dirty="0">
                <a:latin typeface="Microsoft Uighur" panose="02000000000000000000" pitchFamily="2" charset="-78"/>
                <a:ea typeface="PMingLiU" panose="02020500000000000000" pitchFamily="18" charset="-120"/>
                <a:cs typeface="Microsoft Uighur" panose="02000000000000000000" pitchFamily="2" charset="-78"/>
              </a:rPr>
              <a:t>friends are a book, they can open up your whole world, which is what we often say ‘things of a kind come together; people of a kind fall into the same group’. What kind of person you only need to observe his social circle, from such an external environment, you can see his own inner value orientation</a:t>
            </a:r>
            <a:r>
              <a:rPr lang="en-US" altLang="zh-CN" sz="3600" dirty="0" smtClean="0">
                <a:latin typeface="Microsoft Uighur" panose="02000000000000000000" pitchFamily="2" charset="-78"/>
                <a:ea typeface="PMingLiU" panose="02020500000000000000" pitchFamily="18" charset="-120"/>
                <a:cs typeface="Microsoft Uighur" panose="02000000000000000000" pitchFamily="2" charset="-78"/>
              </a:rPr>
              <a:t>.</a:t>
            </a:r>
          </a:p>
          <a:p>
            <a:r>
              <a:rPr lang="zh-CN" altLang="en-US" sz="3600" dirty="0">
                <a:latin typeface="PMingLiU-ExtB" panose="02020500000000000000" pitchFamily="18" charset="-120"/>
                <a:ea typeface="PMingLiU-ExtB" panose="02020500000000000000" pitchFamily="18" charset="-120"/>
                <a:cs typeface="Microsoft Uighur" panose="02000000000000000000" pitchFamily="2" charset="-78"/>
              </a:rPr>
              <a:t>損者 </a:t>
            </a:r>
            <a:r>
              <a:rPr lang="en-US" altLang="zh-CN" sz="3600" dirty="0" smtClean="0">
                <a:latin typeface="Microsoft Uighur" panose="02000000000000000000" pitchFamily="2" charset="-78"/>
                <a:ea typeface="PMingLiU-ExtB" panose="02020500000000000000" pitchFamily="18" charset="-120"/>
                <a:cs typeface="Microsoft Uighur" panose="02000000000000000000" pitchFamily="2" charset="-78"/>
              </a:rPr>
              <a:t>is harmful friends</a:t>
            </a:r>
            <a:r>
              <a:rPr lang="en-US" altLang="zh-CN" sz="3600" dirty="0">
                <a:latin typeface="Microsoft Uighur" panose="02000000000000000000" pitchFamily="2" charset="-78"/>
                <a:ea typeface="PMingLiU-ExtB" panose="02020500000000000000" pitchFamily="18" charset="-120"/>
                <a:cs typeface="Microsoft Uighur" panose="02000000000000000000" pitchFamily="2" charset="-78"/>
              </a:rPr>
              <a:t>. Harmful friends are taking advantage of your trust to hurt you. They will influence others to become worse and worse and ruined their lives. For example, they will encourage you to skip school together, fight with others, or carry you to a bad place to having wine, cigarettes, and taking drugs.</a:t>
            </a:r>
          </a:p>
          <a:p>
            <a:endParaRPr lang="en-US" altLang="zh-CN" sz="3600" dirty="0">
              <a:latin typeface="Microsoft Uighur" panose="02000000000000000000" pitchFamily="2" charset="-78"/>
              <a:ea typeface="PMingLiU-ExtB" panose="02020500000000000000" pitchFamily="18" charset="-120"/>
              <a:cs typeface="Microsoft Uighur" panose="02000000000000000000" pitchFamily="2" charset="-78"/>
            </a:endParaRPr>
          </a:p>
          <a:p>
            <a:endParaRPr lang="en-US" sz="3600" dirty="0">
              <a:latin typeface="Microsoft Uighur" panose="02000000000000000000" pitchFamily="2" charset="-78"/>
              <a:ea typeface="PMingLiU" panose="02020500000000000000" pitchFamily="18" charset="-120"/>
              <a:cs typeface="Microsoft Uighur" panose="02000000000000000000" pitchFamily="2" charset="-78"/>
            </a:endParaRPr>
          </a:p>
        </p:txBody>
      </p:sp>
    </p:spTree>
    <p:extLst>
      <p:ext uri="{BB962C8B-B14F-4D97-AF65-F5344CB8AC3E}">
        <p14:creationId xmlns:p14="http://schemas.microsoft.com/office/powerpoint/2010/main" val="57762781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1724298"/>
            <a:ext cx="10820400" cy="4494388"/>
          </a:xfrm>
        </p:spPr>
        <p:txBody>
          <a:bodyPr>
            <a:normAutofit/>
          </a:bodyPr>
          <a:lstStyle/>
          <a:p>
            <a:r>
              <a:rPr lang="en-US" sz="3600" dirty="0" smtClean="0">
                <a:latin typeface="Microsoft Uighur" panose="02000000000000000000" pitchFamily="2" charset="-78"/>
                <a:cs typeface="Microsoft Uighur" panose="02000000000000000000" pitchFamily="2" charset="-78"/>
              </a:rPr>
              <a:t>Preferable friends have three types, it is upright people, faithful people, and knowledgeable people. </a:t>
            </a:r>
            <a:r>
              <a:rPr lang="zh-CN" altLang="en-US" sz="3600" dirty="0" smtClean="0">
                <a:latin typeface="PMingLiU-ExtB" panose="02020500000000000000" pitchFamily="18" charset="-120"/>
                <a:ea typeface="PMingLiU-ExtB" panose="02020500000000000000" pitchFamily="18" charset="-120"/>
                <a:cs typeface="Microsoft Uighur" panose="02000000000000000000" pitchFamily="2" charset="-78"/>
              </a:rPr>
              <a:t>友直 </a:t>
            </a:r>
            <a:r>
              <a:rPr lang="en-US" altLang="zh-CN" sz="3600" dirty="0" smtClean="0">
                <a:latin typeface="Microsoft Uighur" panose="02000000000000000000" pitchFamily="2" charset="-78"/>
                <a:ea typeface="PMingLiU-ExtB" panose="02020500000000000000" pitchFamily="18" charset="-120"/>
                <a:cs typeface="Microsoft Uighur" panose="02000000000000000000" pitchFamily="2" charset="-78"/>
              </a:rPr>
              <a:t>is upright people. Those people are being upright, magnanimous, upright, a person can’t be flattering, have a good personality in this world, this is a kind of good friend. Because their personality can reflect your personality, they can give you courage when you are timid; they can give you decisiveness when you hesitate this is a kind of good friend.</a:t>
            </a:r>
            <a:endParaRPr lang="en-US" sz="3600" dirty="0">
              <a:latin typeface="PMingLiU-ExtB" panose="02020500000000000000" pitchFamily="18" charset="-120"/>
              <a:ea typeface="PMingLiU-ExtB" panose="02020500000000000000" pitchFamily="18" charset="-120"/>
              <a:cs typeface="Microsoft Uighur" panose="02000000000000000000" pitchFamily="2" charset="-78"/>
            </a:endParaRPr>
          </a:p>
        </p:txBody>
      </p:sp>
    </p:spTree>
    <p:extLst>
      <p:ext uri="{BB962C8B-B14F-4D97-AF65-F5344CB8AC3E}">
        <p14:creationId xmlns:p14="http://schemas.microsoft.com/office/powerpoint/2010/main" val="95802466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1741714"/>
            <a:ext cx="10820400" cy="4476971"/>
          </a:xfrm>
        </p:spPr>
        <p:txBody>
          <a:bodyPr>
            <a:normAutofit lnSpcReduction="10000"/>
          </a:bodyPr>
          <a:lstStyle/>
          <a:p>
            <a:r>
              <a:rPr lang="zh-CN" altLang="en-US" sz="3600" dirty="0">
                <a:latin typeface="PMingLiU-ExtB" panose="02020500000000000000" pitchFamily="18" charset="-120"/>
                <a:ea typeface="PMingLiU-ExtB" panose="02020500000000000000" pitchFamily="18" charset="-120"/>
              </a:rPr>
              <a:t>友諒 </a:t>
            </a:r>
            <a:r>
              <a:rPr lang="en-US" altLang="zh-CN" sz="3600" dirty="0" smtClean="0">
                <a:latin typeface="Microsoft Uighur" panose="02000000000000000000" pitchFamily="2" charset="-78"/>
                <a:ea typeface="PMingLiU-ExtB" panose="02020500000000000000" pitchFamily="18" charset="-120"/>
                <a:cs typeface="Microsoft Uighur" panose="02000000000000000000" pitchFamily="2" charset="-78"/>
              </a:rPr>
              <a:t>is faithful people. Those people are tolerant friends. In fact, tolerance is sometimes a virtue, and it is one of the deepest virtue in the world. They will be honest to confront your mistakes to help you to be more aware of yourself. In fact, sometimes what makes us most unbearable is that the person does not get the grievances of others when repenting he gets a touch of tolerance. So there is o good friend, he will add a kind of introspection power to our hearts. Forgiving friends will not make us degenerate or indulge ourselves more but will let us find our own ills and our own shortcomings from the inner tolerance of others. These are the second kind of good friends.</a:t>
            </a:r>
            <a:endParaRPr lang="en-US" sz="3600" dirty="0">
              <a:latin typeface="Microsoft Uighur" panose="02000000000000000000" pitchFamily="2" charset="-78"/>
              <a:ea typeface="PMingLiU-ExtB" panose="02020500000000000000" pitchFamily="18" charset="-120"/>
              <a:cs typeface="Microsoft Uighur" panose="02000000000000000000" pitchFamily="2" charset="-78"/>
            </a:endParaRPr>
          </a:p>
        </p:txBody>
      </p:sp>
    </p:spTree>
    <p:extLst>
      <p:ext uri="{BB962C8B-B14F-4D97-AF65-F5344CB8AC3E}">
        <p14:creationId xmlns:p14="http://schemas.microsoft.com/office/powerpoint/2010/main" val="281738733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1715590"/>
            <a:ext cx="10820400" cy="4503096"/>
          </a:xfrm>
        </p:spPr>
        <p:txBody>
          <a:bodyPr>
            <a:normAutofit/>
          </a:bodyPr>
          <a:lstStyle/>
          <a:p>
            <a:r>
              <a:rPr lang="zh-CN" altLang="en-US" sz="3600" dirty="0">
                <a:latin typeface="PMingLiU-ExtB" panose="02020500000000000000" pitchFamily="18" charset="-120"/>
                <a:ea typeface="PMingLiU-ExtB" panose="02020500000000000000" pitchFamily="18" charset="-120"/>
              </a:rPr>
              <a:t>友多</a:t>
            </a:r>
            <a:r>
              <a:rPr lang="zh-CN" altLang="en-US" sz="3600" dirty="0" smtClean="0">
                <a:latin typeface="PMingLiU-ExtB" panose="02020500000000000000" pitchFamily="18" charset="-120"/>
                <a:ea typeface="PMingLiU-ExtB" panose="02020500000000000000" pitchFamily="18" charset="-120"/>
              </a:rPr>
              <a:t>聞 </a:t>
            </a:r>
            <a:r>
              <a:rPr lang="en-US" altLang="zh-CN" sz="3600" dirty="0" smtClean="0">
                <a:latin typeface="Microsoft Uighur" panose="02000000000000000000" pitchFamily="2" charset="-78"/>
                <a:ea typeface="PMingLiU-ExtB" panose="02020500000000000000" pitchFamily="18" charset="-120"/>
                <a:cs typeface="Microsoft Uighur" panose="02000000000000000000" pitchFamily="2" charset="-78"/>
              </a:rPr>
              <a:t>is knowledgeable people. Knowledgeable people can be good friends of yours. They are well-read people who can help you go through some difficulties you are facing. We even can get a reference system from them. In fact, they like a dictionary. They can help us make better choices.</a:t>
            </a:r>
            <a:endParaRPr lang="en-US" sz="3600" dirty="0">
              <a:latin typeface="Microsoft Uighur" panose="02000000000000000000" pitchFamily="2" charset="-78"/>
              <a:ea typeface="PMingLiU-ExtB" panose="02020500000000000000" pitchFamily="18" charset="-120"/>
              <a:cs typeface="Microsoft Uighur" panose="02000000000000000000" pitchFamily="2" charset="-78"/>
            </a:endParaRPr>
          </a:p>
        </p:txBody>
      </p:sp>
    </p:spTree>
    <p:extLst>
      <p:ext uri="{BB962C8B-B14F-4D97-AF65-F5344CB8AC3E}">
        <p14:creationId xmlns:p14="http://schemas.microsoft.com/office/powerpoint/2010/main" val="344430318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1654630"/>
            <a:ext cx="10820400" cy="4564056"/>
          </a:xfrm>
        </p:spPr>
        <p:txBody>
          <a:bodyPr>
            <a:normAutofit/>
          </a:bodyPr>
          <a:lstStyle/>
          <a:p>
            <a:r>
              <a:rPr lang="en-US" altLang="zh-CN" sz="3600" dirty="0" smtClean="0">
                <a:latin typeface="Microsoft Uighur" panose="02000000000000000000" pitchFamily="2" charset="-78"/>
                <a:cs typeface="Microsoft Uighur" panose="02000000000000000000" pitchFamily="2" charset="-78"/>
              </a:rPr>
              <a:t>Harmful friends have three types, it is flattering people, scheming people, and rhetoric people.</a:t>
            </a:r>
            <a:r>
              <a:rPr lang="zh-CN" altLang="en-US" sz="3600" dirty="0" smtClean="0">
                <a:latin typeface="PMingLiU-ExtB" panose="02020500000000000000" pitchFamily="18" charset="-120"/>
                <a:cs typeface="Microsoft Uighur" panose="02000000000000000000" pitchFamily="2" charset="-78"/>
              </a:rPr>
              <a:t>友</a:t>
            </a:r>
            <a:r>
              <a:rPr lang="zh-CN" altLang="en-US" sz="3600" dirty="0">
                <a:latin typeface="PMingLiU-ExtB" panose="02020500000000000000" pitchFamily="18" charset="-120"/>
                <a:cs typeface="Microsoft Uighur" panose="02000000000000000000" pitchFamily="2" charset="-78"/>
              </a:rPr>
              <a:t>便</a:t>
            </a:r>
            <a:r>
              <a:rPr lang="zh-CN" altLang="en-US" sz="3600" dirty="0" smtClean="0">
                <a:latin typeface="PMingLiU-ExtB" panose="02020500000000000000" pitchFamily="18" charset="-120"/>
                <a:cs typeface="Microsoft Uighur" panose="02000000000000000000" pitchFamily="2" charset="-78"/>
              </a:rPr>
              <a:t>闢 </a:t>
            </a:r>
            <a:r>
              <a:rPr lang="en-US" altLang="zh-CN" sz="3600" dirty="0" smtClean="0">
                <a:latin typeface="Microsoft Uighur" panose="02000000000000000000" pitchFamily="2" charset="-78"/>
                <a:cs typeface="Microsoft Uighur" panose="02000000000000000000" pitchFamily="2" charset="-78"/>
              </a:rPr>
              <a:t>is flattering people. Flattering people are passive-aggressive people. They always follow what you mean, never make suggestions and objection, they agrees with everything you say as if what you said was what their thought in their heart. Besides, they also always unprincipled praise, it is easy for friends to lose sight of their own shortcoming even self-inflated, or even lost direction. Such friends, who say good things to you without hesitation, are not for each other’s progress but hope to win your favor by meeting each other. They didn't really care about you.</a:t>
            </a:r>
            <a:endParaRPr lang="en-US" sz="3600" dirty="0">
              <a:latin typeface="Microsoft Uighur" panose="02000000000000000000" pitchFamily="2" charset="-78"/>
              <a:ea typeface="PMingLiU-ExtB" panose="02020500000000000000" pitchFamily="18" charset="-120"/>
              <a:cs typeface="Microsoft Uighur" panose="02000000000000000000" pitchFamily="2" charset="-78"/>
            </a:endParaRPr>
          </a:p>
        </p:txBody>
      </p:sp>
    </p:spTree>
    <p:extLst>
      <p:ext uri="{BB962C8B-B14F-4D97-AF65-F5344CB8AC3E}">
        <p14:creationId xmlns:p14="http://schemas.microsoft.com/office/powerpoint/2010/main" val="264713244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1663338"/>
            <a:ext cx="10820400" cy="4555348"/>
          </a:xfrm>
        </p:spPr>
        <p:txBody>
          <a:bodyPr>
            <a:normAutofit/>
          </a:bodyPr>
          <a:lstStyle/>
          <a:p>
            <a:r>
              <a:rPr lang="zh-CN" altLang="en-US" sz="3600" dirty="0">
                <a:latin typeface="PMingLiU-ExtB" panose="02020500000000000000" pitchFamily="18" charset="-120"/>
              </a:rPr>
              <a:t>友善</a:t>
            </a:r>
            <a:r>
              <a:rPr lang="zh-CN" altLang="en-US" sz="3600" dirty="0" smtClean="0">
                <a:latin typeface="PMingLiU-ExtB" panose="02020500000000000000" pitchFamily="18" charset="-120"/>
              </a:rPr>
              <a:t>柔</a:t>
            </a:r>
            <a:r>
              <a:rPr lang="en-US" altLang="zh-CN" sz="3600" dirty="0">
                <a:latin typeface="Microsoft Uighur" panose="02000000000000000000" pitchFamily="2" charset="-78"/>
                <a:cs typeface="Microsoft Uighur" panose="02000000000000000000" pitchFamily="2" charset="-78"/>
              </a:rPr>
              <a:t> </a:t>
            </a:r>
            <a:r>
              <a:rPr lang="en-US" altLang="zh-CN" sz="3600" dirty="0" smtClean="0">
                <a:latin typeface="Microsoft Uighur" panose="02000000000000000000" pitchFamily="2" charset="-78"/>
                <a:cs typeface="Microsoft Uighur" panose="02000000000000000000" pitchFamily="2" charset="-78"/>
              </a:rPr>
              <a:t>is scheming people. Scheming people are an irresponsible person and also a manipulator. They would give excuses to avoid any responsibilities and pretend it never happen which gives out a lot of problems to others even themselves. Moreover, they lack empathy for others besides themselves. They would deceive you unless they need you to get them to their goals by using you. Of  course , someone like them is not good at keeping secrets, they will gossip about you behind your back and when you confront them, they denied and try to cover up with lies.</a:t>
            </a:r>
            <a:endParaRPr lang="en-US" sz="3600" dirty="0">
              <a:latin typeface="PMingLiU-ExtB" panose="02020500000000000000" pitchFamily="18" charset="-120"/>
              <a:ea typeface="PMingLiU-ExtB" panose="02020500000000000000" pitchFamily="18" charset="-120"/>
            </a:endParaRPr>
          </a:p>
        </p:txBody>
      </p:sp>
    </p:spTree>
    <p:extLst>
      <p:ext uri="{BB962C8B-B14F-4D97-AF65-F5344CB8AC3E}">
        <p14:creationId xmlns:p14="http://schemas.microsoft.com/office/powerpoint/2010/main" val="256639852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1706880"/>
            <a:ext cx="10820400" cy="4511805"/>
          </a:xfrm>
        </p:spPr>
        <p:txBody>
          <a:bodyPr>
            <a:normAutofit/>
          </a:bodyPr>
          <a:lstStyle/>
          <a:p>
            <a:r>
              <a:rPr lang="zh-CN" altLang="en-US" sz="3600" dirty="0">
                <a:latin typeface="PMingLiU-ExtB" panose="02020500000000000000" pitchFamily="18" charset="-120"/>
              </a:rPr>
              <a:t>友便</a:t>
            </a:r>
            <a:r>
              <a:rPr lang="zh-CN" altLang="en-US" sz="3600" dirty="0" smtClean="0">
                <a:latin typeface="PMingLiU-ExtB" panose="02020500000000000000" pitchFamily="18" charset="-120"/>
              </a:rPr>
              <a:t>佞 </a:t>
            </a:r>
            <a:r>
              <a:rPr lang="en-US" altLang="zh-CN" sz="3600" dirty="0" smtClean="0">
                <a:latin typeface="Microsoft Uighur" panose="02000000000000000000" pitchFamily="2" charset="-78"/>
                <a:cs typeface="Microsoft Uighur" panose="02000000000000000000" pitchFamily="2" charset="-78"/>
              </a:rPr>
              <a:t>is rhetoric people. </a:t>
            </a:r>
            <a:r>
              <a:rPr lang="en-US" altLang="zh-CN" sz="3600" dirty="0">
                <a:latin typeface="Microsoft Uighur" panose="02000000000000000000" pitchFamily="2" charset="-78"/>
                <a:cs typeface="Microsoft Uighur" panose="02000000000000000000" pitchFamily="2" charset="-78"/>
              </a:rPr>
              <a:t>They speak as they are knowledgeable people but when comes to action they are incapable of </a:t>
            </a:r>
            <a:r>
              <a:rPr lang="en-US" altLang="zh-CN" sz="3600" dirty="0" smtClean="0">
                <a:latin typeface="Microsoft Uighur" panose="02000000000000000000" pitchFamily="2" charset="-78"/>
                <a:cs typeface="Microsoft Uighur" panose="02000000000000000000" pitchFamily="2" charset="-78"/>
              </a:rPr>
              <a:t>helping. They are the ones we should watch out for. They would use flattering words to manipulate you to get they want. Besides, they would use sarcasm to put you down ones you trust them deeply to make you their puppets. You will feel like you are walking on eggshells when you are with them. Therefore, we need to be more self-aware before they blind us from the truth.</a:t>
            </a:r>
          </a:p>
          <a:p>
            <a:endParaRPr lang="en-US" sz="3600" dirty="0">
              <a:latin typeface="PMingLiU-ExtB" panose="02020500000000000000" pitchFamily="18" charset="-120"/>
              <a:ea typeface="PMingLiU-ExtB" panose="02020500000000000000" pitchFamily="18" charset="-120"/>
            </a:endParaRPr>
          </a:p>
        </p:txBody>
      </p:sp>
    </p:spTree>
    <p:extLst>
      <p:ext uri="{BB962C8B-B14F-4D97-AF65-F5344CB8AC3E}">
        <p14:creationId xmlns:p14="http://schemas.microsoft.com/office/powerpoint/2010/main" val="113869014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1645920"/>
            <a:ext cx="10820400" cy="4572765"/>
          </a:xfrm>
        </p:spPr>
        <p:txBody>
          <a:bodyPr>
            <a:normAutofit/>
          </a:bodyPr>
          <a:lstStyle/>
          <a:p>
            <a:r>
              <a:rPr lang="en-US" sz="3600" dirty="0" smtClean="0">
                <a:latin typeface="Microsoft Uighur" panose="02000000000000000000" pitchFamily="2" charset="-78"/>
                <a:cs typeface="Microsoft Uighur" panose="02000000000000000000" pitchFamily="2" charset="-78"/>
              </a:rPr>
              <a:t>My c</a:t>
            </a:r>
            <a:r>
              <a:rPr lang="en-US" sz="3600" dirty="0">
                <a:latin typeface="Microsoft Uighur" panose="02000000000000000000" pitchFamily="2" charset="-78"/>
                <a:cs typeface="Microsoft Uighur" panose="02000000000000000000" pitchFamily="2" charset="-78"/>
              </a:rPr>
              <a:t>onclusion is </a:t>
            </a:r>
            <a:r>
              <a:rPr lang="en-US" sz="3600" dirty="0" smtClean="0">
                <a:latin typeface="Microsoft Uighur" panose="02000000000000000000" pitchFamily="2" charset="-78"/>
                <a:cs typeface="Microsoft Uighur" panose="02000000000000000000" pitchFamily="2" charset="-78"/>
              </a:rPr>
              <a:t>preferable </a:t>
            </a:r>
            <a:r>
              <a:rPr lang="en-US" sz="3600" dirty="0">
                <a:latin typeface="Microsoft Uighur" panose="02000000000000000000" pitchFamily="2" charset="-78"/>
                <a:cs typeface="Microsoft Uighur" panose="02000000000000000000" pitchFamily="2" charset="-78"/>
              </a:rPr>
              <a:t>friends, if we take them as an example, we will get learn more from them. Harmful friends, if we take them as an example, our life will be damage. So, we must keep our eyes open to make sure our friends are preferable or  harmful</a:t>
            </a:r>
            <a:r>
              <a:rPr lang="en-US" sz="3600" dirty="0" smtClean="0">
                <a:latin typeface="Microsoft Uighur" panose="02000000000000000000" pitchFamily="2" charset="-78"/>
                <a:cs typeface="Microsoft Uighur" panose="02000000000000000000" pitchFamily="2" charset="-78"/>
              </a:rPr>
              <a:t>.</a:t>
            </a:r>
          </a:p>
          <a:p>
            <a:r>
              <a:rPr lang="en-US" sz="3600" dirty="0" smtClean="0">
                <a:latin typeface="Microsoft Uighur" panose="02000000000000000000" pitchFamily="2" charset="-78"/>
                <a:cs typeface="Microsoft Uighur" panose="02000000000000000000" pitchFamily="2" charset="-78"/>
              </a:rPr>
              <a:t>These are all my references.</a:t>
            </a:r>
          </a:p>
          <a:p>
            <a:r>
              <a:rPr lang="en-US" sz="3600" dirty="0" smtClean="0">
                <a:latin typeface="Microsoft Uighur" panose="02000000000000000000" pitchFamily="2" charset="-78"/>
                <a:cs typeface="Microsoft Uighur" panose="02000000000000000000" pitchFamily="2" charset="-78"/>
              </a:rPr>
              <a:t>That is the end for my presentation, </a:t>
            </a:r>
            <a:r>
              <a:rPr lang="en-US" sz="3600" smtClean="0">
                <a:latin typeface="Microsoft Uighur" panose="02000000000000000000" pitchFamily="2" charset="-78"/>
                <a:cs typeface="Microsoft Uighur" panose="02000000000000000000" pitchFamily="2" charset="-78"/>
              </a:rPr>
              <a:t>thank you.</a:t>
            </a:r>
            <a:endParaRPr lang="en-US" sz="3600" dirty="0">
              <a:latin typeface="Microsoft Uighur" panose="02000000000000000000" pitchFamily="2" charset="-78"/>
              <a:cs typeface="Microsoft Uighur" panose="02000000000000000000" pitchFamily="2" charset="-78"/>
            </a:endParaRPr>
          </a:p>
          <a:p>
            <a:endParaRPr lang="en-US" sz="3600" dirty="0">
              <a:latin typeface="Microsoft Uighur" panose="02000000000000000000" pitchFamily="2" charset="-78"/>
              <a:cs typeface="Microsoft Uighur" panose="02000000000000000000" pitchFamily="2" charset="-78"/>
            </a:endParaRPr>
          </a:p>
        </p:txBody>
      </p:sp>
    </p:spTree>
    <p:extLst>
      <p:ext uri="{BB962C8B-B14F-4D97-AF65-F5344CB8AC3E}">
        <p14:creationId xmlns:p14="http://schemas.microsoft.com/office/powerpoint/2010/main" val="1738821709"/>
      </p:ext>
    </p:extLst>
  </p:cSld>
  <p:clrMapOvr>
    <a:masterClrMapping/>
  </p:clrMapOvr>
  <p:timing>
    <p:tnLst>
      <p:par>
        <p:cTn id="1" dur="indefinite" restart="never" nodeType="tmRoot"/>
      </p:par>
    </p:tnLst>
  </p:timing>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docProps/app.xml><?xml version="1.0" encoding="utf-8"?>
<Properties xmlns="http://schemas.openxmlformats.org/officeDocument/2006/extended-properties" xmlns:vt="http://schemas.openxmlformats.org/officeDocument/2006/docPropsVTypes">
  <Template>TM04033937[[fn=Vapor Trail]]</Template>
  <TotalTime>1271</TotalTime>
  <Words>1904</Words>
  <Application>Microsoft Office PowerPoint</Application>
  <PresentationFormat>Widescreen</PresentationFormat>
  <Paragraphs>82</Paragraphs>
  <Slides>25</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25</vt:i4>
      </vt:variant>
    </vt:vector>
  </HeadingPairs>
  <TitlesOfParts>
    <vt:vector size="33" baseType="lpstr">
      <vt:lpstr>PMingLiU</vt:lpstr>
      <vt:lpstr>PMingLiU</vt:lpstr>
      <vt:lpstr>PMingLiU-ExtB</vt:lpstr>
      <vt:lpstr>宋体</vt:lpstr>
      <vt:lpstr>Arial</vt:lpstr>
      <vt:lpstr>Century Gothic</vt:lpstr>
      <vt:lpstr>Microsoft Uighur</vt:lpstr>
      <vt:lpstr>Vapor Trail</vt:lpstr>
      <vt:lpstr>The Analects</vt:lpstr>
      <vt:lpstr>Confucius</vt:lpstr>
      <vt:lpstr>孔子曰：“益者三友，損者三友。友直、友諒、友多聞，益矣；友便闢、友善柔、友便佞，損矣。”</vt:lpstr>
      <vt:lpstr>“益者三友，損者三友。</vt:lpstr>
      <vt:lpstr>“益者三友，損者三友。</vt:lpstr>
      <vt:lpstr>PowerPoint Presentation</vt:lpstr>
      <vt:lpstr>友直、友諒、友多聞，益矣；</vt:lpstr>
      <vt:lpstr>友直、友諒、友多聞，益矣；</vt:lpstr>
      <vt:lpstr>友直、友諒、友多聞，益矣；</vt:lpstr>
      <vt:lpstr>PowerPoint Presentation</vt:lpstr>
      <vt:lpstr>友便闢、友善柔、友便佞，損矣。 ”</vt:lpstr>
      <vt:lpstr>友便闢、友善柔、友便佞，損矣。 ”</vt:lpstr>
      <vt:lpstr>友便闢、友善柔、友便佞，損矣。 ”</vt:lpstr>
      <vt:lpstr>Conclusion</vt:lpstr>
      <vt:lpstr>References</vt:lpstr>
      <vt:lpstr>Presentation Speech</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Analects</dc:title>
  <dc:creator>User</dc:creator>
  <cp:lastModifiedBy>User</cp:lastModifiedBy>
  <cp:revision>120</cp:revision>
  <dcterms:created xsi:type="dcterms:W3CDTF">2020-12-20T05:50:07Z</dcterms:created>
  <dcterms:modified xsi:type="dcterms:W3CDTF">2021-01-17T06:49:02Z</dcterms:modified>
</cp:coreProperties>
</file>