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75" r:id="rId2"/>
    <p:sldId id="285" r:id="rId3"/>
    <p:sldId id="261" r:id="rId4"/>
    <p:sldId id="277" r:id="rId5"/>
    <p:sldId id="262" r:id="rId6"/>
    <p:sldId id="263" r:id="rId7"/>
    <p:sldId id="264" r:id="rId8"/>
    <p:sldId id="271" r:id="rId9"/>
    <p:sldId id="265" r:id="rId10"/>
    <p:sldId id="266" r:id="rId11"/>
    <p:sldId id="268" r:id="rId12"/>
    <p:sldId id="267" r:id="rId13"/>
    <p:sldId id="283" r:id="rId14"/>
    <p:sldId id="286" r:id="rId15"/>
    <p:sldId id="274" r:id="rId16"/>
    <p:sldId id="288" r:id="rId17"/>
    <p:sldId id="278" r:id="rId18"/>
    <p:sldId id="279" r:id="rId19"/>
    <p:sldId id="284" r:id="rId20"/>
    <p:sldId id="28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346E7-B957-49DB-AC84-0AE2C22E19EB}" v="44" dt="2021-02-24T23:22:31.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eed rehman" userId="a0dd689b732f2cbd" providerId="LiveId" clId="{3D8346E7-B957-49DB-AC84-0AE2C22E19EB}"/>
    <pc:docChg chg="undo redo custSel addSld delSld modSld">
      <pc:chgData name="naheed rehman" userId="a0dd689b732f2cbd" providerId="LiveId" clId="{3D8346E7-B957-49DB-AC84-0AE2C22E19EB}" dt="2021-02-24T23:27:40.883" v="8626" actId="14100"/>
      <pc:docMkLst>
        <pc:docMk/>
      </pc:docMkLst>
      <pc:sldChg chg="addSp delSp modSp mod">
        <pc:chgData name="naheed rehman" userId="a0dd689b732f2cbd" providerId="LiveId" clId="{3D8346E7-B957-49DB-AC84-0AE2C22E19EB}" dt="2021-02-23T19:31:24.714" v="6165"/>
        <pc:sldMkLst>
          <pc:docMk/>
          <pc:sldMk cId="3034810741" sldId="261"/>
        </pc:sldMkLst>
        <pc:spChg chg="mod">
          <ac:chgData name="naheed rehman" userId="a0dd689b732f2cbd" providerId="LiveId" clId="{3D8346E7-B957-49DB-AC84-0AE2C22E19EB}" dt="2021-02-14T22:41:34.879" v="837" actId="14100"/>
          <ac:spMkLst>
            <pc:docMk/>
            <pc:sldMk cId="3034810741" sldId="261"/>
            <ac:spMk id="2" creationId="{8C505534-C1D8-4F99-AEAC-E7F2C7CCE3D2}"/>
          </ac:spMkLst>
        </pc:spChg>
        <pc:spChg chg="mod">
          <ac:chgData name="naheed rehman" userId="a0dd689b732f2cbd" providerId="LiveId" clId="{3D8346E7-B957-49DB-AC84-0AE2C22E19EB}" dt="2021-02-23T19:31:24.714" v="6165"/>
          <ac:spMkLst>
            <pc:docMk/>
            <pc:sldMk cId="3034810741" sldId="261"/>
            <ac:spMk id="3" creationId="{7C155980-8D4D-44BB-84A2-DCE23912A2EA}"/>
          </ac:spMkLst>
        </pc:spChg>
        <pc:spChg chg="mod">
          <ac:chgData name="naheed rehman" userId="a0dd689b732f2cbd" providerId="LiveId" clId="{3D8346E7-B957-49DB-AC84-0AE2C22E19EB}" dt="2021-02-23T19:31:24.714" v="6165"/>
          <ac:spMkLst>
            <pc:docMk/>
            <pc:sldMk cId="3034810741" sldId="261"/>
            <ac:spMk id="4" creationId="{B59FBE0E-2B7E-4853-ACF9-2214B76A2994}"/>
          </ac:spMkLst>
        </pc:spChg>
        <pc:spChg chg="add del mod">
          <ac:chgData name="naheed rehman" userId="a0dd689b732f2cbd" providerId="LiveId" clId="{3D8346E7-B957-49DB-AC84-0AE2C22E19EB}" dt="2021-02-21T15:31:58.330" v="3706" actId="21"/>
          <ac:spMkLst>
            <pc:docMk/>
            <pc:sldMk cId="3034810741" sldId="261"/>
            <ac:spMk id="7" creationId="{8378C1E2-59C3-4B2C-9F90-0D7E208A3096}"/>
          </ac:spMkLst>
        </pc:spChg>
        <pc:picChg chg="add del mod">
          <ac:chgData name="naheed rehman" userId="a0dd689b732f2cbd" providerId="LiveId" clId="{3D8346E7-B957-49DB-AC84-0AE2C22E19EB}" dt="2021-02-21T15:31:30.783" v="3703" actId="21"/>
          <ac:picMkLst>
            <pc:docMk/>
            <pc:sldMk cId="3034810741" sldId="261"/>
            <ac:picMk id="5" creationId="{EF193A57-F449-43D3-949A-D86BE26CDAE6}"/>
          </ac:picMkLst>
        </pc:picChg>
      </pc:sldChg>
      <pc:sldChg chg="addSp delSp modSp mod">
        <pc:chgData name="naheed rehman" userId="a0dd689b732f2cbd" providerId="LiveId" clId="{3D8346E7-B957-49DB-AC84-0AE2C22E19EB}" dt="2021-02-23T19:16:55.056" v="6031" actId="123"/>
        <pc:sldMkLst>
          <pc:docMk/>
          <pc:sldMk cId="2866440751" sldId="262"/>
        </pc:sldMkLst>
        <pc:spChg chg="mod">
          <ac:chgData name="naheed rehman" userId="a0dd689b732f2cbd" providerId="LiveId" clId="{3D8346E7-B957-49DB-AC84-0AE2C22E19EB}" dt="2021-02-16T22:00:00.767" v="1741" actId="14100"/>
          <ac:spMkLst>
            <pc:docMk/>
            <pc:sldMk cId="2866440751" sldId="262"/>
            <ac:spMk id="2" creationId="{DA356B6F-99FC-4792-BEBC-A3BEBEB46E78}"/>
          </ac:spMkLst>
        </pc:spChg>
        <pc:spChg chg="mod">
          <ac:chgData name="naheed rehman" userId="a0dd689b732f2cbd" providerId="LiveId" clId="{3D8346E7-B957-49DB-AC84-0AE2C22E19EB}" dt="2021-02-23T19:16:55.056" v="6031" actId="123"/>
          <ac:spMkLst>
            <pc:docMk/>
            <pc:sldMk cId="2866440751" sldId="262"/>
            <ac:spMk id="3" creationId="{2C7F807F-7395-4151-8EDD-BD6BC824AD9C}"/>
          </ac:spMkLst>
        </pc:spChg>
        <pc:spChg chg="add del mod">
          <ac:chgData name="naheed rehman" userId="a0dd689b732f2cbd" providerId="LiveId" clId="{3D8346E7-B957-49DB-AC84-0AE2C22E19EB}" dt="2021-02-21T15:31:09.213" v="3700" actId="21"/>
          <ac:spMkLst>
            <pc:docMk/>
            <pc:sldMk cId="2866440751" sldId="262"/>
            <ac:spMk id="7" creationId="{459E7085-30F8-4F5C-BBD9-AF1E0BD48BCF}"/>
          </ac:spMkLst>
        </pc:spChg>
        <pc:picChg chg="add del mod">
          <ac:chgData name="naheed rehman" userId="a0dd689b732f2cbd" providerId="LiveId" clId="{3D8346E7-B957-49DB-AC84-0AE2C22E19EB}" dt="2021-02-21T15:30:52.323" v="3698" actId="21"/>
          <ac:picMkLst>
            <pc:docMk/>
            <pc:sldMk cId="2866440751" sldId="262"/>
            <ac:picMk id="5" creationId="{AC51C200-73B1-4489-9BFE-F40780F8AB57}"/>
          </ac:picMkLst>
        </pc:picChg>
      </pc:sldChg>
      <pc:sldChg chg="addSp delSp modSp mod">
        <pc:chgData name="naheed rehman" userId="a0dd689b732f2cbd" providerId="LiveId" clId="{3D8346E7-B957-49DB-AC84-0AE2C22E19EB}" dt="2021-02-23T19:31:25.465" v="6168" actId="27636"/>
        <pc:sldMkLst>
          <pc:docMk/>
          <pc:sldMk cId="39428290" sldId="263"/>
        </pc:sldMkLst>
        <pc:spChg chg="mod">
          <ac:chgData name="naheed rehman" userId="a0dd689b732f2cbd" providerId="LiveId" clId="{3D8346E7-B957-49DB-AC84-0AE2C22E19EB}" dt="2021-02-23T19:31:24.714" v="6165"/>
          <ac:spMkLst>
            <pc:docMk/>
            <pc:sldMk cId="39428290" sldId="263"/>
            <ac:spMk id="2" creationId="{166B8364-F019-479F-BAE6-E7C8A3936D74}"/>
          </ac:spMkLst>
        </pc:spChg>
        <pc:spChg chg="mod">
          <ac:chgData name="naheed rehman" userId="a0dd689b732f2cbd" providerId="LiveId" clId="{3D8346E7-B957-49DB-AC84-0AE2C22E19EB}" dt="2021-02-23T19:31:25.465" v="6168" actId="27636"/>
          <ac:spMkLst>
            <pc:docMk/>
            <pc:sldMk cId="39428290" sldId="263"/>
            <ac:spMk id="3" creationId="{7512C49B-90A2-4DCD-A858-BEC157DC5971}"/>
          </ac:spMkLst>
        </pc:spChg>
        <pc:spChg chg="add del mod">
          <ac:chgData name="naheed rehman" userId="a0dd689b732f2cbd" providerId="LiveId" clId="{3D8346E7-B957-49DB-AC84-0AE2C22E19EB}" dt="2021-02-21T16:25:39.815" v="4196" actId="21"/>
          <ac:spMkLst>
            <pc:docMk/>
            <pc:sldMk cId="39428290" sldId="263"/>
            <ac:spMk id="9" creationId="{4C812C7F-4259-4183-B809-15E457599E60}"/>
          </ac:spMkLst>
        </pc:spChg>
        <pc:spChg chg="add del mod">
          <ac:chgData name="naheed rehman" userId="a0dd689b732f2cbd" providerId="LiveId" clId="{3D8346E7-B957-49DB-AC84-0AE2C22E19EB}" dt="2021-02-14T22:28:29.280" v="784" actId="767"/>
          <ac:spMkLst>
            <pc:docMk/>
            <pc:sldMk cId="39428290" sldId="263"/>
            <ac:spMk id="10" creationId="{9CC6C4C2-1B15-4F6B-BB6C-B12E840BA3EF}"/>
          </ac:spMkLst>
        </pc:spChg>
        <pc:spChg chg="add del mod">
          <ac:chgData name="naheed rehman" userId="a0dd689b732f2cbd" providerId="LiveId" clId="{3D8346E7-B957-49DB-AC84-0AE2C22E19EB}" dt="2021-02-21T16:20:21.341" v="4142" actId="478"/>
          <ac:spMkLst>
            <pc:docMk/>
            <pc:sldMk cId="39428290" sldId="263"/>
            <ac:spMk id="12" creationId="{5AF50F00-BCA2-457A-A325-EFD0421032E1}"/>
          </ac:spMkLst>
        </pc:spChg>
        <pc:picChg chg="add del mod">
          <ac:chgData name="naheed rehman" userId="a0dd689b732f2cbd" providerId="LiveId" clId="{3D8346E7-B957-49DB-AC84-0AE2C22E19EB}" dt="2021-02-21T16:20:57.861" v="4143" actId="478"/>
          <ac:picMkLst>
            <pc:docMk/>
            <pc:sldMk cId="39428290" sldId="263"/>
            <ac:picMk id="5" creationId="{631EB33B-AFD8-4702-878E-F0227363249B}"/>
          </ac:picMkLst>
        </pc:picChg>
        <pc:picChg chg="add mod">
          <ac:chgData name="naheed rehman" userId="a0dd689b732f2cbd" providerId="LiveId" clId="{3D8346E7-B957-49DB-AC84-0AE2C22E19EB}" dt="2021-02-21T16:21:34.203" v="4146" actId="1076"/>
          <ac:picMkLst>
            <pc:docMk/>
            <pc:sldMk cId="39428290" sldId="263"/>
            <ac:picMk id="6" creationId="{6ABC406A-779B-4F7A-B58B-4E72C419230F}"/>
          </ac:picMkLst>
        </pc:picChg>
        <pc:picChg chg="add del mod">
          <ac:chgData name="naheed rehman" userId="a0dd689b732f2cbd" providerId="LiveId" clId="{3D8346E7-B957-49DB-AC84-0AE2C22E19EB}" dt="2021-02-21T16:25:55.184" v="4197" actId="478"/>
          <ac:picMkLst>
            <pc:docMk/>
            <pc:sldMk cId="39428290" sldId="263"/>
            <ac:picMk id="7" creationId="{872C313A-7E38-4F24-9D8A-1FAF599487A5}"/>
          </ac:picMkLst>
        </pc:picChg>
        <pc:picChg chg="add mod">
          <ac:chgData name="naheed rehman" userId="a0dd689b732f2cbd" providerId="LiveId" clId="{3D8346E7-B957-49DB-AC84-0AE2C22E19EB}" dt="2021-02-21T16:26:18.759" v="4202" actId="1076"/>
          <ac:picMkLst>
            <pc:docMk/>
            <pc:sldMk cId="39428290" sldId="263"/>
            <ac:picMk id="10" creationId="{BF3168BD-B168-4FDF-9C28-AA427CCC5F0F}"/>
          </ac:picMkLst>
        </pc:picChg>
      </pc:sldChg>
      <pc:sldChg chg="addSp delSp modSp mod">
        <pc:chgData name="naheed rehman" userId="a0dd689b732f2cbd" providerId="LiveId" clId="{3D8346E7-B957-49DB-AC84-0AE2C22E19EB}" dt="2021-02-23T19:31:24.714" v="6165"/>
        <pc:sldMkLst>
          <pc:docMk/>
          <pc:sldMk cId="1983461250" sldId="264"/>
        </pc:sldMkLst>
        <pc:spChg chg="mod">
          <ac:chgData name="naheed rehman" userId="a0dd689b732f2cbd" providerId="LiveId" clId="{3D8346E7-B957-49DB-AC84-0AE2C22E19EB}" dt="2021-02-23T19:30:16.508" v="6156" actId="14100"/>
          <ac:spMkLst>
            <pc:docMk/>
            <pc:sldMk cId="1983461250" sldId="264"/>
            <ac:spMk id="2" creationId="{CA846298-F85C-4E7E-8BF1-C9C40E04A7BD}"/>
          </ac:spMkLst>
        </pc:spChg>
        <pc:spChg chg="mod">
          <ac:chgData name="naheed rehman" userId="a0dd689b732f2cbd" providerId="LiveId" clId="{3D8346E7-B957-49DB-AC84-0AE2C22E19EB}" dt="2021-02-23T19:31:24.714" v="6165"/>
          <ac:spMkLst>
            <pc:docMk/>
            <pc:sldMk cId="1983461250" sldId="264"/>
            <ac:spMk id="3" creationId="{DFEB32A2-8D05-4147-8005-070658D813D3}"/>
          </ac:spMkLst>
        </pc:spChg>
        <pc:picChg chg="add del mod">
          <ac:chgData name="naheed rehman" userId="a0dd689b732f2cbd" providerId="LiveId" clId="{3D8346E7-B957-49DB-AC84-0AE2C22E19EB}" dt="2021-02-21T15:30:37.267" v="3696" actId="478"/>
          <ac:picMkLst>
            <pc:docMk/>
            <pc:sldMk cId="1983461250" sldId="264"/>
            <ac:picMk id="5" creationId="{B06769F5-CF41-4D9A-8665-AA35765E7BB0}"/>
          </ac:picMkLst>
        </pc:picChg>
        <pc:picChg chg="add del mod">
          <ac:chgData name="naheed rehman" userId="a0dd689b732f2cbd" providerId="LiveId" clId="{3D8346E7-B957-49DB-AC84-0AE2C22E19EB}" dt="2021-02-21T15:30:43.920" v="3697" actId="21"/>
          <ac:picMkLst>
            <pc:docMk/>
            <pc:sldMk cId="1983461250" sldId="264"/>
            <ac:picMk id="7" creationId="{73F9F51C-13FF-4366-B22B-3E0898DBC992}"/>
          </ac:picMkLst>
        </pc:picChg>
      </pc:sldChg>
      <pc:sldChg chg="addSp delSp modSp mod">
        <pc:chgData name="naheed rehman" userId="a0dd689b732f2cbd" providerId="LiveId" clId="{3D8346E7-B957-49DB-AC84-0AE2C22E19EB}" dt="2021-02-23T19:31:25.471" v="6169" actId="27636"/>
        <pc:sldMkLst>
          <pc:docMk/>
          <pc:sldMk cId="2475181831" sldId="265"/>
        </pc:sldMkLst>
        <pc:spChg chg="mod">
          <ac:chgData name="naheed rehman" userId="a0dd689b732f2cbd" providerId="LiveId" clId="{3D8346E7-B957-49DB-AC84-0AE2C22E19EB}" dt="2021-02-16T20:44:10.850" v="1458" actId="14100"/>
          <ac:spMkLst>
            <pc:docMk/>
            <pc:sldMk cId="2475181831" sldId="265"/>
            <ac:spMk id="2" creationId="{FB05DF93-23A8-485A-AB80-28FB58FB38AA}"/>
          </ac:spMkLst>
        </pc:spChg>
        <pc:spChg chg="mod">
          <ac:chgData name="naheed rehman" userId="a0dd689b732f2cbd" providerId="LiveId" clId="{3D8346E7-B957-49DB-AC84-0AE2C22E19EB}" dt="2021-02-23T19:31:25.471" v="6169" actId="27636"/>
          <ac:spMkLst>
            <pc:docMk/>
            <pc:sldMk cId="2475181831" sldId="265"/>
            <ac:spMk id="3" creationId="{D62DC5D4-C16A-4D43-A0D8-2E2AA2BAC741}"/>
          </ac:spMkLst>
        </pc:spChg>
        <pc:spChg chg="add del mod">
          <ac:chgData name="naheed rehman" userId="a0dd689b732f2cbd" providerId="LiveId" clId="{3D8346E7-B957-49DB-AC84-0AE2C22E19EB}" dt="2021-02-21T15:29:28.189" v="3689" actId="21"/>
          <ac:spMkLst>
            <pc:docMk/>
            <pc:sldMk cId="2475181831" sldId="265"/>
            <ac:spMk id="7" creationId="{BE98C0C2-AF8E-43B8-925E-4D5E2AF25E85}"/>
          </ac:spMkLst>
        </pc:spChg>
        <pc:picChg chg="add del mod">
          <ac:chgData name="naheed rehman" userId="a0dd689b732f2cbd" providerId="LiveId" clId="{3D8346E7-B957-49DB-AC84-0AE2C22E19EB}" dt="2021-02-21T15:29:05.051" v="3688" actId="478"/>
          <ac:picMkLst>
            <pc:docMk/>
            <pc:sldMk cId="2475181831" sldId="265"/>
            <ac:picMk id="5" creationId="{BCB01445-340B-410E-AD62-903DF495A154}"/>
          </ac:picMkLst>
        </pc:picChg>
      </pc:sldChg>
      <pc:sldChg chg="addSp delSp modSp mod">
        <pc:chgData name="naheed rehman" userId="a0dd689b732f2cbd" providerId="LiveId" clId="{3D8346E7-B957-49DB-AC84-0AE2C22E19EB}" dt="2021-02-23T19:29:15.558" v="6150" actId="255"/>
        <pc:sldMkLst>
          <pc:docMk/>
          <pc:sldMk cId="1215448585" sldId="266"/>
        </pc:sldMkLst>
        <pc:spChg chg="mod">
          <ac:chgData name="naheed rehman" userId="a0dd689b732f2cbd" providerId="LiveId" clId="{3D8346E7-B957-49DB-AC84-0AE2C22E19EB}" dt="2021-02-23T19:29:15.558" v="6150" actId="255"/>
          <ac:spMkLst>
            <pc:docMk/>
            <pc:sldMk cId="1215448585" sldId="266"/>
            <ac:spMk id="2" creationId="{0A624B99-CBDD-4A35-AFA7-56340006C840}"/>
          </ac:spMkLst>
        </pc:spChg>
        <pc:spChg chg="mod">
          <ac:chgData name="naheed rehman" userId="a0dd689b732f2cbd" providerId="LiveId" clId="{3D8346E7-B957-49DB-AC84-0AE2C22E19EB}" dt="2021-02-23T19:19:45.832" v="6059" actId="20577"/>
          <ac:spMkLst>
            <pc:docMk/>
            <pc:sldMk cId="1215448585" sldId="266"/>
            <ac:spMk id="3" creationId="{D3A79F7A-2D47-4633-9062-55E53A4430AC}"/>
          </ac:spMkLst>
        </pc:spChg>
        <pc:spChg chg="add mod">
          <ac:chgData name="naheed rehman" userId="a0dd689b732f2cbd" providerId="LiveId" clId="{3D8346E7-B957-49DB-AC84-0AE2C22E19EB}" dt="2021-02-21T16:33:02.378" v="4240" actId="21"/>
          <ac:spMkLst>
            <pc:docMk/>
            <pc:sldMk cId="1215448585" sldId="266"/>
            <ac:spMk id="9" creationId="{9C0D7845-C86B-4308-95DA-B31ADD026B19}"/>
          </ac:spMkLst>
        </pc:spChg>
        <pc:picChg chg="add del mod">
          <ac:chgData name="naheed rehman" userId="a0dd689b732f2cbd" providerId="LiveId" clId="{3D8346E7-B957-49DB-AC84-0AE2C22E19EB}" dt="2021-02-16T20:55:00.973" v="1477" actId="478"/>
          <ac:picMkLst>
            <pc:docMk/>
            <pc:sldMk cId="1215448585" sldId="266"/>
            <ac:picMk id="5" creationId="{5122AE02-97E3-4A33-A9DF-C0A176BCAAEA}"/>
          </ac:picMkLst>
        </pc:picChg>
        <pc:picChg chg="add mod">
          <ac:chgData name="naheed rehman" userId="a0dd689b732f2cbd" providerId="LiveId" clId="{3D8346E7-B957-49DB-AC84-0AE2C22E19EB}" dt="2021-02-16T20:55:10.562" v="1479" actId="14100"/>
          <ac:picMkLst>
            <pc:docMk/>
            <pc:sldMk cId="1215448585" sldId="266"/>
            <ac:picMk id="7" creationId="{DF332985-F27B-4321-AE0D-150E11AB69A1}"/>
          </ac:picMkLst>
        </pc:picChg>
      </pc:sldChg>
      <pc:sldChg chg="modSp mod">
        <pc:chgData name="naheed rehman" userId="a0dd689b732f2cbd" providerId="LiveId" clId="{3D8346E7-B957-49DB-AC84-0AE2C22E19EB}" dt="2021-02-23T19:31:25.506" v="6170" actId="27636"/>
        <pc:sldMkLst>
          <pc:docMk/>
          <pc:sldMk cId="3345462093" sldId="267"/>
        </pc:sldMkLst>
        <pc:spChg chg="mod">
          <ac:chgData name="naheed rehman" userId="a0dd689b732f2cbd" providerId="LiveId" clId="{3D8346E7-B957-49DB-AC84-0AE2C22E19EB}" dt="2021-02-23T19:31:24.714" v="6165"/>
          <ac:spMkLst>
            <pc:docMk/>
            <pc:sldMk cId="3345462093" sldId="267"/>
            <ac:spMk id="2" creationId="{9BD5EA94-B8F7-4F81-B595-1BDD97BCE674}"/>
          </ac:spMkLst>
        </pc:spChg>
        <pc:spChg chg="mod">
          <ac:chgData name="naheed rehman" userId="a0dd689b732f2cbd" providerId="LiveId" clId="{3D8346E7-B957-49DB-AC84-0AE2C22E19EB}" dt="2021-02-23T19:31:25.506" v="6170" actId="27636"/>
          <ac:spMkLst>
            <pc:docMk/>
            <pc:sldMk cId="3345462093" sldId="267"/>
            <ac:spMk id="3" creationId="{F6E72CAC-BCAA-418F-84B9-952062762F59}"/>
          </ac:spMkLst>
        </pc:spChg>
      </pc:sldChg>
      <pc:sldChg chg="addSp delSp modSp mod setBg">
        <pc:chgData name="naheed rehman" userId="a0dd689b732f2cbd" providerId="LiveId" clId="{3D8346E7-B957-49DB-AC84-0AE2C22E19EB}" dt="2021-02-23T19:22:11.076" v="6085" actId="20577"/>
        <pc:sldMkLst>
          <pc:docMk/>
          <pc:sldMk cId="2643746186" sldId="268"/>
        </pc:sldMkLst>
        <pc:spChg chg="mod">
          <ac:chgData name="naheed rehman" userId="a0dd689b732f2cbd" providerId="LiveId" clId="{3D8346E7-B957-49DB-AC84-0AE2C22E19EB}" dt="2021-02-23T19:20:03.149" v="6061" actId="255"/>
          <ac:spMkLst>
            <pc:docMk/>
            <pc:sldMk cId="2643746186" sldId="268"/>
            <ac:spMk id="2" creationId="{931C9AA2-7EB6-49CB-937A-92F52441C780}"/>
          </ac:spMkLst>
        </pc:spChg>
        <pc:spChg chg="mod">
          <ac:chgData name="naheed rehman" userId="a0dd689b732f2cbd" providerId="LiveId" clId="{3D8346E7-B957-49DB-AC84-0AE2C22E19EB}" dt="2021-02-23T19:22:11.076" v="6085" actId="20577"/>
          <ac:spMkLst>
            <pc:docMk/>
            <pc:sldMk cId="2643746186" sldId="268"/>
            <ac:spMk id="3" creationId="{00CFF2C1-C345-4AB2-9455-6EA493263E78}"/>
          </ac:spMkLst>
        </pc:spChg>
        <pc:spChg chg="add del mod ord">
          <ac:chgData name="naheed rehman" userId="a0dd689b732f2cbd" providerId="LiveId" clId="{3D8346E7-B957-49DB-AC84-0AE2C22E19EB}" dt="2021-02-16T21:37:26.171" v="1656" actId="478"/>
          <ac:spMkLst>
            <pc:docMk/>
            <pc:sldMk cId="2643746186" sldId="268"/>
            <ac:spMk id="7" creationId="{46C92BC7-F328-4CBD-91B4-9BC54BEC5798}"/>
          </ac:spMkLst>
        </pc:spChg>
        <pc:spChg chg="add del mod">
          <ac:chgData name="naheed rehman" userId="a0dd689b732f2cbd" providerId="LiveId" clId="{3D8346E7-B957-49DB-AC84-0AE2C22E19EB}" dt="2021-02-17T22:16:16.624" v="2238" actId="767"/>
          <ac:spMkLst>
            <pc:docMk/>
            <pc:sldMk cId="2643746186" sldId="268"/>
            <ac:spMk id="8" creationId="{E668BBF3-920D-444A-87C8-43DD53406B3B}"/>
          </ac:spMkLst>
        </pc:spChg>
        <pc:spChg chg="add del mod">
          <ac:chgData name="naheed rehman" userId="a0dd689b732f2cbd" providerId="LiveId" clId="{3D8346E7-B957-49DB-AC84-0AE2C22E19EB}" dt="2021-02-21T15:28:29.038" v="3683" actId="21"/>
          <ac:spMkLst>
            <pc:docMk/>
            <pc:sldMk cId="2643746186" sldId="268"/>
            <ac:spMk id="13" creationId="{9A98EB3A-8BEE-43A8-9989-DEF27CB18D93}"/>
          </ac:spMkLst>
        </pc:spChg>
        <pc:picChg chg="add del mod">
          <ac:chgData name="naheed rehman" userId="a0dd689b732f2cbd" providerId="LiveId" clId="{3D8346E7-B957-49DB-AC84-0AE2C22E19EB}" dt="2021-02-21T15:28:32.846" v="3684" actId="478"/>
          <ac:picMkLst>
            <pc:docMk/>
            <pc:sldMk cId="2643746186" sldId="268"/>
            <ac:picMk id="4" creationId="{67E1A479-03EE-4CFD-B4A2-285E22F8E670}"/>
          </ac:picMkLst>
        </pc:picChg>
        <pc:picChg chg="add del mod">
          <ac:chgData name="naheed rehman" userId="a0dd689b732f2cbd" providerId="LiveId" clId="{3D8346E7-B957-49DB-AC84-0AE2C22E19EB}" dt="2021-02-21T15:28:45.949" v="3686" actId="478"/>
          <ac:picMkLst>
            <pc:docMk/>
            <pc:sldMk cId="2643746186" sldId="268"/>
            <ac:picMk id="5" creationId="{5CDCB898-32CC-4E20-9A89-B4D94C40F74C}"/>
          </ac:picMkLst>
        </pc:picChg>
        <pc:picChg chg="add del mod">
          <ac:chgData name="naheed rehman" userId="a0dd689b732f2cbd" providerId="LiveId" clId="{3D8346E7-B957-49DB-AC84-0AE2C22E19EB}" dt="2021-02-16T21:37:08.315" v="1652" actId="478"/>
          <ac:picMkLst>
            <pc:docMk/>
            <pc:sldMk cId="2643746186" sldId="268"/>
            <ac:picMk id="5" creationId="{D6D666A8-A9C4-419F-8550-2AD3575DDD39}"/>
          </ac:picMkLst>
        </pc:picChg>
        <pc:picChg chg="add del mod">
          <ac:chgData name="naheed rehman" userId="a0dd689b732f2cbd" providerId="LiveId" clId="{3D8346E7-B957-49DB-AC84-0AE2C22E19EB}" dt="2021-02-21T15:28:38.398" v="3685" actId="21"/>
          <ac:picMkLst>
            <pc:docMk/>
            <pc:sldMk cId="2643746186" sldId="268"/>
            <ac:picMk id="7" creationId="{6B57E64C-6F44-46DB-A51E-DA920865229C}"/>
          </ac:picMkLst>
        </pc:picChg>
        <pc:picChg chg="add del mod">
          <ac:chgData name="naheed rehman" userId="a0dd689b732f2cbd" providerId="LiveId" clId="{3D8346E7-B957-49DB-AC84-0AE2C22E19EB}" dt="2021-02-16T21:14:07.349" v="1508" actId="478"/>
          <ac:picMkLst>
            <pc:docMk/>
            <pc:sldMk cId="2643746186" sldId="268"/>
            <ac:picMk id="9" creationId="{13F308CF-0389-4714-B871-06391041C536}"/>
          </ac:picMkLst>
        </pc:picChg>
        <pc:picChg chg="add del mod">
          <ac:chgData name="naheed rehman" userId="a0dd689b732f2cbd" providerId="LiveId" clId="{3D8346E7-B957-49DB-AC84-0AE2C22E19EB}" dt="2021-02-21T15:27:45.441" v="3634" actId="478"/>
          <ac:picMkLst>
            <pc:docMk/>
            <pc:sldMk cId="2643746186" sldId="268"/>
            <ac:picMk id="11" creationId="{D2FE99C2-CA5E-414A-ADE0-3E20F78B2A5B}"/>
          </ac:picMkLst>
        </pc:picChg>
      </pc:sldChg>
      <pc:sldChg chg="modSp del mod">
        <pc:chgData name="naheed rehman" userId="a0dd689b732f2cbd" providerId="LiveId" clId="{3D8346E7-B957-49DB-AC84-0AE2C22E19EB}" dt="2021-02-17T22:20:20.364" v="2258" actId="2696"/>
        <pc:sldMkLst>
          <pc:docMk/>
          <pc:sldMk cId="888178054" sldId="270"/>
        </pc:sldMkLst>
        <pc:spChg chg="mod">
          <ac:chgData name="naheed rehman" userId="a0dd689b732f2cbd" providerId="LiveId" clId="{3D8346E7-B957-49DB-AC84-0AE2C22E19EB}" dt="2021-02-12T09:59:50.876" v="39" actId="20577"/>
          <ac:spMkLst>
            <pc:docMk/>
            <pc:sldMk cId="888178054" sldId="270"/>
            <ac:spMk id="3" creationId="{2A2391D3-521E-44F0-AE03-7C179C46FEF5}"/>
          </ac:spMkLst>
        </pc:spChg>
      </pc:sldChg>
      <pc:sldChg chg="addSp delSp modSp mod">
        <pc:chgData name="naheed rehman" userId="a0dd689b732f2cbd" providerId="LiveId" clId="{3D8346E7-B957-49DB-AC84-0AE2C22E19EB}" dt="2021-02-23T19:30:07.114" v="6155" actId="14100"/>
        <pc:sldMkLst>
          <pc:docMk/>
          <pc:sldMk cId="1155888512" sldId="271"/>
        </pc:sldMkLst>
        <pc:spChg chg="mod">
          <ac:chgData name="naheed rehman" userId="a0dd689b732f2cbd" providerId="LiveId" clId="{3D8346E7-B957-49DB-AC84-0AE2C22E19EB}" dt="2021-02-23T19:30:01.026" v="6154" actId="14100"/>
          <ac:spMkLst>
            <pc:docMk/>
            <pc:sldMk cId="1155888512" sldId="271"/>
            <ac:spMk id="2" creationId="{5675ADAA-B61D-4FF7-895A-0D4B7888313E}"/>
          </ac:spMkLst>
        </pc:spChg>
        <pc:spChg chg="mod">
          <ac:chgData name="naheed rehman" userId="a0dd689b732f2cbd" providerId="LiveId" clId="{3D8346E7-B957-49DB-AC84-0AE2C22E19EB}" dt="2021-02-23T19:30:07.114" v="6155" actId="14100"/>
          <ac:spMkLst>
            <pc:docMk/>
            <pc:sldMk cId="1155888512" sldId="271"/>
            <ac:spMk id="3" creationId="{2FA96A18-CE10-4908-BC5B-B3B872F73F64}"/>
          </ac:spMkLst>
        </pc:spChg>
        <pc:spChg chg="add del mod">
          <ac:chgData name="naheed rehman" userId="a0dd689b732f2cbd" providerId="LiveId" clId="{3D8346E7-B957-49DB-AC84-0AE2C22E19EB}" dt="2021-02-16T20:35:07.663" v="1434" actId="22"/>
          <ac:spMkLst>
            <pc:docMk/>
            <pc:sldMk cId="1155888512" sldId="271"/>
            <ac:spMk id="9" creationId="{E86FB7FF-DE78-447B-857C-1BCCD4D4D786}"/>
          </ac:spMkLst>
        </pc:spChg>
        <pc:spChg chg="add del mod">
          <ac:chgData name="naheed rehman" userId="a0dd689b732f2cbd" providerId="LiveId" clId="{3D8346E7-B957-49DB-AC84-0AE2C22E19EB}" dt="2021-02-21T15:30:24.582" v="3695" actId="21"/>
          <ac:spMkLst>
            <pc:docMk/>
            <pc:sldMk cId="1155888512" sldId="271"/>
            <ac:spMk id="11" creationId="{C0BD6BFE-8415-49F0-A877-BB8B82345FA4}"/>
          </ac:spMkLst>
        </pc:spChg>
        <pc:spChg chg="add del mod">
          <ac:chgData name="naheed rehman" userId="a0dd689b732f2cbd" providerId="LiveId" clId="{3D8346E7-B957-49DB-AC84-0AE2C22E19EB}" dt="2021-02-21T15:30:16.680" v="3694" actId="21"/>
          <ac:spMkLst>
            <pc:docMk/>
            <pc:sldMk cId="1155888512" sldId="271"/>
            <ac:spMk id="13" creationId="{F1C595E7-012E-400E-9BE2-52EC3DFE0CBA}"/>
          </ac:spMkLst>
        </pc:spChg>
        <pc:picChg chg="add del mod">
          <ac:chgData name="naheed rehman" userId="a0dd689b732f2cbd" providerId="LiveId" clId="{3D8346E7-B957-49DB-AC84-0AE2C22E19EB}" dt="2021-02-21T15:29:57.936" v="3691" actId="21"/>
          <ac:picMkLst>
            <pc:docMk/>
            <pc:sldMk cId="1155888512" sldId="271"/>
            <ac:picMk id="5" creationId="{6B22ED2E-4928-4772-9762-0CAFD6A4829A}"/>
          </ac:picMkLst>
        </pc:picChg>
        <pc:picChg chg="add del mod">
          <ac:chgData name="naheed rehman" userId="a0dd689b732f2cbd" providerId="LiveId" clId="{3D8346E7-B957-49DB-AC84-0AE2C22E19EB}" dt="2021-02-21T15:29:38.125" v="3690" actId="21"/>
          <ac:picMkLst>
            <pc:docMk/>
            <pc:sldMk cId="1155888512" sldId="271"/>
            <ac:picMk id="7" creationId="{4EB3F7C6-08DD-4B6F-A2C1-8414DA688F2D}"/>
          </ac:picMkLst>
        </pc:picChg>
      </pc:sldChg>
      <pc:sldChg chg="modSp add del mod">
        <pc:chgData name="naheed rehman" userId="a0dd689b732f2cbd" providerId="LiveId" clId="{3D8346E7-B957-49DB-AC84-0AE2C22E19EB}" dt="2021-02-17T22:22:19.651" v="2262" actId="2696"/>
        <pc:sldMkLst>
          <pc:docMk/>
          <pc:sldMk cId="1210632539" sldId="273"/>
        </pc:sldMkLst>
        <pc:spChg chg="mod">
          <ac:chgData name="naheed rehman" userId="a0dd689b732f2cbd" providerId="LiveId" clId="{3D8346E7-B957-49DB-AC84-0AE2C22E19EB}" dt="2021-02-16T21:43:01.407" v="1678" actId="255"/>
          <ac:spMkLst>
            <pc:docMk/>
            <pc:sldMk cId="1210632539" sldId="273"/>
            <ac:spMk id="3" creationId="{E05A3EBC-FADB-4D12-BA9F-B2DE9C3C187A}"/>
          </ac:spMkLst>
        </pc:spChg>
      </pc:sldChg>
      <pc:sldChg chg="modSp mod">
        <pc:chgData name="naheed rehman" userId="a0dd689b732f2cbd" providerId="LiveId" clId="{3D8346E7-B957-49DB-AC84-0AE2C22E19EB}" dt="2021-02-23T19:31:24.714" v="6165"/>
        <pc:sldMkLst>
          <pc:docMk/>
          <pc:sldMk cId="1656582584" sldId="274"/>
        </pc:sldMkLst>
        <pc:spChg chg="mod">
          <ac:chgData name="naheed rehman" userId="a0dd689b732f2cbd" providerId="LiveId" clId="{3D8346E7-B957-49DB-AC84-0AE2C22E19EB}" dt="2021-02-23T19:31:24.714" v="6165"/>
          <ac:spMkLst>
            <pc:docMk/>
            <pc:sldMk cId="1656582584" sldId="274"/>
            <ac:spMk id="2" creationId="{4DC06DBF-755D-4441-8B0F-3F927FD01F22}"/>
          </ac:spMkLst>
        </pc:spChg>
        <pc:spChg chg="mod">
          <ac:chgData name="naheed rehman" userId="a0dd689b732f2cbd" providerId="LiveId" clId="{3D8346E7-B957-49DB-AC84-0AE2C22E19EB}" dt="2021-02-23T19:31:24.714" v="6165"/>
          <ac:spMkLst>
            <pc:docMk/>
            <pc:sldMk cId="1656582584" sldId="274"/>
            <ac:spMk id="3" creationId="{CAB89367-79F8-42B5-BC06-CFE6BF1D9109}"/>
          </ac:spMkLst>
        </pc:spChg>
      </pc:sldChg>
      <pc:sldChg chg="addSp delSp modSp mod">
        <pc:chgData name="naheed rehman" userId="a0dd689b732f2cbd" providerId="LiveId" clId="{3D8346E7-B957-49DB-AC84-0AE2C22E19EB}" dt="2021-02-21T16:39:36.900" v="4470" actId="255"/>
        <pc:sldMkLst>
          <pc:docMk/>
          <pc:sldMk cId="3185364104" sldId="275"/>
        </pc:sldMkLst>
        <pc:spChg chg="mod">
          <ac:chgData name="naheed rehman" userId="a0dd689b732f2cbd" providerId="LiveId" clId="{3D8346E7-B957-49DB-AC84-0AE2C22E19EB}" dt="2021-02-21T16:39:16.807" v="4468" actId="2711"/>
          <ac:spMkLst>
            <pc:docMk/>
            <pc:sldMk cId="3185364104" sldId="275"/>
            <ac:spMk id="2" creationId="{FA048DEA-6649-4CC6-A8C3-A360EC351552}"/>
          </ac:spMkLst>
        </pc:spChg>
        <pc:spChg chg="mod">
          <ac:chgData name="naheed rehman" userId="a0dd689b732f2cbd" providerId="LiveId" clId="{3D8346E7-B957-49DB-AC84-0AE2C22E19EB}" dt="2021-02-21T16:39:36.900" v="4470" actId="255"/>
          <ac:spMkLst>
            <pc:docMk/>
            <pc:sldMk cId="3185364104" sldId="275"/>
            <ac:spMk id="3" creationId="{AEA96354-ACE1-4C63-9D6A-1EEB7BCB08DC}"/>
          </ac:spMkLst>
        </pc:spChg>
        <pc:spChg chg="add del mod">
          <ac:chgData name="naheed rehman" userId="a0dd689b732f2cbd" providerId="LiveId" clId="{3D8346E7-B957-49DB-AC84-0AE2C22E19EB}" dt="2021-02-21T15:35:33.555" v="3715"/>
          <ac:spMkLst>
            <pc:docMk/>
            <pc:sldMk cId="3185364104" sldId="275"/>
            <ac:spMk id="4" creationId="{C40A78AF-CC47-4F5D-9E3D-279284958905}"/>
          </ac:spMkLst>
        </pc:spChg>
        <pc:spChg chg="add del mod">
          <ac:chgData name="naheed rehman" userId="a0dd689b732f2cbd" providerId="LiveId" clId="{3D8346E7-B957-49DB-AC84-0AE2C22E19EB}" dt="2021-02-21T16:13:42.717" v="4074" actId="21"/>
          <ac:spMkLst>
            <pc:docMk/>
            <pc:sldMk cId="3185364104" sldId="275"/>
            <ac:spMk id="6" creationId="{74509410-3E44-4A39-85DC-8BEED7FAFF42}"/>
          </ac:spMkLst>
        </pc:spChg>
        <pc:spChg chg="add del mod">
          <ac:chgData name="naheed rehman" userId="a0dd689b732f2cbd" providerId="LiveId" clId="{3D8346E7-B957-49DB-AC84-0AE2C22E19EB}" dt="2021-02-21T16:09:18.774" v="3966"/>
          <ac:spMkLst>
            <pc:docMk/>
            <pc:sldMk cId="3185364104" sldId="275"/>
            <ac:spMk id="8" creationId="{36A2C4A7-88A4-47C6-9395-FE74A6D0384E}"/>
          </ac:spMkLst>
        </pc:spChg>
        <pc:picChg chg="add del mod">
          <ac:chgData name="naheed rehman" userId="a0dd689b732f2cbd" providerId="LiveId" clId="{3D8346E7-B957-49DB-AC84-0AE2C22E19EB}" dt="2021-02-21T16:04:19.746" v="3812" actId="478"/>
          <ac:picMkLst>
            <pc:docMk/>
            <pc:sldMk cId="3185364104" sldId="275"/>
            <ac:picMk id="5" creationId="{95EB8696-B82B-4C68-BFB1-FFA4A01D6949}"/>
          </ac:picMkLst>
        </pc:picChg>
        <pc:picChg chg="add del mod">
          <ac:chgData name="naheed rehman" userId="a0dd689b732f2cbd" providerId="LiveId" clId="{3D8346E7-B957-49DB-AC84-0AE2C22E19EB}" dt="2021-02-21T15:33:08.621" v="3709" actId="21"/>
          <ac:picMkLst>
            <pc:docMk/>
            <pc:sldMk cId="3185364104" sldId="275"/>
            <ac:picMk id="7" creationId="{00C53F71-A028-40E2-ABE2-B24FEFC90F05}"/>
          </ac:picMkLst>
        </pc:picChg>
        <pc:picChg chg="add del mod">
          <ac:chgData name="naheed rehman" userId="a0dd689b732f2cbd" providerId="LiveId" clId="{3D8346E7-B957-49DB-AC84-0AE2C22E19EB}" dt="2021-02-21T16:11:06.466" v="4030" actId="478"/>
          <ac:picMkLst>
            <pc:docMk/>
            <pc:sldMk cId="3185364104" sldId="275"/>
            <ac:picMk id="7" creationId="{A73140C4-A03E-4687-A137-DAF45C5C17F5}"/>
          </ac:picMkLst>
        </pc:picChg>
        <pc:picChg chg="add mod">
          <ac:chgData name="naheed rehman" userId="a0dd689b732f2cbd" providerId="LiveId" clId="{3D8346E7-B957-49DB-AC84-0AE2C22E19EB}" dt="2021-02-21T16:13:07.143" v="4061" actId="1076"/>
          <ac:picMkLst>
            <pc:docMk/>
            <pc:sldMk cId="3185364104" sldId="275"/>
            <ac:picMk id="10" creationId="{36604C41-F7A5-4218-8640-7A3989A4B2B6}"/>
          </ac:picMkLst>
        </pc:picChg>
      </pc:sldChg>
      <pc:sldChg chg="modSp del mod">
        <pc:chgData name="naheed rehman" userId="a0dd689b732f2cbd" providerId="LiveId" clId="{3D8346E7-B957-49DB-AC84-0AE2C22E19EB}" dt="2021-02-14T22:09:18.343" v="165" actId="2696"/>
        <pc:sldMkLst>
          <pc:docMk/>
          <pc:sldMk cId="2107401077" sldId="276"/>
        </pc:sldMkLst>
        <pc:spChg chg="mod">
          <ac:chgData name="naheed rehman" userId="a0dd689b732f2cbd" providerId="LiveId" clId="{3D8346E7-B957-49DB-AC84-0AE2C22E19EB}" dt="2021-02-14T22:05:35.635" v="156" actId="20577"/>
          <ac:spMkLst>
            <pc:docMk/>
            <pc:sldMk cId="2107401077" sldId="276"/>
            <ac:spMk id="3" creationId="{AB7A8C99-EEDE-49D0-A6D4-53E2FA4F40EC}"/>
          </ac:spMkLst>
        </pc:spChg>
        <pc:spChg chg="mod">
          <ac:chgData name="naheed rehman" userId="a0dd689b732f2cbd" providerId="LiveId" clId="{3D8346E7-B957-49DB-AC84-0AE2C22E19EB}" dt="2021-02-14T22:07:46.716" v="160" actId="21"/>
          <ac:spMkLst>
            <pc:docMk/>
            <pc:sldMk cId="2107401077" sldId="276"/>
            <ac:spMk id="4" creationId="{EE60F882-6A77-4933-B4BE-FD6492EF5218}"/>
          </ac:spMkLst>
        </pc:spChg>
      </pc:sldChg>
      <pc:sldChg chg="addSp delSp modSp mod">
        <pc:chgData name="naheed rehman" userId="a0dd689b732f2cbd" providerId="LiveId" clId="{3D8346E7-B957-49DB-AC84-0AE2C22E19EB}" dt="2021-02-23T18:06:03.589" v="5082" actId="255"/>
        <pc:sldMkLst>
          <pc:docMk/>
          <pc:sldMk cId="600897152" sldId="277"/>
        </pc:sldMkLst>
        <pc:spChg chg="mod">
          <ac:chgData name="naheed rehman" userId="a0dd689b732f2cbd" providerId="LiveId" clId="{3D8346E7-B957-49DB-AC84-0AE2C22E19EB}" dt="2021-02-14T22:45:13.443" v="856" actId="255"/>
          <ac:spMkLst>
            <pc:docMk/>
            <pc:sldMk cId="600897152" sldId="277"/>
            <ac:spMk id="2" creationId="{06A6CC6B-6246-4DC4-A9B3-DAFCD52590ED}"/>
          </ac:spMkLst>
        </pc:spChg>
        <pc:spChg chg="mod">
          <ac:chgData name="naheed rehman" userId="a0dd689b732f2cbd" providerId="LiveId" clId="{3D8346E7-B957-49DB-AC84-0AE2C22E19EB}" dt="2021-02-23T18:06:03.589" v="5082" actId="255"/>
          <ac:spMkLst>
            <pc:docMk/>
            <pc:sldMk cId="600897152" sldId="277"/>
            <ac:spMk id="3" creationId="{1E54826D-4F7B-4451-9DAB-736D24BFD54F}"/>
          </ac:spMkLst>
        </pc:spChg>
        <pc:picChg chg="add del mod">
          <ac:chgData name="naheed rehman" userId="a0dd689b732f2cbd" providerId="LiveId" clId="{3D8346E7-B957-49DB-AC84-0AE2C22E19EB}" dt="2021-02-21T15:31:17.928" v="3701" actId="21"/>
          <ac:picMkLst>
            <pc:docMk/>
            <pc:sldMk cId="600897152" sldId="277"/>
            <ac:picMk id="4" creationId="{80BD9620-1534-47D2-8CB2-F41DF6D875AC}"/>
          </ac:picMkLst>
        </pc:picChg>
        <pc:picChg chg="add del mod">
          <ac:chgData name="naheed rehman" userId="a0dd689b732f2cbd" providerId="LiveId" clId="{3D8346E7-B957-49DB-AC84-0AE2C22E19EB}" dt="2021-02-21T15:31:22.983" v="3702" actId="21"/>
          <ac:picMkLst>
            <pc:docMk/>
            <pc:sldMk cId="600897152" sldId="277"/>
            <ac:picMk id="6" creationId="{6AEE1A99-AA89-4F3B-856A-3EF1E7E6EA82}"/>
          </ac:picMkLst>
        </pc:picChg>
      </pc:sldChg>
      <pc:sldChg chg="modSp mod">
        <pc:chgData name="naheed rehman" userId="a0dd689b732f2cbd" providerId="LiveId" clId="{3D8346E7-B957-49DB-AC84-0AE2C22E19EB}" dt="2021-02-24T23:27:40.883" v="8626" actId="14100"/>
        <pc:sldMkLst>
          <pc:docMk/>
          <pc:sldMk cId="3546015120" sldId="278"/>
        </pc:sldMkLst>
        <pc:spChg chg="mod">
          <ac:chgData name="naheed rehman" userId="a0dd689b732f2cbd" providerId="LiveId" clId="{3D8346E7-B957-49DB-AC84-0AE2C22E19EB}" dt="2021-02-23T19:27:07.783" v="6134" actId="14100"/>
          <ac:spMkLst>
            <pc:docMk/>
            <pc:sldMk cId="3546015120" sldId="278"/>
            <ac:spMk id="2" creationId="{18674A31-9171-4583-8FCE-CDFDB981384C}"/>
          </ac:spMkLst>
        </pc:spChg>
        <pc:spChg chg="mod">
          <ac:chgData name="naheed rehman" userId="a0dd689b732f2cbd" providerId="LiveId" clId="{3D8346E7-B957-49DB-AC84-0AE2C22E19EB}" dt="2021-02-24T23:27:40.883" v="8626" actId="14100"/>
          <ac:spMkLst>
            <pc:docMk/>
            <pc:sldMk cId="3546015120" sldId="278"/>
            <ac:spMk id="3" creationId="{F56A7525-1763-4089-B105-31676AA605E7}"/>
          </ac:spMkLst>
        </pc:spChg>
      </pc:sldChg>
      <pc:sldChg chg="addSp delSp modSp mod">
        <pc:chgData name="naheed rehman" userId="a0dd689b732f2cbd" providerId="LiveId" clId="{3D8346E7-B957-49DB-AC84-0AE2C22E19EB}" dt="2021-02-24T21:04:10.724" v="7939" actId="21"/>
        <pc:sldMkLst>
          <pc:docMk/>
          <pc:sldMk cId="3826504178" sldId="279"/>
        </pc:sldMkLst>
        <pc:spChg chg="mod">
          <ac:chgData name="naheed rehman" userId="a0dd689b732f2cbd" providerId="LiveId" clId="{3D8346E7-B957-49DB-AC84-0AE2C22E19EB}" dt="2021-02-24T19:36:41.445" v="7350" actId="27636"/>
          <ac:spMkLst>
            <pc:docMk/>
            <pc:sldMk cId="3826504178" sldId="279"/>
            <ac:spMk id="2" creationId="{7A6DAB81-CE83-44AC-8A6E-543883852A27}"/>
          </ac:spMkLst>
        </pc:spChg>
        <pc:spChg chg="mod">
          <ac:chgData name="naheed rehman" userId="a0dd689b732f2cbd" providerId="LiveId" clId="{3D8346E7-B957-49DB-AC84-0AE2C22E19EB}" dt="2021-02-24T21:04:10.724" v="7939" actId="21"/>
          <ac:spMkLst>
            <pc:docMk/>
            <pc:sldMk cId="3826504178" sldId="279"/>
            <ac:spMk id="3" creationId="{13051AD2-319A-4FF1-A933-3C27126D4486}"/>
          </ac:spMkLst>
        </pc:spChg>
        <pc:picChg chg="add del mod">
          <ac:chgData name="naheed rehman" userId="a0dd689b732f2cbd" providerId="LiveId" clId="{3D8346E7-B957-49DB-AC84-0AE2C22E19EB}" dt="2021-02-21T16:37:57.319" v="4441" actId="478"/>
          <ac:picMkLst>
            <pc:docMk/>
            <pc:sldMk cId="3826504178" sldId="279"/>
            <ac:picMk id="4" creationId="{783C66C2-56DA-4505-BDFC-7DA8B06FC626}"/>
          </ac:picMkLst>
        </pc:picChg>
      </pc:sldChg>
      <pc:sldChg chg="addSp modSp del mod">
        <pc:chgData name="naheed rehman" userId="a0dd689b732f2cbd" providerId="LiveId" clId="{3D8346E7-B957-49DB-AC84-0AE2C22E19EB}" dt="2021-02-17T22:19:45.055" v="2257" actId="2696"/>
        <pc:sldMkLst>
          <pc:docMk/>
          <pc:sldMk cId="494391820" sldId="280"/>
        </pc:sldMkLst>
        <pc:spChg chg="mod">
          <ac:chgData name="naheed rehman" userId="a0dd689b732f2cbd" providerId="LiveId" clId="{3D8346E7-B957-49DB-AC84-0AE2C22E19EB}" dt="2021-02-16T21:48:50.398" v="1699" actId="255"/>
          <ac:spMkLst>
            <pc:docMk/>
            <pc:sldMk cId="494391820" sldId="280"/>
            <ac:spMk id="2" creationId="{4C23EBF3-1910-4666-9787-6473240C4B6C}"/>
          </ac:spMkLst>
        </pc:spChg>
        <pc:spChg chg="mod">
          <ac:chgData name="naheed rehman" userId="a0dd689b732f2cbd" providerId="LiveId" clId="{3D8346E7-B957-49DB-AC84-0AE2C22E19EB}" dt="2021-02-16T21:45:44.360" v="1689" actId="27636"/>
          <ac:spMkLst>
            <pc:docMk/>
            <pc:sldMk cId="494391820" sldId="280"/>
            <ac:spMk id="3" creationId="{0C4D1F0A-84A6-40F8-8BB6-E4CE9F48AB12}"/>
          </ac:spMkLst>
        </pc:spChg>
        <pc:spChg chg="add mod">
          <ac:chgData name="naheed rehman" userId="a0dd689b732f2cbd" providerId="LiveId" clId="{3D8346E7-B957-49DB-AC84-0AE2C22E19EB}" dt="2021-02-17T22:12:18.948" v="2155" actId="1076"/>
          <ac:spMkLst>
            <pc:docMk/>
            <pc:sldMk cId="494391820" sldId="280"/>
            <ac:spMk id="7" creationId="{B686F76C-B019-44CA-A6FB-618008CFB7EE}"/>
          </ac:spMkLst>
        </pc:spChg>
        <pc:spChg chg="add mod">
          <ac:chgData name="naheed rehman" userId="a0dd689b732f2cbd" providerId="LiveId" clId="{3D8346E7-B957-49DB-AC84-0AE2C22E19EB}" dt="2021-02-16T21:51:03.720" v="1713" actId="123"/>
          <ac:spMkLst>
            <pc:docMk/>
            <pc:sldMk cId="494391820" sldId="280"/>
            <ac:spMk id="11" creationId="{76C16C3D-17F1-43CB-89F5-A7C8254D02E7}"/>
          </ac:spMkLst>
        </pc:spChg>
        <pc:picChg chg="add mod">
          <ac:chgData name="naheed rehman" userId="a0dd689b732f2cbd" providerId="LiveId" clId="{3D8346E7-B957-49DB-AC84-0AE2C22E19EB}" dt="2021-02-16T21:48:58.557" v="1700" actId="1076"/>
          <ac:picMkLst>
            <pc:docMk/>
            <pc:sldMk cId="494391820" sldId="280"/>
            <ac:picMk id="5" creationId="{BFEEE078-B9F9-4137-B862-9641E1407549}"/>
          </ac:picMkLst>
        </pc:picChg>
        <pc:picChg chg="add mod">
          <ac:chgData name="naheed rehman" userId="a0dd689b732f2cbd" providerId="LiveId" clId="{3D8346E7-B957-49DB-AC84-0AE2C22E19EB}" dt="2021-02-16T21:49:30.035" v="1706" actId="14100"/>
          <ac:picMkLst>
            <pc:docMk/>
            <pc:sldMk cId="494391820" sldId="280"/>
            <ac:picMk id="9" creationId="{CD462E1B-21E5-4140-8249-6190FA020106}"/>
          </ac:picMkLst>
        </pc:picChg>
      </pc:sldChg>
      <pc:sldChg chg="del">
        <pc:chgData name="naheed rehman" userId="a0dd689b732f2cbd" providerId="LiveId" clId="{3D8346E7-B957-49DB-AC84-0AE2C22E19EB}" dt="2021-02-17T22:22:13.628" v="2261" actId="2696"/>
        <pc:sldMkLst>
          <pc:docMk/>
          <pc:sldMk cId="2391483654" sldId="281"/>
        </pc:sldMkLst>
      </pc:sldChg>
      <pc:sldChg chg="addSp delSp modSp new del mod">
        <pc:chgData name="naheed rehman" userId="a0dd689b732f2cbd" providerId="LiveId" clId="{3D8346E7-B957-49DB-AC84-0AE2C22E19EB}" dt="2021-02-21T16:53:41.823" v="4852" actId="2696"/>
        <pc:sldMkLst>
          <pc:docMk/>
          <pc:sldMk cId="2850620578" sldId="282"/>
        </pc:sldMkLst>
        <pc:spChg chg="mod">
          <ac:chgData name="naheed rehman" userId="a0dd689b732f2cbd" providerId="LiveId" clId="{3D8346E7-B957-49DB-AC84-0AE2C22E19EB}" dt="2021-02-21T16:42:53.990" v="4483" actId="21"/>
          <ac:spMkLst>
            <pc:docMk/>
            <pc:sldMk cId="2850620578" sldId="282"/>
            <ac:spMk id="2" creationId="{0DFB1C5C-DFCB-442A-B8D1-D50B3B8CE4DD}"/>
          </ac:spMkLst>
        </pc:spChg>
        <pc:spChg chg="del">
          <ac:chgData name="naheed rehman" userId="a0dd689b732f2cbd" providerId="LiveId" clId="{3D8346E7-B957-49DB-AC84-0AE2C22E19EB}" dt="2021-02-14T22:07:29.026" v="159" actId="22"/>
          <ac:spMkLst>
            <pc:docMk/>
            <pc:sldMk cId="2850620578" sldId="282"/>
            <ac:spMk id="3" creationId="{F1A2B408-0804-4E42-8A85-A7E2F5DD023E}"/>
          </ac:spMkLst>
        </pc:spChg>
        <pc:spChg chg="add mod">
          <ac:chgData name="naheed rehman" userId="a0dd689b732f2cbd" providerId="LiveId" clId="{3D8346E7-B957-49DB-AC84-0AE2C22E19EB}" dt="2021-02-21T16:41:28.592" v="4478" actId="21"/>
          <ac:spMkLst>
            <pc:docMk/>
            <pc:sldMk cId="2850620578" sldId="282"/>
            <ac:spMk id="4" creationId="{169493DB-2036-4306-BBDF-EDB2B8398C15}"/>
          </ac:spMkLst>
        </pc:spChg>
        <pc:picChg chg="add del mod ord">
          <ac:chgData name="naheed rehman" userId="a0dd689b732f2cbd" providerId="LiveId" clId="{3D8346E7-B957-49DB-AC84-0AE2C22E19EB}" dt="2021-02-21T16:41:28.592" v="4478" actId="21"/>
          <ac:picMkLst>
            <pc:docMk/>
            <pc:sldMk cId="2850620578" sldId="282"/>
            <ac:picMk id="5" creationId="{EFE5D578-B6B7-4DD0-83C8-CABAAE076410}"/>
          </ac:picMkLst>
        </pc:picChg>
        <pc:picChg chg="add del mod">
          <ac:chgData name="naheed rehman" userId="a0dd689b732f2cbd" providerId="LiveId" clId="{3D8346E7-B957-49DB-AC84-0AE2C22E19EB}" dt="2021-02-21T16:45:24.434" v="4534" actId="478"/>
          <ac:picMkLst>
            <pc:docMk/>
            <pc:sldMk cId="2850620578" sldId="282"/>
            <ac:picMk id="6" creationId="{11E01E46-BD49-4FBD-BFCC-EAB979B196B4}"/>
          </ac:picMkLst>
        </pc:picChg>
        <pc:picChg chg="add mod">
          <ac:chgData name="naheed rehman" userId="a0dd689b732f2cbd" providerId="LiveId" clId="{3D8346E7-B957-49DB-AC84-0AE2C22E19EB}" dt="2021-02-21T16:40:22.938" v="4475" actId="1076"/>
          <ac:picMkLst>
            <pc:docMk/>
            <pc:sldMk cId="2850620578" sldId="282"/>
            <ac:picMk id="7" creationId="{1BD18C91-BBA9-4E85-A7B2-1C80883C6792}"/>
          </ac:picMkLst>
        </pc:picChg>
        <pc:picChg chg="add del mod">
          <ac:chgData name="naheed rehman" userId="a0dd689b732f2cbd" providerId="LiveId" clId="{3D8346E7-B957-49DB-AC84-0AE2C22E19EB}" dt="2021-02-21T15:32:07.916" v="3707" actId="21"/>
          <ac:picMkLst>
            <pc:docMk/>
            <pc:sldMk cId="2850620578" sldId="282"/>
            <ac:picMk id="9" creationId="{36681929-D3B2-44F6-A6B2-FDE32AC5F45C}"/>
          </ac:picMkLst>
        </pc:picChg>
        <pc:picChg chg="add del mod">
          <ac:chgData name="naheed rehman" userId="a0dd689b732f2cbd" providerId="LiveId" clId="{3D8346E7-B957-49DB-AC84-0AE2C22E19EB}" dt="2021-02-21T15:32:12.801" v="3708" actId="21"/>
          <ac:picMkLst>
            <pc:docMk/>
            <pc:sldMk cId="2850620578" sldId="282"/>
            <ac:picMk id="11" creationId="{BF083CCE-78BD-4697-B286-E80C7F6008FA}"/>
          </ac:picMkLst>
        </pc:picChg>
      </pc:sldChg>
      <pc:sldChg chg="modSp new mod">
        <pc:chgData name="naheed rehman" userId="a0dd689b732f2cbd" providerId="LiveId" clId="{3D8346E7-B957-49DB-AC84-0AE2C22E19EB}" dt="2021-02-23T22:06:53.074" v="6390" actId="20577"/>
        <pc:sldMkLst>
          <pc:docMk/>
          <pc:sldMk cId="1983284445" sldId="283"/>
        </pc:sldMkLst>
        <pc:spChg chg="mod">
          <ac:chgData name="naheed rehman" userId="a0dd689b732f2cbd" providerId="LiveId" clId="{3D8346E7-B957-49DB-AC84-0AE2C22E19EB}" dt="2021-02-23T22:06:53.074" v="6390" actId="20577"/>
          <ac:spMkLst>
            <pc:docMk/>
            <pc:sldMk cId="1983284445" sldId="283"/>
            <ac:spMk id="2" creationId="{9FC2A456-860C-4A72-85AC-BEDA5222B1F4}"/>
          </ac:spMkLst>
        </pc:spChg>
        <pc:spChg chg="mod">
          <ac:chgData name="naheed rehman" userId="a0dd689b732f2cbd" providerId="LiveId" clId="{3D8346E7-B957-49DB-AC84-0AE2C22E19EB}" dt="2021-02-23T22:06:25.882" v="6377" actId="21"/>
          <ac:spMkLst>
            <pc:docMk/>
            <pc:sldMk cId="1983284445" sldId="283"/>
            <ac:spMk id="3" creationId="{02045F37-F1F7-4C6C-81E7-F78451115C80}"/>
          </ac:spMkLst>
        </pc:spChg>
      </pc:sldChg>
      <pc:sldChg chg="modSp new mod">
        <pc:chgData name="naheed rehman" userId="a0dd689b732f2cbd" providerId="LiveId" clId="{3D8346E7-B957-49DB-AC84-0AE2C22E19EB}" dt="2021-02-24T21:12:42.403" v="8158" actId="27636"/>
        <pc:sldMkLst>
          <pc:docMk/>
          <pc:sldMk cId="607674304" sldId="284"/>
        </pc:sldMkLst>
        <pc:spChg chg="mod">
          <ac:chgData name="naheed rehman" userId="a0dd689b732f2cbd" providerId="LiveId" clId="{3D8346E7-B957-49DB-AC84-0AE2C22E19EB}" dt="2021-02-23T19:31:24.714" v="6165"/>
          <ac:spMkLst>
            <pc:docMk/>
            <pc:sldMk cId="607674304" sldId="284"/>
            <ac:spMk id="2" creationId="{87FC3E20-7D0C-429F-850B-FBA7378875F2}"/>
          </ac:spMkLst>
        </pc:spChg>
        <pc:spChg chg="mod">
          <ac:chgData name="naheed rehman" userId="a0dd689b732f2cbd" providerId="LiveId" clId="{3D8346E7-B957-49DB-AC84-0AE2C22E19EB}" dt="2021-02-24T21:12:42.403" v="8158" actId="27636"/>
          <ac:spMkLst>
            <pc:docMk/>
            <pc:sldMk cId="607674304" sldId="284"/>
            <ac:spMk id="3" creationId="{8F5C4637-F06C-4F1D-BBF6-38BC07518D13}"/>
          </ac:spMkLst>
        </pc:spChg>
      </pc:sldChg>
      <pc:sldChg chg="addSp delSp modSp new del mod">
        <pc:chgData name="naheed rehman" userId="a0dd689b732f2cbd" providerId="LiveId" clId="{3D8346E7-B957-49DB-AC84-0AE2C22E19EB}" dt="2021-02-21T15:55:58.219" v="3781" actId="2696"/>
        <pc:sldMkLst>
          <pc:docMk/>
          <pc:sldMk cId="3570865185" sldId="284"/>
        </pc:sldMkLst>
        <pc:spChg chg="mod">
          <ac:chgData name="naheed rehman" userId="a0dd689b732f2cbd" providerId="LiveId" clId="{3D8346E7-B957-49DB-AC84-0AE2C22E19EB}" dt="2021-02-21T15:46:15.167" v="3773" actId="5793"/>
          <ac:spMkLst>
            <pc:docMk/>
            <pc:sldMk cId="3570865185" sldId="284"/>
            <ac:spMk id="2" creationId="{CCC51115-05C0-4679-8F1D-ABF7E2344CC5}"/>
          </ac:spMkLst>
        </pc:spChg>
        <pc:spChg chg="del">
          <ac:chgData name="naheed rehman" userId="a0dd689b732f2cbd" providerId="LiveId" clId="{3D8346E7-B957-49DB-AC84-0AE2C22E19EB}" dt="2021-02-21T15:40:16.189" v="3744"/>
          <ac:spMkLst>
            <pc:docMk/>
            <pc:sldMk cId="3570865185" sldId="284"/>
            <ac:spMk id="3" creationId="{B355F19D-32ED-4259-98B8-B221BB56FC1F}"/>
          </ac:spMkLst>
        </pc:spChg>
        <pc:spChg chg="add mod">
          <ac:chgData name="naheed rehman" userId="a0dd689b732f2cbd" providerId="LiveId" clId="{3D8346E7-B957-49DB-AC84-0AE2C22E19EB}" dt="2021-02-21T15:55:44.116" v="3780" actId="478"/>
          <ac:spMkLst>
            <pc:docMk/>
            <pc:sldMk cId="3570865185" sldId="284"/>
            <ac:spMk id="4" creationId="{35FE9A18-8A24-4920-985B-6DBB781A840D}"/>
          </ac:spMkLst>
        </pc:spChg>
        <pc:spChg chg="add del mod">
          <ac:chgData name="naheed rehman" userId="a0dd689b732f2cbd" providerId="LiveId" clId="{3D8346E7-B957-49DB-AC84-0AE2C22E19EB}" dt="2021-02-21T15:43:48.530" v="3757"/>
          <ac:spMkLst>
            <pc:docMk/>
            <pc:sldMk cId="3570865185" sldId="284"/>
            <ac:spMk id="6" creationId="{63A57477-1B74-4FF0-B30E-18205E0DA51C}"/>
          </ac:spMkLst>
        </pc:spChg>
        <pc:spChg chg="add del mod">
          <ac:chgData name="naheed rehman" userId="a0dd689b732f2cbd" providerId="LiveId" clId="{3D8346E7-B957-49DB-AC84-0AE2C22E19EB}" dt="2021-02-21T15:46:48.401" v="3775" actId="21"/>
          <ac:spMkLst>
            <pc:docMk/>
            <pc:sldMk cId="3570865185" sldId="284"/>
            <ac:spMk id="8" creationId="{4B7D92B7-371D-4B44-93C8-31F59B301B8D}"/>
          </ac:spMkLst>
        </pc:spChg>
        <pc:picChg chg="add del mod">
          <ac:chgData name="naheed rehman" userId="a0dd689b732f2cbd" providerId="LiveId" clId="{3D8346E7-B957-49DB-AC84-0AE2C22E19EB}" dt="2021-02-21T15:43:20.467" v="3756" actId="21"/>
          <ac:picMkLst>
            <pc:docMk/>
            <pc:sldMk cId="3570865185" sldId="284"/>
            <ac:picMk id="4" creationId="{9712475B-F7B8-46C6-A701-647B6CD94FDA}"/>
          </ac:picMkLst>
        </pc:picChg>
        <pc:picChg chg="add del mod">
          <ac:chgData name="naheed rehman" userId="a0dd689b732f2cbd" providerId="LiveId" clId="{3D8346E7-B957-49DB-AC84-0AE2C22E19EB}" dt="2021-02-21T15:55:44.116" v="3780" actId="478"/>
          <ac:picMkLst>
            <pc:docMk/>
            <pc:sldMk cId="3570865185" sldId="284"/>
            <ac:picMk id="7" creationId="{610220B5-590C-4EB9-8AB9-433EE8F28429}"/>
          </ac:picMkLst>
        </pc:picChg>
      </pc:sldChg>
      <pc:sldChg chg="addSp delSp modSp new mod">
        <pc:chgData name="naheed rehman" userId="a0dd689b732f2cbd" providerId="LiveId" clId="{3D8346E7-B957-49DB-AC84-0AE2C22E19EB}" dt="2021-02-23T19:31:25.423" v="6167" actId="27636"/>
        <pc:sldMkLst>
          <pc:docMk/>
          <pc:sldMk cId="205198902" sldId="285"/>
        </pc:sldMkLst>
        <pc:spChg chg="mod">
          <ac:chgData name="naheed rehman" userId="a0dd689b732f2cbd" providerId="LiveId" clId="{3D8346E7-B957-49DB-AC84-0AE2C22E19EB}" dt="2021-02-23T19:31:25.423" v="6166" actId="27636"/>
          <ac:spMkLst>
            <pc:docMk/>
            <pc:sldMk cId="205198902" sldId="285"/>
            <ac:spMk id="2" creationId="{62A18714-6ED6-4F01-BB03-A7B1FB8D19B2}"/>
          </ac:spMkLst>
        </pc:spChg>
        <pc:spChg chg="mod">
          <ac:chgData name="naheed rehman" userId="a0dd689b732f2cbd" providerId="LiveId" clId="{3D8346E7-B957-49DB-AC84-0AE2C22E19EB}" dt="2021-02-23T19:31:25.423" v="6167" actId="27636"/>
          <ac:spMkLst>
            <pc:docMk/>
            <pc:sldMk cId="205198902" sldId="285"/>
            <ac:spMk id="3" creationId="{34C052E2-179E-4347-A199-3F30F7C41911}"/>
          </ac:spMkLst>
        </pc:spChg>
        <pc:spChg chg="add del mod">
          <ac:chgData name="naheed rehman" userId="a0dd689b732f2cbd" providerId="LiveId" clId="{3D8346E7-B957-49DB-AC84-0AE2C22E19EB}" dt="2021-02-21T16:43:36.787" v="4488"/>
          <ac:spMkLst>
            <pc:docMk/>
            <pc:sldMk cId="205198902" sldId="285"/>
            <ac:spMk id="6" creationId="{F1025DF3-FC74-4578-B712-001358DA81EF}"/>
          </ac:spMkLst>
        </pc:spChg>
        <pc:picChg chg="add del">
          <ac:chgData name="naheed rehman" userId="a0dd689b732f2cbd" providerId="LiveId" clId="{3D8346E7-B957-49DB-AC84-0AE2C22E19EB}" dt="2021-02-21T16:42:15.474" v="4481" actId="21"/>
          <ac:picMkLst>
            <pc:docMk/>
            <pc:sldMk cId="205198902" sldId="285"/>
            <ac:picMk id="4" creationId="{B4733DAC-D3E3-4C22-A8E4-6E2F2B06A9F3}"/>
          </ac:picMkLst>
        </pc:picChg>
      </pc:sldChg>
      <pc:sldChg chg="modSp new mod">
        <pc:chgData name="naheed rehman" userId="a0dd689b732f2cbd" providerId="LiveId" clId="{3D8346E7-B957-49DB-AC84-0AE2C22E19EB}" dt="2021-02-24T19:22:46.599" v="7134" actId="20577"/>
        <pc:sldMkLst>
          <pc:docMk/>
          <pc:sldMk cId="2184040032" sldId="286"/>
        </pc:sldMkLst>
        <pc:spChg chg="mod">
          <ac:chgData name="naheed rehman" userId="a0dd689b732f2cbd" providerId="LiveId" clId="{3D8346E7-B957-49DB-AC84-0AE2C22E19EB}" dt="2021-02-23T22:07:25.060" v="6404" actId="255"/>
          <ac:spMkLst>
            <pc:docMk/>
            <pc:sldMk cId="2184040032" sldId="286"/>
            <ac:spMk id="2" creationId="{55726403-A862-43CC-A9CD-53EF184C15BD}"/>
          </ac:spMkLst>
        </pc:spChg>
        <pc:spChg chg="mod">
          <ac:chgData name="naheed rehman" userId="a0dd689b732f2cbd" providerId="LiveId" clId="{3D8346E7-B957-49DB-AC84-0AE2C22E19EB}" dt="2021-02-24T19:22:46.599" v="7134" actId="20577"/>
          <ac:spMkLst>
            <pc:docMk/>
            <pc:sldMk cId="2184040032" sldId="286"/>
            <ac:spMk id="3" creationId="{34B12F98-F95D-4487-9AB3-CA3506FD8A38}"/>
          </ac:spMkLst>
        </pc:spChg>
      </pc:sldChg>
      <pc:sldChg chg="modSp new mod">
        <pc:chgData name="naheed rehman" userId="a0dd689b732f2cbd" providerId="LiveId" clId="{3D8346E7-B957-49DB-AC84-0AE2C22E19EB}" dt="2021-02-24T23:24:05.430" v="8616" actId="20577"/>
        <pc:sldMkLst>
          <pc:docMk/>
          <pc:sldMk cId="1964509581" sldId="287"/>
        </pc:sldMkLst>
        <pc:spChg chg="mod">
          <ac:chgData name="naheed rehman" userId="a0dd689b732f2cbd" providerId="LiveId" clId="{3D8346E7-B957-49DB-AC84-0AE2C22E19EB}" dt="2021-02-24T19:41:28.105" v="7394" actId="255"/>
          <ac:spMkLst>
            <pc:docMk/>
            <pc:sldMk cId="1964509581" sldId="287"/>
            <ac:spMk id="2" creationId="{8B9836B9-0023-4974-B2E8-56FCDC6271E2}"/>
          </ac:spMkLst>
        </pc:spChg>
        <pc:spChg chg="mod">
          <ac:chgData name="naheed rehman" userId="a0dd689b732f2cbd" providerId="LiveId" clId="{3D8346E7-B957-49DB-AC84-0AE2C22E19EB}" dt="2021-02-24T23:24:05.430" v="8616" actId="20577"/>
          <ac:spMkLst>
            <pc:docMk/>
            <pc:sldMk cId="1964509581" sldId="287"/>
            <ac:spMk id="3" creationId="{F33860CE-EADA-442A-A642-2A867508CBBB}"/>
          </ac:spMkLst>
        </pc:spChg>
      </pc:sldChg>
      <pc:sldChg chg="modSp new mod">
        <pc:chgData name="naheed rehman" userId="a0dd689b732f2cbd" providerId="LiveId" clId="{3D8346E7-B957-49DB-AC84-0AE2C22E19EB}" dt="2021-02-24T23:26:33.976" v="8625" actId="20577"/>
        <pc:sldMkLst>
          <pc:docMk/>
          <pc:sldMk cId="1550704769" sldId="288"/>
        </pc:sldMkLst>
        <pc:spChg chg="mod">
          <ac:chgData name="naheed rehman" userId="a0dd689b732f2cbd" providerId="LiveId" clId="{3D8346E7-B957-49DB-AC84-0AE2C22E19EB}" dt="2021-02-24T19:47:38.532" v="7457" actId="14100"/>
          <ac:spMkLst>
            <pc:docMk/>
            <pc:sldMk cId="1550704769" sldId="288"/>
            <ac:spMk id="2" creationId="{108E223B-D0C3-4427-BBEC-B8B569DC26DB}"/>
          </ac:spMkLst>
        </pc:spChg>
        <pc:spChg chg="mod">
          <ac:chgData name="naheed rehman" userId="a0dd689b732f2cbd" providerId="LiveId" clId="{3D8346E7-B957-49DB-AC84-0AE2C22E19EB}" dt="2021-02-24T23:26:33.976" v="8625" actId="20577"/>
          <ac:spMkLst>
            <pc:docMk/>
            <pc:sldMk cId="1550704769" sldId="288"/>
            <ac:spMk id="3" creationId="{4E75E71C-ADBB-4C8D-9D34-82D1BCDDBA63}"/>
          </ac:spMkLst>
        </pc:spChg>
      </pc:sldChg>
    </pc:docChg>
  </pc:docChgLst>
  <pc:docChgLst>
    <pc:chgData name="naheed rehman" userId="a0dd689b732f2cbd" providerId="LiveId" clId="{F428526A-5FE3-4074-878B-598BCBDCA0A7}"/>
    <pc:docChg chg="undo custSel addSld modSld sldOrd">
      <pc:chgData name="naheed rehman" userId="a0dd689b732f2cbd" providerId="LiveId" clId="{F428526A-5FE3-4074-878B-598BCBDCA0A7}" dt="2021-02-06T10:41:26.322" v="10671" actId="20577"/>
      <pc:docMkLst>
        <pc:docMk/>
      </pc:docMkLst>
      <pc:sldChg chg="modSp mod">
        <pc:chgData name="naheed rehman" userId="a0dd689b732f2cbd" providerId="LiveId" clId="{F428526A-5FE3-4074-878B-598BCBDCA0A7}" dt="2021-02-04T07:04:16.095" v="3876"/>
        <pc:sldMkLst>
          <pc:docMk/>
          <pc:sldMk cId="3034810741" sldId="261"/>
        </pc:sldMkLst>
        <pc:spChg chg="mod">
          <ac:chgData name="naheed rehman" userId="a0dd689b732f2cbd" providerId="LiveId" clId="{F428526A-5FE3-4074-878B-598BCBDCA0A7}" dt="2021-02-04T07:04:16.095" v="3876"/>
          <ac:spMkLst>
            <pc:docMk/>
            <pc:sldMk cId="3034810741" sldId="261"/>
            <ac:spMk id="2" creationId="{8C505534-C1D8-4F99-AEAC-E7F2C7CCE3D2}"/>
          </ac:spMkLst>
        </pc:spChg>
        <pc:spChg chg="mod">
          <ac:chgData name="naheed rehman" userId="a0dd689b732f2cbd" providerId="LiveId" clId="{F428526A-5FE3-4074-878B-598BCBDCA0A7}" dt="2021-02-04T07:04:16.095" v="3876"/>
          <ac:spMkLst>
            <pc:docMk/>
            <pc:sldMk cId="3034810741" sldId="261"/>
            <ac:spMk id="3" creationId="{7C155980-8D4D-44BB-84A2-DCE23912A2EA}"/>
          </ac:spMkLst>
        </pc:spChg>
        <pc:spChg chg="mod">
          <ac:chgData name="naheed rehman" userId="a0dd689b732f2cbd" providerId="LiveId" clId="{F428526A-5FE3-4074-878B-598BCBDCA0A7}" dt="2021-02-04T07:04:16.095" v="3876"/>
          <ac:spMkLst>
            <pc:docMk/>
            <pc:sldMk cId="3034810741" sldId="261"/>
            <ac:spMk id="4" creationId="{B59FBE0E-2B7E-4853-ACF9-2214B76A2994}"/>
          </ac:spMkLst>
        </pc:spChg>
      </pc:sldChg>
      <pc:sldChg chg="modSp mod">
        <pc:chgData name="naheed rehman" userId="a0dd689b732f2cbd" providerId="LiveId" clId="{F428526A-5FE3-4074-878B-598BCBDCA0A7}" dt="2021-02-04T07:04:16.095" v="3876"/>
        <pc:sldMkLst>
          <pc:docMk/>
          <pc:sldMk cId="2866440751" sldId="262"/>
        </pc:sldMkLst>
        <pc:spChg chg="mod">
          <ac:chgData name="naheed rehman" userId="a0dd689b732f2cbd" providerId="LiveId" clId="{F428526A-5FE3-4074-878B-598BCBDCA0A7}" dt="2021-02-04T07:04:16.095" v="3876"/>
          <ac:spMkLst>
            <pc:docMk/>
            <pc:sldMk cId="2866440751" sldId="262"/>
            <ac:spMk id="2" creationId="{DA356B6F-99FC-4792-BEBC-A3BEBEB46E78}"/>
          </ac:spMkLst>
        </pc:spChg>
        <pc:spChg chg="mod">
          <ac:chgData name="naheed rehman" userId="a0dd689b732f2cbd" providerId="LiveId" clId="{F428526A-5FE3-4074-878B-598BCBDCA0A7}" dt="2021-02-04T07:04:16.095" v="3876"/>
          <ac:spMkLst>
            <pc:docMk/>
            <pc:sldMk cId="2866440751" sldId="262"/>
            <ac:spMk id="3" creationId="{2C7F807F-7395-4151-8EDD-BD6BC824AD9C}"/>
          </ac:spMkLst>
        </pc:spChg>
      </pc:sldChg>
      <pc:sldChg chg="modSp mod">
        <pc:chgData name="naheed rehman" userId="a0dd689b732f2cbd" providerId="LiveId" clId="{F428526A-5FE3-4074-878B-598BCBDCA0A7}" dt="2021-02-06T08:39:45.607" v="7921" actId="20577"/>
        <pc:sldMkLst>
          <pc:docMk/>
          <pc:sldMk cId="39428290" sldId="263"/>
        </pc:sldMkLst>
        <pc:spChg chg="mod">
          <ac:chgData name="naheed rehman" userId="a0dd689b732f2cbd" providerId="LiveId" clId="{F428526A-5FE3-4074-878B-598BCBDCA0A7}" dt="2021-02-04T07:04:16.095" v="3876"/>
          <ac:spMkLst>
            <pc:docMk/>
            <pc:sldMk cId="39428290" sldId="263"/>
            <ac:spMk id="2" creationId="{166B8364-F019-479F-BAE6-E7C8A3936D74}"/>
          </ac:spMkLst>
        </pc:spChg>
        <pc:spChg chg="mod">
          <ac:chgData name="naheed rehman" userId="a0dd689b732f2cbd" providerId="LiveId" clId="{F428526A-5FE3-4074-878B-598BCBDCA0A7}" dt="2021-02-06T08:39:45.607" v="7921" actId="20577"/>
          <ac:spMkLst>
            <pc:docMk/>
            <pc:sldMk cId="39428290" sldId="263"/>
            <ac:spMk id="3" creationId="{7512C49B-90A2-4DCD-A858-BEC157DC5971}"/>
          </ac:spMkLst>
        </pc:spChg>
      </pc:sldChg>
      <pc:sldChg chg="modSp mod">
        <pc:chgData name="naheed rehman" userId="a0dd689b732f2cbd" providerId="LiveId" clId="{F428526A-5FE3-4074-878B-598BCBDCA0A7}" dt="2021-02-06T08:39:20.281" v="7888" actId="20577"/>
        <pc:sldMkLst>
          <pc:docMk/>
          <pc:sldMk cId="1983461250" sldId="264"/>
        </pc:sldMkLst>
        <pc:spChg chg="mod">
          <ac:chgData name="naheed rehman" userId="a0dd689b732f2cbd" providerId="LiveId" clId="{F428526A-5FE3-4074-878B-598BCBDCA0A7}" dt="2021-02-04T07:04:16.095" v="3876"/>
          <ac:spMkLst>
            <pc:docMk/>
            <pc:sldMk cId="1983461250" sldId="264"/>
            <ac:spMk id="2" creationId="{CA846298-F85C-4E7E-8BF1-C9C40E04A7BD}"/>
          </ac:spMkLst>
        </pc:spChg>
        <pc:spChg chg="mod">
          <ac:chgData name="naheed rehman" userId="a0dd689b732f2cbd" providerId="LiveId" clId="{F428526A-5FE3-4074-878B-598BCBDCA0A7}" dt="2021-02-06T08:39:20.281" v="7888" actId="20577"/>
          <ac:spMkLst>
            <pc:docMk/>
            <pc:sldMk cId="1983461250" sldId="264"/>
            <ac:spMk id="3" creationId="{DFEB32A2-8D05-4147-8005-070658D813D3}"/>
          </ac:spMkLst>
        </pc:spChg>
      </pc:sldChg>
      <pc:sldChg chg="modSp mod">
        <pc:chgData name="naheed rehman" userId="a0dd689b732f2cbd" providerId="LiveId" clId="{F428526A-5FE3-4074-878B-598BCBDCA0A7}" dt="2021-02-06T08:21:06.696" v="7094" actId="20577"/>
        <pc:sldMkLst>
          <pc:docMk/>
          <pc:sldMk cId="2475181831" sldId="265"/>
        </pc:sldMkLst>
        <pc:spChg chg="mod">
          <ac:chgData name="naheed rehman" userId="a0dd689b732f2cbd" providerId="LiveId" clId="{F428526A-5FE3-4074-878B-598BCBDCA0A7}" dt="2021-02-03T07:53:43.398" v="1934" actId="255"/>
          <ac:spMkLst>
            <pc:docMk/>
            <pc:sldMk cId="2475181831" sldId="265"/>
            <ac:spMk id="2" creationId="{FB05DF93-23A8-485A-AB80-28FB58FB38AA}"/>
          </ac:spMkLst>
        </pc:spChg>
        <pc:spChg chg="mod">
          <ac:chgData name="naheed rehman" userId="a0dd689b732f2cbd" providerId="LiveId" clId="{F428526A-5FE3-4074-878B-598BCBDCA0A7}" dt="2021-02-06T08:21:06.696" v="7094" actId="20577"/>
          <ac:spMkLst>
            <pc:docMk/>
            <pc:sldMk cId="2475181831" sldId="265"/>
            <ac:spMk id="3" creationId="{D62DC5D4-C16A-4D43-A0D8-2E2AA2BAC741}"/>
          </ac:spMkLst>
        </pc:spChg>
      </pc:sldChg>
      <pc:sldChg chg="modSp mod">
        <pc:chgData name="naheed rehman" userId="a0dd689b732f2cbd" providerId="LiveId" clId="{F428526A-5FE3-4074-878B-598BCBDCA0A7}" dt="2021-02-06T08:32:22.976" v="7445" actId="255"/>
        <pc:sldMkLst>
          <pc:docMk/>
          <pc:sldMk cId="1215448585" sldId="266"/>
        </pc:sldMkLst>
        <pc:spChg chg="mod">
          <ac:chgData name="naheed rehman" userId="a0dd689b732f2cbd" providerId="LiveId" clId="{F428526A-5FE3-4074-878B-598BCBDCA0A7}" dt="2021-02-05T16:29:29.688" v="5634" actId="20577"/>
          <ac:spMkLst>
            <pc:docMk/>
            <pc:sldMk cId="1215448585" sldId="266"/>
            <ac:spMk id="2" creationId="{0A624B99-CBDD-4A35-AFA7-56340006C840}"/>
          </ac:spMkLst>
        </pc:spChg>
        <pc:spChg chg="mod">
          <ac:chgData name="naheed rehman" userId="a0dd689b732f2cbd" providerId="LiveId" clId="{F428526A-5FE3-4074-878B-598BCBDCA0A7}" dt="2021-02-06T08:32:22.976" v="7445" actId="255"/>
          <ac:spMkLst>
            <pc:docMk/>
            <pc:sldMk cId="1215448585" sldId="266"/>
            <ac:spMk id="3" creationId="{D3A79F7A-2D47-4633-9062-55E53A4430AC}"/>
          </ac:spMkLst>
        </pc:spChg>
      </pc:sldChg>
      <pc:sldChg chg="modSp mod">
        <pc:chgData name="naheed rehman" userId="a0dd689b732f2cbd" providerId="LiveId" clId="{F428526A-5FE3-4074-878B-598BCBDCA0A7}" dt="2021-02-06T09:59:18.561" v="9429" actId="20577"/>
        <pc:sldMkLst>
          <pc:docMk/>
          <pc:sldMk cId="3345462093" sldId="267"/>
        </pc:sldMkLst>
        <pc:spChg chg="mod">
          <ac:chgData name="naheed rehman" userId="a0dd689b732f2cbd" providerId="LiveId" clId="{F428526A-5FE3-4074-878B-598BCBDCA0A7}" dt="2021-02-05T17:15:28.928" v="6210" actId="20577"/>
          <ac:spMkLst>
            <pc:docMk/>
            <pc:sldMk cId="3345462093" sldId="267"/>
            <ac:spMk id="2" creationId="{9BD5EA94-B8F7-4F81-B595-1BDD97BCE674}"/>
          </ac:spMkLst>
        </pc:spChg>
        <pc:spChg chg="mod">
          <ac:chgData name="naheed rehman" userId="a0dd689b732f2cbd" providerId="LiveId" clId="{F428526A-5FE3-4074-878B-598BCBDCA0A7}" dt="2021-02-06T09:59:18.561" v="9429" actId="20577"/>
          <ac:spMkLst>
            <pc:docMk/>
            <pc:sldMk cId="3345462093" sldId="267"/>
            <ac:spMk id="3" creationId="{F6E72CAC-BCAA-418F-84B9-952062762F59}"/>
          </ac:spMkLst>
        </pc:spChg>
      </pc:sldChg>
      <pc:sldChg chg="modSp mod">
        <pc:chgData name="naheed rehman" userId="a0dd689b732f2cbd" providerId="LiveId" clId="{F428526A-5FE3-4074-878B-598BCBDCA0A7}" dt="2021-02-06T08:58:26.106" v="8034" actId="121"/>
        <pc:sldMkLst>
          <pc:docMk/>
          <pc:sldMk cId="2643746186" sldId="268"/>
        </pc:sldMkLst>
        <pc:spChg chg="mod">
          <ac:chgData name="naheed rehman" userId="a0dd689b732f2cbd" providerId="LiveId" clId="{F428526A-5FE3-4074-878B-598BCBDCA0A7}" dt="2021-02-04T07:04:16.095" v="3876"/>
          <ac:spMkLst>
            <pc:docMk/>
            <pc:sldMk cId="2643746186" sldId="268"/>
            <ac:spMk id="2" creationId="{931C9AA2-7EB6-49CB-937A-92F52441C780}"/>
          </ac:spMkLst>
        </pc:spChg>
        <pc:spChg chg="mod">
          <ac:chgData name="naheed rehman" userId="a0dd689b732f2cbd" providerId="LiveId" clId="{F428526A-5FE3-4074-878B-598BCBDCA0A7}" dt="2021-02-06T08:58:26.106" v="8034" actId="121"/>
          <ac:spMkLst>
            <pc:docMk/>
            <pc:sldMk cId="2643746186" sldId="268"/>
            <ac:spMk id="3" creationId="{00CFF2C1-C345-4AB2-9455-6EA493263E78}"/>
          </ac:spMkLst>
        </pc:spChg>
      </pc:sldChg>
      <pc:sldChg chg="modSp">
        <pc:chgData name="naheed rehman" userId="a0dd689b732f2cbd" providerId="LiveId" clId="{F428526A-5FE3-4074-878B-598BCBDCA0A7}" dt="2021-02-04T07:04:16.095" v="3876"/>
        <pc:sldMkLst>
          <pc:docMk/>
          <pc:sldMk cId="888178054" sldId="270"/>
        </pc:sldMkLst>
        <pc:spChg chg="mod">
          <ac:chgData name="naheed rehman" userId="a0dd689b732f2cbd" providerId="LiveId" clId="{F428526A-5FE3-4074-878B-598BCBDCA0A7}" dt="2021-02-04T07:04:16.095" v="3876"/>
          <ac:spMkLst>
            <pc:docMk/>
            <pc:sldMk cId="888178054" sldId="270"/>
            <ac:spMk id="2" creationId="{28C339B8-789B-45A6-99E6-A2C12E809755}"/>
          </ac:spMkLst>
        </pc:spChg>
        <pc:spChg chg="mod">
          <ac:chgData name="naheed rehman" userId="a0dd689b732f2cbd" providerId="LiveId" clId="{F428526A-5FE3-4074-878B-598BCBDCA0A7}" dt="2021-02-04T07:04:16.095" v="3876"/>
          <ac:spMkLst>
            <pc:docMk/>
            <pc:sldMk cId="888178054" sldId="270"/>
            <ac:spMk id="3" creationId="{2A2391D3-521E-44F0-AE03-7C179C46FEF5}"/>
          </ac:spMkLst>
        </pc:spChg>
      </pc:sldChg>
      <pc:sldChg chg="modSp mod ord">
        <pc:chgData name="naheed rehman" userId="a0dd689b732f2cbd" providerId="LiveId" clId="{F428526A-5FE3-4074-878B-598BCBDCA0A7}" dt="2021-02-04T07:05:18.908" v="3890" actId="20577"/>
        <pc:sldMkLst>
          <pc:docMk/>
          <pc:sldMk cId="1155888512" sldId="271"/>
        </pc:sldMkLst>
        <pc:spChg chg="mod">
          <ac:chgData name="naheed rehman" userId="a0dd689b732f2cbd" providerId="LiveId" clId="{F428526A-5FE3-4074-878B-598BCBDCA0A7}" dt="2021-02-04T07:05:18.908" v="3890" actId="20577"/>
          <ac:spMkLst>
            <pc:docMk/>
            <pc:sldMk cId="1155888512" sldId="271"/>
            <ac:spMk id="2" creationId="{5675ADAA-B61D-4FF7-895A-0D4B7888313E}"/>
          </ac:spMkLst>
        </pc:spChg>
        <pc:spChg chg="mod">
          <ac:chgData name="naheed rehman" userId="a0dd689b732f2cbd" providerId="LiveId" clId="{F428526A-5FE3-4074-878B-598BCBDCA0A7}" dt="2021-02-04T07:04:16.095" v="3876"/>
          <ac:spMkLst>
            <pc:docMk/>
            <pc:sldMk cId="1155888512" sldId="271"/>
            <ac:spMk id="3" creationId="{2FA96A18-CE10-4908-BC5B-B3B872F73F64}"/>
          </ac:spMkLst>
        </pc:spChg>
      </pc:sldChg>
      <pc:sldChg chg="modSp mod">
        <pc:chgData name="naheed rehman" userId="a0dd689b732f2cbd" providerId="LiveId" clId="{F428526A-5FE3-4074-878B-598BCBDCA0A7}" dt="2021-02-06T10:37:55.861" v="10532" actId="20577"/>
        <pc:sldMkLst>
          <pc:docMk/>
          <pc:sldMk cId="1210632539" sldId="273"/>
        </pc:sldMkLst>
        <pc:spChg chg="mod">
          <ac:chgData name="naheed rehman" userId="a0dd689b732f2cbd" providerId="LiveId" clId="{F428526A-5FE3-4074-878B-598BCBDCA0A7}" dt="2021-02-04T07:04:16.095" v="3876"/>
          <ac:spMkLst>
            <pc:docMk/>
            <pc:sldMk cId="1210632539" sldId="273"/>
            <ac:spMk id="2" creationId="{98A02353-FD86-45B0-8F5A-0F477F7373D5}"/>
          </ac:spMkLst>
        </pc:spChg>
        <pc:spChg chg="mod">
          <ac:chgData name="naheed rehman" userId="a0dd689b732f2cbd" providerId="LiveId" clId="{F428526A-5FE3-4074-878B-598BCBDCA0A7}" dt="2021-02-06T10:37:55.861" v="10532" actId="20577"/>
          <ac:spMkLst>
            <pc:docMk/>
            <pc:sldMk cId="1210632539" sldId="273"/>
            <ac:spMk id="3" creationId="{E05A3EBC-FADB-4D12-BA9F-B2DE9C3C187A}"/>
          </ac:spMkLst>
        </pc:spChg>
      </pc:sldChg>
      <pc:sldChg chg="modSp mod">
        <pc:chgData name="naheed rehman" userId="a0dd689b732f2cbd" providerId="LiveId" clId="{F428526A-5FE3-4074-878B-598BCBDCA0A7}" dt="2021-02-05T17:09:34.845" v="6028" actId="20577"/>
        <pc:sldMkLst>
          <pc:docMk/>
          <pc:sldMk cId="1656582584" sldId="274"/>
        </pc:sldMkLst>
        <pc:spChg chg="mod">
          <ac:chgData name="naheed rehman" userId="a0dd689b732f2cbd" providerId="LiveId" clId="{F428526A-5FE3-4074-878B-598BCBDCA0A7}" dt="2021-02-04T07:04:16.095" v="3876"/>
          <ac:spMkLst>
            <pc:docMk/>
            <pc:sldMk cId="1656582584" sldId="274"/>
            <ac:spMk id="2" creationId="{4DC06DBF-755D-4441-8B0F-3F927FD01F22}"/>
          </ac:spMkLst>
        </pc:spChg>
        <pc:spChg chg="mod">
          <ac:chgData name="naheed rehman" userId="a0dd689b732f2cbd" providerId="LiveId" clId="{F428526A-5FE3-4074-878B-598BCBDCA0A7}" dt="2021-02-05T17:09:34.845" v="6028" actId="20577"/>
          <ac:spMkLst>
            <pc:docMk/>
            <pc:sldMk cId="1656582584" sldId="274"/>
            <ac:spMk id="3" creationId="{CAB89367-79F8-42B5-BC06-CFE6BF1D9109}"/>
          </ac:spMkLst>
        </pc:spChg>
      </pc:sldChg>
      <pc:sldChg chg="modSp mod">
        <pc:chgData name="naheed rehman" userId="a0dd689b732f2cbd" providerId="LiveId" clId="{F428526A-5FE3-4074-878B-598BCBDCA0A7}" dt="2021-02-04T07:04:16.227" v="3877" actId="27636"/>
        <pc:sldMkLst>
          <pc:docMk/>
          <pc:sldMk cId="3185364104" sldId="275"/>
        </pc:sldMkLst>
        <pc:spChg chg="mod">
          <ac:chgData name="naheed rehman" userId="a0dd689b732f2cbd" providerId="LiveId" clId="{F428526A-5FE3-4074-878B-598BCBDCA0A7}" dt="2021-02-04T07:04:16.095" v="3876"/>
          <ac:spMkLst>
            <pc:docMk/>
            <pc:sldMk cId="3185364104" sldId="275"/>
            <ac:spMk id="2" creationId="{FA048DEA-6649-4CC6-A8C3-A360EC351552}"/>
          </ac:spMkLst>
        </pc:spChg>
        <pc:spChg chg="mod">
          <ac:chgData name="naheed rehman" userId="a0dd689b732f2cbd" providerId="LiveId" clId="{F428526A-5FE3-4074-878B-598BCBDCA0A7}" dt="2021-02-04T07:04:16.227" v="3877" actId="27636"/>
          <ac:spMkLst>
            <pc:docMk/>
            <pc:sldMk cId="3185364104" sldId="275"/>
            <ac:spMk id="3" creationId="{AEA96354-ACE1-4C63-9D6A-1EEB7BCB08DC}"/>
          </ac:spMkLst>
        </pc:spChg>
      </pc:sldChg>
      <pc:sldChg chg="modSp mod">
        <pc:chgData name="naheed rehman" userId="a0dd689b732f2cbd" providerId="LiveId" clId="{F428526A-5FE3-4074-878B-598BCBDCA0A7}" dt="2021-02-04T07:04:16.095" v="3876"/>
        <pc:sldMkLst>
          <pc:docMk/>
          <pc:sldMk cId="2107401077" sldId="276"/>
        </pc:sldMkLst>
        <pc:spChg chg="mod">
          <ac:chgData name="naheed rehman" userId="a0dd689b732f2cbd" providerId="LiveId" clId="{F428526A-5FE3-4074-878B-598BCBDCA0A7}" dt="2021-02-04T07:04:16.095" v="3876"/>
          <ac:spMkLst>
            <pc:docMk/>
            <pc:sldMk cId="2107401077" sldId="276"/>
            <ac:spMk id="2" creationId="{234C5EEF-3428-4381-80F0-F490A1392110}"/>
          </ac:spMkLst>
        </pc:spChg>
        <pc:spChg chg="mod">
          <ac:chgData name="naheed rehman" userId="a0dd689b732f2cbd" providerId="LiveId" clId="{F428526A-5FE3-4074-878B-598BCBDCA0A7}" dt="2021-02-04T07:04:16.095" v="3876"/>
          <ac:spMkLst>
            <pc:docMk/>
            <pc:sldMk cId="2107401077" sldId="276"/>
            <ac:spMk id="3" creationId="{AB7A8C99-EEDE-49D0-A6D4-53E2FA4F40EC}"/>
          </ac:spMkLst>
        </pc:spChg>
        <pc:spChg chg="mod">
          <ac:chgData name="naheed rehman" userId="a0dd689b732f2cbd" providerId="LiveId" clId="{F428526A-5FE3-4074-878B-598BCBDCA0A7}" dt="2021-02-04T07:04:16.095" v="3876"/>
          <ac:spMkLst>
            <pc:docMk/>
            <pc:sldMk cId="2107401077" sldId="276"/>
            <ac:spMk id="4" creationId="{EE60F882-6A77-4933-B4BE-FD6492EF5218}"/>
          </ac:spMkLst>
        </pc:spChg>
      </pc:sldChg>
      <pc:sldChg chg="modSp mod">
        <pc:chgData name="naheed rehman" userId="a0dd689b732f2cbd" providerId="LiveId" clId="{F428526A-5FE3-4074-878B-598BCBDCA0A7}" dt="2021-02-06T08:38:07.517" v="7843" actId="33524"/>
        <pc:sldMkLst>
          <pc:docMk/>
          <pc:sldMk cId="600897152" sldId="277"/>
        </pc:sldMkLst>
        <pc:spChg chg="mod">
          <ac:chgData name="naheed rehman" userId="a0dd689b732f2cbd" providerId="LiveId" clId="{F428526A-5FE3-4074-878B-598BCBDCA0A7}" dt="2021-02-04T07:04:16.095" v="3876"/>
          <ac:spMkLst>
            <pc:docMk/>
            <pc:sldMk cId="600897152" sldId="277"/>
            <ac:spMk id="2" creationId="{06A6CC6B-6246-4DC4-A9B3-DAFCD52590ED}"/>
          </ac:spMkLst>
        </pc:spChg>
        <pc:spChg chg="mod">
          <ac:chgData name="naheed rehman" userId="a0dd689b732f2cbd" providerId="LiveId" clId="{F428526A-5FE3-4074-878B-598BCBDCA0A7}" dt="2021-02-06T08:38:07.517" v="7843" actId="33524"/>
          <ac:spMkLst>
            <pc:docMk/>
            <pc:sldMk cId="600897152" sldId="277"/>
            <ac:spMk id="3" creationId="{1E54826D-4F7B-4451-9DAB-736D24BFD54F}"/>
          </ac:spMkLst>
        </pc:spChg>
      </pc:sldChg>
      <pc:sldChg chg="modSp mod">
        <pc:chgData name="naheed rehman" userId="a0dd689b732f2cbd" providerId="LiveId" clId="{F428526A-5FE3-4074-878B-598BCBDCA0A7}" dt="2021-02-06T08:31:35.076" v="7443" actId="20577"/>
        <pc:sldMkLst>
          <pc:docMk/>
          <pc:sldMk cId="3546015120" sldId="278"/>
        </pc:sldMkLst>
        <pc:spChg chg="mod">
          <ac:chgData name="naheed rehman" userId="a0dd689b732f2cbd" providerId="LiveId" clId="{F428526A-5FE3-4074-878B-598BCBDCA0A7}" dt="2021-02-04T07:04:16.095" v="3876"/>
          <ac:spMkLst>
            <pc:docMk/>
            <pc:sldMk cId="3546015120" sldId="278"/>
            <ac:spMk id="2" creationId="{18674A31-9171-4583-8FCE-CDFDB981384C}"/>
          </ac:spMkLst>
        </pc:spChg>
        <pc:spChg chg="mod">
          <ac:chgData name="naheed rehman" userId="a0dd689b732f2cbd" providerId="LiveId" clId="{F428526A-5FE3-4074-878B-598BCBDCA0A7}" dt="2021-02-06T08:31:35.076" v="7443" actId="20577"/>
          <ac:spMkLst>
            <pc:docMk/>
            <pc:sldMk cId="3546015120" sldId="278"/>
            <ac:spMk id="3" creationId="{F56A7525-1763-4089-B105-31676AA605E7}"/>
          </ac:spMkLst>
        </pc:spChg>
      </pc:sldChg>
      <pc:sldChg chg="modSp new mod">
        <pc:chgData name="naheed rehman" userId="a0dd689b732f2cbd" providerId="LiveId" clId="{F428526A-5FE3-4074-878B-598BCBDCA0A7}" dt="2021-02-06T10:04:03.003" v="9608" actId="20577"/>
        <pc:sldMkLst>
          <pc:docMk/>
          <pc:sldMk cId="3826504178" sldId="279"/>
        </pc:sldMkLst>
        <pc:spChg chg="mod">
          <ac:chgData name="naheed rehman" userId="a0dd689b732f2cbd" providerId="LiveId" clId="{F428526A-5FE3-4074-878B-598BCBDCA0A7}" dt="2021-02-06T09:26:04.400" v="8535" actId="5793"/>
          <ac:spMkLst>
            <pc:docMk/>
            <pc:sldMk cId="3826504178" sldId="279"/>
            <ac:spMk id="2" creationId="{7A6DAB81-CE83-44AC-8A6E-543883852A27}"/>
          </ac:spMkLst>
        </pc:spChg>
        <pc:spChg chg="mod">
          <ac:chgData name="naheed rehman" userId="a0dd689b732f2cbd" providerId="LiveId" clId="{F428526A-5FE3-4074-878B-598BCBDCA0A7}" dt="2021-02-06T10:04:03.003" v="9608" actId="20577"/>
          <ac:spMkLst>
            <pc:docMk/>
            <pc:sldMk cId="3826504178" sldId="279"/>
            <ac:spMk id="3" creationId="{13051AD2-319A-4FF1-A933-3C27126D4486}"/>
          </ac:spMkLst>
        </pc:spChg>
      </pc:sldChg>
      <pc:sldChg chg="modSp new mod">
        <pc:chgData name="naheed rehman" userId="a0dd689b732f2cbd" providerId="LiveId" clId="{F428526A-5FE3-4074-878B-598BCBDCA0A7}" dt="2021-02-06T09:20:45.043" v="8358" actId="20577"/>
        <pc:sldMkLst>
          <pc:docMk/>
          <pc:sldMk cId="494391820" sldId="280"/>
        </pc:sldMkLst>
        <pc:spChg chg="mod">
          <ac:chgData name="naheed rehman" userId="a0dd689b732f2cbd" providerId="LiveId" clId="{F428526A-5FE3-4074-878B-598BCBDCA0A7}" dt="2021-02-06T07:41:45.359" v="6218" actId="20577"/>
          <ac:spMkLst>
            <pc:docMk/>
            <pc:sldMk cId="494391820" sldId="280"/>
            <ac:spMk id="2" creationId="{4C23EBF3-1910-4666-9787-6473240C4B6C}"/>
          </ac:spMkLst>
        </pc:spChg>
        <pc:spChg chg="mod">
          <ac:chgData name="naheed rehman" userId="a0dd689b732f2cbd" providerId="LiveId" clId="{F428526A-5FE3-4074-878B-598BCBDCA0A7}" dt="2021-02-06T09:20:45.043" v="8358" actId="20577"/>
          <ac:spMkLst>
            <pc:docMk/>
            <pc:sldMk cId="494391820" sldId="280"/>
            <ac:spMk id="3" creationId="{0C4D1F0A-84A6-40F8-8BB6-E4CE9F48AB12}"/>
          </ac:spMkLst>
        </pc:spChg>
      </pc:sldChg>
      <pc:sldChg chg="modSp new mod">
        <pc:chgData name="naheed rehman" userId="a0dd689b732f2cbd" providerId="LiveId" clId="{F428526A-5FE3-4074-878B-598BCBDCA0A7}" dt="2021-02-06T10:41:26.322" v="10671" actId="20577"/>
        <pc:sldMkLst>
          <pc:docMk/>
          <pc:sldMk cId="2391483654" sldId="281"/>
        </pc:sldMkLst>
        <pc:spChg chg="mod">
          <ac:chgData name="naheed rehman" userId="a0dd689b732f2cbd" providerId="LiveId" clId="{F428526A-5FE3-4074-878B-598BCBDCA0A7}" dt="2021-02-06T10:41:26.322" v="10671" actId="20577"/>
          <ac:spMkLst>
            <pc:docMk/>
            <pc:sldMk cId="2391483654" sldId="281"/>
            <ac:spMk id="3" creationId="{D5A05F58-6458-45E9-8B88-FB8C8AEA9B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4224076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1346764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1935067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10BF7C-CBD5-44E2-B6A2-65A8B469ABFC}"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706305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10BF7C-CBD5-44E2-B6A2-65A8B469ABFC}" type="datetimeFigureOut">
              <a:rPr lang="en-GB" smtClean="0"/>
              <a:t>24/02/2021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2156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10BF7C-CBD5-44E2-B6A2-65A8B469ABFC}" type="datetimeFigureOut">
              <a:rPr lang="en-GB" smtClean="0"/>
              <a:t>24/02/2021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867157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10BF7C-CBD5-44E2-B6A2-65A8B469ABFC}" type="datetimeFigureOut">
              <a:rPr lang="en-GB" smtClean="0"/>
              <a:t>24/02/2021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22231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10BF7C-CBD5-44E2-B6A2-65A8B469ABFC}"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77386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10BF7C-CBD5-44E2-B6A2-65A8B469ABFC}" type="datetimeFigureOut">
              <a:rPr lang="en-GB" smtClean="0"/>
              <a:t>24/02/2021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793228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58333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9318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337494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95289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911773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4201625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601277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110BF7C-CBD5-44E2-B6A2-65A8B469ABFC}" type="datetimeFigureOut">
              <a:rPr lang="en-GB" smtClean="0"/>
              <a:t>24/02/2021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C695C04-C881-46BC-8D15-C315FD8E31D6}" type="slidenum">
              <a:rPr lang="en-GB" smtClean="0"/>
              <a:t>‹#›</a:t>
            </a:fld>
            <a:endParaRPr lang="en-GB"/>
          </a:p>
        </p:txBody>
      </p:sp>
    </p:spTree>
    <p:extLst>
      <p:ext uri="{BB962C8B-B14F-4D97-AF65-F5344CB8AC3E}">
        <p14:creationId xmlns:p14="http://schemas.microsoft.com/office/powerpoint/2010/main" val="351578562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heritageliveincare.co.uk/blog/great-hobbies-for-the-elderly/" TargetMode="External"/><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1" Type="http://schemas.openxmlformats.org/officeDocument/2006/relationships/slideLayout" Target="../slideLayouts/slideLayout2.xml"/><Relationship Id="rId6" Type="http://schemas.openxmlformats.org/officeDocument/2006/relationships/hyperlink" Target="http://secondfamilyseniorcare.com/2019/09/17/sensory-impairments-among-the-elderly/" TargetMode="External"/><Relationship Id="rId5" Type="http://schemas.openxmlformats.org/officeDocument/2006/relationships/hyperlink" Target="https://www.mealplansite.com/age/elderly.aspx" TargetMode="External"/><Relationship Id="rId4" Type="http://schemas.openxmlformats.org/officeDocument/2006/relationships/hyperlink" Target="https://www.highspeedtraining.co.uk/hub/working-from-home-schedu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lder.org/advocates-in-health-and-social-care/" TargetMode="External"/><Relationship Id="rId2" Type="http://schemas.openxmlformats.org/officeDocument/2006/relationships/hyperlink" Target="https://www.diabetescarecommunity.ca/diabetes-overview-articles/diabetes-and-seniors/managing-type-2-diabetes-elderly/#:~:text=Metformin%20is%20the%20most%20common%20drug%20used%20to,caution%20in%20elderly%20people%20with%20type%202%20diabetes" TargetMode="External"/><Relationship Id="rId1" Type="http://schemas.openxmlformats.org/officeDocument/2006/relationships/slideLayout" Target="../slideLayouts/slideLayout2.xml"/><Relationship Id="rId6" Type="http://schemas.openxmlformats.org/officeDocument/2006/relationships/hyperlink" Target="https://www.jrf.org.uk/sites/default/files/jrf/migrated/files/older-people-and-high-support-needs-full.pdf" TargetMode="External"/><Relationship Id="rId5" Type="http://schemas.openxmlformats.org/officeDocument/2006/relationships/hyperlink" Target="https://patient.info/heart-health/high-blood-pressure-hypertension/medication" TargetMode="External"/><Relationship Id="rId4" Type="http://schemas.openxmlformats.org/officeDocument/2006/relationships/hyperlink" Target="https://www.helpinghandshomecare.co.uk/home-care-services/personal-car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pectrum.diabetesjournals.org/content/diaspect/18/3/162.full.pdf" TargetMode="External"/><Relationship Id="rId2" Type="http://schemas.openxmlformats.org/officeDocument/2006/relationships/hyperlink" Target="https://www.sehta.co.uk/cms-data/depot/sehta/Technology-Innovation-in-Care-Homes-The-SEHTA-Review.pdf" TargetMode="External"/><Relationship Id="rId1" Type="http://schemas.openxmlformats.org/officeDocument/2006/relationships/slideLayout" Target="../slideLayouts/slideLayout2.xml"/><Relationship Id="rId6" Type="http://schemas.openxmlformats.org/officeDocument/2006/relationships/hyperlink" Target="https://www.healthline.com/health/statins-for-diabetics-which-is-best" TargetMode="External"/><Relationship Id="rId5" Type="http://schemas.openxmlformats.org/officeDocument/2006/relationships/hyperlink" Target="https://www.medicalnewstoday.com/articles/325698#What-is-Januvia" TargetMode="External"/><Relationship Id="rId4" Type="http://schemas.openxmlformats.org/officeDocument/2006/relationships/hyperlink" Target="https://www.healthline.com/health/type-2-diabet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professionalliabilityadvocate.com/2014/02/romance-between-nursing-home-residents-should-the-facility-step-in/" TargetMode="External"/><Relationship Id="rId2" Type="http://schemas.openxmlformats.org/officeDocument/2006/relationships/hyperlink" Target="https://mobilitydeck.com/types-of-walking-assistance-devices-for-elderly-people/" TargetMode="External"/><Relationship Id="rId1" Type="http://schemas.openxmlformats.org/officeDocument/2006/relationships/slideLayout" Target="../slideLayouts/slideLayout2.xml"/><Relationship Id="rId6" Type="http://schemas.openxmlformats.org/officeDocument/2006/relationships/hyperlink" Target="https://elder-care-india.com/mobility-aids-for-the-elderly" TargetMode="External"/><Relationship Id="rId5" Type="http://schemas.openxmlformats.org/officeDocument/2006/relationships/hyperlink" Target="https://www.consumerreports.org/drugs/can-cholesterol-lowering-statin-drugs-trigger-diabetes-/" TargetMode="External"/><Relationship Id="rId4" Type="http://schemas.openxmlformats.org/officeDocument/2006/relationships/hyperlink" Target="https://www.newsmax.com/health/health-news/heart-health-prescriptions-blood-pressure-cholesterol/2019/11/25/id/9432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48DEA-6649-4CC6-A8C3-A360EC351552}"/>
              </a:ext>
            </a:extLst>
          </p:cNvPr>
          <p:cNvSpPr>
            <a:spLocks noGrp="1"/>
          </p:cNvSpPr>
          <p:nvPr>
            <p:ph type="ctrTitle"/>
          </p:nvPr>
        </p:nvSpPr>
        <p:spPr>
          <a:xfrm>
            <a:off x="1309512" y="609600"/>
            <a:ext cx="7763356" cy="940163"/>
          </a:xfrm>
        </p:spPr>
        <p:txBody>
          <a:bodyPr>
            <a:normAutofit fontScale="90000"/>
          </a:bodyPr>
          <a:lstStyle/>
          <a:p>
            <a:pPr algn="l"/>
            <a:br>
              <a:rPr kumimoji="0" lang="en-GB" sz="2200" b="0" i="0" u="none" strike="noStrike" kern="1200" cap="none" spc="0" normalizeH="0" baseline="0" noProof="0" dirty="0">
                <a:ln>
                  <a:noFill/>
                </a:ln>
                <a:solidFill>
                  <a:srgbClr val="90C226"/>
                </a:solidFill>
                <a:effectLst/>
                <a:uLnTx/>
                <a:uFillTx/>
                <a:latin typeface="Arial" panose="020B0604020202020204" pitchFamily="34" charset="0"/>
                <a:ea typeface="+mj-ea"/>
                <a:cs typeface="Arial" panose="020B0604020202020204" pitchFamily="34" charset="0"/>
              </a:rPr>
            </a:br>
            <a: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t>Module title: Living with care: The Older Person </a:t>
            </a:r>
            <a:b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br>
            <a: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t>Module code: BHMP: 6009</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EA96354-ACE1-4C63-9D6A-1EEB7BCB08DC}"/>
              </a:ext>
            </a:extLst>
          </p:cNvPr>
          <p:cNvSpPr>
            <a:spLocks noGrp="1"/>
          </p:cNvSpPr>
          <p:nvPr>
            <p:ph type="subTitle" idx="1"/>
          </p:nvPr>
        </p:nvSpPr>
        <p:spPr>
          <a:xfrm>
            <a:off x="831976" y="2506133"/>
            <a:ext cx="8472492" cy="3116441"/>
          </a:xfrm>
        </p:spPr>
        <p:txBody>
          <a:bodyPr>
            <a:normAutofit/>
          </a:bodyPr>
          <a:lstStyle/>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Name : Naheed Rehman</a:t>
            </a:r>
          </a:p>
          <a:p>
            <a:pPr algn="r"/>
            <a:r>
              <a:rPr lang="en-GB" sz="1100" dirty="0">
                <a:latin typeface="Arial" panose="020B0604020202020204" pitchFamily="34" charset="0"/>
                <a:cs typeface="Arial" panose="020B0604020202020204" pitchFamily="34" charset="0"/>
              </a:rPr>
              <a:t>Student ID: 1714919</a:t>
            </a:r>
          </a:p>
          <a:p>
            <a:pPr algn="r"/>
            <a:r>
              <a:rPr lang="en-GB" sz="1100" dirty="0">
                <a:latin typeface="Arial" panose="020B0604020202020204" pitchFamily="34" charset="0"/>
                <a:cs typeface="Arial" panose="020B0604020202020204" pitchFamily="34" charset="0"/>
              </a:rPr>
              <a:t>Lecturer Name : Joanne Davies</a:t>
            </a:r>
          </a:p>
          <a:p>
            <a:pPr algn="l"/>
            <a:r>
              <a:rPr lang="en-GB" sz="1100" dirty="0">
                <a:latin typeface="Arial" panose="020B0604020202020204" pitchFamily="34" charset="0"/>
                <a:cs typeface="Arial" panose="020B0604020202020204" pitchFamily="34" charset="0"/>
              </a:rPr>
              <a:t>Fig 1 </a:t>
            </a:r>
          </a:p>
        </p:txBody>
      </p:sp>
      <p:pic>
        <p:nvPicPr>
          <p:cNvPr id="10" name="Picture 9">
            <a:extLst>
              <a:ext uri="{FF2B5EF4-FFF2-40B4-BE49-F238E27FC236}">
                <a16:creationId xmlns:a16="http://schemas.microsoft.com/office/drawing/2014/main" id="{36604C41-F7A5-4218-8640-7A3989A4B2B6}"/>
              </a:ext>
            </a:extLst>
          </p:cNvPr>
          <p:cNvPicPr>
            <a:picLocks noChangeAspect="1"/>
          </p:cNvPicPr>
          <p:nvPr/>
        </p:nvPicPr>
        <p:blipFill>
          <a:blip r:embed="rId2"/>
          <a:stretch>
            <a:fillRect/>
          </a:stretch>
        </p:blipFill>
        <p:spPr>
          <a:xfrm>
            <a:off x="831976" y="2700454"/>
            <a:ext cx="3307644" cy="2329099"/>
          </a:xfrm>
          <a:prstGeom prst="rect">
            <a:avLst/>
          </a:prstGeom>
        </p:spPr>
      </p:pic>
    </p:spTree>
    <p:extLst>
      <p:ext uri="{BB962C8B-B14F-4D97-AF65-F5344CB8AC3E}">
        <p14:creationId xmlns:p14="http://schemas.microsoft.com/office/powerpoint/2010/main" val="3185364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8714-6ED6-4F01-BB03-A7B1FB8D19B2}"/>
              </a:ext>
            </a:extLst>
          </p:cNvPr>
          <p:cNvSpPr>
            <a:spLocks noGrp="1"/>
          </p:cNvSpPr>
          <p:nvPr>
            <p:ph type="title"/>
          </p:nvPr>
        </p:nvSpPr>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t>
            </a:r>
            <a:r>
              <a:rPr kumimoji="0" lang="en-GB" sz="2000" b="0" i="0" u="none" strike="noStrike" kern="1200" cap="none" spc="0" normalizeH="0" baseline="0" noProof="0" dirty="0">
                <a:ln>
                  <a:noFill/>
                </a:ln>
                <a:solidFill>
                  <a:srgbClr val="90C226"/>
                </a:solidFill>
                <a:effectLst/>
                <a:uLnTx/>
                <a:uFillTx/>
                <a:latin typeface="Arial" panose="020B0604020202020204" pitchFamily="34" charset="0"/>
                <a:ea typeface="+mn-ea"/>
                <a:cs typeface="Arial" panose="020B0604020202020204" pitchFamily="34" charset="0"/>
              </a:rPr>
              <a:t>Care plan for elderly person in a Nursing home </a:t>
            </a:r>
            <a:b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br>
            <a:endParaRPr lang="en-GB" dirty="0"/>
          </a:p>
        </p:txBody>
      </p:sp>
      <p:sp>
        <p:nvSpPr>
          <p:cNvPr id="3" name="Content Placeholder 2">
            <a:extLst>
              <a:ext uri="{FF2B5EF4-FFF2-40B4-BE49-F238E27FC236}">
                <a16:creationId xmlns:a16="http://schemas.microsoft.com/office/drawing/2014/main" id="{34C052E2-179E-4347-A199-3F30F7C41911}"/>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Patient’s Personal information</a:t>
            </a:r>
          </a:p>
          <a:p>
            <a:pPr marL="0" indent="0">
              <a:buNone/>
            </a:pPr>
            <a:r>
              <a:rPr lang="en-GB" sz="1100" dirty="0">
                <a:latin typeface="Arial" panose="020B0604020202020204" pitchFamily="34" charset="0"/>
                <a:cs typeface="Arial" panose="020B0604020202020204" pitchFamily="34" charset="0"/>
              </a:rPr>
              <a:t>Title: MRS</a:t>
            </a:r>
          </a:p>
          <a:p>
            <a:pPr marL="0" indent="0">
              <a:buNone/>
            </a:pPr>
            <a:r>
              <a:rPr lang="en-GB" sz="1100" dirty="0">
                <a:latin typeface="Arial" panose="020B0604020202020204" pitchFamily="34" charset="0"/>
                <a:cs typeface="Arial" panose="020B0604020202020204" pitchFamily="34" charset="0"/>
              </a:rPr>
              <a:t>Full Name: Margret Smith</a:t>
            </a:r>
          </a:p>
          <a:p>
            <a:pPr marL="0" indent="0">
              <a:buNone/>
            </a:pPr>
            <a:r>
              <a:rPr lang="en-GB" sz="1100" dirty="0">
                <a:latin typeface="Arial" panose="020B0604020202020204" pitchFamily="34" charset="0"/>
                <a:cs typeface="Arial" panose="020B0604020202020204" pitchFamily="34" charset="0"/>
              </a:rPr>
              <a:t>Age: 80 Years old</a:t>
            </a:r>
          </a:p>
          <a:p>
            <a:pPr marL="0" indent="0">
              <a:buNone/>
            </a:pPr>
            <a:r>
              <a:rPr lang="en-GB" sz="1100" dirty="0">
                <a:latin typeface="Arial" panose="020B0604020202020204" pitchFamily="34" charset="0"/>
                <a:cs typeface="Arial" panose="020B0604020202020204" pitchFamily="34" charset="0"/>
              </a:rPr>
              <a:t>Address: 29 Spring Road</a:t>
            </a:r>
          </a:p>
          <a:p>
            <a:pPr marL="0" indent="0">
              <a:buNone/>
            </a:pPr>
            <a:r>
              <a:rPr lang="en-GB" sz="1100" dirty="0">
                <a:latin typeface="Arial" panose="020B0604020202020204" pitchFamily="34" charset="0"/>
                <a:cs typeface="Arial" panose="020B0604020202020204" pitchFamily="34" charset="0"/>
              </a:rPr>
              <a:t>Hall Green</a:t>
            </a:r>
          </a:p>
          <a:p>
            <a:pPr marL="0" indent="0">
              <a:buNone/>
            </a:pPr>
            <a:r>
              <a:rPr lang="en-GB" sz="1100" dirty="0">
                <a:latin typeface="Arial" panose="020B0604020202020204" pitchFamily="34" charset="0"/>
                <a:cs typeface="Arial" panose="020B0604020202020204" pitchFamily="34" charset="0"/>
              </a:rPr>
              <a:t>Birmingham B11 5AP</a:t>
            </a:r>
          </a:p>
          <a:p>
            <a:pPr marL="0" indent="0">
              <a:buNone/>
            </a:pPr>
            <a:r>
              <a:rPr lang="en-GB" sz="1100" dirty="0">
                <a:latin typeface="Arial" panose="020B0604020202020204" pitchFamily="34" charset="0"/>
                <a:cs typeface="Arial" panose="020B0604020202020204" pitchFamily="34" charset="0"/>
              </a:rPr>
              <a:t>Admission Date: 03/10/2017 </a:t>
            </a:r>
          </a:p>
          <a:p>
            <a:pPr marL="0" indent="0">
              <a:buNone/>
            </a:pPr>
            <a:r>
              <a:rPr lang="en-GB" sz="1100" dirty="0">
                <a:latin typeface="Arial" panose="020B0604020202020204" pitchFamily="34" charset="0"/>
                <a:cs typeface="Arial" panose="020B0604020202020204" pitchFamily="34" charset="0"/>
              </a:rPr>
              <a:t>Room: 4</a:t>
            </a:r>
          </a:p>
          <a:p>
            <a:pPr marL="0" indent="0">
              <a:buNone/>
            </a:pPr>
            <a:r>
              <a:rPr lang="en-GB" sz="1100" dirty="0">
                <a:latin typeface="Arial" panose="020B0604020202020204" pitchFamily="34" charset="0"/>
                <a:cs typeface="Arial" panose="020B0604020202020204" pitchFamily="34" charset="0"/>
              </a:rPr>
              <a:t>Doctor's address: 445-447</a:t>
            </a:r>
          </a:p>
          <a:p>
            <a:pPr marL="0" indent="0">
              <a:buNone/>
            </a:pPr>
            <a:r>
              <a:rPr lang="en-GB" sz="1100" dirty="0">
                <a:latin typeface="Arial" panose="020B0604020202020204" pitchFamily="34" charset="0"/>
                <a:cs typeface="Arial" panose="020B0604020202020204" pitchFamily="34" charset="0"/>
              </a:rPr>
              <a:t>Hall Green</a:t>
            </a:r>
          </a:p>
          <a:p>
            <a:pPr marL="0" indent="0">
              <a:buNone/>
            </a:pPr>
            <a:r>
              <a:rPr lang="en-GB" sz="1100" dirty="0">
                <a:latin typeface="Arial" panose="020B0604020202020204" pitchFamily="34" charset="0"/>
                <a:cs typeface="Arial" panose="020B0604020202020204" pitchFamily="34" charset="0"/>
              </a:rPr>
              <a:t>Birmingham B28 6GH</a:t>
            </a:r>
          </a:p>
          <a:p>
            <a:pPr marL="0" indent="0">
              <a:buNone/>
            </a:pPr>
            <a:r>
              <a:rPr lang="en-GB" sz="1100" dirty="0">
                <a:latin typeface="Arial" panose="020B0604020202020204" pitchFamily="34" charset="0"/>
                <a:cs typeface="Arial" panose="020B0604020202020204" pitchFamily="34" charset="0"/>
              </a:rPr>
              <a:t>Contact no: 0121 7773 456</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9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5534-C1D8-4F99-AEAC-E7F2C7CCE3D2}"/>
              </a:ext>
            </a:extLst>
          </p:cNvPr>
          <p:cNvSpPr>
            <a:spLocks noGrp="1"/>
          </p:cNvSpPr>
          <p:nvPr>
            <p:ph type="title"/>
          </p:nvPr>
        </p:nvSpPr>
        <p:spPr>
          <a:xfrm>
            <a:off x="677334" y="609600"/>
            <a:ext cx="8758496" cy="1550989"/>
          </a:xfrm>
        </p:spPr>
        <p:txBody>
          <a:bodyPr>
            <a:normAutofit/>
          </a:bodyPr>
          <a:lstStyle/>
          <a:p>
            <a:r>
              <a:rPr lang="en-GB" sz="2000" dirty="0">
                <a:latin typeface="Arial" panose="020B0604020202020204" pitchFamily="34" charset="0"/>
                <a:cs typeface="Arial" panose="020B0604020202020204" pitchFamily="34" charset="0"/>
              </a:rPr>
              <a:t>Emergency contact </a:t>
            </a:r>
          </a:p>
        </p:txBody>
      </p:sp>
      <p:sp>
        <p:nvSpPr>
          <p:cNvPr id="3" name="Content Placeholder 2">
            <a:extLst>
              <a:ext uri="{FF2B5EF4-FFF2-40B4-BE49-F238E27FC236}">
                <a16:creationId xmlns:a16="http://schemas.microsoft.com/office/drawing/2014/main" id="{7C155980-8D4D-44BB-84A2-DCE23912A2EA}"/>
              </a:ext>
            </a:extLst>
          </p:cNvPr>
          <p:cNvSpPr>
            <a:spLocks noGrp="1"/>
          </p:cNvSpPr>
          <p:nvPr>
            <p:ph sz="half" idx="1"/>
          </p:nvPr>
        </p:nvSpPr>
        <p:spPr/>
        <p:txBody>
          <a:bodyPr/>
          <a:lstStyle/>
          <a:p>
            <a:pPr marL="0" indent="0">
              <a:buNone/>
            </a:pPr>
            <a:endParaRPr lang="en-GB" sz="1200" dirty="0"/>
          </a:p>
          <a:p>
            <a:pPr marL="0" indent="0">
              <a:buNone/>
            </a:pPr>
            <a:r>
              <a:rPr lang="en-GB" sz="1100" dirty="0">
                <a:latin typeface="Arial" panose="020B0604020202020204" pitchFamily="34" charset="0"/>
                <a:cs typeface="Arial" panose="020B0604020202020204" pitchFamily="34" charset="0"/>
              </a:rPr>
              <a:t>Contact 1</a:t>
            </a:r>
          </a:p>
          <a:p>
            <a:pPr marL="0" indent="0">
              <a:buNone/>
            </a:pPr>
            <a:r>
              <a:rPr lang="en-GB" sz="1100" dirty="0">
                <a:latin typeface="Arial" panose="020B0604020202020204" pitchFamily="34" charset="0"/>
                <a:cs typeface="Arial" panose="020B0604020202020204" pitchFamily="34" charset="0"/>
              </a:rPr>
              <a:t>Samantha cliff</a:t>
            </a:r>
          </a:p>
          <a:p>
            <a:pPr marL="0" indent="0">
              <a:buNone/>
            </a:pPr>
            <a:r>
              <a:rPr lang="en-GB" sz="1100" dirty="0">
                <a:latin typeface="Arial" panose="020B0604020202020204" pitchFamily="34" charset="0"/>
                <a:cs typeface="Arial" panose="020B0604020202020204" pitchFamily="34" charset="0"/>
              </a:rPr>
              <a:t>Relation to patient: Daughter </a:t>
            </a:r>
          </a:p>
          <a:p>
            <a:pPr marL="0" indent="0">
              <a:buNone/>
            </a:pPr>
            <a:r>
              <a:rPr lang="en-GB" sz="1100" dirty="0">
                <a:latin typeface="Arial" panose="020B0604020202020204" pitchFamily="34" charset="0"/>
                <a:cs typeface="Arial" panose="020B0604020202020204" pitchFamily="34" charset="0"/>
              </a:rPr>
              <a:t>34 Edgecumbe road</a:t>
            </a:r>
          </a:p>
          <a:p>
            <a:pPr marL="0" indent="0">
              <a:buNone/>
            </a:pPr>
            <a:r>
              <a:rPr lang="en-GB" sz="1100" dirty="0">
                <a:latin typeface="Arial" panose="020B0604020202020204" pitchFamily="34" charset="0"/>
                <a:cs typeface="Arial" panose="020B0604020202020204" pitchFamily="34" charset="0"/>
              </a:rPr>
              <a:t>Acocks Green </a:t>
            </a:r>
          </a:p>
          <a:p>
            <a:pPr marL="0" indent="0">
              <a:buNone/>
            </a:pPr>
            <a:r>
              <a:rPr lang="en-GB" sz="1100" dirty="0">
                <a:latin typeface="Arial" panose="020B0604020202020204" pitchFamily="34" charset="0"/>
                <a:cs typeface="Arial" panose="020B0604020202020204" pitchFamily="34" charset="0"/>
              </a:rPr>
              <a:t>Birmingham</a:t>
            </a:r>
          </a:p>
          <a:p>
            <a:pPr marL="0" indent="0">
              <a:buNone/>
            </a:pPr>
            <a:r>
              <a:rPr lang="en-GB" sz="1100" dirty="0">
                <a:latin typeface="Arial" panose="020B0604020202020204" pitchFamily="34" charset="0"/>
                <a:cs typeface="Arial" panose="020B0604020202020204" pitchFamily="34" charset="0"/>
              </a:rPr>
              <a:t>B27 4PJ</a:t>
            </a:r>
          </a:p>
          <a:p>
            <a:pPr marL="0" indent="0">
              <a:buNone/>
            </a:pPr>
            <a:r>
              <a:rPr lang="en-GB" sz="1100" dirty="0">
                <a:latin typeface="Arial" panose="020B0604020202020204" pitchFamily="34" charset="0"/>
                <a:cs typeface="Arial" panose="020B0604020202020204" pitchFamily="34" charset="0"/>
              </a:rPr>
              <a:t>Mobile NO: 07978543252</a:t>
            </a:r>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B59FBE0E-2B7E-4853-ACF9-2214B76A2994}"/>
              </a:ext>
            </a:extLst>
          </p:cNvPr>
          <p:cNvSpPr>
            <a:spLocks noGrp="1"/>
          </p:cNvSpPr>
          <p:nvPr>
            <p:ph sz="half" idx="2"/>
          </p:nvPr>
        </p:nvSpPr>
        <p:spPr/>
        <p:txBody>
          <a:bodyPr/>
          <a:lstStyle/>
          <a:p>
            <a:pPr marL="0" indent="0">
              <a:buNone/>
            </a:pPr>
            <a:endParaRPr lang="en-GB" sz="1200" dirty="0"/>
          </a:p>
          <a:p>
            <a:pPr marL="0" indent="0">
              <a:buNone/>
            </a:pPr>
            <a:r>
              <a:rPr lang="en-GB" sz="1100" dirty="0">
                <a:latin typeface="Arial" panose="020B0604020202020204" pitchFamily="34" charset="0"/>
                <a:cs typeface="Arial" panose="020B0604020202020204" pitchFamily="34" charset="0"/>
              </a:rPr>
              <a:t>Contact 2</a:t>
            </a:r>
          </a:p>
          <a:p>
            <a:pPr marL="0" indent="0">
              <a:buNone/>
            </a:pPr>
            <a:r>
              <a:rPr lang="en-GB" sz="1100" dirty="0">
                <a:latin typeface="Arial" panose="020B0604020202020204" pitchFamily="34" charset="0"/>
                <a:cs typeface="Arial" panose="020B0604020202020204" pitchFamily="34" charset="0"/>
              </a:rPr>
              <a:t>Adam Sancho</a:t>
            </a:r>
          </a:p>
          <a:p>
            <a:pPr marL="0" indent="0">
              <a:buNone/>
            </a:pPr>
            <a:r>
              <a:rPr lang="en-GB" sz="1100" dirty="0">
                <a:latin typeface="Arial" panose="020B0604020202020204" pitchFamily="34" charset="0"/>
                <a:cs typeface="Arial" panose="020B0604020202020204" pitchFamily="34" charset="0"/>
              </a:rPr>
              <a:t>Relation to patient: Son</a:t>
            </a:r>
          </a:p>
          <a:p>
            <a:pPr marL="0" indent="0">
              <a:buNone/>
            </a:pPr>
            <a:r>
              <a:rPr lang="en-GB" sz="1100" dirty="0">
                <a:latin typeface="Arial" panose="020B0604020202020204" pitchFamily="34" charset="0"/>
                <a:cs typeface="Arial" panose="020B0604020202020204" pitchFamily="34" charset="0"/>
              </a:rPr>
              <a:t>56 Popular Road</a:t>
            </a:r>
          </a:p>
          <a:p>
            <a:pPr marL="0" indent="0">
              <a:buNone/>
            </a:pPr>
            <a:r>
              <a:rPr lang="en-GB" sz="1100" dirty="0">
                <a:latin typeface="Arial" panose="020B0604020202020204" pitchFamily="34" charset="0"/>
                <a:cs typeface="Arial" panose="020B0604020202020204" pitchFamily="34" charset="0"/>
              </a:rPr>
              <a:t>Kings Heath</a:t>
            </a:r>
          </a:p>
          <a:p>
            <a:pPr marL="0" indent="0">
              <a:buNone/>
            </a:pPr>
            <a:r>
              <a:rPr lang="en-GB" sz="1100" dirty="0">
                <a:latin typeface="Arial" panose="020B0604020202020204" pitchFamily="34" charset="0"/>
                <a:cs typeface="Arial" panose="020B0604020202020204" pitchFamily="34" charset="0"/>
              </a:rPr>
              <a:t>Birmingham</a:t>
            </a:r>
          </a:p>
          <a:p>
            <a:pPr marL="0" indent="0">
              <a:buNone/>
            </a:pPr>
            <a:r>
              <a:rPr lang="en-GB" sz="1100" dirty="0">
                <a:latin typeface="Arial" panose="020B0604020202020204" pitchFamily="34" charset="0"/>
                <a:cs typeface="Arial" panose="020B0604020202020204" pitchFamily="34" charset="0"/>
              </a:rPr>
              <a:t>B14 6FN</a:t>
            </a:r>
          </a:p>
          <a:p>
            <a:pPr marL="0" indent="0">
              <a:buNone/>
            </a:pPr>
            <a:r>
              <a:rPr lang="en-GB" sz="1100" dirty="0">
                <a:latin typeface="Arial" panose="020B0604020202020204" pitchFamily="34" charset="0"/>
                <a:cs typeface="Arial" panose="020B0604020202020204" pitchFamily="34" charset="0"/>
              </a:rPr>
              <a:t>Mobile NO: 07876099543</a:t>
            </a:r>
          </a:p>
        </p:txBody>
      </p:sp>
    </p:spTree>
    <p:extLst>
      <p:ext uri="{BB962C8B-B14F-4D97-AF65-F5344CB8AC3E}">
        <p14:creationId xmlns:p14="http://schemas.microsoft.com/office/powerpoint/2010/main" val="3034810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6CC6B-6246-4DC4-A9B3-DAFCD52590ED}"/>
              </a:ext>
            </a:extLst>
          </p:cNvPr>
          <p:cNvSpPr>
            <a:spLocks noGrp="1"/>
          </p:cNvSpPr>
          <p:nvPr>
            <p:ph type="title"/>
          </p:nvPr>
        </p:nvSpPr>
        <p:spPr>
          <a:xfrm>
            <a:off x="677334" y="481863"/>
            <a:ext cx="8596668" cy="1736043"/>
          </a:xfrm>
        </p:spPr>
        <p:txBody>
          <a:bodyPr>
            <a:normAutofit/>
          </a:bodyPr>
          <a:lstStyle/>
          <a:p>
            <a:r>
              <a:rPr lang="en-GB" sz="2000" dirty="0">
                <a:latin typeface="Arial" panose="020B0604020202020204" pitchFamily="34" charset="0"/>
                <a:cs typeface="Arial" panose="020B0604020202020204" pitchFamily="34" charset="0"/>
              </a:rPr>
              <a:t>Patient’s History</a:t>
            </a:r>
          </a:p>
        </p:txBody>
      </p:sp>
      <p:sp>
        <p:nvSpPr>
          <p:cNvPr id="3" name="Content Placeholder 2">
            <a:extLst>
              <a:ext uri="{FF2B5EF4-FFF2-40B4-BE49-F238E27FC236}">
                <a16:creationId xmlns:a16="http://schemas.microsoft.com/office/drawing/2014/main" id="{1E54826D-4F7B-4451-9DAB-736D24BFD54F}"/>
              </a:ext>
            </a:extLst>
          </p:cNvPr>
          <p:cNvSpPr>
            <a:spLocks noGrp="1"/>
          </p:cNvSpPr>
          <p:nvPr>
            <p:ph idx="1"/>
          </p:nvPr>
        </p:nvSpPr>
        <p:spPr>
          <a:xfrm>
            <a:off x="677334" y="2417458"/>
            <a:ext cx="8596668" cy="3658085"/>
          </a:xfrm>
        </p:spPr>
        <p:txBody>
          <a:bodyPr>
            <a:normAutofit/>
          </a:bodyPr>
          <a:lstStyle/>
          <a:p>
            <a:pPr marL="0" indent="0">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r>
              <a:rPr lang="en-GB" sz="1100" dirty="0">
                <a:latin typeface="Arial" panose="020B0604020202020204" pitchFamily="34" charset="0"/>
                <a:cs typeface="Arial" panose="020B0604020202020204" pitchFamily="34" charset="0"/>
              </a:rPr>
              <a:t>Mrs Smith is born on the 10</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September 1935 in Birmingham. </a:t>
            </a:r>
          </a:p>
          <a:p>
            <a:pPr marL="0" indent="0" algn="just">
              <a:lnSpc>
                <a:spcPct val="150000"/>
              </a:lnSpc>
              <a:buNone/>
            </a:pPr>
            <a:r>
              <a:rPr lang="en-GB" sz="1100" dirty="0">
                <a:latin typeface="Arial" panose="020B0604020202020204" pitchFamily="34" charset="0"/>
                <a:cs typeface="Arial" panose="020B0604020202020204" pitchFamily="34" charset="0"/>
              </a:rPr>
              <a:t>She has two children who moved away from home. </a:t>
            </a:r>
          </a:p>
          <a:p>
            <a:pPr marL="0" indent="0" algn="just">
              <a:lnSpc>
                <a:spcPct val="150000"/>
              </a:lnSpc>
              <a:buNone/>
            </a:pPr>
            <a:r>
              <a:rPr lang="en-GB" sz="1100" dirty="0">
                <a:latin typeface="Arial" panose="020B0604020202020204" pitchFamily="34" charset="0"/>
                <a:cs typeface="Arial" panose="020B0604020202020204" pitchFamily="34" charset="0"/>
              </a:rPr>
              <a:t>Her husband died in 2016 and she left alone. </a:t>
            </a:r>
          </a:p>
          <a:p>
            <a:pPr marL="0" indent="0" algn="just">
              <a:lnSpc>
                <a:spcPct val="150000"/>
              </a:lnSpc>
              <a:buNone/>
            </a:pPr>
            <a:r>
              <a:rPr lang="en-GB" sz="1100" dirty="0">
                <a:latin typeface="Arial" panose="020B0604020202020204" pitchFamily="34" charset="0"/>
                <a:cs typeface="Arial" panose="020B0604020202020204" pitchFamily="34" charset="0"/>
              </a:rPr>
              <a:t>She has type 2 diabetes and, she has cognitive impairment. </a:t>
            </a:r>
          </a:p>
          <a:p>
            <a:pPr marL="0" indent="0" algn="just">
              <a:lnSpc>
                <a:spcPct val="150000"/>
              </a:lnSpc>
              <a:buNone/>
            </a:pPr>
            <a:r>
              <a:rPr lang="en-GB" sz="1100" dirty="0">
                <a:latin typeface="Arial" panose="020B0604020202020204" pitchFamily="34" charset="0"/>
                <a:cs typeface="Arial" panose="020B0604020202020204" pitchFamily="34" charset="0"/>
              </a:rPr>
              <a:t>She needs to be looked after throughout the day with her daily requirements e. g, washing up, Changing clothes, food, medicines and her shopping. </a:t>
            </a:r>
          </a:p>
        </p:txBody>
      </p:sp>
    </p:spTree>
    <p:extLst>
      <p:ext uri="{BB962C8B-B14F-4D97-AF65-F5344CB8AC3E}">
        <p14:creationId xmlns:p14="http://schemas.microsoft.com/office/powerpoint/2010/main" val="600897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6B6F-99FC-4792-BEBC-A3BEBEB46E78}"/>
              </a:ext>
            </a:extLst>
          </p:cNvPr>
          <p:cNvSpPr>
            <a:spLocks noGrp="1"/>
          </p:cNvSpPr>
          <p:nvPr>
            <p:ph type="title"/>
          </p:nvPr>
        </p:nvSpPr>
        <p:spPr>
          <a:xfrm>
            <a:off x="677334" y="356833"/>
            <a:ext cx="8596668" cy="1895220"/>
          </a:xfrm>
        </p:spPr>
        <p:txBody>
          <a:bodyPr>
            <a:normAutofit/>
          </a:bodyPr>
          <a:lstStyle/>
          <a:p>
            <a:r>
              <a:rPr lang="en-GB" sz="2000" dirty="0">
                <a:latin typeface="Arial" panose="020B0604020202020204" pitchFamily="34" charset="0"/>
                <a:cs typeface="Arial" panose="020B0604020202020204" pitchFamily="34" charset="0"/>
              </a:rPr>
              <a:t>Medical History</a:t>
            </a:r>
          </a:p>
        </p:txBody>
      </p:sp>
      <p:sp>
        <p:nvSpPr>
          <p:cNvPr id="3" name="Content Placeholder 2">
            <a:extLst>
              <a:ext uri="{FF2B5EF4-FFF2-40B4-BE49-F238E27FC236}">
                <a16:creationId xmlns:a16="http://schemas.microsoft.com/office/drawing/2014/main" id="{2C7F807F-7395-4151-8EDD-BD6BC824AD9C}"/>
              </a:ext>
            </a:extLst>
          </p:cNvPr>
          <p:cNvSpPr>
            <a:spLocks noGrp="1"/>
          </p:cNvSpPr>
          <p:nvPr>
            <p:ph idx="1"/>
          </p:nvPr>
        </p:nvSpPr>
        <p:spPr>
          <a:xfrm>
            <a:off x="756356" y="2370667"/>
            <a:ext cx="8596668" cy="3670695"/>
          </a:xfrm>
        </p:spPr>
        <p:txBody>
          <a:bodyPr>
            <a:normAutofit fontScale="25000" lnSpcReduction="20000"/>
          </a:bodyPr>
          <a:lstStyle/>
          <a:p>
            <a:pPr marL="0" indent="0">
              <a:buNone/>
            </a:pPr>
            <a:endParaRPr lang="en-GB" sz="1200" dirty="0"/>
          </a:p>
          <a:p>
            <a:pPr marL="0" indent="0">
              <a:buNone/>
            </a:pPr>
            <a:endParaRPr lang="en-GB" sz="1200" dirty="0"/>
          </a:p>
          <a:p>
            <a:pPr marL="0" indent="0" algn="just">
              <a:lnSpc>
                <a:spcPct val="170000"/>
              </a:lnSpc>
              <a:buNone/>
            </a:pPr>
            <a:r>
              <a:rPr lang="en-GB" sz="4400" dirty="0">
                <a:latin typeface="Arial" panose="020B0604020202020204" pitchFamily="34" charset="0"/>
                <a:cs typeface="Arial" panose="020B0604020202020204" pitchFamily="34" charset="0"/>
              </a:rPr>
              <a:t>Mrs smith is suffering with type 2 diabetes but with medication and healthy diet its controlled.</a:t>
            </a:r>
          </a:p>
          <a:p>
            <a:pPr marL="0" indent="0" algn="just">
              <a:lnSpc>
                <a:spcPct val="170000"/>
              </a:lnSpc>
              <a:buNone/>
            </a:pPr>
            <a:r>
              <a:rPr lang="en-GB" sz="4400" dirty="0">
                <a:latin typeface="Arial" panose="020B0604020202020204" pitchFamily="34" charset="0"/>
                <a:cs typeface="Arial" panose="020B0604020202020204" pitchFamily="34" charset="0"/>
              </a:rPr>
              <a:t>She has hearing problem and Can not see without glasses. She wear hearing Aid.</a:t>
            </a:r>
          </a:p>
          <a:p>
            <a:pPr marL="0" indent="0" algn="just">
              <a:lnSpc>
                <a:spcPct val="170000"/>
              </a:lnSpc>
              <a:buNone/>
            </a:pPr>
            <a:r>
              <a:rPr lang="en-GB" sz="4400" dirty="0">
                <a:latin typeface="Arial" panose="020B0604020202020204" pitchFamily="34" charset="0"/>
                <a:cs typeface="Arial" panose="020B0604020202020204" pitchFamily="34" charset="0"/>
              </a:rPr>
              <a:t>At this age she is not active, and her cholesterol level is a bit high.</a:t>
            </a:r>
          </a:p>
          <a:p>
            <a:pPr marL="0" indent="0" algn="just">
              <a:lnSpc>
                <a:spcPct val="170000"/>
              </a:lnSpc>
              <a:buNone/>
            </a:pPr>
            <a:r>
              <a:rPr lang="en-GB" sz="4400" dirty="0">
                <a:latin typeface="Arial" panose="020B0604020202020204" pitchFamily="34" charset="0"/>
                <a:cs typeface="Arial" panose="020B0604020202020204" pitchFamily="34" charset="0"/>
              </a:rPr>
              <a:t>Sometimes her blood pressure goes up and down that’s why it should be monitored.</a:t>
            </a:r>
          </a:p>
          <a:p>
            <a:pPr marL="0" indent="0" algn="just">
              <a:lnSpc>
                <a:spcPct val="170000"/>
              </a:lnSpc>
              <a:buNone/>
            </a:pPr>
            <a:r>
              <a:rPr lang="en-GB" sz="4400" dirty="0">
                <a:latin typeface="Arial" panose="020B0604020202020204" pitchFamily="34" charset="0"/>
                <a:cs typeface="Arial" panose="020B0604020202020204" pitchFamily="34" charset="0"/>
              </a:rPr>
              <a:t>Dementia occurs and she keeps forgetting things. </a:t>
            </a:r>
          </a:p>
          <a:p>
            <a:pPr marL="0" indent="0" algn="just">
              <a:lnSpc>
                <a:spcPct val="170000"/>
              </a:lnSpc>
              <a:buNone/>
            </a:pPr>
            <a:r>
              <a:rPr lang="en-GB" sz="4400" dirty="0">
                <a:latin typeface="Arial" panose="020B0604020202020204" pitchFamily="34" charset="0"/>
                <a:cs typeface="Arial" panose="020B0604020202020204" pitchFamily="34" charset="0"/>
              </a:rPr>
              <a:t>Bladder disfunction and urine tract infections also make her uncomfortable.                                                                       </a:t>
            </a:r>
          </a:p>
          <a:p>
            <a:pPr marL="0" indent="0" algn="just">
              <a:lnSpc>
                <a:spcPct val="170000"/>
              </a:lnSpc>
              <a:buNone/>
            </a:pPr>
            <a:endPar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endParaRPr>
          </a:p>
          <a:p>
            <a:pPr marL="0" indent="0" algn="just">
              <a:lnSpc>
                <a:spcPct val="170000"/>
              </a:lnSpc>
              <a:buNone/>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(O’ Reilly 2005).</a:t>
            </a: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buNone/>
            </a:pPr>
            <a:r>
              <a:rPr lang="en-GB" sz="4400" dirty="0">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866440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8364-F019-479F-BAE6-E7C8A3936D7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Medications</a:t>
            </a:r>
          </a:p>
        </p:txBody>
      </p:sp>
      <p:sp>
        <p:nvSpPr>
          <p:cNvPr id="3" name="Content Placeholder 2">
            <a:extLst>
              <a:ext uri="{FF2B5EF4-FFF2-40B4-BE49-F238E27FC236}">
                <a16:creationId xmlns:a16="http://schemas.microsoft.com/office/drawing/2014/main" id="{7512C49B-90A2-4DCD-A858-BEC157DC5971}"/>
              </a:ext>
            </a:extLst>
          </p:cNvPr>
          <p:cNvSpPr>
            <a:spLocks noGrp="1"/>
          </p:cNvSpPr>
          <p:nvPr>
            <p:ph idx="1"/>
          </p:nvPr>
        </p:nvSpPr>
        <p:spPr/>
        <p:txBody>
          <a:bodyPr>
            <a:normAutofit fontScale="92500" lnSpcReduction="10000"/>
          </a:bodyPr>
          <a:lstStyle/>
          <a:p>
            <a:pPr marL="0" indent="0" algn="just">
              <a:lnSpc>
                <a:spcPct val="150000"/>
              </a:lnSpc>
              <a:buNone/>
            </a:pPr>
            <a:r>
              <a:rPr lang="en-US" sz="1200" dirty="0">
                <a:latin typeface="Arial" panose="020B0604020202020204" pitchFamily="34" charset="0"/>
                <a:cs typeface="Arial" panose="020B0604020202020204" pitchFamily="34" charset="0"/>
              </a:rPr>
              <a:t>The most common drug which used to manage type 2 diabetes is Metformin Hydrochloride 500mg takes 2 tablets in the morning and 2 tablets in the evening and it is an effective medication in elderly people  (Pietrangelo,2020).</a:t>
            </a:r>
          </a:p>
          <a:p>
            <a:pPr marL="0" indent="0" algn="just">
              <a:lnSpc>
                <a:spcPct val="150000"/>
              </a:lnSpc>
              <a:buNone/>
            </a:pPr>
            <a:r>
              <a:rPr lang="en-US" sz="1200" dirty="0">
                <a:latin typeface="Arial" panose="020B0604020202020204" pitchFamily="34" charset="0"/>
                <a:cs typeface="Arial" panose="020B0604020202020204" pitchFamily="34" charset="0"/>
              </a:rPr>
              <a:t>Simvastatin: for lowering the cholesterol levels take one tablet in the evening (Roland, 2020). </a:t>
            </a:r>
          </a:p>
          <a:p>
            <a:pPr marL="0" indent="0" algn="just">
              <a:lnSpc>
                <a:spcPct val="150000"/>
              </a:lnSpc>
              <a:buNone/>
            </a:pPr>
            <a:r>
              <a:rPr lang="en-US" sz="1200" dirty="0">
                <a:latin typeface="Arial" panose="020B0604020202020204" pitchFamily="34" charset="0"/>
                <a:cs typeface="Arial" panose="020B0604020202020204" pitchFamily="34" charset="0"/>
              </a:rPr>
              <a:t>Januvia 50mg and one to be taken daily (Perez-Kempner, 2020).</a:t>
            </a:r>
          </a:p>
          <a:p>
            <a:pPr marL="0" indent="0" algn="just">
              <a:lnSpc>
                <a:spcPct val="150000"/>
              </a:lnSpc>
              <a:buNone/>
            </a:pPr>
            <a:r>
              <a:rPr lang="en-US" sz="1200" dirty="0">
                <a:latin typeface="Arial" panose="020B0604020202020204" pitchFamily="34" charset="0"/>
                <a:cs typeface="Arial" panose="020B0604020202020204" pitchFamily="34" charset="0"/>
              </a:rPr>
              <a:t>Blood pressure Tablets:  Angiotensin-converting enzyme (ACE) inhibitors. Once a day (Knott, 2020).</a:t>
            </a:r>
          </a:p>
          <a:p>
            <a:pPr marL="0" indent="0" algn="just">
              <a:lnSpc>
                <a:spcPct val="150000"/>
              </a:lnSpc>
              <a:buNone/>
            </a:pPr>
            <a:r>
              <a:rPr lang="en-US" sz="1200" dirty="0">
                <a:latin typeface="Arial" panose="020B0604020202020204" pitchFamily="34" charset="0"/>
                <a:cs typeface="Arial" panose="020B0604020202020204" pitchFamily="34" charset="0"/>
              </a:rPr>
              <a:t> </a:t>
            </a: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Fig 2                                                                                                   fig.3</a:t>
            </a:r>
          </a:p>
        </p:txBody>
      </p:sp>
      <p:pic>
        <p:nvPicPr>
          <p:cNvPr id="6" name="Picture 5">
            <a:extLst>
              <a:ext uri="{FF2B5EF4-FFF2-40B4-BE49-F238E27FC236}">
                <a16:creationId xmlns:a16="http://schemas.microsoft.com/office/drawing/2014/main" id="{6ABC406A-779B-4F7A-B58B-4E72C419230F}"/>
              </a:ext>
            </a:extLst>
          </p:cNvPr>
          <p:cNvPicPr>
            <a:picLocks noChangeAspect="1"/>
          </p:cNvPicPr>
          <p:nvPr/>
        </p:nvPicPr>
        <p:blipFill>
          <a:blip r:embed="rId2"/>
          <a:stretch>
            <a:fillRect/>
          </a:stretch>
        </p:blipFill>
        <p:spPr>
          <a:xfrm>
            <a:off x="677334" y="3847412"/>
            <a:ext cx="1899443" cy="1582869"/>
          </a:xfrm>
          <a:prstGeom prst="rect">
            <a:avLst/>
          </a:prstGeom>
        </p:spPr>
      </p:pic>
      <p:pic>
        <p:nvPicPr>
          <p:cNvPr id="10" name="Picture 9">
            <a:extLst>
              <a:ext uri="{FF2B5EF4-FFF2-40B4-BE49-F238E27FC236}">
                <a16:creationId xmlns:a16="http://schemas.microsoft.com/office/drawing/2014/main" id="{BF3168BD-B168-4FDF-9C28-AA427CCC5F0F}"/>
              </a:ext>
            </a:extLst>
          </p:cNvPr>
          <p:cNvPicPr>
            <a:picLocks noChangeAspect="1"/>
          </p:cNvPicPr>
          <p:nvPr/>
        </p:nvPicPr>
        <p:blipFill>
          <a:blip r:embed="rId3"/>
          <a:stretch>
            <a:fillRect/>
          </a:stretch>
        </p:blipFill>
        <p:spPr>
          <a:xfrm>
            <a:off x="4788574" y="3847412"/>
            <a:ext cx="2273630" cy="1565158"/>
          </a:xfrm>
          <a:prstGeom prst="rect">
            <a:avLst/>
          </a:prstGeom>
        </p:spPr>
      </p:pic>
    </p:spTree>
    <p:extLst>
      <p:ext uri="{BB962C8B-B14F-4D97-AF65-F5344CB8AC3E}">
        <p14:creationId xmlns:p14="http://schemas.microsoft.com/office/powerpoint/2010/main" val="39428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6298-F85C-4E7E-8BF1-C9C40E04A7BD}"/>
              </a:ext>
            </a:extLst>
          </p:cNvPr>
          <p:cNvSpPr>
            <a:spLocks noGrp="1"/>
          </p:cNvSpPr>
          <p:nvPr>
            <p:ph type="title"/>
          </p:nvPr>
        </p:nvSpPr>
        <p:spPr>
          <a:xfrm>
            <a:off x="767644" y="609600"/>
            <a:ext cx="8506358" cy="1072444"/>
          </a:xfrm>
        </p:spPr>
        <p:txBody>
          <a:bodyPr>
            <a:normAutofit/>
          </a:bodyPr>
          <a:lstStyle/>
          <a:p>
            <a:r>
              <a:rPr lang="en-GB" sz="2000" dirty="0">
                <a:latin typeface="Arial" panose="020B0604020202020204" pitchFamily="34" charset="0"/>
                <a:cs typeface="Arial" panose="020B0604020202020204" pitchFamily="34" charset="0"/>
              </a:rPr>
              <a:t>Personal Care and Support</a:t>
            </a:r>
          </a:p>
        </p:txBody>
      </p:sp>
      <p:sp>
        <p:nvSpPr>
          <p:cNvPr id="3" name="Content Placeholder 2">
            <a:extLst>
              <a:ext uri="{FF2B5EF4-FFF2-40B4-BE49-F238E27FC236}">
                <a16:creationId xmlns:a16="http://schemas.microsoft.com/office/drawing/2014/main" id="{DFEB32A2-8D05-4147-8005-070658D813D3}"/>
              </a:ext>
            </a:extLst>
          </p:cNvPr>
          <p:cNvSpPr>
            <a:spLocks noGrp="1"/>
          </p:cNvSpPr>
          <p:nvPr>
            <p:ph idx="1"/>
          </p:nvPr>
        </p:nvSpPr>
        <p:spPr/>
        <p:txBody>
          <a:bodyPr>
            <a:normAutofit/>
          </a:bodyPr>
          <a:lstStyle/>
          <a:p>
            <a:pPr marL="0" indent="0">
              <a:buNone/>
            </a:pPr>
            <a:r>
              <a:rPr lang="en-GB" sz="1200" dirty="0"/>
              <a:t> </a:t>
            </a:r>
          </a:p>
          <a:p>
            <a:r>
              <a:rPr lang="en-GB" sz="1200" dirty="0"/>
              <a:t>Bathing twice a week</a:t>
            </a:r>
          </a:p>
          <a:p>
            <a:r>
              <a:rPr lang="en-GB" sz="1200" dirty="0"/>
              <a:t>Dressing up at night and in the morning </a:t>
            </a:r>
          </a:p>
          <a:p>
            <a:r>
              <a:rPr lang="en-GB" sz="1200" dirty="0"/>
              <a:t>Foot and nail care</a:t>
            </a:r>
          </a:p>
          <a:p>
            <a:r>
              <a:rPr lang="en-GB" sz="1200" dirty="0"/>
              <a:t>Hair and beauty</a:t>
            </a:r>
          </a:p>
          <a:p>
            <a:r>
              <a:rPr lang="en-GB" sz="1200" dirty="0"/>
              <a:t>Oral hygiene</a:t>
            </a:r>
          </a:p>
          <a:p>
            <a:r>
              <a:rPr lang="en-GB" sz="1200" dirty="0"/>
              <a:t>Bed positioning</a:t>
            </a:r>
          </a:p>
          <a:p>
            <a:r>
              <a:rPr lang="en-GB" sz="1200" dirty="0"/>
              <a:t>Need help to go to toilet                                                                                               </a:t>
            </a:r>
          </a:p>
          <a:p>
            <a:pPr marL="0" indent="0" algn="r">
              <a:buNone/>
            </a:pPr>
            <a:r>
              <a:rPr lang="en-GB" sz="1200" dirty="0"/>
              <a:t>                                                                                                                                         </a:t>
            </a:r>
          </a:p>
          <a:p>
            <a:pPr marL="0" indent="0" algn="r">
              <a:buNone/>
            </a:pPr>
            <a:endParaRPr lang="en-GB" sz="1200" dirty="0"/>
          </a:p>
          <a:p>
            <a:pPr marL="0" indent="0" algn="r">
              <a:buNone/>
            </a:pPr>
            <a:r>
              <a:rPr lang="en-GB" sz="1200" dirty="0"/>
              <a:t> (Helping Hands, 1989)</a:t>
            </a:r>
          </a:p>
          <a:p>
            <a:pPr algn="r"/>
            <a:endParaRPr lang="en-GB" sz="1200" dirty="0"/>
          </a:p>
          <a:p>
            <a:pPr marL="0" indent="0">
              <a:buNone/>
            </a:pPr>
            <a:endParaRPr lang="en-GB" dirty="0"/>
          </a:p>
        </p:txBody>
      </p:sp>
    </p:spTree>
    <p:extLst>
      <p:ext uri="{BB962C8B-B14F-4D97-AF65-F5344CB8AC3E}">
        <p14:creationId xmlns:p14="http://schemas.microsoft.com/office/powerpoint/2010/main" val="1983461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ADAA-B61D-4FF7-895A-0D4B7888313E}"/>
              </a:ext>
            </a:extLst>
          </p:cNvPr>
          <p:cNvSpPr>
            <a:spLocks noGrp="1"/>
          </p:cNvSpPr>
          <p:nvPr>
            <p:ph type="title"/>
          </p:nvPr>
        </p:nvSpPr>
        <p:spPr>
          <a:xfrm>
            <a:off x="677334" y="353099"/>
            <a:ext cx="8596668" cy="922545"/>
          </a:xfrm>
        </p:spPr>
        <p:txBody>
          <a:bodyPr>
            <a:normAutofit/>
          </a:bodyPr>
          <a:lstStyle/>
          <a:p>
            <a:r>
              <a:rPr lang="en-GB" sz="2000" dirty="0">
                <a:latin typeface="Arial" panose="020B0604020202020204" pitchFamily="34" charset="0"/>
                <a:cs typeface="Arial" panose="020B0604020202020204" pitchFamily="34" charset="0"/>
              </a:rPr>
              <a:t>Diet</a:t>
            </a:r>
          </a:p>
        </p:txBody>
      </p:sp>
      <p:sp>
        <p:nvSpPr>
          <p:cNvPr id="3" name="Content Placeholder 2">
            <a:extLst>
              <a:ext uri="{FF2B5EF4-FFF2-40B4-BE49-F238E27FC236}">
                <a16:creationId xmlns:a16="http://schemas.microsoft.com/office/drawing/2014/main" id="{2FA96A18-CE10-4908-BC5B-B3B872F73F64}"/>
              </a:ext>
            </a:extLst>
          </p:cNvPr>
          <p:cNvSpPr>
            <a:spLocks noGrp="1"/>
          </p:cNvSpPr>
          <p:nvPr>
            <p:ph idx="1"/>
          </p:nvPr>
        </p:nvSpPr>
        <p:spPr>
          <a:xfrm>
            <a:off x="564444" y="1998133"/>
            <a:ext cx="8709558" cy="4380089"/>
          </a:xfrm>
        </p:spPr>
        <p:txBody>
          <a:bodyPr>
            <a:noAutofit/>
          </a:bodyPr>
          <a:lstStyle/>
          <a:p>
            <a:pPr marL="0" indent="0" algn="just">
              <a:lnSpc>
                <a:spcPct val="170000"/>
              </a:lnSpc>
              <a:buNone/>
            </a:pPr>
            <a:r>
              <a:rPr lang="en-GB" sz="1100" dirty="0">
                <a:latin typeface="Arial" panose="020B0604020202020204" pitchFamily="34" charset="0"/>
                <a:cs typeface="Arial" panose="020B0604020202020204" pitchFamily="34" charset="0"/>
              </a:rPr>
              <a:t>Breakfast at 8am</a:t>
            </a:r>
          </a:p>
          <a:p>
            <a:pPr marL="0" indent="0" algn="just">
              <a:lnSpc>
                <a:spcPct val="170000"/>
              </a:lnSpc>
              <a:buNone/>
            </a:pPr>
            <a:r>
              <a:rPr lang="en-GB" sz="1100" dirty="0">
                <a:latin typeface="Arial" panose="020B0604020202020204" pitchFamily="34" charset="0"/>
                <a:cs typeface="Arial" panose="020B0604020202020204" pitchFamily="34" charset="0"/>
              </a:rPr>
              <a:t>High fibre cereals, bread, digestive biscuit, eggs, baked beans, tea or skimmed milk, any fruit juice followed by the medication</a:t>
            </a:r>
          </a:p>
          <a:p>
            <a:pPr marL="0" indent="0" algn="just">
              <a:lnSpc>
                <a:spcPct val="170000"/>
              </a:lnSpc>
              <a:buNone/>
            </a:pPr>
            <a:r>
              <a:rPr lang="en-GB" sz="1100" dirty="0">
                <a:latin typeface="Arial" panose="020B0604020202020204" pitchFamily="34" charset="0"/>
                <a:cs typeface="Arial" panose="020B0604020202020204" pitchFamily="34" charset="0"/>
              </a:rPr>
              <a:t>Lunch at 12pm</a:t>
            </a:r>
          </a:p>
          <a:p>
            <a:pPr marL="0" indent="0" algn="just">
              <a:lnSpc>
                <a:spcPct val="170000"/>
              </a:lnSpc>
              <a:buNone/>
            </a:pPr>
            <a:r>
              <a:rPr lang="en-GB" sz="1100" dirty="0">
                <a:latin typeface="Arial" panose="020B0604020202020204" pitchFamily="34" charset="0"/>
                <a:cs typeface="Arial" panose="020B0604020202020204" pitchFamily="34" charset="0"/>
              </a:rPr>
              <a:t>Soups, vegetables, fish, lentils, salads, variety of pastas</a:t>
            </a:r>
          </a:p>
          <a:p>
            <a:pPr marL="0" indent="0" algn="just">
              <a:lnSpc>
                <a:spcPct val="170000"/>
              </a:lnSpc>
              <a:buNone/>
            </a:pPr>
            <a:r>
              <a:rPr lang="en-GB" sz="1100" dirty="0">
                <a:latin typeface="Arial" panose="020B0604020202020204" pitchFamily="34" charset="0"/>
                <a:cs typeface="Arial" panose="020B0604020202020204" pitchFamily="34" charset="0"/>
              </a:rPr>
              <a:t>Snacks at 4: 00pm</a:t>
            </a:r>
          </a:p>
          <a:p>
            <a:pPr marL="0" indent="0" algn="just">
              <a:lnSpc>
                <a:spcPct val="170000"/>
              </a:lnSpc>
              <a:buNone/>
            </a:pPr>
            <a:r>
              <a:rPr lang="en-GB" sz="1100" dirty="0">
                <a:latin typeface="Arial" panose="020B0604020202020204" pitchFamily="34" charset="0"/>
                <a:cs typeface="Arial" panose="020B0604020202020204" pitchFamily="34" charset="0"/>
              </a:rPr>
              <a:t>Tea, hot chocolate, yogurt, tea cakes, less sugary biscuits, any fruit. </a:t>
            </a:r>
          </a:p>
          <a:p>
            <a:pPr marL="0" indent="0" algn="just">
              <a:lnSpc>
                <a:spcPct val="170000"/>
              </a:lnSpc>
              <a:buNone/>
            </a:pPr>
            <a:r>
              <a:rPr lang="en-GB" sz="1100" dirty="0">
                <a:latin typeface="Arial" panose="020B0604020202020204" pitchFamily="34" charset="0"/>
                <a:cs typeface="Arial" panose="020B0604020202020204" pitchFamily="34" charset="0"/>
              </a:rPr>
              <a:t>Dinner at 6:00pm</a:t>
            </a:r>
          </a:p>
          <a:p>
            <a:pPr marL="0" indent="0" algn="just">
              <a:lnSpc>
                <a:spcPct val="170000"/>
              </a:lnSpc>
              <a:buNone/>
            </a:pPr>
            <a:r>
              <a:rPr lang="en-GB" sz="1100" dirty="0">
                <a:latin typeface="Arial" panose="020B0604020202020204" pitchFamily="34" charset="0"/>
                <a:cs typeface="Arial" panose="020B0604020202020204" pitchFamily="34" charset="0"/>
              </a:rPr>
              <a:t>Poultry, roast, mash or Jacket potatoes, salads, rice, soups, variety of vegetables then have medicines (Collier, 1999).</a:t>
            </a:r>
          </a:p>
          <a:p>
            <a:pPr marL="0" indent="0" algn="just">
              <a:lnSpc>
                <a:spcPct val="170000"/>
              </a:lnSpc>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888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DF93-23A8-485A-AB80-28FB58FB38AA}"/>
              </a:ext>
            </a:extLst>
          </p:cNvPr>
          <p:cNvSpPr>
            <a:spLocks noGrp="1"/>
          </p:cNvSpPr>
          <p:nvPr>
            <p:ph type="title"/>
          </p:nvPr>
        </p:nvSpPr>
        <p:spPr>
          <a:xfrm>
            <a:off x="867508" y="331258"/>
            <a:ext cx="10486292" cy="2083696"/>
          </a:xfrm>
        </p:spPr>
        <p:txBody>
          <a:bodyPr>
            <a:normAutofit/>
          </a:bodyPr>
          <a:lstStyle/>
          <a:p>
            <a:r>
              <a:rPr lang="en-GB" sz="2000" dirty="0">
                <a:latin typeface="Arial" panose="020B0604020202020204" pitchFamily="34" charset="0"/>
                <a:cs typeface="Arial" panose="020B0604020202020204" pitchFamily="34" charset="0"/>
              </a:rPr>
              <a:t>Interest and hobbies</a:t>
            </a:r>
          </a:p>
        </p:txBody>
      </p:sp>
      <p:sp>
        <p:nvSpPr>
          <p:cNvPr id="3" name="Content Placeholder 2">
            <a:extLst>
              <a:ext uri="{FF2B5EF4-FFF2-40B4-BE49-F238E27FC236}">
                <a16:creationId xmlns:a16="http://schemas.microsoft.com/office/drawing/2014/main" id="{D62DC5D4-C16A-4D43-A0D8-2E2AA2BAC741}"/>
              </a:ext>
            </a:extLst>
          </p:cNvPr>
          <p:cNvSpPr>
            <a:spLocks noGrp="1"/>
          </p:cNvSpPr>
          <p:nvPr>
            <p:ph idx="1"/>
          </p:nvPr>
        </p:nvSpPr>
        <p:spPr>
          <a:xfrm>
            <a:off x="677334" y="2625969"/>
            <a:ext cx="8596668" cy="3415393"/>
          </a:xfrm>
        </p:spPr>
        <p:txBody>
          <a:bodyPr>
            <a:normAutofit fontScale="85000" lnSpcReduction="20000"/>
          </a:bodyPr>
          <a:lstStyle/>
          <a:p>
            <a:pPr marL="0" indent="0">
              <a:buNone/>
            </a:pPr>
            <a:endParaRPr lang="en-GB" sz="1200" dirty="0">
              <a:latin typeface="Arial" panose="020B0604020202020204" pitchFamily="34" charset="0"/>
              <a:cs typeface="Arial" panose="020B0604020202020204" pitchFamily="34" charset="0"/>
            </a:endParaRPr>
          </a:p>
          <a:p>
            <a:pPr marL="0" indent="0">
              <a:lnSpc>
                <a:spcPct val="170000"/>
              </a:lnSpc>
              <a:buNone/>
            </a:pPr>
            <a:r>
              <a:rPr lang="en-GB" sz="1200" dirty="0">
                <a:latin typeface="Arial" panose="020B0604020202020204" pitchFamily="34" charset="0"/>
                <a:cs typeface="Arial" panose="020B0604020202020204" pitchFamily="34" charset="0"/>
              </a:rPr>
              <a:t>she likes to Play games with her fellow residents such as poker, chess, solve puzzles, bingo.</a:t>
            </a:r>
          </a:p>
          <a:p>
            <a:pPr marL="0" indent="0">
              <a:lnSpc>
                <a:spcPct val="170000"/>
              </a:lnSpc>
              <a:buNone/>
            </a:pPr>
            <a:r>
              <a:rPr lang="en-GB" sz="1200" dirty="0">
                <a:latin typeface="Arial" panose="020B0604020202020204" pitchFamily="34" charset="0"/>
                <a:cs typeface="Arial" panose="020B0604020202020204" pitchFamily="34" charset="0"/>
              </a:rPr>
              <a:t>Gardening</a:t>
            </a:r>
          </a:p>
          <a:p>
            <a:pPr marL="0" indent="0">
              <a:lnSpc>
                <a:spcPct val="170000"/>
              </a:lnSpc>
              <a:buNone/>
            </a:pPr>
            <a:r>
              <a:rPr lang="en-GB" sz="1200" dirty="0">
                <a:latin typeface="Arial" panose="020B0604020202020204" pitchFamily="34" charset="0"/>
                <a:cs typeface="Arial" panose="020B0604020202020204" pitchFamily="34" charset="0"/>
              </a:rPr>
              <a:t>Writing </a:t>
            </a:r>
          </a:p>
          <a:p>
            <a:pPr marL="0" indent="0">
              <a:lnSpc>
                <a:spcPct val="170000"/>
              </a:lnSpc>
              <a:buNone/>
            </a:pPr>
            <a:r>
              <a:rPr lang="en-GB" sz="1200" dirty="0">
                <a:latin typeface="Arial" panose="020B0604020202020204" pitchFamily="34" charset="0"/>
                <a:cs typeface="Arial" panose="020B0604020202020204" pitchFamily="34" charset="0"/>
              </a:rPr>
              <a:t>Listening to music</a:t>
            </a:r>
          </a:p>
          <a:p>
            <a:pPr marL="0" indent="0" algn="just">
              <a:lnSpc>
                <a:spcPct val="170000"/>
              </a:lnSpc>
              <a:buNone/>
            </a:pPr>
            <a:r>
              <a:rPr lang="en-GB" sz="1200" dirty="0">
                <a:latin typeface="Arial" panose="020B0604020202020204" pitchFamily="34" charset="0"/>
                <a:cs typeface="Arial" panose="020B0604020202020204" pitchFamily="34" charset="0"/>
              </a:rPr>
              <a:t>Watch films and news on television</a:t>
            </a:r>
          </a:p>
          <a:p>
            <a:pPr marL="0" indent="0">
              <a:lnSpc>
                <a:spcPct val="170000"/>
              </a:lnSpc>
              <a:buNone/>
            </a:pPr>
            <a:r>
              <a:rPr lang="en-GB" sz="1200" dirty="0">
                <a:latin typeface="Arial" panose="020B0604020202020204" pitchFamily="34" charset="0"/>
                <a:cs typeface="Arial" panose="020B0604020202020204" pitchFamily="34" charset="0"/>
              </a:rPr>
              <a:t>Knitting, crocheting </a:t>
            </a:r>
          </a:p>
          <a:p>
            <a:pPr marL="0" indent="0" algn="just">
              <a:lnSpc>
                <a:spcPct val="170000"/>
              </a:lnSpc>
              <a:buNone/>
            </a:pPr>
            <a:r>
              <a:rPr lang="en-GB" sz="1200" dirty="0">
                <a:latin typeface="Arial" panose="020B0604020202020204" pitchFamily="34" charset="0"/>
                <a:cs typeface="Arial" panose="020B0604020202020204" pitchFamily="34" charset="0"/>
              </a:rPr>
              <a:t>Brain teasers</a:t>
            </a:r>
          </a:p>
          <a:p>
            <a:pPr marL="0" indent="0">
              <a:lnSpc>
                <a:spcPct val="170000"/>
              </a:lnSpc>
              <a:buNone/>
            </a:pPr>
            <a:r>
              <a:rPr lang="en-GB" sz="1200" dirty="0">
                <a:latin typeface="Arial" panose="020B0604020202020204" pitchFamily="34" charset="0"/>
                <a:cs typeface="Arial" panose="020B0604020202020204" pitchFamily="34" charset="0"/>
              </a:rPr>
              <a:t>Join a book club (Amanda, 2016).</a:t>
            </a:r>
          </a:p>
          <a:p>
            <a:pPr marL="0" indent="0">
              <a:lnSpc>
                <a:spcPct val="150000"/>
              </a:lnSpc>
              <a:buNone/>
            </a:pPr>
            <a:r>
              <a:rPr lang="en-GB" sz="1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75181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4B99-CBDD-4A35-AFA7-56340006C840}"/>
              </a:ext>
            </a:extLst>
          </p:cNvPr>
          <p:cNvSpPr>
            <a:spLocks noGrp="1"/>
          </p:cNvSpPr>
          <p:nvPr>
            <p:ph type="title"/>
          </p:nvPr>
        </p:nvSpPr>
        <p:spPr>
          <a:xfrm>
            <a:off x="677334" y="379411"/>
            <a:ext cx="8596668" cy="2199666"/>
          </a:xfrm>
        </p:spPr>
        <p:txBody>
          <a:bodyPr>
            <a:normAutofit/>
          </a:bodyPr>
          <a:lstStyle/>
          <a:p>
            <a:r>
              <a:rPr lang="en-GB" sz="2000" dirty="0">
                <a:latin typeface="Arial" panose="020B0604020202020204" pitchFamily="34" charset="0"/>
                <a:cs typeface="Arial" panose="020B0604020202020204" pitchFamily="34" charset="0"/>
              </a:rPr>
              <a:t>Mobility </a:t>
            </a:r>
          </a:p>
        </p:txBody>
      </p:sp>
      <p:sp>
        <p:nvSpPr>
          <p:cNvPr id="3" name="Content Placeholder 2">
            <a:extLst>
              <a:ext uri="{FF2B5EF4-FFF2-40B4-BE49-F238E27FC236}">
                <a16:creationId xmlns:a16="http://schemas.microsoft.com/office/drawing/2014/main" id="{D3A79F7A-2D47-4633-9062-55E53A4430AC}"/>
              </a:ext>
            </a:extLst>
          </p:cNvPr>
          <p:cNvSpPr>
            <a:spLocks noGrp="1"/>
          </p:cNvSpPr>
          <p:nvPr>
            <p:ph idx="1"/>
          </p:nvPr>
        </p:nvSpPr>
        <p:spPr>
          <a:xfrm>
            <a:off x="677334" y="2621940"/>
            <a:ext cx="8596668" cy="3493634"/>
          </a:xfrm>
        </p:spPr>
        <p:txBody>
          <a:bodyPr>
            <a:normAutofit/>
          </a:bodyPr>
          <a:lstStyle/>
          <a:p>
            <a:pPr marL="0" indent="0">
              <a:buNone/>
            </a:pPr>
            <a:endParaRPr lang="en-GB" dirty="0"/>
          </a:p>
          <a:p>
            <a:pPr marL="0" indent="0">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r>
              <a:rPr lang="en-GB" sz="1100" dirty="0">
                <a:latin typeface="Arial" panose="020B0604020202020204" pitchFamily="34" charset="0"/>
                <a:cs typeface="Arial" panose="020B0604020202020204" pitchFamily="34" charset="0"/>
              </a:rPr>
              <a:t>Mrs smith needs extra support for walking around her room or go to toilet, so she keeps walking stick with her. For outside, she uses Zimmer frame which have four rubber feet and protect her from fall. These frames and sticks are light weight, and she can balance herself. She goes outside on wheelchair because she is not able to walk for long. Her room should be tidy and clear from obstacles. Appropriate lightening is very important for her.</a:t>
            </a:r>
          </a:p>
          <a:p>
            <a:pPr marL="0" indent="0" algn="just">
              <a:lnSpc>
                <a:spcPct val="150000"/>
              </a:lnSpc>
              <a:buNone/>
            </a:pPr>
            <a:r>
              <a:rPr lang="en-GB" sz="1100" dirty="0">
                <a:latin typeface="Arial" panose="020B0604020202020204" pitchFamily="34" charset="0"/>
                <a:cs typeface="Arial" panose="020B0604020202020204" pitchFamily="34" charset="0"/>
              </a:rPr>
              <a:t>                                                                   </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r>
              <a:rPr lang="en-GB" sz="1100" dirty="0">
                <a:latin typeface="Arial" panose="020B0604020202020204" pitchFamily="34" charset="0"/>
                <a:cs typeface="Arial" panose="020B0604020202020204" pitchFamily="34" charset="0"/>
              </a:rPr>
              <a:t> (Sellars, 2020)</a:t>
            </a:r>
          </a:p>
          <a:p>
            <a:endParaRPr lang="en-GB" dirty="0"/>
          </a:p>
        </p:txBody>
      </p:sp>
      <p:pic>
        <p:nvPicPr>
          <p:cNvPr id="7" name="Picture 6">
            <a:extLst>
              <a:ext uri="{FF2B5EF4-FFF2-40B4-BE49-F238E27FC236}">
                <a16:creationId xmlns:a16="http://schemas.microsoft.com/office/drawing/2014/main" id="{DF332985-F27B-4321-AE0D-150E11AB69A1}"/>
              </a:ext>
            </a:extLst>
          </p:cNvPr>
          <p:cNvPicPr>
            <a:picLocks noChangeAspect="1"/>
          </p:cNvPicPr>
          <p:nvPr/>
        </p:nvPicPr>
        <p:blipFill>
          <a:blip r:embed="rId2"/>
          <a:stretch>
            <a:fillRect/>
          </a:stretch>
        </p:blipFill>
        <p:spPr>
          <a:xfrm>
            <a:off x="4029075" y="336548"/>
            <a:ext cx="3731602" cy="1679821"/>
          </a:xfrm>
          <a:prstGeom prst="rect">
            <a:avLst/>
          </a:prstGeom>
        </p:spPr>
      </p:pic>
      <p:sp>
        <p:nvSpPr>
          <p:cNvPr id="9" name="TextBox 8">
            <a:extLst>
              <a:ext uri="{FF2B5EF4-FFF2-40B4-BE49-F238E27FC236}">
                <a16:creationId xmlns:a16="http://schemas.microsoft.com/office/drawing/2014/main" id="{9C0D7845-C86B-4308-95DA-B31ADD026B19}"/>
              </a:ext>
            </a:extLst>
          </p:cNvPr>
          <p:cNvSpPr txBox="1"/>
          <p:nvPr/>
        </p:nvSpPr>
        <p:spPr>
          <a:xfrm>
            <a:off x="4517414" y="1971236"/>
            <a:ext cx="2754923" cy="217658"/>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215448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9AA2-7EB6-49CB-937A-92F52441C780}"/>
              </a:ext>
            </a:extLst>
          </p:cNvPr>
          <p:cNvSpPr>
            <a:spLocks noGrp="1"/>
          </p:cNvSpPr>
          <p:nvPr>
            <p:ph type="title"/>
          </p:nvPr>
        </p:nvSpPr>
        <p:spPr>
          <a:xfrm>
            <a:off x="675064" y="609599"/>
            <a:ext cx="8277025" cy="1663175"/>
          </a:xfrm>
        </p:spPr>
        <p:txBody>
          <a:bodyPr anchor="ctr">
            <a:normAutofit/>
          </a:bodyPr>
          <a:lstStyle/>
          <a:p>
            <a:pPr>
              <a:lnSpc>
                <a:spcPct val="90000"/>
              </a:lnSpc>
            </a:pPr>
            <a:r>
              <a:rPr lang="en-GB" sz="2000" dirty="0">
                <a:latin typeface="Arial" panose="020B0604020202020204" pitchFamily="34" charset="0"/>
                <a:cs typeface="Arial" panose="020B0604020202020204" pitchFamily="34" charset="0"/>
              </a:rPr>
              <a:t>Information communication technology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 Sensory Aids</a:t>
            </a:r>
          </a:p>
        </p:txBody>
      </p:sp>
      <p:sp>
        <p:nvSpPr>
          <p:cNvPr id="3" name="Content Placeholder 2">
            <a:extLst>
              <a:ext uri="{FF2B5EF4-FFF2-40B4-BE49-F238E27FC236}">
                <a16:creationId xmlns:a16="http://schemas.microsoft.com/office/drawing/2014/main" id="{00CFF2C1-C345-4AB2-9455-6EA493263E78}"/>
              </a:ext>
            </a:extLst>
          </p:cNvPr>
          <p:cNvSpPr>
            <a:spLocks noGrp="1"/>
          </p:cNvSpPr>
          <p:nvPr>
            <p:ph idx="1"/>
          </p:nvPr>
        </p:nvSpPr>
        <p:spPr>
          <a:xfrm>
            <a:off x="671361" y="2272774"/>
            <a:ext cx="8393617" cy="3768588"/>
          </a:xfrm>
        </p:spPr>
        <p:txBody>
          <a:bodyPr>
            <a:noAutofit/>
          </a:bodyPr>
          <a:lstStyle/>
          <a:p>
            <a:pPr>
              <a:lnSpc>
                <a:spcPct val="150000"/>
              </a:lnSpc>
            </a:pPr>
            <a:r>
              <a:rPr lang="en-GB" sz="1100" dirty="0">
                <a:latin typeface="Arial" panose="020B0604020202020204" pitchFamily="34" charset="0"/>
                <a:cs typeface="Arial" panose="020B0604020202020204" pitchFamily="34" charset="0"/>
              </a:rPr>
              <a:t>Telecare systems                                                                                                   </a:t>
            </a:r>
          </a:p>
          <a:p>
            <a:pPr>
              <a:lnSpc>
                <a:spcPct val="150000"/>
              </a:lnSpc>
            </a:pPr>
            <a:r>
              <a:rPr lang="en-GB" sz="1100" dirty="0">
                <a:latin typeface="Arial" panose="020B0604020202020204" pitchFamily="34" charset="0"/>
                <a:cs typeface="Arial" panose="020B0604020202020204" pitchFamily="34" charset="0"/>
              </a:rPr>
              <a:t>Personal Alarm                                                                                            </a:t>
            </a:r>
          </a:p>
          <a:p>
            <a:pPr>
              <a:lnSpc>
                <a:spcPct val="150000"/>
              </a:lnSpc>
            </a:pPr>
            <a:r>
              <a:rPr lang="en-GB" sz="1100" dirty="0">
                <a:latin typeface="Arial" panose="020B0604020202020204" pitchFamily="34" charset="0"/>
                <a:cs typeface="Arial" panose="020B0604020202020204" pitchFamily="34" charset="0"/>
              </a:rPr>
              <a:t>Fall detector                                                                          </a:t>
            </a:r>
          </a:p>
          <a:p>
            <a:pPr>
              <a:lnSpc>
                <a:spcPct val="150000"/>
              </a:lnSpc>
            </a:pPr>
            <a:r>
              <a:rPr lang="en-GB" sz="1100" dirty="0">
                <a:latin typeface="Arial" panose="020B0604020202020204" pitchFamily="34" charset="0"/>
                <a:cs typeface="Arial" panose="020B0604020202020204" pitchFamily="34" charset="0"/>
              </a:rPr>
              <a:t>Memory aids</a:t>
            </a:r>
          </a:p>
          <a:p>
            <a:pPr>
              <a:lnSpc>
                <a:spcPct val="150000"/>
              </a:lnSpc>
            </a:pPr>
            <a:r>
              <a:rPr lang="en-GB" sz="1100" dirty="0">
                <a:latin typeface="Arial" panose="020B0604020202020204" pitchFamily="34" charset="0"/>
                <a:cs typeface="Arial" panose="020B0604020202020204" pitchFamily="34" charset="0"/>
              </a:rPr>
              <a:t>Telehealth</a:t>
            </a:r>
          </a:p>
          <a:p>
            <a:pPr>
              <a:lnSpc>
                <a:spcPct val="150000"/>
              </a:lnSpc>
            </a:pPr>
            <a:r>
              <a:rPr lang="en-GB" sz="1100" dirty="0">
                <a:latin typeface="Arial" panose="020B0604020202020204" pitchFamily="34" charset="0"/>
                <a:cs typeface="Arial" panose="020B0604020202020204" pitchFamily="34" charset="0"/>
              </a:rPr>
              <a:t>Smart doorbells    </a:t>
            </a:r>
          </a:p>
          <a:p>
            <a:pPr>
              <a:lnSpc>
                <a:spcPct val="150000"/>
              </a:lnSpc>
            </a:pPr>
            <a:r>
              <a:rPr lang="en-GB" sz="1100" dirty="0">
                <a:latin typeface="Arial" panose="020B0604020202020204" pitchFamily="34" charset="0"/>
                <a:cs typeface="Arial" panose="020B0604020202020204" pitchFamily="34" charset="0"/>
              </a:rPr>
              <a:t> hearing aids</a:t>
            </a:r>
          </a:p>
          <a:p>
            <a:pPr>
              <a:lnSpc>
                <a:spcPct val="150000"/>
              </a:lnSpc>
            </a:pPr>
            <a:r>
              <a:rPr lang="en-GB" sz="1100" dirty="0">
                <a:latin typeface="Arial" panose="020B0604020202020204" pitchFamily="34" charset="0"/>
                <a:cs typeface="Arial" panose="020B0604020202020204" pitchFamily="34" charset="0"/>
              </a:rPr>
              <a:t>Glasses           (Coffey- Carney, 2019). </a:t>
            </a:r>
          </a:p>
          <a:p>
            <a:pPr marL="0" indent="0" algn="r">
              <a:lnSpc>
                <a:spcPct val="150000"/>
              </a:lnSpc>
              <a:buNone/>
            </a:pPr>
            <a:r>
              <a:rPr lang="en-GB" sz="1100" dirty="0">
                <a:latin typeface="Arial" panose="020B0604020202020204" pitchFamily="34" charset="0"/>
                <a:cs typeface="Arial" panose="020B0604020202020204" pitchFamily="34" charset="0"/>
              </a:rPr>
              <a:t>                                                                                                   (Maczka et al, 2005)</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gn="r">
              <a:lnSpc>
                <a:spcPct val="150000"/>
              </a:lnSpc>
              <a:buNone/>
            </a:pPr>
            <a:r>
              <a:rPr lang="en-GB" sz="1100" dirty="0">
                <a:solidFill>
                  <a:prstClr val="black"/>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a:t>
            </a:r>
          </a:p>
          <a:p>
            <a:pPr marL="0" indent="0" algn="r">
              <a:lnSpc>
                <a:spcPct val="150000"/>
              </a:lnSpc>
              <a:buNone/>
            </a:pPr>
            <a:r>
              <a:rPr lang="en-GB" sz="1100" dirty="0">
                <a:latin typeface="Arial" panose="020B0604020202020204" pitchFamily="34" charset="0"/>
                <a:cs typeface="Arial" panose="020B0604020202020204" pitchFamily="34" charset="0"/>
              </a:rPr>
              <a:t>  </a:t>
            </a:r>
            <a:r>
              <a:rPr lang="en-GB" sz="1100" dirty="0"/>
              <a:t>                                 </a:t>
            </a:r>
          </a:p>
        </p:txBody>
      </p:sp>
    </p:spTree>
    <p:extLst>
      <p:ext uri="{BB962C8B-B14F-4D97-AF65-F5344CB8AC3E}">
        <p14:creationId xmlns:p14="http://schemas.microsoft.com/office/powerpoint/2010/main" val="2643746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5EA94-B8F7-4F81-B595-1BDD97BCE67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Advocacy/Person-centred approach  </a:t>
            </a:r>
          </a:p>
        </p:txBody>
      </p:sp>
      <p:sp>
        <p:nvSpPr>
          <p:cNvPr id="3" name="Content Placeholder 2">
            <a:extLst>
              <a:ext uri="{FF2B5EF4-FFF2-40B4-BE49-F238E27FC236}">
                <a16:creationId xmlns:a16="http://schemas.microsoft.com/office/drawing/2014/main" id="{F6E72CAC-BCAA-418F-84B9-952062762F59}"/>
              </a:ext>
            </a:extLst>
          </p:cNvPr>
          <p:cNvSpPr>
            <a:spLocks noGrp="1"/>
          </p:cNvSpPr>
          <p:nvPr>
            <p:ph idx="1"/>
          </p:nvPr>
        </p:nvSpPr>
        <p:spPr/>
        <p:txBody>
          <a:bodyPr>
            <a:normAutofit fontScale="77500" lnSpcReduction="20000"/>
          </a:bodyPr>
          <a:lstStyle/>
          <a:p>
            <a:pPr marL="0" indent="0" algn="just">
              <a:lnSpc>
                <a:spcPct val="170000"/>
              </a:lnSpc>
              <a:buNone/>
            </a:pPr>
            <a:r>
              <a:rPr lang="en-GB" sz="1300" dirty="0">
                <a:latin typeface="Arial" panose="020B0604020202020204" pitchFamily="34" charset="0"/>
                <a:cs typeface="Arial" panose="020B0604020202020204" pitchFamily="34" charset="0"/>
              </a:rPr>
              <a:t>Advocacy means to empower people to speak up for themselves.</a:t>
            </a:r>
          </a:p>
          <a:p>
            <a:pPr marL="0" indent="0" algn="just">
              <a:lnSpc>
                <a:spcPct val="170000"/>
              </a:lnSpc>
              <a:buNone/>
            </a:pPr>
            <a:r>
              <a:rPr lang="en-GB" sz="1300" dirty="0">
                <a:latin typeface="Arial" panose="020B0604020202020204" pitchFamily="34" charset="0"/>
                <a:cs typeface="Arial" panose="020B0604020202020204" pitchFamily="34" charset="0"/>
              </a:rPr>
              <a:t>It help people to become more aware of their own rights.</a:t>
            </a:r>
          </a:p>
          <a:p>
            <a:pPr marL="0" indent="0" algn="just">
              <a:lnSpc>
                <a:spcPct val="170000"/>
              </a:lnSpc>
              <a:buNone/>
            </a:pPr>
            <a:r>
              <a:rPr lang="en-GB" sz="1300" dirty="0">
                <a:latin typeface="Arial" panose="020B0604020202020204" pitchFamily="34" charset="0"/>
                <a:cs typeface="Arial" panose="020B0604020202020204" pitchFamily="34" charset="0"/>
              </a:rPr>
              <a:t>to exercise those rights and be involved in and influence decisions that are being made for their future (</a:t>
            </a:r>
          </a:p>
          <a:p>
            <a:pPr marL="0" indent="0" algn="just">
              <a:lnSpc>
                <a:spcPct val="170000"/>
              </a:lnSpc>
              <a:buNone/>
            </a:pPr>
            <a:endParaRPr lang="en-GB" sz="1300" dirty="0">
              <a:latin typeface="Arial" panose="020B0604020202020204" pitchFamily="34" charset="0"/>
              <a:cs typeface="Arial" panose="020B0604020202020204" pitchFamily="34" charset="0"/>
            </a:endParaRPr>
          </a:p>
          <a:p>
            <a:pPr marL="0" indent="0" algn="just">
              <a:lnSpc>
                <a:spcPct val="170000"/>
              </a:lnSpc>
              <a:buNone/>
            </a:pPr>
            <a:r>
              <a:rPr lang="en-GB" sz="1300" dirty="0">
                <a:latin typeface="Arial" panose="020B0604020202020204" pitchFamily="34" charset="0"/>
                <a:cs typeface="Arial" panose="020B0604020202020204" pitchFamily="34" charset="0"/>
              </a:rPr>
              <a:t>Mrs Smith has good communication skills but with sensory impairments she needs a help from the local council about her assessment review in care home and get support from them. She has children to speak about her needs and care for her. The assessment should review her daily care plan and supporting plan because of changes in health wise or budget. She should be listened what ever she has concern relating with her health and well being. </a:t>
            </a:r>
          </a:p>
          <a:p>
            <a:endParaRPr lang="en-GB" sz="13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lgn="r">
              <a:buNone/>
            </a:pPr>
            <a:r>
              <a:rPr lang="en-GB" sz="1200" dirty="0">
                <a:latin typeface="Arial" panose="020B0604020202020204" pitchFamily="34" charset="0"/>
                <a:cs typeface="Arial" panose="020B0604020202020204" pitchFamily="34" charset="0"/>
              </a:rPr>
              <a:t>(Elder, 2020).</a:t>
            </a:r>
          </a:p>
        </p:txBody>
      </p:sp>
    </p:spTree>
    <p:extLst>
      <p:ext uri="{BB962C8B-B14F-4D97-AF65-F5344CB8AC3E}">
        <p14:creationId xmlns:p14="http://schemas.microsoft.com/office/powerpoint/2010/main" val="3345462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A456-860C-4A72-85AC-BEDA5222B1F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Legislation  </a:t>
            </a:r>
          </a:p>
        </p:txBody>
      </p:sp>
      <p:sp>
        <p:nvSpPr>
          <p:cNvPr id="3" name="Content Placeholder 2">
            <a:extLst>
              <a:ext uri="{FF2B5EF4-FFF2-40B4-BE49-F238E27FC236}">
                <a16:creationId xmlns:a16="http://schemas.microsoft.com/office/drawing/2014/main" id="{02045F37-F1F7-4C6C-81E7-F78451115C80}"/>
              </a:ext>
            </a:extLst>
          </p:cNvPr>
          <p:cNvSpPr>
            <a:spLocks noGrp="1"/>
          </p:cNvSpPr>
          <p:nvPr>
            <p:ph idx="1"/>
          </p:nvPr>
        </p:nvSpPr>
        <p:spPr/>
        <p:txBody>
          <a:bodyPr>
            <a:normAutofit/>
          </a:bodyPr>
          <a:lstStyle/>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According to the human rights Act  1998, older people live longer, and their care needs are increasing as their age . They are becoming more dependent and frailer which creating pressure on social care sector and health services</a:t>
            </a:r>
          </a:p>
          <a:p>
            <a:pPr marL="0" indent="0" algn="just">
              <a:lnSpc>
                <a:spcPct val="150000"/>
              </a:lnSpc>
              <a:buNone/>
            </a:pPr>
            <a:r>
              <a:rPr lang="en-US" sz="1100" dirty="0">
                <a:latin typeface="Arial" panose="020B0604020202020204" pitchFamily="34" charset="0"/>
                <a:cs typeface="Arial" panose="020B0604020202020204" pitchFamily="34" charset="0"/>
              </a:rPr>
              <a:t>The Equality Act 2010 and Human Rights Act 1998, provides a complete variety of tools with which to address breaches of older people’s fundamental rights to freedom, respect, equality, dignity and autonomy. </a:t>
            </a:r>
          </a:p>
          <a:p>
            <a:pPr marL="0" indent="0" algn="just">
              <a:lnSpc>
                <a:spcPct val="150000"/>
              </a:lnSpc>
              <a:buNone/>
            </a:pPr>
            <a:endPar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indent="0" algn="r">
              <a:lnSpc>
                <a:spcPct val="150000"/>
              </a:lnSpc>
              <a:buNone/>
            </a:pPr>
            <a:endParaRPr lang="en-GB" sz="1200" dirty="0">
              <a:solidFill>
                <a:prstClr val="black">
                  <a:lumMod val="75000"/>
                  <a:lumOff val="25000"/>
                </a:prstClr>
              </a:solidFill>
              <a:latin typeface="Arial" panose="020B0604020202020204" pitchFamily="34" charset="0"/>
              <a:cs typeface="Arial" panose="020B0604020202020204" pitchFamily="34" charset="0"/>
            </a:endParaRPr>
          </a:p>
          <a:p>
            <a:pPr marL="0" indent="0" algn="r">
              <a:lnSpc>
                <a:spcPct val="150000"/>
              </a:lnSpc>
              <a:buNone/>
            </a:pPr>
            <a:endParaRPr kumimoji="0" lang="en-GB"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indent="0" algn="r">
              <a:lnSpc>
                <a:spcPct val="150000"/>
              </a:lnSpc>
              <a:buNone/>
            </a:pPr>
            <a:endParaRPr lang="en-GB" sz="1200" dirty="0">
              <a:solidFill>
                <a:prstClr val="black">
                  <a:lumMod val="75000"/>
                  <a:lumOff val="25000"/>
                </a:prstClr>
              </a:solidFill>
              <a:latin typeface="Arial" panose="020B0604020202020204" pitchFamily="34" charset="0"/>
              <a:cs typeface="Arial" panose="020B0604020202020204" pitchFamily="34" charset="0"/>
            </a:endParaRPr>
          </a:p>
          <a:p>
            <a:pPr marL="0" indent="0" algn="just">
              <a:lnSpc>
                <a:spcPct val="150000"/>
              </a:lnSpc>
              <a:buNone/>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Age UK, 2017).</a:t>
            </a:r>
            <a:endParaRPr lang="en-US" sz="11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GB" dirty="0"/>
          </a:p>
        </p:txBody>
      </p:sp>
    </p:spTree>
    <p:extLst>
      <p:ext uri="{BB962C8B-B14F-4D97-AF65-F5344CB8AC3E}">
        <p14:creationId xmlns:p14="http://schemas.microsoft.com/office/powerpoint/2010/main" val="1983284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6403-A862-43CC-A9CD-53EF184C15BD}"/>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Theories</a:t>
            </a:r>
          </a:p>
        </p:txBody>
      </p:sp>
      <p:sp>
        <p:nvSpPr>
          <p:cNvPr id="3" name="Content Placeholder 2">
            <a:extLst>
              <a:ext uri="{FF2B5EF4-FFF2-40B4-BE49-F238E27FC236}">
                <a16:creationId xmlns:a16="http://schemas.microsoft.com/office/drawing/2014/main" id="{34B12F98-F95D-4487-9AB3-CA3506FD8A38}"/>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There are three most common theories related with elderly care </a:t>
            </a:r>
          </a:p>
          <a:p>
            <a:r>
              <a:rPr lang="en-US" sz="1100" dirty="0">
                <a:latin typeface="Arial" panose="020B0604020202020204" pitchFamily="34" charset="0"/>
                <a:cs typeface="Arial" panose="020B0604020202020204" pitchFamily="34" charset="0"/>
              </a:rPr>
              <a:t>According to Larkin, 2009, when people grow older their mood changes, after retirement and smooth transfer of power from one generation to another called disengagement theory.</a:t>
            </a:r>
          </a:p>
          <a:p>
            <a:r>
              <a:rPr lang="en-US" sz="1100" dirty="0">
                <a:latin typeface="Arial" panose="020B0604020202020204" pitchFamily="34" charset="0"/>
                <a:cs typeface="Arial" panose="020B0604020202020204" pitchFamily="34" charset="0"/>
              </a:rPr>
              <a:t>Activity theories for those who reach their old age but still like to mix with their age group and enjoy their company such as play games, dance or talk with them.</a:t>
            </a:r>
          </a:p>
          <a:p>
            <a:r>
              <a:rPr lang="en-US" sz="1100" dirty="0">
                <a:latin typeface="Arial" panose="020B0604020202020204" pitchFamily="34" charset="0"/>
                <a:cs typeface="Arial" panose="020B0604020202020204" pitchFamily="34" charset="0"/>
              </a:rPr>
              <a:t>Continuity theory  ( Marshall and Clarke, 2012).</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4040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6DBF-755D-4441-8B0F-3F927FD01F22}"/>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Risk Assessment</a:t>
            </a:r>
          </a:p>
        </p:txBody>
      </p:sp>
      <p:sp>
        <p:nvSpPr>
          <p:cNvPr id="3" name="Content Placeholder 2">
            <a:extLst>
              <a:ext uri="{FF2B5EF4-FFF2-40B4-BE49-F238E27FC236}">
                <a16:creationId xmlns:a16="http://schemas.microsoft.com/office/drawing/2014/main" id="{CAB89367-79F8-42B5-BC06-CFE6BF1D9109}"/>
              </a:ext>
            </a:extLst>
          </p:cNvPr>
          <p:cNvSpPr>
            <a:spLocks noGrp="1"/>
          </p:cNvSpPr>
          <p:nvPr>
            <p:ph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Fall, slip and trip</a:t>
            </a:r>
          </a:p>
          <a:p>
            <a:pPr algn="just">
              <a:lnSpc>
                <a:spcPct val="150000"/>
              </a:lnSpc>
            </a:pPr>
            <a:r>
              <a:rPr lang="en-US" sz="1100" dirty="0">
                <a:latin typeface="Arial" panose="020B0604020202020204" pitchFamily="34" charset="0"/>
                <a:cs typeface="Arial" panose="020B0604020202020204" pitchFamily="34" charset="0"/>
              </a:rPr>
              <a:t>Assessment review</a:t>
            </a:r>
          </a:p>
          <a:p>
            <a:pPr algn="just">
              <a:lnSpc>
                <a:spcPct val="150000"/>
              </a:lnSpc>
            </a:pPr>
            <a:r>
              <a:rPr lang="en-US" sz="1100" dirty="0">
                <a:latin typeface="Arial" panose="020B0604020202020204" pitchFamily="34" charset="0"/>
                <a:cs typeface="Arial" panose="020B0604020202020204" pitchFamily="34" charset="0"/>
              </a:rPr>
              <a:t>Keep record the incidents</a:t>
            </a:r>
          </a:p>
          <a:p>
            <a:pPr algn="just">
              <a:lnSpc>
                <a:spcPct val="150000"/>
              </a:lnSpc>
            </a:pPr>
            <a:r>
              <a:rPr lang="en-US" sz="1100" dirty="0">
                <a:latin typeface="Arial" panose="020B0604020202020204" pitchFamily="34" charset="0"/>
                <a:cs typeface="Arial" panose="020B0604020202020204" pitchFamily="34" charset="0"/>
              </a:rPr>
              <a:t>Check the safety </a:t>
            </a:r>
          </a:p>
          <a:p>
            <a:pPr algn="just">
              <a:lnSpc>
                <a:spcPct val="150000"/>
              </a:lnSpc>
            </a:pPr>
            <a:r>
              <a:rPr lang="en-US" sz="1100" dirty="0">
                <a:latin typeface="Arial" panose="020B0604020202020204" pitchFamily="34" charset="0"/>
                <a:cs typeface="Arial" panose="020B0604020202020204" pitchFamily="34" charset="0"/>
              </a:rPr>
              <a:t>Always keep the exit clear</a:t>
            </a:r>
          </a:p>
          <a:p>
            <a:pPr algn="just">
              <a:lnSpc>
                <a:spcPct val="150000"/>
              </a:lnSpc>
            </a:pPr>
            <a:r>
              <a:rPr lang="en-US" sz="1100" dirty="0">
                <a:latin typeface="Arial" panose="020B0604020202020204" pitchFamily="34" charset="0"/>
                <a:cs typeface="Arial" panose="020B0604020202020204" pitchFamily="34" charset="0"/>
              </a:rPr>
              <a:t>All the equipment should be checked before use</a:t>
            </a:r>
          </a:p>
          <a:p>
            <a:pPr algn="just">
              <a:lnSpc>
                <a:spcPct val="150000"/>
              </a:lnSpc>
            </a:pPr>
            <a:r>
              <a:rPr lang="en-US" sz="1100" dirty="0">
                <a:latin typeface="Arial" panose="020B0604020202020204" pitchFamily="34" charset="0"/>
                <a:cs typeface="Arial" panose="020B0604020202020204" pitchFamily="34" charset="0"/>
              </a:rPr>
              <a:t>Check the electricals are working properly</a:t>
            </a:r>
          </a:p>
          <a:p>
            <a:pPr marL="0" indent="0" algn="r">
              <a:lnSpc>
                <a:spcPct val="150000"/>
              </a:lnSpc>
              <a:buNone/>
            </a:pPr>
            <a:endParaRPr lang="en-US" sz="1100" dirty="0">
              <a:latin typeface="Arial" panose="020B0604020202020204" pitchFamily="34" charset="0"/>
              <a:cs typeface="Arial" panose="020B0604020202020204" pitchFamily="34" charset="0"/>
            </a:endParaRPr>
          </a:p>
          <a:p>
            <a:pPr marL="0" indent="0" algn="r">
              <a:lnSpc>
                <a:spcPct val="150000"/>
              </a:lnSpc>
              <a:buNone/>
            </a:pPr>
            <a:r>
              <a:rPr lang="en-US" sz="1100" dirty="0">
                <a:latin typeface="Arial" panose="020B0604020202020204" pitchFamily="34" charset="0"/>
                <a:cs typeface="Arial" panose="020B0604020202020204" pitchFamily="34" charset="0"/>
              </a:rPr>
              <a:t>(Burton, 2018).</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582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223B-D0C3-4427-BBEC-B8B569DC26DB}"/>
              </a:ext>
            </a:extLst>
          </p:cNvPr>
          <p:cNvSpPr>
            <a:spLocks noGrp="1"/>
          </p:cNvSpPr>
          <p:nvPr>
            <p:ph type="title"/>
          </p:nvPr>
        </p:nvSpPr>
        <p:spPr>
          <a:xfrm>
            <a:off x="677334" y="609600"/>
            <a:ext cx="8596668" cy="711200"/>
          </a:xfrm>
        </p:spPr>
        <p:txBody>
          <a:bodyPr>
            <a:normAutofit/>
          </a:bodyPr>
          <a:lstStyle/>
          <a:p>
            <a:r>
              <a:rPr lang="en-GB" sz="2000" dirty="0">
                <a:latin typeface="Arial" panose="020B0604020202020204" pitchFamily="34" charset="0"/>
                <a:cs typeface="Arial" panose="020B0604020202020204" pitchFamily="34" charset="0"/>
              </a:rPr>
              <a:t>Models of health and social care </a:t>
            </a:r>
          </a:p>
        </p:txBody>
      </p:sp>
      <p:sp>
        <p:nvSpPr>
          <p:cNvPr id="3" name="Content Placeholder 2">
            <a:extLst>
              <a:ext uri="{FF2B5EF4-FFF2-40B4-BE49-F238E27FC236}">
                <a16:creationId xmlns:a16="http://schemas.microsoft.com/office/drawing/2014/main" id="{4E75E71C-ADBB-4C8D-9D34-82D1BCDDBA63}"/>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Social model:</a:t>
            </a:r>
          </a:p>
          <a:p>
            <a:pPr marL="0" indent="0">
              <a:buNone/>
            </a:pPr>
            <a:r>
              <a:rPr lang="en-GB" sz="1100" dirty="0">
                <a:latin typeface="Arial" panose="020B0604020202020204" pitchFamily="34" charset="0"/>
                <a:cs typeface="Arial" panose="020B0604020202020204" pitchFamily="34" charset="0"/>
              </a:rPr>
              <a:t>If the person have cognitive impairment, it will hard for them to listen to some one </a:t>
            </a:r>
          </a:p>
          <a:p>
            <a:pPr marL="0" indent="0">
              <a:buNone/>
            </a:pPr>
            <a:r>
              <a:rPr lang="en-GB" sz="1100" dirty="0">
                <a:latin typeface="Arial" panose="020B0604020202020204" pitchFamily="34" charset="0"/>
                <a:cs typeface="Arial" panose="020B0604020202020204" pitchFamily="34" charset="0"/>
              </a:rPr>
              <a:t>Good relationship with carer is a key point in health care</a:t>
            </a:r>
          </a:p>
          <a:p>
            <a:pPr marL="0" indent="0">
              <a:buNone/>
            </a:pPr>
            <a:r>
              <a:rPr lang="en-GB" sz="1100" dirty="0">
                <a:latin typeface="Arial" panose="020B0604020202020204" pitchFamily="34" charset="0"/>
                <a:cs typeface="Arial" panose="020B0604020202020204" pitchFamily="34" charset="0"/>
              </a:rPr>
              <a:t>Respect</a:t>
            </a:r>
          </a:p>
          <a:p>
            <a:pPr marL="0" indent="0">
              <a:buNone/>
            </a:pPr>
            <a:r>
              <a:rPr lang="en-GB" sz="1100" dirty="0">
                <a:latin typeface="Arial" panose="020B0604020202020204" pitchFamily="34" charset="0"/>
                <a:cs typeface="Arial" panose="020B0604020202020204" pitchFamily="34" charset="0"/>
              </a:rPr>
              <a:t>Understanding the needs </a:t>
            </a:r>
          </a:p>
          <a:p>
            <a:pPr marL="0" indent="0">
              <a:buNone/>
            </a:pPr>
            <a:r>
              <a:rPr lang="en-GB" sz="1100" dirty="0">
                <a:latin typeface="Arial" panose="020B0604020202020204" pitchFamily="34" charset="0"/>
                <a:cs typeface="Arial" panose="020B0604020202020204" pitchFamily="34" charset="0"/>
              </a:rPr>
              <a:t>(Katz et al, 2011).</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Medical model: </a:t>
            </a:r>
          </a:p>
          <a:p>
            <a:pPr marL="0" indent="0">
              <a:buNone/>
            </a:pPr>
            <a:r>
              <a:rPr lang="en-GB" sz="1100" dirty="0">
                <a:latin typeface="Arial" panose="020B0604020202020204" pitchFamily="34" charset="0"/>
                <a:cs typeface="Arial" panose="020B0604020202020204" pitchFamily="34" charset="0"/>
              </a:rPr>
              <a:t>This model suggests that disease is detected and identified through a logical method of observation, explanation, and difference, in accordance with standard accepted processes, such as medical check-ups, tests, or a set of symptom descriptions.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(Swaine, 2011)</a:t>
            </a:r>
          </a:p>
        </p:txBody>
      </p:sp>
    </p:spTree>
    <p:extLst>
      <p:ext uri="{BB962C8B-B14F-4D97-AF65-F5344CB8AC3E}">
        <p14:creationId xmlns:p14="http://schemas.microsoft.com/office/powerpoint/2010/main" val="1550704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74A31-9171-4583-8FCE-CDFDB981384C}"/>
              </a:ext>
            </a:extLst>
          </p:cNvPr>
          <p:cNvSpPr>
            <a:spLocks noGrp="1"/>
          </p:cNvSpPr>
          <p:nvPr>
            <p:ph type="title"/>
          </p:nvPr>
        </p:nvSpPr>
        <p:spPr>
          <a:xfrm>
            <a:off x="677333" y="609600"/>
            <a:ext cx="8596669" cy="666044"/>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56A7525-1763-4089-B105-31676AA605E7}"/>
              </a:ext>
            </a:extLst>
          </p:cNvPr>
          <p:cNvSpPr>
            <a:spLocks noGrp="1"/>
          </p:cNvSpPr>
          <p:nvPr>
            <p:ph idx="1"/>
          </p:nvPr>
        </p:nvSpPr>
        <p:spPr>
          <a:xfrm>
            <a:off x="767643" y="1512711"/>
            <a:ext cx="8746247" cy="4301067"/>
          </a:xfrm>
        </p:spPr>
        <p:txBody>
          <a:bodyPr>
            <a:normAutofit fontScale="25000" lnSpcReduction="20000"/>
          </a:bodyPr>
          <a:lstStyle/>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Age UK (2017). ‘</a:t>
            </a:r>
            <a:r>
              <a:rPr lang="en-GB" sz="4400" dirty="0">
                <a:solidFill>
                  <a:prstClr val="black">
                    <a:lumMod val="75000"/>
                    <a:lumOff val="25000"/>
                  </a:prstClr>
                </a:solidFill>
                <a:latin typeface="Arial" panose="020B0604020202020204" pitchFamily="34" charset="0"/>
                <a:cs typeface="Arial" panose="020B0604020202020204" pitchFamily="34" charset="0"/>
              </a:rPr>
              <a:t>Human rights of older person and their comprehensive’. Available at: </a:t>
            </a:r>
            <a:r>
              <a:rPr lang="en-GB" sz="4400" dirty="0">
                <a:solidFill>
                  <a:prstClr val="black">
                    <a:lumMod val="75000"/>
                    <a:lumOff val="25000"/>
                  </a:prstClr>
                </a:solidFill>
                <a:latin typeface="Arial" panose="020B0604020202020204" pitchFamily="34" charset="0"/>
                <a:cs typeface="Arial" panose="020B0604020202020204" pitchFamily="34" charset="0"/>
                <a:hlinkClick r:id="rId2"/>
              </a:rPr>
              <a:t>https://www.ageuk.org.uk/globalassets/age-uk/documents/reports-and-publications/reports-and-briefings/equality-and-human-rights/age-uk---human-rights-of-older-persons-and-their-comprehensive-care---july-2017.pdf</a:t>
            </a:r>
            <a:r>
              <a:rPr lang="en-GB" sz="4400" dirty="0">
                <a:solidFill>
                  <a:prstClr val="black">
                    <a:lumMod val="75000"/>
                    <a:lumOff val="25000"/>
                  </a:prstClr>
                </a:solidFill>
                <a:latin typeface="Arial" panose="020B0604020202020204" pitchFamily="34" charset="0"/>
                <a:cs typeface="Arial" panose="020B0604020202020204" pitchFamily="34" charset="0"/>
              </a:rPr>
              <a:t>. [Accessed on 19</a:t>
            </a:r>
            <a:r>
              <a:rPr lang="en-GB" sz="4400" baseline="30000" dirty="0">
                <a:solidFill>
                  <a:prstClr val="black">
                    <a:lumMod val="75000"/>
                    <a:lumOff val="25000"/>
                  </a:prstClr>
                </a:solidFill>
                <a:latin typeface="Arial" panose="020B0604020202020204" pitchFamily="34" charset="0"/>
                <a:cs typeface="Arial" panose="020B0604020202020204" pitchFamily="34" charset="0"/>
              </a:rPr>
              <a:t>th</a:t>
            </a:r>
            <a:r>
              <a:rPr lang="en-GB" sz="4400" dirty="0">
                <a:solidFill>
                  <a:prstClr val="black">
                    <a:lumMod val="75000"/>
                    <a:lumOff val="25000"/>
                  </a:prstClr>
                </a:solidFill>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Amanda (2016). ‘great hobbies for the elderly’. </a:t>
            </a:r>
            <a:r>
              <a:rPr kumimoji="0" lang="en-GB" sz="4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Heritage independent living.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Available at: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3"/>
              </a:rPr>
              <a:t>https://heritageliveincare.co.uk/blog/great-hobbies-for-the-elderly/</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[Accessed on 2</a:t>
            </a:r>
            <a:r>
              <a:rPr kumimoji="0" lang="en-GB" sz="44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nd</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Burton, L (2018).’Care home risk assessment: free template’. </a:t>
            </a:r>
            <a:r>
              <a:rPr kumimoji="0" lang="en-GB" sz="4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High Speed Training</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Available at: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4"/>
              </a:rPr>
              <a:t>https://www.highspeedtraining.co.uk/hub/working-from-home-schedule/</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[Accessed on 2</a:t>
            </a:r>
            <a:r>
              <a:rPr kumimoji="0" lang="en-GB" sz="44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nd</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February 2018].</a:t>
            </a:r>
          </a:p>
          <a:p>
            <a:pPr marL="0" indent="0" algn="just">
              <a:lnSpc>
                <a:spcPct val="170000"/>
              </a:lnSpc>
              <a:buNone/>
            </a:pPr>
            <a:r>
              <a:rPr lang="en-GB" sz="4400" dirty="0">
                <a:latin typeface="Arial" panose="020B0604020202020204" pitchFamily="34" charset="0"/>
                <a:cs typeface="Arial" panose="020B0604020202020204" pitchFamily="34" charset="0"/>
              </a:rPr>
              <a:t>Collier, J (1999). ‘Meal plan for an elderly / senior person’. </a:t>
            </a:r>
            <a:r>
              <a:rPr lang="en-GB" sz="4400" i="1" dirty="0">
                <a:latin typeface="Arial" panose="020B0604020202020204" pitchFamily="34" charset="0"/>
                <a:cs typeface="Arial" panose="020B0604020202020204" pitchFamily="34" charset="0"/>
              </a:rPr>
              <a:t>The meal plan site. </a:t>
            </a:r>
            <a:r>
              <a:rPr lang="en-GB" sz="4400" dirty="0">
                <a:latin typeface="Arial" panose="020B0604020202020204" pitchFamily="34" charset="0"/>
                <a:cs typeface="Arial" panose="020B0604020202020204" pitchFamily="34" charset="0"/>
              </a:rPr>
              <a:t>Available at: </a:t>
            </a:r>
            <a:r>
              <a:rPr lang="en-GB" sz="4400" dirty="0">
                <a:latin typeface="Arial" panose="020B0604020202020204" pitchFamily="34" charset="0"/>
                <a:cs typeface="Arial" panose="020B0604020202020204" pitchFamily="34" charset="0"/>
                <a:hlinkClick r:id="rId5"/>
              </a:rPr>
              <a:t>https://www.mealplansite.com/age/elderly.aspx</a:t>
            </a:r>
            <a:r>
              <a:rPr lang="en-GB" sz="4400" dirty="0">
                <a:latin typeface="Arial" panose="020B0604020202020204" pitchFamily="34" charset="0"/>
                <a:cs typeface="Arial" panose="020B0604020202020204" pitchFamily="34" charset="0"/>
              </a:rPr>
              <a:t>. [Accessed on 2</a:t>
            </a:r>
            <a:r>
              <a:rPr lang="en-GB" sz="4400" baseline="30000" dirty="0">
                <a:latin typeface="Arial" panose="020B0604020202020204" pitchFamily="34" charset="0"/>
                <a:cs typeface="Arial" panose="020B0604020202020204" pitchFamily="34" charset="0"/>
              </a:rPr>
              <a:t>nd</a:t>
            </a:r>
            <a:r>
              <a:rPr lang="en-GB" sz="4400" dirty="0">
                <a:latin typeface="Arial" panose="020B0604020202020204" pitchFamily="34" charset="0"/>
                <a:cs typeface="Arial" panose="020B0604020202020204" pitchFamily="34" charset="0"/>
              </a:rPr>
              <a:t> February 2021]. </a:t>
            </a:r>
          </a:p>
          <a:p>
            <a:pPr marL="0" indent="0" algn="just">
              <a:lnSpc>
                <a:spcPct val="170000"/>
              </a:lnSpc>
              <a:buNone/>
            </a:pPr>
            <a:r>
              <a:rPr lang="en-GB" sz="4400" dirty="0">
                <a:latin typeface="Arial" panose="020B0604020202020204" pitchFamily="34" charset="0"/>
                <a:cs typeface="Arial" panose="020B0604020202020204" pitchFamily="34" charset="0"/>
              </a:rPr>
              <a:t>Coffey- Carney, K (2019). ‘Sensory impairments among the elderly’. </a:t>
            </a:r>
            <a:r>
              <a:rPr lang="en-GB" sz="4400" i="1" dirty="0">
                <a:latin typeface="Arial" panose="020B0604020202020204" pitchFamily="34" charset="0"/>
                <a:cs typeface="Arial" panose="020B0604020202020204" pitchFamily="34" charset="0"/>
              </a:rPr>
              <a:t>Second Family Senior Care. </a:t>
            </a:r>
            <a:r>
              <a:rPr lang="en-GB" sz="4400" dirty="0">
                <a:latin typeface="Arial" panose="020B0604020202020204" pitchFamily="34" charset="0"/>
                <a:cs typeface="Arial" panose="020B0604020202020204" pitchFamily="34" charset="0"/>
              </a:rPr>
              <a:t>Available at : </a:t>
            </a:r>
            <a:r>
              <a:rPr lang="en-GB" sz="4400" dirty="0">
                <a:latin typeface="Arial" panose="020B0604020202020204" pitchFamily="34" charset="0"/>
                <a:cs typeface="Arial" panose="020B0604020202020204" pitchFamily="34" charset="0"/>
                <a:hlinkClick r:id="rId6"/>
              </a:rPr>
              <a:t>http://secondfamilyseniorcare.com/2019/09/17/sensory-impairments-among-the-elderly/</a:t>
            </a:r>
            <a:r>
              <a:rPr lang="en-GB" sz="4400" dirty="0">
                <a:latin typeface="Arial" panose="020B0604020202020204" pitchFamily="34" charset="0"/>
                <a:cs typeface="Arial" panose="020B0604020202020204" pitchFamily="34" charset="0"/>
              </a:rPr>
              <a:t>. [Accessed on 3</a:t>
            </a:r>
            <a:r>
              <a:rPr lang="en-GB" sz="4400" baseline="30000" dirty="0">
                <a:latin typeface="Arial" panose="020B0604020202020204" pitchFamily="34" charset="0"/>
                <a:cs typeface="Arial" panose="020B0604020202020204" pitchFamily="34" charset="0"/>
              </a:rPr>
              <a:t>rd</a:t>
            </a:r>
            <a:r>
              <a:rPr lang="en-GB" sz="4400" dirty="0">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US" sz="44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Dalrymple, J. and Boylan, J (2013). </a:t>
            </a:r>
            <a:r>
              <a:rPr kumimoji="0" lang="en-US" sz="44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Effective advocacy in social work</a:t>
            </a:r>
            <a:r>
              <a:rPr kumimoji="0" lang="en-US" sz="44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Sage publication LTD.</a:t>
            </a:r>
            <a:endPar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buNone/>
            </a:pPr>
            <a:endParaRPr lang="en-GB" sz="1100" dirty="0">
              <a:latin typeface="Arial" panose="020B0604020202020204" pitchFamily="34" charset="0"/>
              <a:cs typeface="Arial" panose="020B0604020202020204" pitchFamily="34" charset="0"/>
            </a:endParaRP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i="1" dirty="0"/>
          </a:p>
          <a:p>
            <a:pPr marL="0" indent="0">
              <a:buNone/>
            </a:pPr>
            <a:endParaRPr lang="en-GB" sz="1200" dirty="0"/>
          </a:p>
        </p:txBody>
      </p:sp>
    </p:spTree>
    <p:extLst>
      <p:ext uri="{BB962C8B-B14F-4D97-AF65-F5344CB8AC3E}">
        <p14:creationId xmlns:p14="http://schemas.microsoft.com/office/powerpoint/2010/main" val="3546015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AB81-CE83-44AC-8A6E-543883852A27}"/>
              </a:ext>
            </a:extLst>
          </p:cNvPr>
          <p:cNvSpPr>
            <a:spLocks noGrp="1"/>
          </p:cNvSpPr>
          <p:nvPr>
            <p:ph type="title"/>
          </p:nvPr>
        </p:nvSpPr>
        <p:spPr>
          <a:xfrm>
            <a:off x="677334" y="609600"/>
            <a:ext cx="8596668" cy="982133"/>
          </a:xfrm>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3051AD2-319A-4FF1-A933-3C27126D4486}"/>
              </a:ext>
            </a:extLst>
          </p:cNvPr>
          <p:cNvSpPr>
            <a:spLocks noGrp="1"/>
          </p:cNvSpPr>
          <p:nvPr>
            <p:ph idx="1"/>
          </p:nvPr>
        </p:nvSpPr>
        <p:spPr>
          <a:xfrm>
            <a:off x="677334" y="1885244"/>
            <a:ext cx="9019821" cy="3962400"/>
          </a:xfrm>
        </p:spPr>
        <p:txBody>
          <a:bodyPr>
            <a:normAutofit fontScale="25000" lnSpcReduction="20000"/>
          </a:bodyPr>
          <a:lstStyle/>
          <a:p>
            <a:pPr marL="0" indent="0" algn="just">
              <a:lnSpc>
                <a:spcPct val="160000"/>
              </a:lnSpc>
              <a:buNone/>
            </a:pPr>
            <a:r>
              <a:rPr lang="en-GB" sz="4400" dirty="0">
                <a:latin typeface="Arial" panose="020B0604020202020204" pitchFamily="34" charset="0"/>
                <a:cs typeface="Arial" panose="020B0604020202020204" pitchFamily="34" charset="0"/>
              </a:rPr>
              <a:t>Diabetes Care Community Living well with diabetes ‘Managing Type 2 Diabetes in the elderly’ (2011). Available at:</a:t>
            </a:r>
          </a:p>
          <a:p>
            <a:pPr marL="0" indent="0" algn="just">
              <a:lnSpc>
                <a:spcPct val="160000"/>
              </a:lnSpc>
              <a:buNone/>
            </a:pPr>
            <a:r>
              <a:rPr lang="en-GB" sz="4400" dirty="0">
                <a:latin typeface="Arial" panose="020B0604020202020204" pitchFamily="34" charset="0"/>
                <a:cs typeface="Arial" panose="020B0604020202020204" pitchFamily="34" charset="0"/>
                <a:hlinkClick r:id="rId2"/>
              </a:rPr>
              <a:t>https://www.diabetescarecommunity.ca/diabetes-overview-articles/diabetes-and-seniors/managing-type-2-diabetes-elderly/#:~:text=Metformin%20is%20the%20most%20common%20drug%20used%20to,caution%20in%20elderly%20people%20with%20type%202%20diabetes</a:t>
            </a:r>
            <a:r>
              <a:rPr lang="en-GB" sz="4400" dirty="0">
                <a:latin typeface="Arial" panose="020B0604020202020204" pitchFamily="34" charset="0"/>
                <a:cs typeface="Arial" panose="020B0604020202020204" pitchFamily="34" charset="0"/>
              </a:rPr>
              <a:t> [Accessed on 31 January 2021].  </a:t>
            </a:r>
          </a:p>
          <a:p>
            <a:pPr marL="0" indent="0" algn="just">
              <a:lnSpc>
                <a:spcPct val="160000"/>
              </a:lnSpc>
              <a:buNone/>
            </a:pPr>
            <a:r>
              <a:rPr lang="en-GB" sz="4400" dirty="0">
                <a:latin typeface="Arial" panose="020B0604020202020204" pitchFamily="34" charset="0"/>
                <a:cs typeface="Arial" panose="020B0604020202020204" pitchFamily="34" charset="0"/>
              </a:rPr>
              <a:t>Elder (2020). ‘Advocates in health social care – your complete guide to getting someone on your side’. Available at: </a:t>
            </a:r>
            <a:r>
              <a:rPr lang="en-GB" sz="4400" dirty="0">
                <a:latin typeface="Arial" panose="020B0604020202020204" pitchFamily="34" charset="0"/>
                <a:cs typeface="Arial" panose="020B0604020202020204" pitchFamily="34" charset="0"/>
                <a:hlinkClick r:id="rId3"/>
              </a:rPr>
              <a:t>https://www.elder.org/advocates-in-health-and-social-care/</a:t>
            </a:r>
            <a:r>
              <a:rPr lang="en-GB" sz="4400" dirty="0">
                <a:latin typeface="Arial" panose="020B0604020202020204" pitchFamily="34" charset="0"/>
                <a:cs typeface="Arial" panose="020B0604020202020204" pitchFamily="34" charset="0"/>
              </a:rPr>
              <a:t>. [ Accessed on 3</a:t>
            </a:r>
            <a:r>
              <a:rPr lang="en-GB" sz="4400" baseline="30000" dirty="0">
                <a:latin typeface="Arial" panose="020B0604020202020204" pitchFamily="34" charset="0"/>
                <a:cs typeface="Arial" panose="020B0604020202020204" pitchFamily="34" charset="0"/>
              </a:rPr>
              <a:t>rd</a:t>
            </a:r>
            <a:r>
              <a:rPr lang="en-GB" sz="4400" dirty="0">
                <a:latin typeface="Arial" panose="020B0604020202020204" pitchFamily="34" charset="0"/>
                <a:cs typeface="Arial" panose="020B0604020202020204" pitchFamily="34" charset="0"/>
              </a:rPr>
              <a:t> February 2021].</a:t>
            </a:r>
          </a:p>
          <a:p>
            <a:pPr marL="0" indent="0" algn="just">
              <a:lnSpc>
                <a:spcPct val="170000"/>
              </a:lnSpc>
              <a:buNone/>
            </a:pPr>
            <a:r>
              <a:rPr lang="en-GB" sz="4400" dirty="0">
                <a:latin typeface="Arial" panose="020B0604020202020204" pitchFamily="34" charset="0"/>
                <a:cs typeface="Arial" panose="020B0604020202020204" pitchFamily="34" charset="0"/>
              </a:rPr>
              <a:t>Helping Hands (1989). ‘Personal Care’. Available at: </a:t>
            </a:r>
            <a:r>
              <a:rPr lang="en-GB" sz="4400" dirty="0">
                <a:latin typeface="Arial" panose="020B0604020202020204" pitchFamily="34" charset="0"/>
                <a:cs typeface="Arial" panose="020B0604020202020204" pitchFamily="34" charset="0"/>
                <a:hlinkClick r:id="rId4"/>
              </a:rPr>
              <a:t>https://www.helpinghandshomecare.co.uk/home-care-services/personal-care/</a:t>
            </a:r>
            <a:r>
              <a:rPr lang="en-GB" sz="4400" dirty="0">
                <a:latin typeface="Arial" panose="020B0604020202020204" pitchFamily="34" charset="0"/>
                <a:cs typeface="Arial" panose="020B0604020202020204" pitchFamily="34" charset="0"/>
              </a:rPr>
              <a:t>. [Accessed on 2</a:t>
            </a:r>
            <a:r>
              <a:rPr lang="en-GB" sz="4400" baseline="30000" dirty="0">
                <a:latin typeface="Arial" panose="020B0604020202020204" pitchFamily="34" charset="0"/>
                <a:cs typeface="Arial" panose="020B0604020202020204" pitchFamily="34" charset="0"/>
              </a:rPr>
              <a:t>nd</a:t>
            </a:r>
            <a:r>
              <a:rPr lang="en-GB" sz="4400" dirty="0">
                <a:latin typeface="Arial" panose="020B0604020202020204" pitchFamily="34" charset="0"/>
                <a:cs typeface="Arial" panose="020B0604020202020204" pitchFamily="34" charset="0"/>
              </a:rPr>
              <a:t> February 2021].</a:t>
            </a:r>
          </a:p>
          <a:p>
            <a:pPr marL="0" indent="0" algn="just">
              <a:lnSpc>
                <a:spcPct val="170000"/>
              </a:lnSpc>
              <a:buNone/>
            </a:pPr>
            <a:r>
              <a:rPr lang="en-GB" sz="4400" dirty="0">
                <a:latin typeface="Arial" panose="020B0604020202020204" pitchFamily="34" charset="0"/>
                <a:cs typeface="Arial" panose="020B0604020202020204" pitchFamily="34" charset="0"/>
              </a:rPr>
              <a:t>Knott, L, DR (2020). “Medicine for high blood pressure”. Available at: </a:t>
            </a:r>
            <a:r>
              <a:rPr lang="en-GB" sz="4400" dirty="0">
                <a:latin typeface="Arial" panose="020B0604020202020204" pitchFamily="34" charset="0"/>
                <a:cs typeface="Arial" panose="020B0604020202020204" pitchFamily="34" charset="0"/>
                <a:hlinkClick r:id="rId5"/>
              </a:rPr>
              <a:t>https://patient.info/heart-health/high-blood-pressure-hypertension/medication</a:t>
            </a:r>
            <a:r>
              <a:rPr lang="en-GB" sz="4400" dirty="0">
                <a:latin typeface="Arial" panose="020B0604020202020204" pitchFamily="34" charset="0"/>
                <a:cs typeface="Arial" panose="020B0604020202020204" pitchFamily="34" charset="0"/>
              </a:rPr>
              <a:t>. [Accessed on 1</a:t>
            </a:r>
            <a:r>
              <a:rPr lang="en-GB" sz="4400" baseline="30000" dirty="0">
                <a:latin typeface="Arial" panose="020B0604020202020204" pitchFamily="34" charset="0"/>
                <a:cs typeface="Arial" panose="020B0604020202020204" pitchFamily="34" charset="0"/>
              </a:rPr>
              <a:t>st</a:t>
            </a:r>
            <a:r>
              <a:rPr lang="en-GB" sz="4400" dirty="0">
                <a:latin typeface="Arial" panose="020B0604020202020204" pitchFamily="34" charset="0"/>
                <a:cs typeface="Arial" panose="020B0604020202020204" pitchFamily="34" charset="0"/>
              </a:rPr>
              <a:t> February 2021].</a:t>
            </a:r>
            <a:r>
              <a:rPr lang="en-US" sz="4400" b="0" i="0" dirty="0">
                <a:solidFill>
                  <a:srgbClr val="222222"/>
                </a:solidFill>
                <a:effectLst/>
                <a:latin typeface="Arial" panose="020B0604020202020204" pitchFamily="34" charset="0"/>
              </a:rPr>
              <a:t> </a:t>
            </a:r>
          </a:p>
          <a:p>
            <a:pPr marL="0" indent="0" algn="just">
              <a:lnSpc>
                <a:spcPct val="170000"/>
              </a:lnSpc>
              <a:buNone/>
            </a:pPr>
            <a:r>
              <a:rPr lang="en-US" sz="4400" dirty="0">
                <a:solidFill>
                  <a:srgbClr val="222222"/>
                </a:solidFill>
                <a:latin typeface="Arial" panose="020B0604020202020204" pitchFamily="34" charset="0"/>
              </a:rPr>
              <a:t>Katz, J. Holland, C. Peace, S. Taylor, E (2011). ‘A better life: What older people with high support needs value’. Available at: </a:t>
            </a:r>
            <a:r>
              <a:rPr lang="en-US" sz="4400" dirty="0">
                <a:solidFill>
                  <a:srgbClr val="222222"/>
                </a:solidFill>
                <a:latin typeface="Arial" panose="020B0604020202020204" pitchFamily="34" charset="0"/>
                <a:hlinkClick r:id="rId6"/>
              </a:rPr>
              <a:t>https://www.jrf.org.uk/sites/default/files/jrf/migrated/files/older-people-and-high-support-needs-full.pdf</a:t>
            </a:r>
            <a:r>
              <a:rPr lang="en-US" sz="4400" dirty="0">
                <a:solidFill>
                  <a:srgbClr val="222222"/>
                </a:solidFill>
                <a:latin typeface="Arial" panose="020B0604020202020204" pitchFamily="34" charset="0"/>
              </a:rPr>
              <a:t>. [Accessed on 23</a:t>
            </a:r>
            <a:r>
              <a:rPr lang="en-US" sz="4400" baseline="30000" dirty="0">
                <a:solidFill>
                  <a:srgbClr val="222222"/>
                </a:solidFill>
                <a:latin typeface="Arial" panose="020B0604020202020204" pitchFamily="34" charset="0"/>
              </a:rPr>
              <a:t>rd</a:t>
            </a:r>
            <a:r>
              <a:rPr lang="en-US" sz="4400" dirty="0">
                <a:solidFill>
                  <a:srgbClr val="222222"/>
                </a:solidFill>
                <a:latin typeface="Arial" panose="020B0604020202020204" pitchFamily="34" charset="0"/>
              </a:rPr>
              <a:t> February 2021]. </a:t>
            </a:r>
            <a:endParaRPr lang="en-US" sz="4400" b="0" i="0" dirty="0">
              <a:solidFill>
                <a:srgbClr val="222222"/>
              </a:solidFill>
              <a:effectLst/>
              <a:latin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504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C3E20-7D0C-429F-850B-FBA7378875F2}"/>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8F5C4637-F06C-4F1D-BBF6-38BC07518D13}"/>
              </a:ext>
            </a:extLst>
          </p:cNvPr>
          <p:cNvSpPr>
            <a:spLocks noGrp="1"/>
          </p:cNvSpPr>
          <p:nvPr>
            <p:ph idx="1"/>
          </p:nvPr>
        </p:nvSpPr>
        <p:spPr>
          <a:xfrm>
            <a:off x="677334" y="1806223"/>
            <a:ext cx="8596668" cy="4235140"/>
          </a:xfrm>
        </p:spPr>
        <p:txBody>
          <a:bodyPr>
            <a:normAutofit lnSpcReduction="10000"/>
          </a:bodyPr>
          <a:lstStyle/>
          <a:p>
            <a:pPr marL="0" indent="0">
              <a:buNone/>
            </a:pPr>
            <a:r>
              <a:rPr lang="en-US" sz="1100" dirty="0">
                <a:latin typeface="Arial" panose="020B0604020202020204" pitchFamily="34" charset="0"/>
                <a:cs typeface="Arial" panose="020B0604020202020204" pitchFamily="34" charset="0"/>
              </a:rPr>
              <a:t>Larkin, M (2009). ’Vulnerable groups in health and social care’. </a:t>
            </a:r>
            <a:r>
              <a:rPr lang="en-US" sz="1100" i="1" dirty="0">
                <a:latin typeface="Arial" panose="020B0604020202020204" pitchFamily="34" charset="0"/>
                <a:cs typeface="Arial" panose="020B0604020202020204" pitchFamily="34" charset="0"/>
              </a:rPr>
              <a:t>sage.</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Maczka, M. Parry, D. Curry, R (2005). “Technology and innovation in care homes</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South East Health Technologies Alliance (SEHTA).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Available at :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2"/>
              </a:rPr>
              <a:t>https://www.sehta.co.uk/cms-data/depot/sehta/Technology-Innovation-in-Care-Homes-The-SEHTA-Review.pdf</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3</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rd</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 </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Marshall, </a:t>
            </a:r>
            <a:r>
              <a:rPr kumimoji="0" lang="en-US" sz="1100" b="0" i="0" u="none" strike="noStrike" kern="1200" cap="none" spc="0" normalizeH="0" baseline="0" noProof="0" dirty="0">
                <a:ln>
                  <a:noFill/>
                </a:ln>
                <a:solidFill>
                  <a:srgbClr val="2E2E2E"/>
                </a:solidFill>
                <a:effectLst/>
                <a:uLnTx/>
                <a:uFillTx/>
                <a:latin typeface="Arial" panose="020B0604020202020204" pitchFamily="34" charset="0"/>
                <a:ea typeface="+mn-ea"/>
                <a:cs typeface="Arial" panose="020B0604020202020204" pitchFamily="34" charset="0"/>
              </a:rPr>
              <a:t>V, W and Clarke, P,J (2007). ‘Theories of Aging: Social’. </a:t>
            </a:r>
            <a:r>
              <a:rPr kumimoji="0" lang="en-US" sz="1100" b="0" i="1" u="none" strike="noStrike" kern="1200" cap="none" spc="0" normalizeH="0" baseline="0" noProof="0" dirty="0">
                <a:ln>
                  <a:noFill/>
                </a:ln>
                <a:solidFill>
                  <a:srgbClr val="2E2E2E"/>
                </a:solidFill>
                <a:effectLst/>
                <a:uLnTx/>
                <a:uFillTx/>
                <a:latin typeface="Arial" panose="020B0604020202020204" pitchFamily="34" charset="0"/>
                <a:ea typeface="+mn-ea"/>
                <a:cs typeface="Arial" panose="020B0604020202020204" pitchFamily="34" charset="0"/>
              </a:rPr>
              <a:t>Encyclopedia of gerontology (Second Edition). Encyclopedia of Gerontology (Second Edition). Pp. 621-630</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 Reilly, C. A. O (2005). “Managing the care of patients with diabetes in the home care setting”. </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Diabetes Spectrum.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18(3): 162-166.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https://spectrum.diabetesjournals.org/content/diaspect/18/3/162.full.pdf</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30 January 2021].</a:t>
            </a:r>
            <a:r>
              <a:rPr kumimoji="0" lang="en-GB" sz="1100" b="0" i="1" u="none" strike="noStrike" kern="1200" cap="none" spc="0" normalizeH="0" baseline="0" noProof="0" dirty="0">
                <a:ln>
                  <a:noFill/>
                </a:ln>
                <a:solidFill>
                  <a:prstClr val="black">
                    <a:lumMod val="75000"/>
                    <a:lumOff val="25000"/>
                  </a:prstClr>
                </a:solidFill>
                <a:effectLst/>
                <a:highlight>
                  <a:srgbClr val="FFFF00"/>
                </a:highlight>
                <a:uLnTx/>
                <a:uFillTx/>
                <a:latin typeface="Arial" panose="020B0604020202020204" pitchFamily="34" charset="0"/>
                <a:ea typeface="+mn-ea"/>
                <a:cs typeface="Arial" panose="020B0604020202020204" pitchFamily="34" charset="0"/>
              </a:rPr>
              <a:t> </a:t>
            </a:r>
          </a:p>
          <a:p>
            <a:pPr marL="0" indent="0" algn="just">
              <a:lnSpc>
                <a:spcPct val="150000"/>
              </a:lnSpc>
              <a:buNone/>
            </a:pPr>
            <a:r>
              <a:rPr lang="en-GB" sz="1100" dirty="0">
                <a:latin typeface="Arial" panose="020B0604020202020204" pitchFamily="34" charset="0"/>
                <a:cs typeface="Arial" panose="020B0604020202020204" pitchFamily="34" charset="0"/>
              </a:rPr>
              <a:t>Pietrangelo, A (2020). ‘Understanding type 2 Diabetes’. Healthline. Available at: </a:t>
            </a:r>
            <a:r>
              <a:rPr lang="en-GB" sz="1100" dirty="0">
                <a:latin typeface="Arial" panose="020B0604020202020204" pitchFamily="34" charset="0"/>
                <a:cs typeface="Arial" panose="020B0604020202020204" pitchFamily="34" charset="0"/>
                <a:hlinkClick r:id="rId4"/>
              </a:rPr>
              <a:t>https://www.healthline.com/health/type-2-diabetes</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February 2021]. </a:t>
            </a:r>
          </a:p>
          <a:p>
            <a:pPr marL="0" indent="0" algn="just">
              <a:lnSpc>
                <a:spcPct val="150000"/>
              </a:lnSpc>
              <a:buNone/>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Perez-Kemper, J (2020). “</a:t>
            </a:r>
            <a:r>
              <a:rPr kumimoji="0" lang="en-GB" sz="11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Januvia</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Medical News Today.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5"/>
              </a:rPr>
              <a:t>https://www.medicalnewstoday.com/articles/325698#What-is-Januvia</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nd</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indent="0" algn="just">
              <a:lnSpc>
                <a:spcPct val="150000"/>
              </a:lnSpc>
              <a:buNone/>
            </a:pPr>
            <a:r>
              <a:rPr lang="en-GB" sz="1100" dirty="0">
                <a:latin typeface="Arial" panose="020B0604020202020204" pitchFamily="34" charset="0"/>
                <a:cs typeface="Arial" panose="020B0604020202020204" pitchFamily="34" charset="0"/>
              </a:rPr>
              <a:t>Roland, J (2020). ‘Which statin is best for people with Diabetes’? </a:t>
            </a:r>
            <a:r>
              <a:rPr lang="en-GB" sz="1100" i="1" dirty="0">
                <a:latin typeface="Arial" panose="020B0604020202020204" pitchFamily="34" charset="0"/>
                <a:cs typeface="Arial" panose="020B0604020202020204" pitchFamily="34" charset="0"/>
              </a:rPr>
              <a:t>Healthline.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https://www.health line.com/health/statins-for-diabetics-which-is-best</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February 2021].</a:t>
            </a:r>
            <a:r>
              <a:rPr lang="en-US" sz="1100" dirty="0">
                <a:solidFill>
                  <a:srgbClr val="222222"/>
                </a:solidFill>
                <a:latin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607674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36B9-0023-4974-B2E8-56FCDC6271E2}"/>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33860CE-EADA-442A-A642-2A867508CBBB}"/>
              </a:ext>
            </a:extLst>
          </p:cNvPr>
          <p:cNvSpPr>
            <a:spLocks noGrp="1"/>
          </p:cNvSpPr>
          <p:nvPr>
            <p:ph idx="1"/>
          </p:nvPr>
        </p:nvSpPr>
        <p:spPr>
          <a:xfrm>
            <a:off x="677334" y="1930401"/>
            <a:ext cx="8596668" cy="3533422"/>
          </a:xfrm>
        </p:spPr>
        <p:txBody>
          <a:bodyPr>
            <a:normAutofit/>
          </a:bodyPr>
          <a:lstStyle/>
          <a:p>
            <a:pPr marL="0" indent="0">
              <a:buNone/>
            </a:pP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Swaine, Z (2011), ‘Encyclopedia of clinical Neuropsychology’. </a:t>
            </a:r>
            <a:r>
              <a:rPr kumimoji="0" lang="en-US" sz="11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Springer link.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Available at: DOI: </a:t>
            </a:r>
            <a:r>
              <a:rPr lang="en-GB" sz="1100" dirty="0">
                <a:effectLst/>
              </a:rPr>
              <a:t>https://doi.org/10.1007/978-0-387-79948-3_2131. </a:t>
            </a:r>
          </a:p>
          <a:p>
            <a:pPr marL="0" indent="0">
              <a:buNone/>
            </a:pP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:Sellars, M (2020). ‘types of walking assistance devices for seniors’ </a:t>
            </a:r>
            <a:r>
              <a:rPr kumimoji="0" lang="en-US" sz="11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Mobility deck.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Available at: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hlinkClick r:id="rId2"/>
              </a:rPr>
              <a:t>https://mobilitydeck.com/types-of-walking-assistance-devices-for-elderly-people/</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lang="en-US" sz="1100" dirty="0">
                <a:solidFill>
                  <a:srgbClr val="222222"/>
                </a:solidFill>
                <a:latin typeface="Arial" panose="020B0604020202020204" pitchFamily="34" charset="0"/>
              </a:rPr>
              <a:t>[ Accessed on 20</a:t>
            </a:r>
            <a:r>
              <a:rPr lang="en-US" sz="1100" baseline="30000" dirty="0">
                <a:solidFill>
                  <a:srgbClr val="222222"/>
                </a:solidFill>
                <a:latin typeface="Arial" panose="020B0604020202020204" pitchFamily="34" charset="0"/>
              </a:rPr>
              <a:t>th</a:t>
            </a:r>
            <a:r>
              <a:rPr lang="en-US" sz="1100" dirty="0">
                <a:solidFill>
                  <a:srgbClr val="222222"/>
                </a:solidFill>
                <a:latin typeface="Arial" panose="020B0604020202020204" pitchFamily="34" charset="0"/>
              </a:rPr>
              <a:t> February 2021].</a:t>
            </a:r>
            <a:endPar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1, (2014).Available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https://www.professionalliabilityadvocate.com/2014/02/romance-between-nursing-home-residents-should-the-facility-step-in/</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19</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Fig,2 (2019).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4"/>
              </a:rPr>
              <a:t>https://www.newsmax.com/health/health-news/heart-health-prescriptions-blood-pressure-cholesterol/2019/11/25/id/943233/</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25</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3 (2016).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5"/>
              </a:rPr>
              <a:t>https://www.consumerreports.org/drugs/can-cholesterol-lowering-statin-drugs-trigger-diabetes-/</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25</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4, (2014).Available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6"/>
              </a:rPr>
              <a:t>https://elder-care-india.com/mobility-aids-for-the-elderly</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20</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p>
          <a:p>
            <a:pPr marL="0" indent="0">
              <a:buNone/>
            </a:pPr>
            <a:endParaRPr lang="en-GB" dirty="0"/>
          </a:p>
        </p:txBody>
      </p:sp>
    </p:spTree>
    <p:extLst>
      <p:ext uri="{BB962C8B-B14F-4D97-AF65-F5344CB8AC3E}">
        <p14:creationId xmlns:p14="http://schemas.microsoft.com/office/powerpoint/2010/main" val="19645095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1725</TotalTime>
  <Words>2132</Words>
  <Application>Microsoft Office PowerPoint</Application>
  <PresentationFormat>Widescreen</PresentationFormat>
  <Paragraphs>220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Trebuchet MS</vt:lpstr>
      <vt:lpstr>Wingdings 3</vt:lpstr>
      <vt:lpstr>Facet</vt:lpstr>
      <vt:lpstr> Module title: Living with care: The Older Person  Module code: BHMP: 6009 </vt:lpstr>
      <vt:lpstr> Care plan for elderly person in a Nursing home  </vt:lpstr>
      <vt:lpstr>Emergency contact </vt:lpstr>
      <vt:lpstr>Patient’s History</vt:lpstr>
      <vt:lpstr>Medical History</vt:lpstr>
      <vt:lpstr>Medications</vt:lpstr>
      <vt:lpstr>Personal Care and Support</vt:lpstr>
      <vt:lpstr>Diet</vt:lpstr>
      <vt:lpstr>Interest and hobbies</vt:lpstr>
      <vt:lpstr>Mobility </vt:lpstr>
      <vt:lpstr>Information communication technology and Sensory Aids</vt:lpstr>
      <vt:lpstr>Advocacy/Person-centred approach  </vt:lpstr>
      <vt:lpstr>Legislation  </vt:lpstr>
      <vt:lpstr>Theories</vt:lpstr>
      <vt:lpstr>Risk Assessment</vt:lpstr>
      <vt:lpstr>Models of health and social care </vt:lpstr>
      <vt:lpstr>References</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the residential care home</dc:title>
  <dc:creator>Naheed Rehman (1714919)</dc:creator>
  <cp:lastModifiedBy>Naheed Rehman (1714919)</cp:lastModifiedBy>
  <cp:revision>4</cp:revision>
  <dcterms:created xsi:type="dcterms:W3CDTF">2021-01-30T11:36:06Z</dcterms:created>
  <dcterms:modified xsi:type="dcterms:W3CDTF">2021-02-24T23:28:07Z</dcterms:modified>
</cp:coreProperties>
</file>