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82" r:id="rId3"/>
    <p:sldId id="269" r:id="rId4"/>
    <p:sldId id="278" r:id="rId5"/>
    <p:sldId id="279" r:id="rId6"/>
    <p:sldId id="280" r:id="rId7"/>
    <p:sldId id="270" r:id="rId8"/>
    <p:sldId id="281" r:id="rId9"/>
    <p:sldId id="271" r:id="rId10"/>
    <p:sldId id="275" r:id="rId11"/>
    <p:sldId id="276" r:id="rId12"/>
    <p:sldId id="277" r:id="rId13"/>
    <p:sldId id="283" r:id="rId14"/>
    <p:sldId id="284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7DCDE6-4E57-784B-931D-C208614C4D16}" v="1" dt="2023-08-16T09:47:06.751"/>
    <p1510:client id="{5604FD48-E46E-68C5-DC72-A53B2217507C}" v="412" dt="2023-08-11T13:49:47.113"/>
    <p1510:client id="{8411042E-182D-459C-79E9-F44ED59F19D5}" v="10" dt="2023-08-16T11:30:27.036"/>
    <p1510:client id="{9630AB23-F346-1D69-FEF8-E1BE2AD707EC}" v="74" dt="2023-08-11T14:29:36.598"/>
    <p1510:client id="{B11B20B2-BE9E-492C-BC9E-ED68F0333061}" v="8" dt="2023-06-23T12:49:12.115"/>
    <p1510:client id="{FC9417BD-8F62-6C98-02AD-3E9C43A739BE}" v="217" dt="2023-08-16T10:35:10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e France" userId="S::s.france@uwtsd.ac.uk::b7d6a976-0449-421d-8e4f-ccb524b7ca6e" providerId="AD" clId="Web-{0C7DCDE6-4E57-784B-931D-C208614C4D16}"/>
    <pc:docChg chg="delSld">
      <pc:chgData name="Sadie France" userId="S::s.france@uwtsd.ac.uk::b7d6a976-0449-421d-8e4f-ccb524b7ca6e" providerId="AD" clId="Web-{0C7DCDE6-4E57-784B-931D-C208614C4D16}" dt="2023-08-16T09:47:06.751" v="0"/>
      <pc:docMkLst>
        <pc:docMk/>
      </pc:docMkLst>
      <pc:sldChg chg="del">
        <pc:chgData name="Sadie France" userId="S::s.france@uwtsd.ac.uk::b7d6a976-0449-421d-8e4f-ccb524b7ca6e" providerId="AD" clId="Web-{0C7DCDE6-4E57-784B-931D-C208614C4D16}" dt="2023-08-16T09:47:06.751" v="0"/>
        <pc:sldMkLst>
          <pc:docMk/>
          <pc:sldMk cId="2922867432" sldId="259"/>
        </pc:sldMkLst>
      </pc:sldChg>
    </pc:docChg>
  </pc:docChgLst>
  <pc:docChgLst>
    <pc:chgData name="Sadie France" userId="S::s.france@uwtsd.ac.uk::b7d6a976-0449-421d-8e4f-ccb524b7ca6e" providerId="AD" clId="Web-{FC9417BD-8F62-6C98-02AD-3E9C43A739BE}"/>
    <pc:docChg chg="addSld delSld modSld">
      <pc:chgData name="Sadie France" userId="S::s.france@uwtsd.ac.uk::b7d6a976-0449-421d-8e4f-ccb524b7ca6e" providerId="AD" clId="Web-{FC9417BD-8F62-6C98-02AD-3E9C43A739BE}" dt="2023-08-16T10:35:10.212" v="222"/>
      <pc:docMkLst>
        <pc:docMk/>
      </pc:docMkLst>
      <pc:sldChg chg="modSp del">
        <pc:chgData name="Sadie France" userId="S::s.france@uwtsd.ac.uk::b7d6a976-0449-421d-8e4f-ccb524b7ca6e" providerId="AD" clId="Web-{FC9417BD-8F62-6C98-02AD-3E9C43A739BE}" dt="2023-08-16T10:27:05.949" v="173"/>
        <pc:sldMkLst>
          <pc:docMk/>
          <pc:sldMk cId="956991891" sldId="258"/>
        </pc:sldMkLst>
        <pc:spChg chg="mod">
          <ac:chgData name="Sadie France" userId="S::s.france@uwtsd.ac.uk::b7d6a976-0449-421d-8e4f-ccb524b7ca6e" providerId="AD" clId="Web-{FC9417BD-8F62-6C98-02AD-3E9C43A739BE}" dt="2023-08-16T10:20:04.156" v="72" actId="20577"/>
          <ac:spMkLst>
            <pc:docMk/>
            <pc:sldMk cId="956991891" sldId="258"/>
            <ac:spMk id="2" creationId="{62AB01E0-A162-DE9A-86BF-833BD95A102B}"/>
          </ac:spMkLst>
        </pc:spChg>
        <pc:spChg chg="mod">
          <ac:chgData name="Sadie France" userId="S::s.france@uwtsd.ac.uk::b7d6a976-0449-421d-8e4f-ccb524b7ca6e" providerId="AD" clId="Web-{FC9417BD-8F62-6C98-02AD-3E9C43A739BE}" dt="2023-08-16T09:48:38.916" v="70" actId="20577"/>
          <ac:spMkLst>
            <pc:docMk/>
            <pc:sldMk cId="956991891" sldId="258"/>
            <ac:spMk id="3" creationId="{EA00343C-7155-8FAF-4656-8681AF24D1A2}"/>
          </ac:spMkLst>
        </pc:spChg>
        <pc:picChg chg="mod">
          <ac:chgData name="Sadie France" userId="S::s.france@uwtsd.ac.uk::b7d6a976-0449-421d-8e4f-ccb524b7ca6e" providerId="AD" clId="Web-{FC9417BD-8F62-6C98-02AD-3E9C43A739BE}" dt="2023-08-16T09:30:01.635" v="12" actId="1076"/>
          <ac:picMkLst>
            <pc:docMk/>
            <pc:sldMk cId="956991891" sldId="258"/>
            <ac:picMk id="4" creationId="{92C55D1B-BC59-A012-C5B6-81439C12F69C}"/>
          </ac:picMkLst>
        </pc:picChg>
      </pc:sldChg>
      <pc:sldChg chg="del">
        <pc:chgData name="Sadie France" userId="S::s.france@uwtsd.ac.uk::b7d6a976-0449-421d-8e4f-ccb524b7ca6e" providerId="AD" clId="Web-{FC9417BD-8F62-6C98-02AD-3E9C43A739BE}" dt="2023-08-16T10:20:07.093" v="73"/>
        <pc:sldMkLst>
          <pc:docMk/>
          <pc:sldMk cId="2246559405" sldId="260"/>
        </pc:sldMkLst>
      </pc:sldChg>
      <pc:sldChg chg="del">
        <pc:chgData name="Sadie France" userId="S::s.france@uwtsd.ac.uk::b7d6a976-0449-421d-8e4f-ccb524b7ca6e" providerId="AD" clId="Web-{FC9417BD-8F62-6C98-02AD-3E9C43A739BE}" dt="2023-08-16T10:20:08.547" v="74"/>
        <pc:sldMkLst>
          <pc:docMk/>
          <pc:sldMk cId="3939369985" sldId="261"/>
        </pc:sldMkLst>
      </pc:sldChg>
      <pc:sldChg chg="del">
        <pc:chgData name="Sadie France" userId="S::s.france@uwtsd.ac.uk::b7d6a976-0449-421d-8e4f-ccb524b7ca6e" providerId="AD" clId="Web-{FC9417BD-8F62-6C98-02AD-3E9C43A739BE}" dt="2023-08-16T10:20:10.672" v="75"/>
        <pc:sldMkLst>
          <pc:docMk/>
          <pc:sldMk cId="466405665" sldId="262"/>
        </pc:sldMkLst>
      </pc:sldChg>
      <pc:sldChg chg="del">
        <pc:chgData name="Sadie France" userId="S::s.france@uwtsd.ac.uk::b7d6a976-0449-421d-8e4f-ccb524b7ca6e" providerId="AD" clId="Web-{FC9417BD-8F62-6C98-02AD-3E9C43A739BE}" dt="2023-08-16T10:20:11.984" v="76"/>
        <pc:sldMkLst>
          <pc:docMk/>
          <pc:sldMk cId="3826900193" sldId="263"/>
        </pc:sldMkLst>
      </pc:sldChg>
      <pc:sldChg chg="del">
        <pc:chgData name="Sadie France" userId="S::s.france@uwtsd.ac.uk::b7d6a976-0449-421d-8e4f-ccb524b7ca6e" providerId="AD" clId="Web-{FC9417BD-8F62-6C98-02AD-3E9C43A739BE}" dt="2023-08-16T10:20:13.094" v="77"/>
        <pc:sldMkLst>
          <pc:docMk/>
          <pc:sldMk cId="555074791" sldId="264"/>
        </pc:sldMkLst>
      </pc:sldChg>
      <pc:sldChg chg="del">
        <pc:chgData name="Sadie France" userId="S::s.france@uwtsd.ac.uk::b7d6a976-0449-421d-8e4f-ccb524b7ca6e" providerId="AD" clId="Web-{FC9417BD-8F62-6C98-02AD-3E9C43A739BE}" dt="2023-08-16T10:20:15.578" v="78"/>
        <pc:sldMkLst>
          <pc:docMk/>
          <pc:sldMk cId="2130189501" sldId="265"/>
        </pc:sldMkLst>
      </pc:sldChg>
      <pc:sldChg chg="del">
        <pc:chgData name="Sadie France" userId="S::s.france@uwtsd.ac.uk::b7d6a976-0449-421d-8e4f-ccb524b7ca6e" providerId="AD" clId="Web-{FC9417BD-8F62-6C98-02AD-3E9C43A739BE}" dt="2023-08-16T10:20:16.828" v="79"/>
        <pc:sldMkLst>
          <pc:docMk/>
          <pc:sldMk cId="381397481" sldId="267"/>
        </pc:sldMkLst>
      </pc:sldChg>
      <pc:sldChg chg="del">
        <pc:chgData name="Sadie France" userId="S::s.france@uwtsd.ac.uk::b7d6a976-0449-421d-8e4f-ccb524b7ca6e" providerId="AD" clId="Web-{FC9417BD-8F62-6C98-02AD-3E9C43A739BE}" dt="2023-08-16T10:20:24.610" v="80"/>
        <pc:sldMkLst>
          <pc:docMk/>
          <pc:sldMk cId="1337531832" sldId="268"/>
        </pc:sldMkLst>
      </pc:sldChg>
      <pc:sldChg chg="addSp delSp modSp mod setBg">
        <pc:chgData name="Sadie France" userId="S::s.france@uwtsd.ac.uk::b7d6a976-0449-421d-8e4f-ccb524b7ca6e" providerId="AD" clId="Web-{FC9417BD-8F62-6C98-02AD-3E9C43A739BE}" dt="2023-08-16T09:41:29.467" v="30" actId="14100"/>
        <pc:sldMkLst>
          <pc:docMk/>
          <pc:sldMk cId="1831678370" sldId="269"/>
        </pc:sldMkLst>
        <pc:spChg chg="mod">
          <ac:chgData name="Sadie France" userId="S::s.france@uwtsd.ac.uk::b7d6a976-0449-421d-8e4f-ccb524b7ca6e" providerId="AD" clId="Web-{FC9417BD-8F62-6C98-02AD-3E9C43A739BE}" dt="2023-08-16T09:39:44.542" v="15"/>
          <ac:spMkLst>
            <pc:docMk/>
            <pc:sldMk cId="1831678370" sldId="269"/>
            <ac:spMk id="2" creationId="{00760B43-3B2F-9A98-D6BA-80122524E8A0}"/>
          </ac:spMkLst>
        </pc:spChg>
        <pc:spChg chg="mod">
          <ac:chgData name="Sadie France" userId="S::s.france@uwtsd.ac.uk::b7d6a976-0449-421d-8e4f-ccb524b7ca6e" providerId="AD" clId="Web-{FC9417BD-8F62-6C98-02AD-3E9C43A739BE}" dt="2023-08-16T09:41:29.467" v="30" actId="14100"/>
          <ac:spMkLst>
            <pc:docMk/>
            <pc:sldMk cId="1831678370" sldId="269"/>
            <ac:spMk id="3" creationId="{6E9976CB-01AB-61B0-7E56-6E7C3752F81D}"/>
          </ac:spMkLst>
        </pc:spChg>
        <pc:spChg chg="add del">
          <ac:chgData name="Sadie France" userId="S::s.france@uwtsd.ac.uk::b7d6a976-0449-421d-8e4f-ccb524b7ca6e" providerId="AD" clId="Web-{FC9417BD-8F62-6C98-02AD-3E9C43A739BE}" dt="2023-08-16T09:41:12.091" v="27"/>
          <ac:spMkLst>
            <pc:docMk/>
            <pc:sldMk cId="1831678370" sldId="269"/>
            <ac:spMk id="9" creationId="{9F7D5CDA-D291-4307-BF55-1381FED29634}"/>
          </ac:spMkLst>
        </pc:spChg>
        <pc:spChg chg="add del">
          <ac:chgData name="Sadie France" userId="S::s.france@uwtsd.ac.uk::b7d6a976-0449-421d-8e4f-ccb524b7ca6e" providerId="AD" clId="Web-{FC9417BD-8F62-6C98-02AD-3E9C43A739BE}" dt="2023-08-16T09:41:12.091" v="27"/>
          <ac:spMkLst>
            <pc:docMk/>
            <pc:sldMk cId="1831678370" sldId="269"/>
            <ac:spMk id="11" creationId="{59B296B9-C5A5-4E4F-9B60-C907B5F1466C}"/>
          </ac:spMkLst>
        </pc:spChg>
        <pc:spChg chg="add del">
          <ac:chgData name="Sadie France" userId="S::s.france@uwtsd.ac.uk::b7d6a976-0449-421d-8e4f-ccb524b7ca6e" providerId="AD" clId="Web-{FC9417BD-8F62-6C98-02AD-3E9C43A739BE}" dt="2023-08-16T09:41:12.091" v="27"/>
          <ac:spMkLst>
            <pc:docMk/>
            <pc:sldMk cId="1831678370" sldId="269"/>
            <ac:spMk id="13" creationId="{D0300FD3-5AF1-6305-15FA-9078072672E2}"/>
          </ac:spMkLst>
        </pc:spChg>
        <pc:spChg chg="add">
          <ac:chgData name="Sadie France" userId="S::s.france@uwtsd.ac.uk::b7d6a976-0449-421d-8e4f-ccb524b7ca6e" providerId="AD" clId="Web-{FC9417BD-8F62-6C98-02AD-3E9C43A739BE}" dt="2023-08-16T09:41:12.091" v="27"/>
          <ac:spMkLst>
            <pc:docMk/>
            <pc:sldMk cId="1831678370" sldId="269"/>
            <ac:spMk id="18" creationId="{9F7D5CDA-D291-4307-BF55-1381FED29634}"/>
          </ac:spMkLst>
        </pc:spChg>
        <pc:spChg chg="add">
          <ac:chgData name="Sadie France" userId="S::s.france@uwtsd.ac.uk::b7d6a976-0449-421d-8e4f-ccb524b7ca6e" providerId="AD" clId="Web-{FC9417BD-8F62-6C98-02AD-3E9C43A739BE}" dt="2023-08-16T09:41:12.091" v="27"/>
          <ac:spMkLst>
            <pc:docMk/>
            <pc:sldMk cId="1831678370" sldId="269"/>
            <ac:spMk id="20" creationId="{59B296B9-C5A5-4E4F-9B60-C907B5F1466C}"/>
          </ac:spMkLst>
        </pc:spChg>
        <pc:spChg chg="add">
          <ac:chgData name="Sadie France" userId="S::s.france@uwtsd.ac.uk::b7d6a976-0449-421d-8e4f-ccb524b7ca6e" providerId="AD" clId="Web-{FC9417BD-8F62-6C98-02AD-3E9C43A739BE}" dt="2023-08-16T09:41:12.091" v="27"/>
          <ac:spMkLst>
            <pc:docMk/>
            <pc:sldMk cId="1831678370" sldId="269"/>
            <ac:spMk id="22" creationId="{D0300FD3-5AF1-6305-15FA-9078072672E2}"/>
          </ac:spMkLst>
        </pc:spChg>
        <pc:picChg chg="add mod">
          <ac:chgData name="Sadie France" userId="S::s.france@uwtsd.ac.uk::b7d6a976-0449-421d-8e4f-ccb524b7ca6e" providerId="AD" clId="Web-{FC9417BD-8F62-6C98-02AD-3E9C43A739BE}" dt="2023-08-16T09:41:12.091" v="27"/>
          <ac:picMkLst>
            <pc:docMk/>
            <pc:sldMk cId="1831678370" sldId="269"/>
            <ac:picMk id="5" creationId="{F5A83B60-E215-C537-C9D1-BCBFE770F3E5}"/>
          </ac:picMkLst>
        </pc:picChg>
      </pc:sldChg>
      <pc:sldChg chg="addSp modSp mod setBg">
        <pc:chgData name="Sadie France" userId="S::s.france@uwtsd.ac.uk::b7d6a976-0449-421d-8e4f-ccb524b7ca6e" providerId="AD" clId="Web-{FC9417BD-8F62-6C98-02AD-3E9C43A739BE}" dt="2023-08-16T09:44:43.925" v="53"/>
        <pc:sldMkLst>
          <pc:docMk/>
          <pc:sldMk cId="3807622267" sldId="270"/>
        </pc:sldMkLst>
        <pc:spChg chg="mod">
          <ac:chgData name="Sadie France" userId="S::s.france@uwtsd.ac.uk::b7d6a976-0449-421d-8e4f-ccb524b7ca6e" providerId="AD" clId="Web-{FC9417BD-8F62-6C98-02AD-3E9C43A739BE}" dt="2023-08-16T09:44:43.925" v="53"/>
          <ac:spMkLst>
            <pc:docMk/>
            <pc:sldMk cId="3807622267" sldId="270"/>
            <ac:spMk id="2" creationId="{A8D7FBB3-5284-E148-FE39-B2FDF0DE637C}"/>
          </ac:spMkLst>
        </pc:spChg>
        <pc:spChg chg="mod">
          <ac:chgData name="Sadie France" userId="S::s.france@uwtsd.ac.uk::b7d6a976-0449-421d-8e4f-ccb524b7ca6e" providerId="AD" clId="Web-{FC9417BD-8F62-6C98-02AD-3E9C43A739BE}" dt="2023-08-16T09:44:43.925" v="53"/>
          <ac:spMkLst>
            <pc:docMk/>
            <pc:sldMk cId="3807622267" sldId="270"/>
            <ac:spMk id="3" creationId="{2D580C0A-A107-53FE-750F-A8698C22400D}"/>
          </ac:spMkLst>
        </pc:spChg>
        <pc:spChg chg="add">
          <ac:chgData name="Sadie France" userId="S::s.france@uwtsd.ac.uk::b7d6a976-0449-421d-8e4f-ccb524b7ca6e" providerId="AD" clId="Web-{FC9417BD-8F62-6C98-02AD-3E9C43A739BE}" dt="2023-08-16T09:44:43.925" v="53"/>
          <ac:spMkLst>
            <pc:docMk/>
            <pc:sldMk cId="3807622267" sldId="270"/>
            <ac:spMk id="9" creationId="{B210AC1D-4063-4C6E-9528-FA9C4C0C18E6}"/>
          </ac:spMkLst>
        </pc:spChg>
        <pc:spChg chg="add">
          <ac:chgData name="Sadie France" userId="S::s.france@uwtsd.ac.uk::b7d6a976-0449-421d-8e4f-ccb524b7ca6e" providerId="AD" clId="Web-{FC9417BD-8F62-6C98-02AD-3E9C43A739BE}" dt="2023-08-16T09:44:43.925" v="53"/>
          <ac:spMkLst>
            <pc:docMk/>
            <pc:sldMk cId="3807622267" sldId="270"/>
            <ac:spMk id="11" creationId="{02F8C595-E68C-4306-AED8-DC7826A0A506}"/>
          </ac:spMkLst>
        </pc:spChg>
        <pc:picChg chg="add">
          <ac:chgData name="Sadie France" userId="S::s.france@uwtsd.ac.uk::b7d6a976-0449-421d-8e4f-ccb524b7ca6e" providerId="AD" clId="Web-{FC9417BD-8F62-6C98-02AD-3E9C43A739BE}" dt="2023-08-16T09:44:43.925" v="53"/>
          <ac:picMkLst>
            <pc:docMk/>
            <pc:sldMk cId="3807622267" sldId="270"/>
            <ac:picMk id="5" creationId="{4C2A7A1B-65CF-E2DF-B07D-87E4B60EB26C}"/>
          </ac:picMkLst>
        </pc:picChg>
      </pc:sldChg>
      <pc:sldChg chg="del">
        <pc:chgData name="Sadie France" userId="S::s.france@uwtsd.ac.uk::b7d6a976-0449-421d-8e4f-ccb524b7ca6e" providerId="AD" clId="Web-{FC9417BD-8F62-6C98-02AD-3E9C43A739BE}" dt="2023-08-16T09:45:44.349" v="58"/>
        <pc:sldMkLst>
          <pc:docMk/>
          <pc:sldMk cId="3306572295" sldId="272"/>
        </pc:sldMkLst>
      </pc:sldChg>
      <pc:sldChg chg="del">
        <pc:chgData name="Sadie France" userId="S::s.france@uwtsd.ac.uk::b7d6a976-0449-421d-8e4f-ccb524b7ca6e" providerId="AD" clId="Web-{FC9417BD-8F62-6C98-02AD-3E9C43A739BE}" dt="2023-08-16T09:43:27.173" v="50"/>
        <pc:sldMkLst>
          <pc:docMk/>
          <pc:sldMk cId="576833278" sldId="273"/>
        </pc:sldMkLst>
      </pc:sldChg>
      <pc:sldChg chg="del">
        <pc:chgData name="Sadie France" userId="S::s.france@uwtsd.ac.uk::b7d6a976-0449-421d-8e4f-ccb524b7ca6e" providerId="AD" clId="Web-{FC9417BD-8F62-6C98-02AD-3E9C43A739BE}" dt="2023-08-16T10:31:53.613" v="174"/>
        <pc:sldMkLst>
          <pc:docMk/>
          <pc:sldMk cId="3014283813" sldId="274"/>
        </pc:sldMkLst>
      </pc:sldChg>
      <pc:sldChg chg="addSp modSp mod setBg addAnim">
        <pc:chgData name="Sadie France" userId="S::s.france@uwtsd.ac.uk::b7d6a976-0449-421d-8e4f-ccb524b7ca6e" providerId="AD" clId="Web-{FC9417BD-8F62-6C98-02AD-3E9C43A739BE}" dt="2023-08-16T10:25:08.555" v="138" actId="20577"/>
        <pc:sldMkLst>
          <pc:docMk/>
          <pc:sldMk cId="2493875557" sldId="277"/>
        </pc:sldMkLst>
        <pc:spChg chg="mod">
          <ac:chgData name="Sadie France" userId="S::s.france@uwtsd.ac.uk::b7d6a976-0449-421d-8e4f-ccb524b7ca6e" providerId="AD" clId="Web-{FC9417BD-8F62-6C98-02AD-3E9C43A739BE}" dt="2023-08-16T10:24:40.039" v="116"/>
          <ac:spMkLst>
            <pc:docMk/>
            <pc:sldMk cId="2493875557" sldId="277"/>
            <ac:spMk id="2" creationId="{70221AE6-5FE8-1DE4-FFD8-A50323789C88}"/>
          </ac:spMkLst>
        </pc:spChg>
        <pc:spChg chg="mod">
          <ac:chgData name="Sadie France" userId="S::s.france@uwtsd.ac.uk::b7d6a976-0449-421d-8e4f-ccb524b7ca6e" providerId="AD" clId="Web-{FC9417BD-8F62-6C98-02AD-3E9C43A739BE}" dt="2023-08-16T10:25:08.555" v="138" actId="20577"/>
          <ac:spMkLst>
            <pc:docMk/>
            <pc:sldMk cId="2493875557" sldId="277"/>
            <ac:spMk id="3" creationId="{6FEB4E15-D4F0-A5A4-DDF1-CECF3604F848}"/>
          </ac:spMkLst>
        </pc:spChg>
        <pc:spChg chg="add">
          <ac:chgData name="Sadie France" userId="S::s.france@uwtsd.ac.uk::b7d6a976-0449-421d-8e4f-ccb524b7ca6e" providerId="AD" clId="Web-{FC9417BD-8F62-6C98-02AD-3E9C43A739BE}" dt="2023-08-16T10:24:40.039" v="116"/>
          <ac:spMkLst>
            <pc:docMk/>
            <pc:sldMk cId="2493875557" sldId="277"/>
            <ac:spMk id="9" creationId="{F13C74B1-5B17-4795-BED0-7140497B445A}"/>
          </ac:spMkLst>
        </pc:spChg>
        <pc:spChg chg="add">
          <ac:chgData name="Sadie France" userId="S::s.france@uwtsd.ac.uk::b7d6a976-0449-421d-8e4f-ccb524b7ca6e" providerId="AD" clId="Web-{FC9417BD-8F62-6C98-02AD-3E9C43A739BE}" dt="2023-08-16T10:24:40.039" v="116"/>
          <ac:spMkLst>
            <pc:docMk/>
            <pc:sldMk cId="2493875557" sldId="277"/>
            <ac:spMk id="11" creationId="{D4974D33-8DC5-464E-8C6D-BE58F0669C17}"/>
          </ac:spMkLst>
        </pc:spChg>
        <pc:picChg chg="add">
          <ac:chgData name="Sadie France" userId="S::s.france@uwtsd.ac.uk::b7d6a976-0449-421d-8e4f-ccb524b7ca6e" providerId="AD" clId="Web-{FC9417BD-8F62-6C98-02AD-3E9C43A739BE}" dt="2023-08-16T10:24:40.039" v="116"/>
          <ac:picMkLst>
            <pc:docMk/>
            <pc:sldMk cId="2493875557" sldId="277"/>
            <ac:picMk id="5" creationId="{A5455DB8-5548-B805-6C74-653377EEFACB}"/>
          </ac:picMkLst>
        </pc:picChg>
      </pc:sldChg>
      <pc:sldChg chg="addSp modSp new mod setBg">
        <pc:chgData name="Sadie France" userId="S::s.france@uwtsd.ac.uk::b7d6a976-0449-421d-8e4f-ccb524b7ca6e" providerId="AD" clId="Web-{FC9417BD-8F62-6C98-02AD-3E9C43A739BE}" dt="2023-08-16T10:21:09.314" v="81" actId="20577"/>
        <pc:sldMkLst>
          <pc:docMk/>
          <pc:sldMk cId="3081972259" sldId="278"/>
        </pc:sldMkLst>
        <pc:spChg chg="mod">
          <ac:chgData name="Sadie France" userId="S::s.france@uwtsd.ac.uk::b7d6a976-0449-421d-8e4f-ccb524b7ca6e" providerId="AD" clId="Web-{FC9417BD-8F62-6C98-02AD-3E9C43A739BE}" dt="2023-08-16T10:21:09.314" v="81" actId="20577"/>
          <ac:spMkLst>
            <pc:docMk/>
            <pc:sldMk cId="3081972259" sldId="278"/>
            <ac:spMk id="2" creationId="{A015E51C-57EE-F178-55AD-C5B5484A9942}"/>
          </ac:spMkLst>
        </pc:spChg>
        <pc:spChg chg="mod">
          <ac:chgData name="Sadie France" userId="S::s.france@uwtsd.ac.uk::b7d6a976-0449-421d-8e4f-ccb524b7ca6e" providerId="AD" clId="Web-{FC9417BD-8F62-6C98-02AD-3E9C43A739BE}" dt="2023-08-16T09:42:04.390" v="34"/>
          <ac:spMkLst>
            <pc:docMk/>
            <pc:sldMk cId="3081972259" sldId="278"/>
            <ac:spMk id="3" creationId="{68F5AD26-1848-094D-6E07-2CC26031B398}"/>
          </ac:spMkLst>
        </pc:spChg>
        <pc:spChg chg="add">
          <ac:chgData name="Sadie France" userId="S::s.france@uwtsd.ac.uk::b7d6a976-0449-421d-8e4f-ccb524b7ca6e" providerId="AD" clId="Web-{FC9417BD-8F62-6C98-02AD-3E9C43A739BE}" dt="2023-08-16T09:42:04.390" v="34"/>
          <ac:spMkLst>
            <pc:docMk/>
            <pc:sldMk cId="3081972259" sldId="278"/>
            <ac:spMk id="9" creationId="{3ECBE1F1-D69B-4AFA-ABD5-8E41720EF6DE}"/>
          </ac:spMkLst>
        </pc:spChg>
        <pc:spChg chg="add">
          <ac:chgData name="Sadie France" userId="S::s.france@uwtsd.ac.uk::b7d6a976-0449-421d-8e4f-ccb524b7ca6e" providerId="AD" clId="Web-{FC9417BD-8F62-6C98-02AD-3E9C43A739BE}" dt="2023-08-16T09:42:04.390" v="34"/>
          <ac:spMkLst>
            <pc:docMk/>
            <pc:sldMk cId="3081972259" sldId="278"/>
            <ac:spMk id="11" creationId="{603A6265-E10C-4B85-9C20-E75FCAF9CC63}"/>
          </ac:spMkLst>
        </pc:spChg>
        <pc:picChg chg="add">
          <ac:chgData name="Sadie France" userId="S::s.france@uwtsd.ac.uk::b7d6a976-0449-421d-8e4f-ccb524b7ca6e" providerId="AD" clId="Web-{FC9417BD-8F62-6C98-02AD-3E9C43A739BE}" dt="2023-08-16T09:42:04.390" v="34"/>
          <ac:picMkLst>
            <pc:docMk/>
            <pc:sldMk cId="3081972259" sldId="278"/>
            <ac:picMk id="5" creationId="{CCB7EABB-CA54-2E4D-A639-31F05F1234EA}"/>
          </ac:picMkLst>
        </pc:picChg>
      </pc:sldChg>
      <pc:sldChg chg="addSp modSp new mod setBg">
        <pc:chgData name="Sadie France" userId="S::s.france@uwtsd.ac.uk::b7d6a976-0449-421d-8e4f-ccb524b7ca6e" providerId="AD" clId="Web-{FC9417BD-8F62-6C98-02AD-3E9C43A739BE}" dt="2023-08-16T09:42:39.891" v="45"/>
        <pc:sldMkLst>
          <pc:docMk/>
          <pc:sldMk cId="1312087268" sldId="279"/>
        </pc:sldMkLst>
        <pc:spChg chg="mod">
          <ac:chgData name="Sadie France" userId="S::s.france@uwtsd.ac.uk::b7d6a976-0449-421d-8e4f-ccb524b7ca6e" providerId="AD" clId="Web-{FC9417BD-8F62-6C98-02AD-3E9C43A739BE}" dt="2023-08-16T09:42:39.891" v="45"/>
          <ac:spMkLst>
            <pc:docMk/>
            <pc:sldMk cId="1312087268" sldId="279"/>
            <ac:spMk id="2" creationId="{DE40D6F5-5161-FFA4-DFE8-01F99E8CC5A4}"/>
          </ac:spMkLst>
        </pc:spChg>
        <pc:spChg chg="mod">
          <ac:chgData name="Sadie France" userId="S::s.france@uwtsd.ac.uk::b7d6a976-0449-421d-8e4f-ccb524b7ca6e" providerId="AD" clId="Web-{FC9417BD-8F62-6C98-02AD-3E9C43A739BE}" dt="2023-08-16T09:42:39.891" v="45"/>
          <ac:spMkLst>
            <pc:docMk/>
            <pc:sldMk cId="1312087268" sldId="279"/>
            <ac:spMk id="3" creationId="{D6FA3E2B-BA98-CB93-9660-46D890CD2EC6}"/>
          </ac:spMkLst>
        </pc:spChg>
        <pc:spChg chg="add">
          <ac:chgData name="Sadie France" userId="S::s.france@uwtsd.ac.uk::b7d6a976-0449-421d-8e4f-ccb524b7ca6e" providerId="AD" clId="Web-{FC9417BD-8F62-6C98-02AD-3E9C43A739BE}" dt="2023-08-16T09:42:39.891" v="45"/>
          <ac:spMkLst>
            <pc:docMk/>
            <pc:sldMk cId="1312087268" sldId="279"/>
            <ac:spMk id="9" creationId="{3ECBE1F1-D69B-4AFA-ABD5-8E41720EF6DE}"/>
          </ac:spMkLst>
        </pc:spChg>
        <pc:spChg chg="add">
          <ac:chgData name="Sadie France" userId="S::s.france@uwtsd.ac.uk::b7d6a976-0449-421d-8e4f-ccb524b7ca6e" providerId="AD" clId="Web-{FC9417BD-8F62-6C98-02AD-3E9C43A739BE}" dt="2023-08-16T09:42:39.891" v="45"/>
          <ac:spMkLst>
            <pc:docMk/>
            <pc:sldMk cId="1312087268" sldId="279"/>
            <ac:spMk id="11" creationId="{603A6265-E10C-4B85-9C20-E75FCAF9CC63}"/>
          </ac:spMkLst>
        </pc:spChg>
        <pc:picChg chg="add">
          <ac:chgData name="Sadie France" userId="S::s.france@uwtsd.ac.uk::b7d6a976-0449-421d-8e4f-ccb524b7ca6e" providerId="AD" clId="Web-{FC9417BD-8F62-6C98-02AD-3E9C43A739BE}" dt="2023-08-16T09:42:39.891" v="45"/>
          <ac:picMkLst>
            <pc:docMk/>
            <pc:sldMk cId="1312087268" sldId="279"/>
            <ac:picMk id="5" creationId="{6826B7C9-576D-75E7-F8F1-F13EC5FFE8E7}"/>
          </ac:picMkLst>
        </pc:picChg>
      </pc:sldChg>
      <pc:sldChg chg="addSp modSp new mod setBg">
        <pc:chgData name="Sadie France" userId="S::s.france@uwtsd.ac.uk::b7d6a976-0449-421d-8e4f-ccb524b7ca6e" providerId="AD" clId="Web-{FC9417BD-8F62-6C98-02AD-3E9C43A739BE}" dt="2023-08-16T09:43:05.188" v="49"/>
        <pc:sldMkLst>
          <pc:docMk/>
          <pc:sldMk cId="3966519534" sldId="280"/>
        </pc:sldMkLst>
        <pc:spChg chg="mod">
          <ac:chgData name="Sadie France" userId="S::s.france@uwtsd.ac.uk::b7d6a976-0449-421d-8e4f-ccb524b7ca6e" providerId="AD" clId="Web-{FC9417BD-8F62-6C98-02AD-3E9C43A739BE}" dt="2023-08-16T09:43:05.188" v="49"/>
          <ac:spMkLst>
            <pc:docMk/>
            <pc:sldMk cId="3966519534" sldId="280"/>
            <ac:spMk id="2" creationId="{105ABE90-CF26-8277-15DF-3A71461FD625}"/>
          </ac:spMkLst>
        </pc:spChg>
        <pc:spChg chg="mod">
          <ac:chgData name="Sadie France" userId="S::s.france@uwtsd.ac.uk::b7d6a976-0449-421d-8e4f-ccb524b7ca6e" providerId="AD" clId="Web-{FC9417BD-8F62-6C98-02AD-3E9C43A739BE}" dt="2023-08-16T09:43:05.188" v="49"/>
          <ac:spMkLst>
            <pc:docMk/>
            <pc:sldMk cId="3966519534" sldId="280"/>
            <ac:spMk id="3" creationId="{1C0F6D74-FEEB-0FBD-BDCB-528B354E893C}"/>
          </ac:spMkLst>
        </pc:spChg>
        <pc:spChg chg="add">
          <ac:chgData name="Sadie France" userId="S::s.france@uwtsd.ac.uk::b7d6a976-0449-421d-8e4f-ccb524b7ca6e" providerId="AD" clId="Web-{FC9417BD-8F62-6C98-02AD-3E9C43A739BE}" dt="2023-08-16T09:43:05.188" v="49"/>
          <ac:spMkLst>
            <pc:docMk/>
            <pc:sldMk cId="3966519534" sldId="280"/>
            <ac:spMk id="9" creationId="{9F7D5CDA-D291-4307-BF55-1381FED29634}"/>
          </ac:spMkLst>
        </pc:spChg>
        <pc:spChg chg="add">
          <ac:chgData name="Sadie France" userId="S::s.france@uwtsd.ac.uk::b7d6a976-0449-421d-8e4f-ccb524b7ca6e" providerId="AD" clId="Web-{FC9417BD-8F62-6C98-02AD-3E9C43A739BE}" dt="2023-08-16T09:43:05.188" v="49"/>
          <ac:spMkLst>
            <pc:docMk/>
            <pc:sldMk cId="3966519534" sldId="280"/>
            <ac:spMk id="11" creationId="{59B296B9-C5A5-4E4F-9B60-C907B5F1466C}"/>
          </ac:spMkLst>
        </pc:spChg>
        <pc:spChg chg="add">
          <ac:chgData name="Sadie France" userId="S::s.france@uwtsd.ac.uk::b7d6a976-0449-421d-8e4f-ccb524b7ca6e" providerId="AD" clId="Web-{FC9417BD-8F62-6C98-02AD-3E9C43A739BE}" dt="2023-08-16T09:43:05.188" v="49"/>
          <ac:spMkLst>
            <pc:docMk/>
            <pc:sldMk cId="3966519534" sldId="280"/>
            <ac:spMk id="13" creationId="{D0300FD3-5AF1-6305-15FA-9078072672E2}"/>
          </ac:spMkLst>
        </pc:spChg>
        <pc:picChg chg="add">
          <ac:chgData name="Sadie France" userId="S::s.france@uwtsd.ac.uk::b7d6a976-0449-421d-8e4f-ccb524b7ca6e" providerId="AD" clId="Web-{FC9417BD-8F62-6C98-02AD-3E9C43A739BE}" dt="2023-08-16T09:43:05.188" v="49"/>
          <ac:picMkLst>
            <pc:docMk/>
            <pc:sldMk cId="3966519534" sldId="280"/>
            <ac:picMk id="5" creationId="{D3EF7EA0-0D9C-F651-2271-85CB14795396}"/>
          </ac:picMkLst>
        </pc:picChg>
      </pc:sldChg>
      <pc:sldChg chg="addSp modSp new mod setBg">
        <pc:chgData name="Sadie France" userId="S::s.france@uwtsd.ac.uk::b7d6a976-0449-421d-8e4f-ccb524b7ca6e" providerId="AD" clId="Web-{FC9417BD-8F62-6C98-02AD-3E9C43A739BE}" dt="2023-08-16T10:22:44.145" v="87" actId="20577"/>
        <pc:sldMkLst>
          <pc:docMk/>
          <pc:sldMk cId="3696997680" sldId="281"/>
        </pc:sldMkLst>
        <pc:spChg chg="mod">
          <ac:chgData name="Sadie France" userId="S::s.france@uwtsd.ac.uk::b7d6a976-0449-421d-8e4f-ccb524b7ca6e" providerId="AD" clId="Web-{FC9417BD-8F62-6C98-02AD-3E9C43A739BE}" dt="2023-08-16T09:45:15.020" v="57"/>
          <ac:spMkLst>
            <pc:docMk/>
            <pc:sldMk cId="3696997680" sldId="281"/>
            <ac:spMk id="2" creationId="{C6902082-6F35-C5E9-3C25-C58723406FF6}"/>
          </ac:spMkLst>
        </pc:spChg>
        <pc:spChg chg="mod">
          <ac:chgData name="Sadie France" userId="S::s.france@uwtsd.ac.uk::b7d6a976-0449-421d-8e4f-ccb524b7ca6e" providerId="AD" clId="Web-{FC9417BD-8F62-6C98-02AD-3E9C43A739BE}" dt="2023-08-16T10:22:44.145" v="87" actId="20577"/>
          <ac:spMkLst>
            <pc:docMk/>
            <pc:sldMk cId="3696997680" sldId="281"/>
            <ac:spMk id="3" creationId="{E3128A2C-0CD6-878F-DC76-E2D858997B13}"/>
          </ac:spMkLst>
        </pc:spChg>
        <pc:spChg chg="add">
          <ac:chgData name="Sadie France" userId="S::s.france@uwtsd.ac.uk::b7d6a976-0449-421d-8e4f-ccb524b7ca6e" providerId="AD" clId="Web-{FC9417BD-8F62-6C98-02AD-3E9C43A739BE}" dt="2023-08-16T09:45:15.020" v="57"/>
          <ac:spMkLst>
            <pc:docMk/>
            <pc:sldMk cId="3696997680" sldId="281"/>
            <ac:spMk id="9" creationId="{9F7D5CDA-D291-4307-BF55-1381FED29634}"/>
          </ac:spMkLst>
        </pc:spChg>
        <pc:spChg chg="add">
          <ac:chgData name="Sadie France" userId="S::s.france@uwtsd.ac.uk::b7d6a976-0449-421d-8e4f-ccb524b7ca6e" providerId="AD" clId="Web-{FC9417BD-8F62-6C98-02AD-3E9C43A739BE}" dt="2023-08-16T09:45:15.020" v="57"/>
          <ac:spMkLst>
            <pc:docMk/>
            <pc:sldMk cId="3696997680" sldId="281"/>
            <ac:spMk id="11" creationId="{59B296B9-C5A5-4E4F-9B60-C907B5F1466C}"/>
          </ac:spMkLst>
        </pc:spChg>
        <pc:spChg chg="add">
          <ac:chgData name="Sadie France" userId="S::s.france@uwtsd.ac.uk::b7d6a976-0449-421d-8e4f-ccb524b7ca6e" providerId="AD" clId="Web-{FC9417BD-8F62-6C98-02AD-3E9C43A739BE}" dt="2023-08-16T09:45:15.020" v="57"/>
          <ac:spMkLst>
            <pc:docMk/>
            <pc:sldMk cId="3696997680" sldId="281"/>
            <ac:spMk id="13" creationId="{D0300FD3-5AF1-6305-15FA-9078072672E2}"/>
          </ac:spMkLst>
        </pc:spChg>
        <pc:picChg chg="add">
          <ac:chgData name="Sadie France" userId="S::s.france@uwtsd.ac.uk::b7d6a976-0449-421d-8e4f-ccb524b7ca6e" providerId="AD" clId="Web-{FC9417BD-8F62-6C98-02AD-3E9C43A739BE}" dt="2023-08-16T09:45:15.020" v="57"/>
          <ac:picMkLst>
            <pc:docMk/>
            <pc:sldMk cId="3696997680" sldId="281"/>
            <ac:picMk id="5" creationId="{7179D806-8367-593C-2FBF-7C9AA5B250C1}"/>
          </ac:picMkLst>
        </pc:picChg>
      </pc:sldChg>
      <pc:sldChg chg="addSp delSp modSp add mod setBg">
        <pc:chgData name="Sadie France" userId="S::s.france@uwtsd.ac.uk::b7d6a976-0449-421d-8e4f-ccb524b7ca6e" providerId="AD" clId="Web-{FC9417BD-8F62-6C98-02AD-3E9C43A739BE}" dt="2023-08-16T10:35:10.212" v="222"/>
        <pc:sldMkLst>
          <pc:docMk/>
          <pc:sldMk cId="1864371757" sldId="282"/>
        </pc:sldMkLst>
        <pc:spChg chg="mod">
          <ac:chgData name="Sadie France" userId="S::s.france@uwtsd.ac.uk::b7d6a976-0449-421d-8e4f-ccb524b7ca6e" providerId="AD" clId="Web-{FC9417BD-8F62-6C98-02AD-3E9C43A739BE}" dt="2023-08-16T10:26:59.480" v="172"/>
          <ac:spMkLst>
            <pc:docMk/>
            <pc:sldMk cId="1864371757" sldId="282"/>
            <ac:spMk id="2" creationId="{62AB01E0-A162-DE9A-86BF-833BD95A102B}"/>
          </ac:spMkLst>
        </pc:spChg>
        <pc:spChg chg="mod ord">
          <ac:chgData name="Sadie France" userId="S::s.france@uwtsd.ac.uk::b7d6a976-0449-421d-8e4f-ccb524b7ca6e" providerId="AD" clId="Web-{FC9417BD-8F62-6C98-02AD-3E9C43A739BE}" dt="2023-08-16T10:35:10.212" v="222"/>
          <ac:spMkLst>
            <pc:docMk/>
            <pc:sldMk cId="1864371757" sldId="282"/>
            <ac:spMk id="3" creationId="{EA00343C-7155-8FAF-4656-8681AF24D1A2}"/>
          </ac:spMkLst>
        </pc:spChg>
        <pc:spChg chg="add del">
          <ac:chgData name="Sadie France" userId="S::s.france@uwtsd.ac.uk::b7d6a976-0449-421d-8e4f-ccb524b7ca6e" providerId="AD" clId="Web-{FC9417BD-8F62-6C98-02AD-3E9C43A739BE}" dt="2023-08-16T10:35:10.212" v="222"/>
          <ac:spMkLst>
            <pc:docMk/>
            <pc:sldMk cId="1864371757" sldId="282"/>
            <ac:spMk id="10" creationId="{A6D37EE4-EA1B-46EE-A54B-5233C63C9695}"/>
          </ac:spMkLst>
        </pc:spChg>
        <pc:spChg chg="add del">
          <ac:chgData name="Sadie France" userId="S::s.france@uwtsd.ac.uk::b7d6a976-0449-421d-8e4f-ccb524b7ca6e" providerId="AD" clId="Web-{FC9417BD-8F62-6C98-02AD-3E9C43A739BE}" dt="2023-08-16T10:35:10.212" v="222"/>
          <ac:spMkLst>
            <pc:docMk/>
            <pc:sldMk cId="1864371757" sldId="282"/>
            <ac:spMk id="12" creationId="{927D5270-6648-4CC1-8F78-48BE299CAC25}"/>
          </ac:spMkLst>
        </pc:spChg>
        <pc:spChg chg="add">
          <ac:chgData name="Sadie France" userId="S::s.france@uwtsd.ac.uk::b7d6a976-0449-421d-8e4f-ccb524b7ca6e" providerId="AD" clId="Web-{FC9417BD-8F62-6C98-02AD-3E9C43A739BE}" dt="2023-08-16T10:35:10.212" v="222"/>
          <ac:spMkLst>
            <pc:docMk/>
            <pc:sldMk cId="1864371757" sldId="282"/>
            <ac:spMk id="17" creationId="{45D37F4E-DDB4-456B-97E0-9937730A039F}"/>
          </ac:spMkLst>
        </pc:spChg>
        <pc:spChg chg="add">
          <ac:chgData name="Sadie France" userId="S::s.france@uwtsd.ac.uk::b7d6a976-0449-421d-8e4f-ccb524b7ca6e" providerId="AD" clId="Web-{FC9417BD-8F62-6C98-02AD-3E9C43A739BE}" dt="2023-08-16T10:35:10.212" v="222"/>
          <ac:spMkLst>
            <pc:docMk/>
            <pc:sldMk cId="1864371757" sldId="282"/>
            <ac:spMk id="19" creationId="{B2DD41CD-8F47-4F56-AD12-4E2FF7696987}"/>
          </ac:spMkLst>
        </pc:spChg>
        <pc:picChg chg="add mod ord">
          <ac:chgData name="Sadie France" userId="S::s.france@uwtsd.ac.uk::b7d6a976-0449-421d-8e4f-ccb524b7ca6e" providerId="AD" clId="Web-{FC9417BD-8F62-6C98-02AD-3E9C43A739BE}" dt="2023-08-16T10:35:10.212" v="222"/>
          <ac:picMkLst>
            <pc:docMk/>
            <pc:sldMk cId="1864371757" sldId="282"/>
            <ac:picMk id="5" creationId="{F124F183-69CE-CBDA-98C0-E95F5A19F877}"/>
          </ac:picMkLst>
        </pc:picChg>
      </pc:sldChg>
      <pc:sldChg chg="new del">
        <pc:chgData name="Sadie France" userId="S::s.france@uwtsd.ac.uk::b7d6a976-0449-421d-8e4f-ccb524b7ca6e" providerId="AD" clId="Web-{FC9417BD-8F62-6C98-02AD-3E9C43A739BE}" dt="2023-08-16T10:23:42.693" v="90"/>
        <pc:sldMkLst>
          <pc:docMk/>
          <pc:sldMk cId="3253885178" sldId="282"/>
        </pc:sldMkLst>
      </pc:sldChg>
      <pc:sldChg chg="modSp add del">
        <pc:chgData name="Sadie France" userId="S::s.france@uwtsd.ac.uk::b7d6a976-0449-421d-8e4f-ccb524b7ca6e" providerId="AD" clId="Web-{FC9417BD-8F62-6C98-02AD-3E9C43A739BE}" dt="2023-08-16T10:22:45.707" v="88"/>
        <pc:sldMkLst>
          <pc:docMk/>
          <pc:sldMk cId="3958925770" sldId="282"/>
        </pc:sldMkLst>
        <pc:spChg chg="mod">
          <ac:chgData name="Sadie France" userId="S::s.france@uwtsd.ac.uk::b7d6a976-0449-421d-8e4f-ccb524b7ca6e" providerId="AD" clId="Web-{FC9417BD-8F62-6C98-02AD-3E9C43A739BE}" dt="2023-08-16T10:22:35.004" v="83" actId="20577"/>
          <ac:spMkLst>
            <pc:docMk/>
            <pc:sldMk cId="3958925770" sldId="282"/>
            <ac:spMk id="3" creationId="{2D580C0A-A107-53FE-750F-A8698C22400D}"/>
          </ac:spMkLst>
        </pc:spChg>
      </pc:sldChg>
      <pc:sldChg chg="addSp delSp modSp new mod setBg">
        <pc:chgData name="Sadie France" userId="S::s.france@uwtsd.ac.uk::b7d6a976-0449-421d-8e4f-ccb524b7ca6e" providerId="AD" clId="Web-{FC9417BD-8F62-6C98-02AD-3E9C43A739BE}" dt="2023-08-16T10:33:38.366" v="200"/>
        <pc:sldMkLst>
          <pc:docMk/>
          <pc:sldMk cId="985848891" sldId="283"/>
        </pc:sldMkLst>
        <pc:spChg chg="mod">
          <ac:chgData name="Sadie France" userId="S::s.france@uwtsd.ac.uk::b7d6a976-0449-421d-8e4f-ccb524b7ca6e" providerId="AD" clId="Web-{FC9417BD-8F62-6C98-02AD-3E9C43A739BE}" dt="2023-08-16T10:33:38.366" v="200"/>
          <ac:spMkLst>
            <pc:docMk/>
            <pc:sldMk cId="985848891" sldId="283"/>
            <ac:spMk id="2" creationId="{DEA6AEFD-F45D-B82B-CFB3-D09942801061}"/>
          </ac:spMkLst>
        </pc:spChg>
        <pc:spChg chg="del mod">
          <ac:chgData name="Sadie France" userId="S::s.france@uwtsd.ac.uk::b7d6a976-0449-421d-8e4f-ccb524b7ca6e" providerId="AD" clId="Web-{FC9417BD-8F62-6C98-02AD-3E9C43A739BE}" dt="2023-08-16T10:33:38.366" v="200"/>
          <ac:spMkLst>
            <pc:docMk/>
            <pc:sldMk cId="985848891" sldId="283"/>
            <ac:spMk id="3" creationId="{6CD08F7B-BE34-6855-7BE6-D6CF9507993B}"/>
          </ac:spMkLst>
        </pc:spChg>
        <pc:spChg chg="add del">
          <ac:chgData name="Sadie France" userId="S::s.france@uwtsd.ac.uk::b7d6a976-0449-421d-8e4f-ccb524b7ca6e" providerId="AD" clId="Web-{FC9417BD-8F62-6C98-02AD-3E9C43A739BE}" dt="2023-08-16T10:33:38.366" v="200"/>
          <ac:spMkLst>
            <pc:docMk/>
            <pc:sldMk cId="985848891" sldId="283"/>
            <ac:spMk id="9" creationId="{C0763A76-9F1C-4FC5-82B7-DD475DA461B2}"/>
          </ac:spMkLst>
        </pc:spChg>
        <pc:spChg chg="add del">
          <ac:chgData name="Sadie France" userId="S::s.france@uwtsd.ac.uk::b7d6a976-0449-421d-8e4f-ccb524b7ca6e" providerId="AD" clId="Web-{FC9417BD-8F62-6C98-02AD-3E9C43A739BE}" dt="2023-08-16T10:33:38.366" v="200"/>
          <ac:spMkLst>
            <pc:docMk/>
            <pc:sldMk cId="985848891" sldId="283"/>
            <ac:spMk id="11" creationId="{E81BF4F6-F2CF-4984-9D14-D6966D92F99F}"/>
          </ac:spMkLst>
        </pc:spChg>
        <pc:grpChg chg="add">
          <ac:chgData name="Sadie France" userId="S::s.france@uwtsd.ac.uk::b7d6a976-0449-421d-8e4f-ccb524b7ca6e" providerId="AD" clId="Web-{FC9417BD-8F62-6C98-02AD-3E9C43A739BE}" dt="2023-08-16T10:33:38.366" v="200"/>
          <ac:grpSpMkLst>
            <pc:docMk/>
            <pc:sldMk cId="985848891" sldId="283"/>
            <ac:grpSpMk id="16" creationId="{FB7FB62D-DD5B-C587-F53F-679128D41B8A}"/>
          </ac:grpSpMkLst>
        </pc:grpChg>
        <pc:picChg chg="add mod">
          <ac:chgData name="Sadie France" userId="S::s.france@uwtsd.ac.uk::b7d6a976-0449-421d-8e4f-ccb524b7ca6e" providerId="AD" clId="Web-{FC9417BD-8F62-6C98-02AD-3E9C43A739BE}" dt="2023-08-16T10:33:38.366" v="200"/>
          <ac:picMkLst>
            <pc:docMk/>
            <pc:sldMk cId="985848891" sldId="283"/>
            <ac:picMk id="5" creationId="{CDD99C0A-7D95-EBC6-EBC5-445344ED8FA9}"/>
          </ac:picMkLst>
        </pc:picChg>
      </pc:sldChg>
      <pc:sldChg chg="addSp modSp new mod setBg">
        <pc:chgData name="Sadie France" userId="S::s.france@uwtsd.ac.uk::b7d6a976-0449-421d-8e4f-ccb524b7ca6e" providerId="AD" clId="Web-{FC9417BD-8F62-6C98-02AD-3E9C43A739BE}" dt="2023-08-16T10:33:18.006" v="199"/>
        <pc:sldMkLst>
          <pc:docMk/>
          <pc:sldMk cId="396819446" sldId="284"/>
        </pc:sldMkLst>
        <pc:spChg chg="mod">
          <ac:chgData name="Sadie France" userId="S::s.france@uwtsd.ac.uk::b7d6a976-0449-421d-8e4f-ccb524b7ca6e" providerId="AD" clId="Web-{FC9417BD-8F62-6C98-02AD-3E9C43A739BE}" dt="2023-08-16T10:33:18.006" v="199"/>
          <ac:spMkLst>
            <pc:docMk/>
            <pc:sldMk cId="396819446" sldId="284"/>
            <ac:spMk id="2" creationId="{99B63C4D-942B-EC18-A1C7-97299B7A2FD8}"/>
          </ac:spMkLst>
        </pc:spChg>
        <pc:spChg chg="mod">
          <ac:chgData name="Sadie France" userId="S::s.france@uwtsd.ac.uk::b7d6a976-0449-421d-8e4f-ccb524b7ca6e" providerId="AD" clId="Web-{FC9417BD-8F62-6C98-02AD-3E9C43A739BE}" dt="2023-08-16T10:33:18.006" v="199"/>
          <ac:spMkLst>
            <pc:docMk/>
            <pc:sldMk cId="396819446" sldId="284"/>
            <ac:spMk id="3" creationId="{F6C31C93-D254-C20A-7F6A-37B559D34BA1}"/>
          </ac:spMkLst>
        </pc:spChg>
        <pc:spChg chg="add">
          <ac:chgData name="Sadie France" userId="S::s.france@uwtsd.ac.uk::b7d6a976-0449-421d-8e4f-ccb524b7ca6e" providerId="AD" clId="Web-{FC9417BD-8F62-6C98-02AD-3E9C43A739BE}" dt="2023-08-16T10:33:18.006" v="199"/>
          <ac:spMkLst>
            <pc:docMk/>
            <pc:sldMk cId="396819446" sldId="284"/>
            <ac:spMk id="9" creationId="{C0763A76-9F1C-4FC5-82B7-DD475DA461B2}"/>
          </ac:spMkLst>
        </pc:spChg>
        <pc:spChg chg="add">
          <ac:chgData name="Sadie France" userId="S::s.france@uwtsd.ac.uk::b7d6a976-0449-421d-8e4f-ccb524b7ca6e" providerId="AD" clId="Web-{FC9417BD-8F62-6C98-02AD-3E9C43A739BE}" dt="2023-08-16T10:33:18.006" v="199"/>
          <ac:spMkLst>
            <pc:docMk/>
            <pc:sldMk cId="396819446" sldId="284"/>
            <ac:spMk id="11" creationId="{E81BF4F6-F2CF-4984-9D14-D6966D92F99F}"/>
          </ac:spMkLst>
        </pc:spChg>
        <pc:picChg chg="add">
          <ac:chgData name="Sadie France" userId="S::s.france@uwtsd.ac.uk::b7d6a976-0449-421d-8e4f-ccb524b7ca6e" providerId="AD" clId="Web-{FC9417BD-8F62-6C98-02AD-3E9C43A739BE}" dt="2023-08-16T10:33:18.006" v="199"/>
          <ac:picMkLst>
            <pc:docMk/>
            <pc:sldMk cId="396819446" sldId="284"/>
            <ac:picMk id="5" creationId="{C0E304C4-A506-A013-0A94-E55710D2575A}"/>
          </ac:picMkLst>
        </pc:picChg>
      </pc:sldChg>
    </pc:docChg>
  </pc:docChgLst>
  <pc:docChgLst>
    <pc:chgData name="Sadie France" userId="S::s.france@uwtsd.ac.uk::b7d6a976-0449-421d-8e4f-ccb524b7ca6e" providerId="AD" clId="Web-{9630AB23-F346-1D69-FEF8-E1BE2AD707EC}"/>
    <pc:docChg chg="addSld modSld sldOrd">
      <pc:chgData name="Sadie France" userId="S::s.france@uwtsd.ac.uk::b7d6a976-0449-421d-8e4f-ccb524b7ca6e" providerId="AD" clId="Web-{9630AB23-F346-1D69-FEF8-E1BE2AD707EC}" dt="2023-08-11T14:29:36.598" v="75" actId="20577"/>
      <pc:docMkLst>
        <pc:docMk/>
      </pc:docMkLst>
      <pc:sldChg chg="modSp">
        <pc:chgData name="Sadie France" userId="S::s.france@uwtsd.ac.uk::b7d6a976-0449-421d-8e4f-ccb524b7ca6e" providerId="AD" clId="Web-{9630AB23-F346-1D69-FEF8-E1BE2AD707EC}" dt="2023-08-11T13:51:38.895" v="34" actId="20577"/>
        <pc:sldMkLst>
          <pc:docMk/>
          <pc:sldMk cId="1212993204" sldId="257"/>
        </pc:sldMkLst>
        <pc:spChg chg="mod">
          <ac:chgData name="Sadie France" userId="S::s.france@uwtsd.ac.uk::b7d6a976-0449-421d-8e4f-ccb524b7ca6e" providerId="AD" clId="Web-{9630AB23-F346-1D69-FEF8-E1BE2AD707EC}" dt="2023-08-11T13:51:38.895" v="34" actId="20577"/>
          <ac:spMkLst>
            <pc:docMk/>
            <pc:sldMk cId="1212993204" sldId="257"/>
            <ac:spMk id="2" creationId="{00000000-0000-0000-0000-000000000000}"/>
          </ac:spMkLst>
        </pc:spChg>
      </pc:sldChg>
      <pc:sldChg chg="addSp modSp mod setBg">
        <pc:chgData name="Sadie France" userId="S::s.france@uwtsd.ac.uk::b7d6a976-0449-421d-8e4f-ccb524b7ca6e" providerId="AD" clId="Web-{9630AB23-F346-1D69-FEF8-E1BE2AD707EC}" dt="2023-08-11T14:25:11.934" v="44" actId="20577"/>
        <pc:sldMkLst>
          <pc:docMk/>
          <pc:sldMk cId="4112339321" sldId="271"/>
        </pc:sldMkLst>
        <pc:spChg chg="mod">
          <ac:chgData name="Sadie France" userId="S::s.france@uwtsd.ac.uk::b7d6a976-0449-421d-8e4f-ccb524b7ca6e" providerId="AD" clId="Web-{9630AB23-F346-1D69-FEF8-E1BE2AD707EC}" dt="2023-08-11T14:25:02.590" v="42"/>
          <ac:spMkLst>
            <pc:docMk/>
            <pc:sldMk cId="4112339321" sldId="271"/>
            <ac:spMk id="2" creationId="{8C8D4F21-95AE-238E-46AC-ED7C21D01A7E}"/>
          </ac:spMkLst>
        </pc:spChg>
        <pc:spChg chg="mod">
          <ac:chgData name="Sadie France" userId="S::s.france@uwtsd.ac.uk::b7d6a976-0449-421d-8e4f-ccb524b7ca6e" providerId="AD" clId="Web-{9630AB23-F346-1D69-FEF8-E1BE2AD707EC}" dt="2023-08-11T14:25:11.934" v="44" actId="20577"/>
          <ac:spMkLst>
            <pc:docMk/>
            <pc:sldMk cId="4112339321" sldId="271"/>
            <ac:spMk id="3" creationId="{67602519-A143-DAB2-660A-C1522F20EE30}"/>
          </ac:spMkLst>
        </pc:spChg>
        <pc:spChg chg="add">
          <ac:chgData name="Sadie France" userId="S::s.france@uwtsd.ac.uk::b7d6a976-0449-421d-8e4f-ccb524b7ca6e" providerId="AD" clId="Web-{9630AB23-F346-1D69-FEF8-E1BE2AD707EC}" dt="2023-08-11T14:25:02.590" v="42"/>
          <ac:spMkLst>
            <pc:docMk/>
            <pc:sldMk cId="4112339321" sldId="271"/>
            <ac:spMk id="9" creationId="{F13C74B1-5B17-4795-BED0-7140497B445A}"/>
          </ac:spMkLst>
        </pc:spChg>
        <pc:spChg chg="add">
          <ac:chgData name="Sadie France" userId="S::s.france@uwtsd.ac.uk::b7d6a976-0449-421d-8e4f-ccb524b7ca6e" providerId="AD" clId="Web-{9630AB23-F346-1D69-FEF8-E1BE2AD707EC}" dt="2023-08-11T14:25:02.590" v="42"/>
          <ac:spMkLst>
            <pc:docMk/>
            <pc:sldMk cId="4112339321" sldId="271"/>
            <ac:spMk id="11" creationId="{D4974D33-8DC5-464E-8C6D-BE58F0669C17}"/>
          </ac:spMkLst>
        </pc:spChg>
        <pc:picChg chg="add">
          <ac:chgData name="Sadie France" userId="S::s.france@uwtsd.ac.uk::b7d6a976-0449-421d-8e4f-ccb524b7ca6e" providerId="AD" clId="Web-{9630AB23-F346-1D69-FEF8-E1BE2AD707EC}" dt="2023-08-11T14:25:02.590" v="42"/>
          <ac:picMkLst>
            <pc:docMk/>
            <pc:sldMk cId="4112339321" sldId="271"/>
            <ac:picMk id="5" creationId="{5D9BF0CC-689A-3521-1BA8-2081BDA6D8CA}"/>
          </ac:picMkLst>
        </pc:picChg>
      </pc:sldChg>
      <pc:sldChg chg="modSp">
        <pc:chgData name="Sadie France" userId="S::s.france@uwtsd.ac.uk::b7d6a976-0449-421d-8e4f-ccb524b7ca6e" providerId="AD" clId="Web-{9630AB23-F346-1D69-FEF8-E1BE2AD707EC}" dt="2023-08-11T14:29:36.598" v="75" actId="20577"/>
        <pc:sldMkLst>
          <pc:docMk/>
          <pc:sldMk cId="3306572295" sldId="272"/>
        </pc:sldMkLst>
        <pc:spChg chg="mod">
          <ac:chgData name="Sadie France" userId="S::s.france@uwtsd.ac.uk::b7d6a976-0449-421d-8e4f-ccb524b7ca6e" providerId="AD" clId="Web-{9630AB23-F346-1D69-FEF8-E1BE2AD707EC}" dt="2023-08-11T14:29:36.598" v="75" actId="20577"/>
          <ac:spMkLst>
            <pc:docMk/>
            <pc:sldMk cId="3306572295" sldId="272"/>
            <ac:spMk id="3" creationId="{6942E148-498D-FB1B-EA05-D73CCFB2CBDD}"/>
          </ac:spMkLst>
        </pc:spChg>
      </pc:sldChg>
      <pc:sldChg chg="ord">
        <pc:chgData name="Sadie France" userId="S::s.france@uwtsd.ac.uk::b7d6a976-0449-421d-8e4f-ccb524b7ca6e" providerId="AD" clId="Web-{9630AB23-F346-1D69-FEF8-E1BE2AD707EC}" dt="2023-08-11T13:50:38.393" v="1"/>
        <pc:sldMkLst>
          <pc:docMk/>
          <pc:sldMk cId="576833278" sldId="273"/>
        </pc:sldMkLst>
      </pc:sldChg>
      <pc:sldChg chg="add">
        <pc:chgData name="Sadie France" userId="S::s.france@uwtsd.ac.uk::b7d6a976-0449-421d-8e4f-ccb524b7ca6e" providerId="AD" clId="Web-{9630AB23-F346-1D69-FEF8-E1BE2AD707EC}" dt="2023-08-11T13:50:33.831" v="0"/>
        <pc:sldMkLst>
          <pc:docMk/>
          <pc:sldMk cId="3014283813" sldId="274"/>
        </pc:sldMkLst>
      </pc:sldChg>
      <pc:sldChg chg="addSp modSp new mod setBg">
        <pc:chgData name="Sadie France" userId="S::s.france@uwtsd.ac.uk::b7d6a976-0449-421d-8e4f-ccb524b7ca6e" providerId="AD" clId="Web-{9630AB23-F346-1D69-FEF8-E1BE2AD707EC}" dt="2023-08-11T14:25:37.669" v="56"/>
        <pc:sldMkLst>
          <pc:docMk/>
          <pc:sldMk cId="1357664707" sldId="275"/>
        </pc:sldMkLst>
        <pc:spChg chg="mod">
          <ac:chgData name="Sadie France" userId="S::s.france@uwtsd.ac.uk::b7d6a976-0449-421d-8e4f-ccb524b7ca6e" providerId="AD" clId="Web-{9630AB23-F346-1D69-FEF8-E1BE2AD707EC}" dt="2023-08-11T14:25:37.669" v="56"/>
          <ac:spMkLst>
            <pc:docMk/>
            <pc:sldMk cId="1357664707" sldId="275"/>
            <ac:spMk id="2" creationId="{AFD1644A-7AAC-7D07-1EDF-A05E68C41B5F}"/>
          </ac:spMkLst>
        </pc:spChg>
        <pc:spChg chg="mod">
          <ac:chgData name="Sadie France" userId="S::s.france@uwtsd.ac.uk::b7d6a976-0449-421d-8e4f-ccb524b7ca6e" providerId="AD" clId="Web-{9630AB23-F346-1D69-FEF8-E1BE2AD707EC}" dt="2023-08-11T14:25:37.669" v="56"/>
          <ac:spMkLst>
            <pc:docMk/>
            <pc:sldMk cId="1357664707" sldId="275"/>
            <ac:spMk id="3" creationId="{D9171A39-4FB8-143D-A4F4-849E4EF54146}"/>
          </ac:spMkLst>
        </pc:spChg>
        <pc:picChg chg="add">
          <ac:chgData name="Sadie France" userId="S::s.france@uwtsd.ac.uk::b7d6a976-0449-421d-8e4f-ccb524b7ca6e" providerId="AD" clId="Web-{9630AB23-F346-1D69-FEF8-E1BE2AD707EC}" dt="2023-08-11T14:25:37.669" v="56"/>
          <ac:picMkLst>
            <pc:docMk/>
            <pc:sldMk cId="1357664707" sldId="275"/>
            <ac:picMk id="5" creationId="{E29043BB-1A18-417B-A043-BA067D753C95}"/>
          </ac:picMkLst>
        </pc:picChg>
        <pc:cxnChg chg="add">
          <ac:chgData name="Sadie France" userId="S::s.france@uwtsd.ac.uk::b7d6a976-0449-421d-8e4f-ccb524b7ca6e" providerId="AD" clId="Web-{9630AB23-F346-1D69-FEF8-E1BE2AD707EC}" dt="2023-08-11T14:25:37.669" v="56"/>
          <ac:cxnSpMkLst>
            <pc:docMk/>
            <pc:sldMk cId="1357664707" sldId="275"/>
            <ac:cxnSpMk id="9" creationId="{1503BFE4-729B-D9D0-C17B-501E6AF1127A}"/>
          </ac:cxnSpMkLst>
        </pc:cxnChg>
      </pc:sldChg>
      <pc:sldChg chg="addSp modSp new mod setBg">
        <pc:chgData name="Sadie France" userId="S::s.france@uwtsd.ac.uk::b7d6a976-0449-421d-8e4f-ccb524b7ca6e" providerId="AD" clId="Web-{9630AB23-F346-1D69-FEF8-E1BE2AD707EC}" dt="2023-08-11T14:29:29.723" v="73" actId="1076"/>
        <pc:sldMkLst>
          <pc:docMk/>
          <pc:sldMk cId="2187532331" sldId="276"/>
        </pc:sldMkLst>
        <pc:spChg chg="mod">
          <ac:chgData name="Sadie France" userId="S::s.france@uwtsd.ac.uk::b7d6a976-0449-421d-8e4f-ccb524b7ca6e" providerId="AD" clId="Web-{9630AB23-F346-1D69-FEF8-E1BE2AD707EC}" dt="2023-08-11T14:28:51.284" v="69" actId="20577"/>
          <ac:spMkLst>
            <pc:docMk/>
            <pc:sldMk cId="2187532331" sldId="276"/>
            <ac:spMk id="2" creationId="{F1F01CB8-E43D-D924-08B9-04BBC6EC3932}"/>
          </ac:spMkLst>
        </pc:spChg>
        <pc:spChg chg="mod">
          <ac:chgData name="Sadie France" userId="S::s.france@uwtsd.ac.uk::b7d6a976-0449-421d-8e4f-ccb524b7ca6e" providerId="AD" clId="Web-{9630AB23-F346-1D69-FEF8-E1BE2AD707EC}" dt="2023-08-11T14:29:29.723" v="73" actId="1076"/>
          <ac:spMkLst>
            <pc:docMk/>
            <pc:sldMk cId="2187532331" sldId="276"/>
            <ac:spMk id="3" creationId="{1D952709-2484-20C1-6C78-83F0D93D01BE}"/>
          </ac:spMkLst>
        </pc:spChg>
        <pc:spChg chg="add">
          <ac:chgData name="Sadie France" userId="S::s.france@uwtsd.ac.uk::b7d6a976-0449-421d-8e4f-ccb524b7ca6e" providerId="AD" clId="Web-{9630AB23-F346-1D69-FEF8-E1BE2AD707EC}" dt="2023-08-11T14:26:00.435" v="60"/>
          <ac:spMkLst>
            <pc:docMk/>
            <pc:sldMk cId="2187532331" sldId="276"/>
            <ac:spMk id="9" creationId="{9F7D5CDA-D291-4307-BF55-1381FED29634}"/>
          </ac:spMkLst>
        </pc:spChg>
        <pc:picChg chg="add">
          <ac:chgData name="Sadie France" userId="S::s.france@uwtsd.ac.uk::b7d6a976-0449-421d-8e4f-ccb524b7ca6e" providerId="AD" clId="Web-{9630AB23-F346-1D69-FEF8-E1BE2AD707EC}" dt="2023-08-11T14:26:00.435" v="60"/>
          <ac:picMkLst>
            <pc:docMk/>
            <pc:sldMk cId="2187532331" sldId="276"/>
            <ac:picMk id="5" creationId="{16CF873F-F6F1-FAE5-7734-84A46D4D513D}"/>
          </ac:picMkLst>
        </pc:picChg>
      </pc:sldChg>
      <pc:sldChg chg="new">
        <pc:chgData name="Sadie France" userId="S::s.france@uwtsd.ac.uk::b7d6a976-0449-421d-8e4f-ccb524b7ca6e" providerId="AD" clId="Web-{9630AB23-F346-1D69-FEF8-E1BE2AD707EC}" dt="2023-08-11T14:26:06.123" v="61"/>
        <pc:sldMkLst>
          <pc:docMk/>
          <pc:sldMk cId="2493875557" sldId="277"/>
        </pc:sldMkLst>
      </pc:sldChg>
    </pc:docChg>
  </pc:docChgLst>
  <pc:docChgLst>
    <pc:chgData name="Sadie France" userId="S::s.france@uwtsd.ac.uk::b7d6a976-0449-421d-8e4f-ccb524b7ca6e" providerId="AD" clId="Web-{8411042E-182D-459C-79E9-F44ED59F19D5}"/>
    <pc:docChg chg="modSld">
      <pc:chgData name="Sadie France" userId="S::s.france@uwtsd.ac.uk::b7d6a976-0449-421d-8e4f-ccb524b7ca6e" providerId="AD" clId="Web-{8411042E-182D-459C-79E9-F44ED59F19D5}" dt="2023-08-16T11:30:24.208" v="8" actId="20577"/>
      <pc:docMkLst>
        <pc:docMk/>
      </pc:docMkLst>
      <pc:sldChg chg="modSp">
        <pc:chgData name="Sadie France" userId="S::s.france@uwtsd.ac.uk::b7d6a976-0449-421d-8e4f-ccb524b7ca6e" providerId="AD" clId="Web-{8411042E-182D-459C-79E9-F44ED59F19D5}" dt="2023-08-16T11:29:54.442" v="2" actId="20577"/>
        <pc:sldMkLst>
          <pc:docMk/>
          <pc:sldMk cId="3081972259" sldId="278"/>
        </pc:sldMkLst>
        <pc:spChg chg="mod">
          <ac:chgData name="Sadie France" userId="S::s.france@uwtsd.ac.uk::b7d6a976-0449-421d-8e4f-ccb524b7ca6e" providerId="AD" clId="Web-{8411042E-182D-459C-79E9-F44ED59F19D5}" dt="2023-08-16T11:29:54.442" v="2" actId="20577"/>
          <ac:spMkLst>
            <pc:docMk/>
            <pc:sldMk cId="3081972259" sldId="278"/>
            <ac:spMk id="3" creationId="{68F5AD26-1848-094D-6E07-2CC26031B398}"/>
          </ac:spMkLst>
        </pc:spChg>
      </pc:sldChg>
      <pc:sldChg chg="modSp">
        <pc:chgData name="Sadie France" userId="S::s.france@uwtsd.ac.uk::b7d6a976-0449-421d-8e4f-ccb524b7ca6e" providerId="AD" clId="Web-{8411042E-182D-459C-79E9-F44ED59F19D5}" dt="2023-08-16T11:30:13.286" v="5" actId="20577"/>
        <pc:sldMkLst>
          <pc:docMk/>
          <pc:sldMk cId="1312087268" sldId="279"/>
        </pc:sldMkLst>
        <pc:spChg chg="mod">
          <ac:chgData name="Sadie France" userId="S::s.france@uwtsd.ac.uk::b7d6a976-0449-421d-8e4f-ccb524b7ca6e" providerId="AD" clId="Web-{8411042E-182D-459C-79E9-F44ED59F19D5}" dt="2023-08-16T11:30:13.286" v="5" actId="20577"/>
          <ac:spMkLst>
            <pc:docMk/>
            <pc:sldMk cId="1312087268" sldId="279"/>
            <ac:spMk id="3" creationId="{D6FA3E2B-BA98-CB93-9660-46D890CD2EC6}"/>
          </ac:spMkLst>
        </pc:spChg>
      </pc:sldChg>
      <pc:sldChg chg="modSp">
        <pc:chgData name="Sadie France" userId="S::s.france@uwtsd.ac.uk::b7d6a976-0449-421d-8e4f-ccb524b7ca6e" providerId="AD" clId="Web-{8411042E-182D-459C-79E9-F44ED59F19D5}" dt="2023-08-16T11:30:24.208" v="8" actId="20577"/>
        <pc:sldMkLst>
          <pc:docMk/>
          <pc:sldMk cId="3966519534" sldId="280"/>
        </pc:sldMkLst>
        <pc:spChg chg="mod">
          <ac:chgData name="Sadie France" userId="S::s.france@uwtsd.ac.uk::b7d6a976-0449-421d-8e4f-ccb524b7ca6e" providerId="AD" clId="Web-{8411042E-182D-459C-79E9-F44ED59F19D5}" dt="2023-08-16T11:30:24.208" v="8" actId="20577"/>
          <ac:spMkLst>
            <pc:docMk/>
            <pc:sldMk cId="3966519534" sldId="280"/>
            <ac:spMk id="3" creationId="{1C0F6D74-FEEB-0FBD-BDCB-528B354E893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aJU2gtWWu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>
                <a:ea typeface="Calibri Light"/>
                <a:cs typeface="Calibri Light"/>
              </a:rPr>
              <a:t>Study Skills-Workshop </a:t>
            </a:r>
            <a:br>
              <a:rPr lang="en-GB">
                <a:ea typeface="Calibri Light"/>
                <a:cs typeface="Calibri Light"/>
              </a:rPr>
            </a:br>
            <a:r>
              <a:rPr lang="en-GB">
                <a:cs typeface="Calibri Light"/>
              </a:rPr>
              <a:t>Week 9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2200">
                <a:ea typeface="Calibri"/>
                <a:cs typeface="Calibri"/>
              </a:rPr>
              <a:t>(MODULE CODE)</a:t>
            </a:r>
          </a:p>
          <a:p>
            <a:pPr algn="r"/>
            <a:r>
              <a:rPr lang="en-GB" sz="2200">
                <a:ea typeface="Calibri"/>
                <a:cs typeface="Calibri"/>
              </a:rPr>
              <a:t>Sadie France</a:t>
            </a:r>
          </a:p>
          <a:p>
            <a:pPr algn="r"/>
            <a:r>
              <a:rPr lang="en-GB" sz="2200">
                <a:ea typeface="Calibri"/>
                <a:cs typeface="Calibri"/>
              </a:rPr>
              <a:t>s.france@uwtsd.ac.uk</a:t>
            </a:r>
          </a:p>
        </p:txBody>
      </p:sp>
    </p:spTree>
    <p:extLst>
      <p:ext uri="{BB962C8B-B14F-4D97-AF65-F5344CB8AC3E}">
        <p14:creationId xmlns:p14="http://schemas.microsoft.com/office/powerpoint/2010/main" val="121299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B01E0-A162-DE9A-86BF-833BD95A1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Recap from last lecture....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0343C-7155-8FAF-4656-8681AF24D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What is digital literacy?</a:t>
            </a:r>
          </a:p>
          <a:p>
            <a:r>
              <a:rPr lang="en-GB" sz="2200">
                <a:cs typeface="Calibri"/>
              </a:rPr>
              <a:t>What is cybercrime?</a:t>
            </a:r>
          </a:p>
          <a:p>
            <a:r>
              <a:rPr lang="en-GB" sz="2200">
                <a:cs typeface="Calibri"/>
              </a:rPr>
              <a:t>Different types of cybercrime</a:t>
            </a:r>
          </a:p>
          <a:p>
            <a:r>
              <a:rPr lang="en-GB" sz="2200">
                <a:cs typeface="Calibri"/>
              </a:rPr>
              <a:t>What threat does cybercrime pose?</a:t>
            </a:r>
          </a:p>
          <a:p>
            <a:r>
              <a:rPr lang="en-GB" sz="2200">
                <a:cs typeface="Calibri"/>
              </a:rPr>
              <a:t>The Wannacry case- what happened here?</a:t>
            </a:r>
          </a:p>
          <a:p>
            <a:r>
              <a:rPr lang="en-GB" sz="2200">
                <a:cs typeface="Calibri"/>
              </a:rPr>
              <a:t>How does cybercrime impact on your chosen discipline area?</a:t>
            </a: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  <p:pic>
        <p:nvPicPr>
          <p:cNvPr id="5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F124F183-69CE-CBDA-98C0-E95F5A19F8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78" r="22047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371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rogramming data on computer monitor">
            <a:extLst>
              <a:ext uri="{FF2B5EF4-FFF2-40B4-BE49-F238E27FC236}">
                <a16:creationId xmlns:a16="http://schemas.microsoft.com/office/drawing/2014/main" id="{F5A83B60-E215-C537-C9D1-BCBFE770F3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04" r="13330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60B43-3B2F-9A98-D6BA-80122524E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What is cyber crime?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976CB-01AB-61B0-7E56-6E7C3752F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46" y="2884929"/>
            <a:ext cx="5325411" cy="337413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>
                <a:ea typeface="+mn-lt"/>
                <a:cs typeface="+mn-lt"/>
              </a:rPr>
              <a:t>Refers to criminal activities that are carried out using computer systems, networks, and digital technologies as tools or targets.</a:t>
            </a:r>
          </a:p>
          <a:p>
            <a:r>
              <a:rPr lang="en-GB" sz="2400">
                <a:ea typeface="+mn-lt"/>
                <a:cs typeface="+mn-lt"/>
              </a:rPr>
              <a:t>Activities can encompass a wide range of illicit actions, typically involving unauthorized access, manipulation, theft, or destruction of digital data or systems.</a:t>
            </a:r>
          </a:p>
          <a:p>
            <a:r>
              <a:rPr lang="en-GB" sz="2400">
                <a:ea typeface="+mn-lt"/>
                <a:cs typeface="+mn-lt"/>
              </a:rPr>
              <a:t> Cybercriminals use various techniques and strategies to exploit vulnerabilities in computer systems and networks to achieve their malicious goals. </a:t>
            </a:r>
            <a:endParaRPr lang="en-GB" sz="24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31678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CCB7EABB-CA54-2E4D-A639-31F05F1234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17" r="37728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5E51C-57EE-F178-55AD-C5B5484A9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Types of cybercrime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5AD26-1848-094D-6E07-2CC26031B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 dirty="0">
                <a:ea typeface="+mn-lt"/>
                <a:cs typeface="+mn-lt"/>
              </a:rPr>
              <a:t>Hacking</a:t>
            </a:r>
            <a:r>
              <a:rPr lang="en-GB" sz="1600" dirty="0">
                <a:ea typeface="+mn-lt"/>
                <a:cs typeface="+mn-lt"/>
              </a:rPr>
              <a:t>: Unauthorised access to computer systems or networks to steal sensitive data, disrupt services, or plant malicious software.</a:t>
            </a:r>
            <a:endParaRPr lang="en-GB" sz="1600" dirty="0">
              <a:cs typeface="Calibri" panose="020F0502020204030204"/>
            </a:endParaRPr>
          </a:p>
          <a:p>
            <a:r>
              <a:rPr lang="en-GB" sz="1600" b="1" dirty="0">
                <a:ea typeface="+mn-lt"/>
                <a:cs typeface="+mn-lt"/>
              </a:rPr>
              <a:t>Phishing</a:t>
            </a:r>
            <a:r>
              <a:rPr lang="en-GB" sz="1600" dirty="0">
                <a:ea typeface="+mn-lt"/>
                <a:cs typeface="+mn-lt"/>
              </a:rPr>
              <a:t>: Sending deceptive emails, messages, or websites that appear legitimate to trick individuals into revealing personal information, such as passwords, credit card numbers, or login credentials.</a:t>
            </a:r>
            <a:endParaRPr lang="en-GB" sz="1600" dirty="0"/>
          </a:p>
          <a:p>
            <a:r>
              <a:rPr lang="en-GB" sz="1600" b="1" dirty="0">
                <a:ea typeface="+mn-lt"/>
                <a:cs typeface="+mn-lt"/>
              </a:rPr>
              <a:t>Malware</a:t>
            </a:r>
            <a:r>
              <a:rPr lang="en-GB" sz="1600" dirty="0">
                <a:ea typeface="+mn-lt"/>
                <a:cs typeface="+mn-lt"/>
              </a:rPr>
              <a:t>: Malicious software designed to infect computers or networks, including viruses, worms, trojan horses, ransomware, and spyware.</a:t>
            </a:r>
            <a:endParaRPr lang="en-GB" sz="1600" dirty="0"/>
          </a:p>
          <a:p>
            <a:r>
              <a:rPr lang="en-GB" sz="1600" b="1" dirty="0">
                <a:ea typeface="+mn-lt"/>
                <a:cs typeface="+mn-lt"/>
              </a:rPr>
              <a:t>Identity Theft</a:t>
            </a:r>
            <a:r>
              <a:rPr lang="en-GB" sz="1600" dirty="0">
                <a:ea typeface="+mn-lt"/>
                <a:cs typeface="+mn-lt"/>
              </a:rPr>
              <a:t>: Stealing personal information, such as social security numbers or credit card details, to commit fraud or other criminal activities.</a:t>
            </a:r>
            <a:endParaRPr lang="en-GB" sz="1600" dirty="0"/>
          </a:p>
          <a:p>
            <a:endParaRPr lang="en-GB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1972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6826B7C9-576D-75E7-F8F1-F13EC5FFE8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17" r="37728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0D6F5-5161-FFA4-DFE8-01F99E8CC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A3E2B-BA98-CB93-9660-46D890CD2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b="1" dirty="0">
                <a:ea typeface="+mn-lt"/>
                <a:cs typeface="+mn-lt"/>
              </a:rPr>
              <a:t>Cyberbullying</a:t>
            </a:r>
            <a:r>
              <a:rPr lang="en-GB" sz="1400" dirty="0">
                <a:ea typeface="+mn-lt"/>
                <a:cs typeface="+mn-lt"/>
              </a:rPr>
              <a:t>: Using digital platforms to harass, threaten, or intimidate individuals through messages, social media, or other online means.</a:t>
            </a:r>
            <a:endParaRPr lang="en-GB" sz="1400" dirty="0">
              <a:cs typeface="Calibri" panose="020F0502020204030204"/>
            </a:endParaRPr>
          </a:p>
          <a:p>
            <a:r>
              <a:rPr lang="en-GB" sz="1400" b="1" dirty="0">
                <a:ea typeface="+mn-lt"/>
                <a:cs typeface="+mn-lt"/>
              </a:rPr>
              <a:t>Online Fraud</a:t>
            </a:r>
            <a:r>
              <a:rPr lang="en-GB" sz="1400" dirty="0">
                <a:ea typeface="+mn-lt"/>
                <a:cs typeface="+mn-lt"/>
              </a:rPr>
              <a:t>: Engaging in fraudulent activities, such as online auctions scams, investment schemes, or pyramid schemes to deceive victims into giving away money or valuable assets.</a:t>
            </a:r>
            <a:endParaRPr lang="en-GB" sz="1400" dirty="0"/>
          </a:p>
          <a:p>
            <a:r>
              <a:rPr lang="en-GB" sz="1400" b="1" dirty="0">
                <a:ea typeface="+mn-lt"/>
                <a:cs typeface="+mn-lt"/>
              </a:rPr>
              <a:t>Data Breaches</a:t>
            </a:r>
            <a:r>
              <a:rPr lang="en-GB" sz="1400" dirty="0">
                <a:ea typeface="+mn-lt"/>
                <a:cs typeface="+mn-lt"/>
              </a:rPr>
              <a:t>: Unauthorised access to sensitive data held by organizations, resulting in the exposure of customer information, employee records, or other confidential data.</a:t>
            </a:r>
            <a:endParaRPr lang="en-GB" sz="1400" dirty="0"/>
          </a:p>
          <a:p>
            <a:r>
              <a:rPr lang="en-GB" sz="1400" b="1" dirty="0">
                <a:ea typeface="+mn-lt"/>
                <a:cs typeface="+mn-lt"/>
              </a:rPr>
              <a:t>Distributed Denial of Service (DDoS) Attacks</a:t>
            </a:r>
            <a:r>
              <a:rPr lang="en-GB" sz="1400" dirty="0">
                <a:ea typeface="+mn-lt"/>
                <a:cs typeface="+mn-lt"/>
              </a:rPr>
              <a:t>: Overwhelming a computer system or network with a flood of traffic to make it unavailable to users, disrupting services or causing financial harm.</a:t>
            </a:r>
            <a:endParaRPr lang="en-GB" sz="1400" dirty="0"/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2087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D3EF7EA0-0D9C-F651-2271-85CB147953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37" r="13385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ABE90-CF26-8277-15DF-3A71461FD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F6D74-FEEB-0FBD-BDCB-528B354E8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b="1" dirty="0">
                <a:ea typeface="+mn-lt"/>
                <a:cs typeface="+mn-lt"/>
              </a:rPr>
              <a:t>Cyber Espionage</a:t>
            </a:r>
            <a:r>
              <a:rPr lang="en-GB" sz="1600" dirty="0">
                <a:ea typeface="+mn-lt"/>
                <a:cs typeface="+mn-lt"/>
              </a:rPr>
              <a:t>: Stealing sensitive information or trade secrets from individuals, organisations, or governments for espionage or economic gain.</a:t>
            </a:r>
            <a:endParaRPr lang="en-GB" sz="1600" dirty="0">
              <a:cs typeface="Calibri" panose="020F0502020204030204"/>
            </a:endParaRPr>
          </a:p>
          <a:p>
            <a:r>
              <a:rPr lang="en-GB" sz="1600" b="1" dirty="0">
                <a:ea typeface="+mn-lt"/>
                <a:cs typeface="+mn-lt"/>
              </a:rPr>
              <a:t>Ransomware</a:t>
            </a:r>
            <a:r>
              <a:rPr lang="en-GB" sz="1600" dirty="0">
                <a:ea typeface="+mn-lt"/>
                <a:cs typeface="+mn-lt"/>
              </a:rPr>
              <a:t>: Encrypting a victim's data and demanding payment (usually in cryptocurrency) in exchange for the decryption key to restore access.</a:t>
            </a:r>
            <a:endParaRPr lang="en-GB" sz="1600" dirty="0"/>
          </a:p>
          <a:p>
            <a:r>
              <a:rPr lang="en-GB" sz="1600" b="1" dirty="0">
                <a:ea typeface="+mn-lt"/>
                <a:cs typeface="+mn-lt"/>
              </a:rPr>
              <a:t>Cyberstalking</a:t>
            </a:r>
            <a:r>
              <a:rPr lang="en-GB" sz="1600" dirty="0">
                <a:ea typeface="+mn-lt"/>
                <a:cs typeface="+mn-lt"/>
              </a:rPr>
              <a:t>: Repeatedly using digital communication tools to stalk or harass someone, causing emotional distress and fear.</a:t>
            </a:r>
            <a:endParaRPr lang="en-GB" sz="1600" dirty="0"/>
          </a:p>
          <a:p>
            <a:r>
              <a:rPr lang="en-GB" sz="1600" b="1" dirty="0">
                <a:ea typeface="+mn-lt"/>
                <a:cs typeface="+mn-lt"/>
              </a:rPr>
              <a:t>Child Exploitation</a:t>
            </a:r>
            <a:r>
              <a:rPr lang="en-GB" sz="1600" dirty="0">
                <a:ea typeface="+mn-lt"/>
                <a:cs typeface="+mn-lt"/>
              </a:rPr>
              <a:t>: Producing, distributing, or accessing explicit content involving minors, often through illegal means like child pornography.</a:t>
            </a:r>
            <a:endParaRPr lang="en-GB" sz="1600" dirty="0"/>
          </a:p>
          <a:p>
            <a:endParaRPr lang="en-GB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6519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7FBB3-5284-E148-FE39-B2FDF0DE6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How to protect against cyber crime</a:t>
            </a:r>
            <a:endParaRPr lang="en-GB" sz="4000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4C2A7A1B-65CF-E2DF-B07D-87E4B60EB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0" r="34390" b="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80C0A-A107-53FE-750F-A8698C224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b="1">
                <a:ea typeface="+mn-lt"/>
                <a:cs typeface="+mn-lt"/>
              </a:rPr>
              <a:t>Use Strong and Unique Passwords</a:t>
            </a:r>
            <a:r>
              <a:rPr lang="en-GB" sz="1400">
                <a:ea typeface="+mn-lt"/>
                <a:cs typeface="+mn-lt"/>
              </a:rPr>
              <a:t>: Create strong passwords that combine letters, numbers, and symbols. Avoid using easily guessable information like birthdays or names. Use different passwords for different accounts, and consider using a reliable password manager to help you keep track of them.</a:t>
            </a:r>
            <a:endParaRPr lang="en-GB" sz="1400">
              <a:cs typeface="Calibri" panose="020F0502020204030204"/>
            </a:endParaRPr>
          </a:p>
          <a:p>
            <a:r>
              <a:rPr lang="en-GB" sz="1400" b="1">
                <a:ea typeface="+mn-lt"/>
                <a:cs typeface="+mn-lt"/>
              </a:rPr>
              <a:t>Enable Two-Factor Authentication (2FA)</a:t>
            </a:r>
            <a:r>
              <a:rPr lang="en-GB" sz="1400">
                <a:ea typeface="+mn-lt"/>
                <a:cs typeface="+mn-lt"/>
              </a:rPr>
              <a:t>: Whenever possible, enable two-factor authentication for your online accounts. This adds an extra layer of security by requiring a second verification step, such as a code sent to your phone, in addition to your password.</a:t>
            </a:r>
            <a:endParaRPr lang="en-GB" sz="1400"/>
          </a:p>
          <a:p>
            <a:r>
              <a:rPr lang="en-GB" sz="1400" b="1">
                <a:ea typeface="+mn-lt"/>
                <a:cs typeface="+mn-lt"/>
              </a:rPr>
              <a:t>Keep Software Updated</a:t>
            </a:r>
            <a:r>
              <a:rPr lang="en-GB" sz="1400">
                <a:ea typeface="+mn-lt"/>
                <a:cs typeface="+mn-lt"/>
              </a:rPr>
              <a:t>: Regularly update your operating system, web browsers, and software applications. Updates often include security patches that address known vulnerabilities.</a:t>
            </a:r>
            <a:endParaRPr lang="en-GB" sz="1400"/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07622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7179D806-8367-593C-2FBF-7C9AA5B250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16" r="20705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02082-6F35-C5E9-3C25-C58723406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28A2C-0CD6-878F-DC76-E2D858997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1400" b="1">
                <a:ea typeface="+mn-lt"/>
                <a:cs typeface="+mn-lt"/>
              </a:rPr>
              <a:t>Beware of Phishing</a:t>
            </a:r>
            <a:r>
              <a:rPr lang="en-GB" sz="1400">
                <a:ea typeface="+mn-lt"/>
                <a:cs typeface="+mn-lt"/>
              </a:rPr>
              <a:t>: Be cautious of unsolicited emails, messages, or links, especially those requesting personal information or urging urgent action. Double-check the sender's email address and verify the authenticity of any requests before responding or clicking on links.</a:t>
            </a:r>
            <a:endParaRPr lang="en-GB" sz="1400">
              <a:cs typeface="Calibri" panose="020F0502020204030204"/>
            </a:endParaRPr>
          </a:p>
          <a:p>
            <a:r>
              <a:rPr lang="en-GB" sz="1400" b="1">
                <a:ea typeface="+mn-lt"/>
                <a:cs typeface="+mn-lt"/>
              </a:rPr>
              <a:t>Use Secure Wi-Fi Connections</a:t>
            </a:r>
            <a:r>
              <a:rPr lang="en-GB" sz="1400">
                <a:ea typeface="+mn-lt"/>
                <a:cs typeface="+mn-lt"/>
              </a:rPr>
              <a:t>: Avoid using public Wi-Fi networks for sensitive activities like online banking or shopping. If you must use public Wi-Fi, consider using a Virtual Private Network (VPN) to encrypt your internet connection.</a:t>
            </a:r>
            <a:endParaRPr lang="en-GB" sz="1400"/>
          </a:p>
          <a:p>
            <a:r>
              <a:rPr lang="en-GB" sz="1400" b="1">
                <a:ea typeface="+mn-lt"/>
                <a:cs typeface="+mn-lt"/>
              </a:rPr>
              <a:t>Be Cautious of Downloads</a:t>
            </a:r>
            <a:r>
              <a:rPr lang="en-GB" sz="1400">
                <a:ea typeface="+mn-lt"/>
                <a:cs typeface="+mn-lt"/>
              </a:rPr>
              <a:t>: Only download software, apps, and files from reputable sources. Malicious software can be disguised as legitimate downloads.</a:t>
            </a:r>
            <a:endParaRPr lang="en-GB" sz="1400"/>
          </a:p>
          <a:p>
            <a:r>
              <a:rPr lang="en-GB">
                <a:solidFill>
                  <a:srgbClr val="0563C1"/>
                </a:solidFill>
                <a:cs typeface="Calibri"/>
                <a:hlinkClick r:id="rId3"/>
              </a:rPr>
              <a:t>https://youtu.be/saJU2gtWWug</a:t>
            </a:r>
            <a:r>
              <a:rPr lang="en-GB">
                <a:cs typeface="Calibri"/>
              </a:rPr>
              <a:t> -Government 10 steps to cyber security </a:t>
            </a:r>
            <a:endParaRPr lang="en-GB" sz="1400">
              <a:cs typeface="Calibri"/>
            </a:endParaRPr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96997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D4F21-95AE-238E-46AC-ED7C21D0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What is a Vlog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02519-A143-DAB2-660A-C1522F20E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short for "video blog," is a type of online content that involves the creation and sharing of videos to convey information, thoughts, opinions, or experiences. </a:t>
            </a:r>
          </a:p>
          <a:p>
            <a:r>
              <a:rPr lang="en-GB" sz="2200">
                <a:ea typeface="+mn-lt"/>
                <a:cs typeface="+mn-lt"/>
              </a:rPr>
              <a:t>Similar to a traditional blog, where written posts are used to communicate with an audience, vlogs use videos as the primary medium of communication.</a:t>
            </a:r>
            <a:endParaRPr lang="en-GB" sz="2200">
              <a:cs typeface="Calibri"/>
            </a:endParaRPr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5D9BF0CC-689A-3521-1BA8-2081BDA6D8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12339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1644A-7AAC-7D07-1EDF-A05E68C41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Key aspects of a Vlog</a:t>
            </a:r>
            <a:endParaRPr lang="en-GB" sz="3200"/>
          </a:p>
        </p:txBody>
      </p:sp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E29043BB-1A18-417B-A043-BA067D753C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44" r="37491" b="-3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71A39-4FB8-143D-A4F4-849E4EF54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 b="1">
                <a:ea typeface="+mn-lt"/>
                <a:cs typeface="+mn-lt"/>
              </a:rPr>
              <a:t>Video Format:</a:t>
            </a:r>
            <a:r>
              <a:rPr lang="en-GB" sz="1900">
                <a:ea typeface="+mn-lt"/>
                <a:cs typeface="+mn-lt"/>
              </a:rPr>
              <a:t> Vlogs are presented in a video format, allowing viewers to see and hear the vlogger as they talk or engage in activities.</a:t>
            </a:r>
            <a:endParaRPr lang="en-GB" sz="1900">
              <a:cs typeface="Calibri" panose="020F0502020204030204"/>
            </a:endParaRPr>
          </a:p>
          <a:p>
            <a:r>
              <a:rPr lang="en-GB" sz="1900" b="1">
                <a:ea typeface="+mn-lt"/>
                <a:cs typeface="+mn-lt"/>
              </a:rPr>
              <a:t>Personal Connection:</a:t>
            </a:r>
            <a:r>
              <a:rPr lang="en-GB" sz="1900">
                <a:ea typeface="+mn-lt"/>
                <a:cs typeface="+mn-lt"/>
              </a:rPr>
              <a:t> Vlogs often aim to create a personal connection between the vlogger and their audience. The vlogger's personality, emotions, and reactions are central to the content.</a:t>
            </a:r>
            <a:endParaRPr lang="en-GB" sz="1900"/>
          </a:p>
          <a:p>
            <a:r>
              <a:rPr lang="en-GB" sz="1900" b="1">
                <a:ea typeface="+mn-lt"/>
                <a:cs typeface="+mn-lt"/>
              </a:rPr>
              <a:t>Informal Style:</a:t>
            </a:r>
            <a:r>
              <a:rPr lang="en-GB" sz="1900">
                <a:ea typeface="+mn-lt"/>
                <a:cs typeface="+mn-lt"/>
              </a:rPr>
              <a:t> Vlogs typically have an informal and conversational style, making viewers feel like they are interacting with the vlogger directly.</a:t>
            </a:r>
            <a:endParaRPr lang="en-GB" sz="1900"/>
          </a:p>
          <a:p>
            <a:endParaRPr lang="en-GB" sz="19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7664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01CB8-E43D-D924-08B9-04BBC6EC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4" y="5439104"/>
            <a:ext cx="6788128" cy="1708242"/>
          </a:xfrm>
        </p:spPr>
        <p:txBody>
          <a:bodyPr anchor="ctr">
            <a:normAutofit/>
          </a:bodyPr>
          <a:lstStyle/>
          <a:p>
            <a:r>
              <a:rPr lang="en-GB" sz="1400">
                <a:ea typeface="+mj-lt"/>
                <a:cs typeface="+mj-lt"/>
              </a:rPr>
              <a:t>https://youtu.be/hq_cT8PU2uM</a:t>
            </a:r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52709-2484-20C1-6C78-83F0D93D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79" y="1822106"/>
            <a:ext cx="5334197" cy="376983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200" b="1">
                <a:ea typeface="+mn-lt"/>
                <a:cs typeface="+mn-lt"/>
              </a:rPr>
              <a:t>Visual Elements:</a:t>
            </a:r>
            <a:r>
              <a:rPr lang="en-GB" sz="2200">
                <a:ea typeface="+mn-lt"/>
                <a:cs typeface="+mn-lt"/>
              </a:rPr>
              <a:t> Vlogs may include visual elements such as on-screen text, graphics, cutaway shots, and background music to enhance the viewer's experience.</a:t>
            </a:r>
            <a:endParaRPr lang="en-GB" sz="2200">
              <a:cs typeface="Calibri" panose="020F0502020204030204"/>
            </a:endParaRPr>
          </a:p>
          <a:p>
            <a:r>
              <a:rPr lang="en-GB" sz="2200" b="1">
                <a:ea typeface="+mn-lt"/>
                <a:cs typeface="+mn-lt"/>
              </a:rPr>
              <a:t>Regular Updates:</a:t>
            </a:r>
            <a:r>
              <a:rPr lang="en-GB" sz="2200">
                <a:ea typeface="+mn-lt"/>
                <a:cs typeface="+mn-lt"/>
              </a:rPr>
              <a:t> Some vloggers establish a consistent posting schedule, uploading new videos at regular intervals (daily, weekly, etc.).</a:t>
            </a:r>
            <a:endParaRPr lang="en-GB" sz="2200">
              <a:cs typeface="Calibri"/>
            </a:endParaRPr>
          </a:p>
          <a:p>
            <a:r>
              <a:rPr lang="en-GB" sz="2200" b="1">
                <a:ea typeface="+mn-lt"/>
                <a:cs typeface="+mn-lt"/>
              </a:rPr>
              <a:t>Interaction:</a:t>
            </a:r>
            <a:r>
              <a:rPr lang="en-GB" sz="2200">
                <a:ea typeface="+mn-lt"/>
                <a:cs typeface="+mn-lt"/>
              </a:rPr>
              <a:t> Vloggers often engage with their viewers by responding to comments, asking for feedback, and sometimes even incorporating viewer suggestions into their content.</a:t>
            </a:r>
            <a:endParaRPr lang="en-GB" sz="2200"/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16CF873F-F6F1-FAE5-7734-84A46D4D51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9" r="26982" b="-6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7532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21AE6-5FE8-1DE4-FFD8-A50323789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Task...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B4E15-D4F0-A5A4-DDF1-CECF3604F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Create a 2 minute VLOG on the importance of staying safe online</a:t>
            </a:r>
          </a:p>
          <a:p>
            <a:r>
              <a:rPr lang="en-GB" sz="2200">
                <a:cs typeface="Calibri"/>
              </a:rPr>
              <a:t>When complete, email a copy to your module tutor.</a:t>
            </a:r>
          </a:p>
          <a:p>
            <a:endParaRPr lang="en-GB" sz="2200">
              <a:cs typeface="Calibri"/>
            </a:endParaRP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A5455DB8-5548-B805-6C74-653377EEFA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2" r="585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9387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6AEFD-F45D-B82B-CFB3-D09942801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914855"/>
            <a:ext cx="9144000" cy="7867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/>
              <a:t>Any questions</a:t>
            </a:r>
          </a:p>
        </p:txBody>
      </p:sp>
      <p:pic>
        <p:nvPicPr>
          <p:cNvPr id="5" name="Content Placeholder 4" descr="3D black question marks with one yellow question mark">
            <a:extLst>
              <a:ext uri="{FF2B5EF4-FFF2-40B4-BE49-F238E27FC236}">
                <a16:creationId xmlns:a16="http://schemas.microsoft.com/office/drawing/2014/main" id="{CDD99C0A-7D95-EBC6-EBC5-445344ED8F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78" r="1" b="1"/>
          <a:stretch/>
        </p:blipFill>
        <p:spPr>
          <a:xfrm>
            <a:off x="20" y="10"/>
            <a:ext cx="12191980" cy="4605671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FB7FB62D-DD5B-C587-F53F-679128D41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439" y="4525778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474BA53-241B-ACB6-E742-B074F40EB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797B091-2608-7480-FE24-507CC5333A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58488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B63C4D-942B-EC18-A1C7-97299B7A2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Next session...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31C93-D254-C20A-7F6A-37B559D34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cs typeface="Calibri"/>
              </a:rPr>
              <a:t>Final taught session</a:t>
            </a:r>
          </a:p>
          <a:p>
            <a:r>
              <a:rPr lang="en-GB" sz="2000">
                <a:cs typeface="Calibri"/>
              </a:rPr>
              <a:t>Recap the module</a:t>
            </a:r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C0E304C4-A506-A013-0A94-E55710D257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37" r="18450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19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Study Skills-Workshop  Week 9</vt:lpstr>
      <vt:lpstr>Recap from last lecture....</vt:lpstr>
      <vt:lpstr>What is cyber crime?</vt:lpstr>
      <vt:lpstr>Types of cybercrime</vt:lpstr>
      <vt:lpstr>PowerPoint Presentation</vt:lpstr>
      <vt:lpstr>PowerPoint Presentation</vt:lpstr>
      <vt:lpstr>How to protect against cyber crime</vt:lpstr>
      <vt:lpstr>PowerPoint Presentation</vt:lpstr>
      <vt:lpstr>What is a Vlog</vt:lpstr>
      <vt:lpstr>Key aspects of a Vlog</vt:lpstr>
      <vt:lpstr>https://youtu.be/hq_cT8PU2uM</vt:lpstr>
      <vt:lpstr>Task...</vt:lpstr>
      <vt:lpstr>Any questions</vt:lpstr>
      <vt:lpstr>Next session...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</cp:revision>
  <dcterms:created xsi:type="dcterms:W3CDTF">2023-06-23T12:48:54Z</dcterms:created>
  <dcterms:modified xsi:type="dcterms:W3CDTF">2023-08-16T11:30:30Z</dcterms:modified>
</cp:coreProperties>
</file>