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notesSlides/notesSlide13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notesSlides/notesSlide14.xml" ContentType="application/vnd.openxmlformats-officedocument.presentationml.notesSlide+xml"/>
  <Override PartName="/ppt/tags/tag30.xml" ContentType="application/vnd.openxmlformats-officedocument.presentationml.tags+xml"/>
  <Override PartName="/ppt/notesSlides/notesSlide1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9" r:id="rId2"/>
    <p:sldId id="260" r:id="rId3"/>
    <p:sldId id="340" r:id="rId4"/>
    <p:sldId id="262" r:id="rId5"/>
    <p:sldId id="305" r:id="rId6"/>
    <p:sldId id="268" r:id="rId7"/>
    <p:sldId id="347" r:id="rId8"/>
    <p:sldId id="349" r:id="rId9"/>
    <p:sldId id="342" r:id="rId10"/>
    <p:sldId id="272" r:id="rId11"/>
    <p:sldId id="343" r:id="rId12"/>
    <p:sldId id="351" r:id="rId13"/>
    <p:sldId id="327" r:id="rId14"/>
    <p:sldId id="350" r:id="rId15"/>
    <p:sldId id="325" r:id="rId16"/>
    <p:sldId id="344" r:id="rId17"/>
    <p:sldId id="348" r:id="rId18"/>
    <p:sldId id="336" r:id="rId19"/>
    <p:sldId id="345" r:id="rId20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A93EA4"/>
    <a:srgbClr val="189485"/>
    <a:srgbClr val="E9436A"/>
    <a:srgbClr val="E65CF2"/>
    <a:srgbClr val="60D7F6"/>
    <a:srgbClr val="EF8433"/>
    <a:srgbClr val="EC96A7"/>
    <a:srgbClr val="ED9DD8"/>
    <a:srgbClr val="7FF218"/>
    <a:srgbClr val="73F5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030" autoAdjust="0"/>
    <p:restoredTop sz="78451"/>
  </p:normalViewPr>
  <p:slideViewPr>
    <p:cSldViewPr snapToGrid="0">
      <p:cViewPr varScale="1">
        <p:scale>
          <a:sx n="95" d="100"/>
          <a:sy n="95" d="100"/>
        </p:scale>
        <p:origin x="1608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5294BD-FCE1-0D42-9474-F42E1A193A4A}" type="doc">
      <dgm:prSet loTypeId="urn:microsoft.com/office/officeart/2005/8/layout/matrix3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C86937AF-9F09-FB4B-B134-EA301AF2DFDD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Reflection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7260732-5711-B943-96D4-F54442A1DD49}" type="parTrans" cxnId="{FBFE0FF1-6CD6-FD4F-A31B-CDDA23278027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3FA7EC-7CB6-F045-A406-78827D5E639E}" type="sibTrans" cxnId="{FBFE0FF1-6CD6-FD4F-A31B-CDDA23278027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68700E-2D2B-C94B-A515-E2075B19E52B}">
      <dgm:prSet phldrT="[文本]"/>
      <dgm:spPr/>
      <dgm:t>
        <a:bodyPr/>
        <a:lstStyle/>
        <a:p>
          <a:r>
            <a:rPr lang="en-GB" alt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Analyze</a:t>
          </a:r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results and improve teaching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075B6C-7DBA-9A4B-B42F-E6D3877D7C4B}" type="parTrans" cxnId="{DFD55A8C-E95F-744F-AFFE-89E1EFFDD44C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8A42B9-C7E6-1243-A77E-8B5E1D4C3C5D}" type="sibTrans" cxnId="{DFD55A8C-E95F-744F-AFFE-89E1EFFDD44C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9BBE8AD-3800-8449-8034-4FFF23042EF4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Planning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99DBE2-25C1-0147-93AA-ED27D617A2C5}" type="parTrans" cxnId="{B83FA58E-49B2-CD46-80E6-42DB49D8EE6A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4C97AE7-F894-5B44-BF37-75420851890C}" type="sibTrans" cxnId="{B83FA58E-49B2-CD46-80E6-42DB49D8EE6A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EBC3CB-1F5D-064E-9D9B-445B28CAD4AC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Design PBL tasks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29A017-C82B-4A4B-BA5A-964D3B953242}" type="parTrans" cxnId="{4798C304-2666-B640-9AF6-FDD0E2F34070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B10645-F7B7-EC47-8E59-8F521D365CA3}" type="sibTrans" cxnId="{4798C304-2666-B640-9AF6-FDD0E2F34070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E9385A-46A5-4041-8CD0-270936DAA880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Observation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4F64E9-62E0-504E-91B2-1A20C3C24C3B}" type="parTrans" cxnId="{047A0ED7-B8F7-AC41-88A0-833AA73F99DB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4E4DD0-DED7-6043-9D14-38919021A6E2}" type="sibTrans" cxnId="{047A0ED7-B8F7-AC41-88A0-833AA73F99DB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AA92EA-D7BF-DC49-B5E9-9F8841989879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Monitor student </a:t>
          </a:r>
          <a:r>
            <a:rPr lang="en-GB" alt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behavior</a:t>
          </a:r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and engagement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394223-69B9-BD46-91EC-B2049744BA08}" type="parTrans" cxnId="{B8463D92-AEF2-FB43-9A3E-EFAF5FB55B78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450C95-49A0-AC48-9F93-E2821CA93FC9}" type="sibTrans" cxnId="{B8463D92-AEF2-FB43-9A3E-EFAF5FB55B78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04C5C9-A7F7-A941-8289-96BA2757650B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informal assessment tools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3047A8-8D1D-964E-9DA9-9E1B14AD531B}" type="parTrans" cxnId="{2FC63214-76F7-3344-AFCC-CD039F22351D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BCE6D6-9F92-9546-B25F-85788A01F28F}" type="sibTrans" cxnId="{2FC63214-76F7-3344-AFCC-CD039F22351D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C3F6A8-E1C5-AD40-A758-36FEDC71F67D}">
      <dgm:prSet phldrT="[文本]"/>
      <dgm:spPr/>
      <dgm:t>
        <a:bodyPr/>
        <a:lstStyle/>
        <a:p>
          <a:r>
            <a:rPr lang="en-GB" altLang="en-US">
              <a:latin typeface="Times New Roman" panose="02020603050405020304" pitchFamily="18" charset="0"/>
              <a:cs typeface="Times New Roman" panose="02020603050405020304" pitchFamily="18" charset="0"/>
            </a:rPr>
            <a:t>Action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45D936-351C-004A-B8DB-D52B788E4B9C}" type="parTrans" cxnId="{A84EF381-5776-9F40-84EE-14328FB823BA}">
      <dgm:prSet/>
      <dgm:spPr/>
      <dgm:t>
        <a:bodyPr/>
        <a:lstStyle/>
        <a:p>
          <a:endParaRPr lang="zh-CN" altLang="en-US"/>
        </a:p>
      </dgm:t>
    </dgm:pt>
    <dgm:pt modelId="{73FD83F5-395E-994D-985B-B62350C02A6B}" type="sibTrans" cxnId="{A84EF381-5776-9F40-84EE-14328FB823BA}">
      <dgm:prSet/>
      <dgm:spPr/>
      <dgm:t>
        <a:bodyPr/>
        <a:lstStyle/>
        <a:p>
          <a:endParaRPr lang="zh-CN" altLang="en-US"/>
        </a:p>
      </dgm:t>
    </dgm:pt>
    <dgm:pt modelId="{84C404BD-3224-734D-A628-C7C25D17EBC0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Implement tasks (role-play, simulation, presentation)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F8C6974-5274-FA42-8E1F-1EBD39259A60}" type="parTrans" cxnId="{1BDFE43A-7109-EC4B-9A73-C6A3E3E5A38B}">
      <dgm:prSet/>
      <dgm:spPr/>
      <dgm:t>
        <a:bodyPr/>
        <a:lstStyle/>
        <a:p>
          <a:endParaRPr lang="zh-CN" altLang="en-US"/>
        </a:p>
      </dgm:t>
    </dgm:pt>
    <dgm:pt modelId="{F21CAE95-0943-7944-826B-6816B525F4EF}" type="sibTrans" cxnId="{1BDFE43A-7109-EC4B-9A73-C6A3E3E5A38B}">
      <dgm:prSet/>
      <dgm:spPr/>
      <dgm:t>
        <a:bodyPr/>
        <a:lstStyle/>
        <a:p>
          <a:endParaRPr lang="zh-CN" altLang="en-US"/>
        </a:p>
      </dgm:t>
    </dgm:pt>
    <dgm:pt modelId="{F0690DA9-059B-B649-BF7B-CD1F98B06CB0}" type="pres">
      <dgm:prSet presAssocID="{565294BD-FCE1-0D42-9474-F42E1A193A4A}" presName="matrix" presStyleCnt="0">
        <dgm:presLayoutVars>
          <dgm:chMax val="1"/>
          <dgm:dir/>
          <dgm:resizeHandles val="exact"/>
        </dgm:presLayoutVars>
      </dgm:prSet>
      <dgm:spPr/>
    </dgm:pt>
    <dgm:pt modelId="{5827A204-1D1E-7A49-9CAE-FD87ABE81E0E}" type="pres">
      <dgm:prSet presAssocID="{565294BD-FCE1-0D42-9474-F42E1A193A4A}" presName="diamond" presStyleLbl="bgShp" presStyleIdx="0" presStyleCnt="1"/>
      <dgm:spPr/>
    </dgm:pt>
    <dgm:pt modelId="{4FC8C32C-D92A-A645-B381-039C18DDDFFB}" type="pres">
      <dgm:prSet presAssocID="{565294BD-FCE1-0D42-9474-F42E1A193A4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B70C701-5E9C-6241-887F-7112BBFCD8BD}" type="pres">
      <dgm:prSet presAssocID="{565294BD-FCE1-0D42-9474-F42E1A193A4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998EF51-986D-254C-BA1C-E9C3D50C4FD1}" type="pres">
      <dgm:prSet presAssocID="{565294BD-FCE1-0D42-9474-F42E1A193A4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2671D2A-5E5E-0C4F-A850-31CCAA7D4940}" type="pres">
      <dgm:prSet presAssocID="{565294BD-FCE1-0D42-9474-F42E1A193A4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798C304-2666-B640-9AF6-FDD0E2F34070}" srcId="{79BBE8AD-3800-8449-8034-4FFF23042EF4}" destId="{89EBC3CB-1F5D-064E-9D9B-445B28CAD4AC}" srcOrd="0" destOrd="0" parTransId="{DC29A017-C82B-4A4B-BA5A-964D3B953242}" sibTransId="{8EB10645-F7B7-EC47-8E59-8F521D365CA3}"/>
    <dgm:cxn modelId="{CB287007-DDA7-6D45-8E4C-53B7A6D6DFE8}" type="presOf" srcId="{79BBE8AD-3800-8449-8034-4FFF23042EF4}" destId="{DB70C701-5E9C-6241-887F-7112BBFCD8BD}" srcOrd="0" destOrd="0" presId="urn:microsoft.com/office/officeart/2005/8/layout/matrix3"/>
    <dgm:cxn modelId="{EABDAF0E-A668-3546-B287-609DFC582E92}" type="presOf" srcId="{89EBC3CB-1F5D-064E-9D9B-445B28CAD4AC}" destId="{DB70C701-5E9C-6241-887F-7112BBFCD8BD}" srcOrd="0" destOrd="1" presId="urn:microsoft.com/office/officeart/2005/8/layout/matrix3"/>
    <dgm:cxn modelId="{2FC63214-76F7-3344-AFCC-CD039F22351D}" srcId="{79BBE8AD-3800-8449-8034-4FFF23042EF4}" destId="{3004C5C9-A7F7-A941-8289-96BA2757650B}" srcOrd="1" destOrd="0" parTransId="{443047A8-8D1D-964E-9DA9-9E1B14AD531B}" sibTransId="{30BCE6D6-9F92-9546-B25F-85788A01F28F}"/>
    <dgm:cxn modelId="{1BDFE43A-7109-EC4B-9A73-C6A3E3E5A38B}" srcId="{68C3F6A8-E1C5-AD40-A758-36FEDC71F67D}" destId="{84C404BD-3224-734D-A628-C7C25D17EBC0}" srcOrd="0" destOrd="0" parTransId="{3F8C6974-5274-FA42-8E1F-1EBD39259A60}" sibTransId="{F21CAE95-0943-7944-826B-6816B525F4EF}"/>
    <dgm:cxn modelId="{D9035145-3479-694B-B493-913EBE3F5B94}" type="presOf" srcId="{A0E9385A-46A5-4041-8CD0-270936DAA880}" destId="{5998EF51-986D-254C-BA1C-E9C3D50C4FD1}" srcOrd="0" destOrd="0" presId="urn:microsoft.com/office/officeart/2005/8/layout/matrix3"/>
    <dgm:cxn modelId="{F7E08C81-B22D-AF43-82E2-966A05196F54}" type="presOf" srcId="{68C3F6A8-E1C5-AD40-A758-36FEDC71F67D}" destId="{E2671D2A-5E5E-0C4F-A850-31CCAA7D4940}" srcOrd="0" destOrd="0" presId="urn:microsoft.com/office/officeart/2005/8/layout/matrix3"/>
    <dgm:cxn modelId="{A84EF381-5776-9F40-84EE-14328FB823BA}" srcId="{565294BD-FCE1-0D42-9474-F42E1A193A4A}" destId="{68C3F6A8-E1C5-AD40-A758-36FEDC71F67D}" srcOrd="3" destOrd="0" parTransId="{8945D936-351C-004A-B8DB-D52B788E4B9C}" sibTransId="{73FD83F5-395E-994D-985B-B62350C02A6B}"/>
    <dgm:cxn modelId="{DFD55A8C-E95F-744F-AFFE-89E1EFFDD44C}" srcId="{C86937AF-9F09-FB4B-B134-EA301AF2DFDD}" destId="{5E68700E-2D2B-C94B-A515-E2075B19E52B}" srcOrd="0" destOrd="0" parTransId="{FB075B6C-7DBA-9A4B-B42F-E6D3877D7C4B}" sibTransId="{FB8A42B9-C7E6-1243-A77E-8B5E1D4C3C5D}"/>
    <dgm:cxn modelId="{10FB478E-BB37-C142-97AF-9C0EBEAE6D5D}" type="presOf" srcId="{D8AA92EA-D7BF-DC49-B5E9-9F8841989879}" destId="{5998EF51-986D-254C-BA1C-E9C3D50C4FD1}" srcOrd="0" destOrd="1" presId="urn:microsoft.com/office/officeart/2005/8/layout/matrix3"/>
    <dgm:cxn modelId="{B83FA58E-49B2-CD46-80E6-42DB49D8EE6A}" srcId="{565294BD-FCE1-0D42-9474-F42E1A193A4A}" destId="{79BBE8AD-3800-8449-8034-4FFF23042EF4}" srcOrd="1" destOrd="0" parTransId="{DC99DBE2-25C1-0147-93AA-ED27D617A2C5}" sibTransId="{84C97AE7-F894-5B44-BF37-75420851890C}"/>
    <dgm:cxn modelId="{B8463D92-AEF2-FB43-9A3E-EFAF5FB55B78}" srcId="{A0E9385A-46A5-4041-8CD0-270936DAA880}" destId="{D8AA92EA-D7BF-DC49-B5E9-9F8841989879}" srcOrd="0" destOrd="0" parTransId="{C5394223-69B9-BD46-91EC-B2049744BA08}" sibTransId="{B4450C95-49A0-AC48-9F93-E2821CA93FC9}"/>
    <dgm:cxn modelId="{C10637AA-51D1-8D45-AB07-738C63396AD9}" type="presOf" srcId="{5E68700E-2D2B-C94B-A515-E2075B19E52B}" destId="{4FC8C32C-D92A-A645-B381-039C18DDDFFB}" srcOrd="0" destOrd="1" presId="urn:microsoft.com/office/officeart/2005/8/layout/matrix3"/>
    <dgm:cxn modelId="{297121B0-129C-B444-9BB9-92C65070C24C}" type="presOf" srcId="{C86937AF-9F09-FB4B-B134-EA301AF2DFDD}" destId="{4FC8C32C-D92A-A645-B381-039C18DDDFFB}" srcOrd="0" destOrd="0" presId="urn:microsoft.com/office/officeart/2005/8/layout/matrix3"/>
    <dgm:cxn modelId="{5E83ECC4-309E-2D44-A3BA-D80156E42D69}" type="presOf" srcId="{3004C5C9-A7F7-A941-8289-96BA2757650B}" destId="{DB70C701-5E9C-6241-887F-7112BBFCD8BD}" srcOrd="0" destOrd="2" presId="urn:microsoft.com/office/officeart/2005/8/layout/matrix3"/>
    <dgm:cxn modelId="{3C6089CD-8B21-CA4C-A054-523EF62D7A2A}" type="presOf" srcId="{565294BD-FCE1-0D42-9474-F42E1A193A4A}" destId="{F0690DA9-059B-B649-BF7B-CD1F98B06CB0}" srcOrd="0" destOrd="0" presId="urn:microsoft.com/office/officeart/2005/8/layout/matrix3"/>
    <dgm:cxn modelId="{047A0ED7-B8F7-AC41-88A0-833AA73F99DB}" srcId="{565294BD-FCE1-0D42-9474-F42E1A193A4A}" destId="{A0E9385A-46A5-4041-8CD0-270936DAA880}" srcOrd="2" destOrd="0" parTransId="{4D4F64E9-62E0-504E-91B2-1A20C3C24C3B}" sibTransId="{314E4DD0-DED7-6043-9D14-38919021A6E2}"/>
    <dgm:cxn modelId="{158F32EA-312F-0841-B213-ABFA6842BD43}" type="presOf" srcId="{84C404BD-3224-734D-A628-C7C25D17EBC0}" destId="{E2671D2A-5E5E-0C4F-A850-31CCAA7D4940}" srcOrd="0" destOrd="1" presId="urn:microsoft.com/office/officeart/2005/8/layout/matrix3"/>
    <dgm:cxn modelId="{FBFE0FF1-6CD6-FD4F-A31B-CDDA23278027}" srcId="{565294BD-FCE1-0D42-9474-F42E1A193A4A}" destId="{C86937AF-9F09-FB4B-B134-EA301AF2DFDD}" srcOrd="0" destOrd="0" parTransId="{47260732-5711-B943-96D4-F54442A1DD49}" sibTransId="{DA3FA7EC-7CB6-F045-A406-78827D5E639E}"/>
    <dgm:cxn modelId="{F4F0A8EE-F38B-294E-A2F7-9042CB9525D8}" type="presParOf" srcId="{F0690DA9-059B-B649-BF7B-CD1F98B06CB0}" destId="{5827A204-1D1E-7A49-9CAE-FD87ABE81E0E}" srcOrd="0" destOrd="0" presId="urn:microsoft.com/office/officeart/2005/8/layout/matrix3"/>
    <dgm:cxn modelId="{99F184DA-B4E2-EE46-8B5E-9B5348690C0B}" type="presParOf" srcId="{F0690DA9-059B-B649-BF7B-CD1F98B06CB0}" destId="{4FC8C32C-D92A-A645-B381-039C18DDDFFB}" srcOrd="1" destOrd="0" presId="urn:microsoft.com/office/officeart/2005/8/layout/matrix3"/>
    <dgm:cxn modelId="{18E019DA-4062-EF46-8988-B0CDDF6D0159}" type="presParOf" srcId="{F0690DA9-059B-B649-BF7B-CD1F98B06CB0}" destId="{DB70C701-5E9C-6241-887F-7112BBFCD8BD}" srcOrd="2" destOrd="0" presId="urn:microsoft.com/office/officeart/2005/8/layout/matrix3"/>
    <dgm:cxn modelId="{0C27517F-D8E6-5B4C-A086-9C91553A1752}" type="presParOf" srcId="{F0690DA9-059B-B649-BF7B-CD1F98B06CB0}" destId="{5998EF51-986D-254C-BA1C-E9C3D50C4FD1}" srcOrd="3" destOrd="0" presId="urn:microsoft.com/office/officeart/2005/8/layout/matrix3"/>
    <dgm:cxn modelId="{E64114E7-ACB9-2349-B965-4C5E1CF2D355}" type="presParOf" srcId="{F0690DA9-059B-B649-BF7B-CD1F98B06CB0}" destId="{E2671D2A-5E5E-0C4F-A850-31CCAA7D494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2E040D-0135-634F-BE13-83F238071C21}" type="doc">
      <dgm:prSet loTypeId="urn:microsoft.com/office/officeart/2008/layout/VerticalCurvedList" loCatId="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4577B72D-4080-8C4E-A246-025B978F83BA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Informed consent from all participants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E0B545-2917-E548-B5B8-26B408C4C62D}" type="parTrans" cxnId="{14E1001F-F741-1F42-B4C8-C2EBD1DB02EC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27FEFC-F92B-634B-84F1-AE81D3286342}" type="sibTrans" cxnId="{14E1001F-F741-1F42-B4C8-C2EBD1DB02EC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AC5E3D-9690-544A-86EB-AFCFEA47E2AE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Anonymity and data protection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A07BAAB-AAD1-3243-9199-340486AC4569}" type="parTrans" cxnId="{C3C34AFE-55E0-7541-A8A3-F03D033F7E35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B56848-3C6E-4E47-AC88-5FF0072827BA}" type="sibTrans" cxnId="{C3C34AFE-55E0-7541-A8A3-F03D033F7E35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08DE9C-B993-8547-B61B-E19D5B132C59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Voluntary participation emphasized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0D769C2-1697-A941-978B-4BDCDB3FB6FC}" type="parTrans" cxnId="{5C019C92-CE42-3948-A691-47C180742423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EC4522-8C9F-8945-BD07-75EE76245212}" type="sibTrans" cxnId="{5C019C92-CE42-3948-A691-47C180742423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20DBC5-29A5-BD4F-90D2-42C5C49159DE}">
      <dgm:prSet phldrT="[文本]"/>
      <dgm:spPr/>
      <dgm:t>
        <a:bodyPr/>
        <a:lstStyle/>
        <a:p>
          <a:r>
            <a:rPr lang="en-GB" alt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Ethics approval from host institution</a:t>
          </a:r>
          <a:endParaRPr lang="zh-CN" alt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C7C285-7CA7-6948-9F0E-0556F8349F82}" type="parTrans" cxnId="{74F948FD-2B07-FE4A-A5B7-A1E3963B8075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42CA33-58CA-8448-9008-5E40ECDB4A1E}" type="sibTrans" cxnId="{74F948FD-2B07-FE4A-A5B7-A1E3963B8075}">
      <dgm:prSet/>
      <dgm:spPr/>
      <dgm:t>
        <a:bodyPr/>
        <a:lstStyle/>
        <a:p>
          <a:endParaRPr lang="zh-CN" alt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F5DF28-679A-6A44-AA93-EBD15E423415}" type="pres">
      <dgm:prSet presAssocID="{102E040D-0135-634F-BE13-83F238071C21}" presName="Name0" presStyleCnt="0">
        <dgm:presLayoutVars>
          <dgm:chMax val="7"/>
          <dgm:chPref val="7"/>
          <dgm:dir/>
        </dgm:presLayoutVars>
      </dgm:prSet>
      <dgm:spPr/>
    </dgm:pt>
    <dgm:pt modelId="{978188CB-72AA-184B-A6E3-4B65ADC13F21}" type="pres">
      <dgm:prSet presAssocID="{102E040D-0135-634F-BE13-83F238071C21}" presName="Name1" presStyleCnt="0"/>
      <dgm:spPr/>
    </dgm:pt>
    <dgm:pt modelId="{71F3E27F-4632-6845-BE8B-ED710F7FDA97}" type="pres">
      <dgm:prSet presAssocID="{102E040D-0135-634F-BE13-83F238071C21}" presName="cycle" presStyleCnt="0"/>
      <dgm:spPr/>
    </dgm:pt>
    <dgm:pt modelId="{2D9E6422-5A99-874B-A983-FCD8734BE2C9}" type="pres">
      <dgm:prSet presAssocID="{102E040D-0135-634F-BE13-83F238071C21}" presName="srcNode" presStyleLbl="node1" presStyleIdx="0" presStyleCnt="4"/>
      <dgm:spPr/>
    </dgm:pt>
    <dgm:pt modelId="{BDD664D4-B7B8-CA44-A419-07ABF36BC104}" type="pres">
      <dgm:prSet presAssocID="{102E040D-0135-634F-BE13-83F238071C21}" presName="conn" presStyleLbl="parChTrans1D2" presStyleIdx="0" presStyleCnt="1"/>
      <dgm:spPr/>
    </dgm:pt>
    <dgm:pt modelId="{A6588620-412C-1C4C-A08C-B166E4A6D507}" type="pres">
      <dgm:prSet presAssocID="{102E040D-0135-634F-BE13-83F238071C21}" presName="extraNode" presStyleLbl="node1" presStyleIdx="0" presStyleCnt="4"/>
      <dgm:spPr/>
    </dgm:pt>
    <dgm:pt modelId="{42387303-3708-1340-9058-9DD90C6CA67A}" type="pres">
      <dgm:prSet presAssocID="{102E040D-0135-634F-BE13-83F238071C21}" presName="dstNode" presStyleLbl="node1" presStyleIdx="0" presStyleCnt="4"/>
      <dgm:spPr/>
    </dgm:pt>
    <dgm:pt modelId="{DE7D3356-2B60-0B43-A235-71CF9406D6AE}" type="pres">
      <dgm:prSet presAssocID="{4577B72D-4080-8C4E-A246-025B978F83BA}" presName="text_1" presStyleLbl="node1" presStyleIdx="0" presStyleCnt="4">
        <dgm:presLayoutVars>
          <dgm:bulletEnabled val="1"/>
        </dgm:presLayoutVars>
      </dgm:prSet>
      <dgm:spPr/>
    </dgm:pt>
    <dgm:pt modelId="{D451A8E8-C320-C542-B81C-10390EDB1F46}" type="pres">
      <dgm:prSet presAssocID="{4577B72D-4080-8C4E-A246-025B978F83BA}" presName="accent_1" presStyleCnt="0"/>
      <dgm:spPr/>
    </dgm:pt>
    <dgm:pt modelId="{6138CF26-6163-C841-963B-5252864D6153}" type="pres">
      <dgm:prSet presAssocID="{4577B72D-4080-8C4E-A246-025B978F83BA}" presName="accentRepeatNode" presStyleLbl="solidFgAcc1" presStyleIdx="0" presStyleCnt="4"/>
      <dgm:spPr/>
    </dgm:pt>
    <dgm:pt modelId="{8754DED6-2800-8742-AEDA-D60222AA9889}" type="pres">
      <dgm:prSet presAssocID="{88AC5E3D-9690-544A-86EB-AFCFEA47E2AE}" presName="text_2" presStyleLbl="node1" presStyleIdx="1" presStyleCnt="4">
        <dgm:presLayoutVars>
          <dgm:bulletEnabled val="1"/>
        </dgm:presLayoutVars>
      </dgm:prSet>
      <dgm:spPr/>
    </dgm:pt>
    <dgm:pt modelId="{0454EACE-0DCB-1944-8C44-824AC6354B98}" type="pres">
      <dgm:prSet presAssocID="{88AC5E3D-9690-544A-86EB-AFCFEA47E2AE}" presName="accent_2" presStyleCnt="0"/>
      <dgm:spPr/>
    </dgm:pt>
    <dgm:pt modelId="{B7F9A378-B1CE-294A-BD2B-3401E721D05D}" type="pres">
      <dgm:prSet presAssocID="{88AC5E3D-9690-544A-86EB-AFCFEA47E2AE}" presName="accentRepeatNode" presStyleLbl="solidFgAcc1" presStyleIdx="1" presStyleCnt="4"/>
      <dgm:spPr/>
    </dgm:pt>
    <dgm:pt modelId="{87AFFAF3-7660-DF42-9F51-AF4EDC419F6C}" type="pres">
      <dgm:prSet presAssocID="{B908DE9C-B993-8547-B61B-E19D5B132C59}" presName="text_3" presStyleLbl="node1" presStyleIdx="2" presStyleCnt="4">
        <dgm:presLayoutVars>
          <dgm:bulletEnabled val="1"/>
        </dgm:presLayoutVars>
      </dgm:prSet>
      <dgm:spPr/>
    </dgm:pt>
    <dgm:pt modelId="{0CAEF82C-1CC1-4140-AF06-4AA905FC6E2F}" type="pres">
      <dgm:prSet presAssocID="{B908DE9C-B993-8547-B61B-E19D5B132C59}" presName="accent_3" presStyleCnt="0"/>
      <dgm:spPr/>
    </dgm:pt>
    <dgm:pt modelId="{2F19C697-7F82-9343-926A-203F1538D618}" type="pres">
      <dgm:prSet presAssocID="{B908DE9C-B993-8547-B61B-E19D5B132C59}" presName="accentRepeatNode" presStyleLbl="solidFgAcc1" presStyleIdx="2" presStyleCnt="4"/>
      <dgm:spPr/>
    </dgm:pt>
    <dgm:pt modelId="{77B07844-2CB9-EC4D-8CE2-839BECD40AC8}" type="pres">
      <dgm:prSet presAssocID="{FB20DBC5-29A5-BD4F-90D2-42C5C49159DE}" presName="text_4" presStyleLbl="node1" presStyleIdx="3" presStyleCnt="4">
        <dgm:presLayoutVars>
          <dgm:bulletEnabled val="1"/>
        </dgm:presLayoutVars>
      </dgm:prSet>
      <dgm:spPr/>
    </dgm:pt>
    <dgm:pt modelId="{ED3CE731-D1BE-334C-BFD9-C18E26D819F9}" type="pres">
      <dgm:prSet presAssocID="{FB20DBC5-29A5-BD4F-90D2-42C5C49159DE}" presName="accent_4" presStyleCnt="0"/>
      <dgm:spPr/>
    </dgm:pt>
    <dgm:pt modelId="{FA88674E-AD98-B148-A960-8D6945D420E5}" type="pres">
      <dgm:prSet presAssocID="{FB20DBC5-29A5-BD4F-90D2-42C5C49159DE}" presName="accentRepeatNode" presStyleLbl="solidFgAcc1" presStyleIdx="3" presStyleCnt="4"/>
      <dgm:spPr/>
    </dgm:pt>
  </dgm:ptLst>
  <dgm:cxnLst>
    <dgm:cxn modelId="{14E1001F-F741-1F42-B4C8-C2EBD1DB02EC}" srcId="{102E040D-0135-634F-BE13-83F238071C21}" destId="{4577B72D-4080-8C4E-A246-025B978F83BA}" srcOrd="0" destOrd="0" parTransId="{86E0B545-2917-E548-B5B8-26B408C4C62D}" sibTransId="{0327FEFC-F92B-634B-84F1-AE81D3286342}"/>
    <dgm:cxn modelId="{142AB467-6578-8B40-8940-6E4DE6651F54}" type="presOf" srcId="{0327FEFC-F92B-634B-84F1-AE81D3286342}" destId="{BDD664D4-B7B8-CA44-A419-07ABF36BC104}" srcOrd="0" destOrd="0" presId="urn:microsoft.com/office/officeart/2008/layout/VerticalCurvedList"/>
    <dgm:cxn modelId="{5C019C92-CE42-3948-A691-47C180742423}" srcId="{102E040D-0135-634F-BE13-83F238071C21}" destId="{B908DE9C-B993-8547-B61B-E19D5B132C59}" srcOrd="2" destOrd="0" parTransId="{B0D769C2-1697-A941-978B-4BDCDB3FB6FC}" sibTransId="{A8EC4522-8C9F-8945-BD07-75EE76245212}"/>
    <dgm:cxn modelId="{948FB992-B724-6F47-A857-31EE70D89F0E}" type="presOf" srcId="{B908DE9C-B993-8547-B61B-E19D5B132C59}" destId="{87AFFAF3-7660-DF42-9F51-AF4EDC419F6C}" srcOrd="0" destOrd="0" presId="urn:microsoft.com/office/officeart/2008/layout/VerticalCurvedList"/>
    <dgm:cxn modelId="{6BB96BB5-F189-374A-AFC3-EB6C4C445E0E}" type="presOf" srcId="{4577B72D-4080-8C4E-A246-025B978F83BA}" destId="{DE7D3356-2B60-0B43-A235-71CF9406D6AE}" srcOrd="0" destOrd="0" presId="urn:microsoft.com/office/officeart/2008/layout/VerticalCurvedList"/>
    <dgm:cxn modelId="{94EE24CD-0ECE-C243-AB8C-9D75D3561CFF}" type="presOf" srcId="{FB20DBC5-29A5-BD4F-90D2-42C5C49159DE}" destId="{77B07844-2CB9-EC4D-8CE2-839BECD40AC8}" srcOrd="0" destOrd="0" presId="urn:microsoft.com/office/officeart/2008/layout/VerticalCurvedList"/>
    <dgm:cxn modelId="{2F8C61DC-3BE7-D74B-88DB-853E264564EA}" type="presOf" srcId="{102E040D-0135-634F-BE13-83F238071C21}" destId="{86F5DF28-679A-6A44-AA93-EBD15E423415}" srcOrd="0" destOrd="0" presId="urn:microsoft.com/office/officeart/2008/layout/VerticalCurvedList"/>
    <dgm:cxn modelId="{4599A6EA-9016-8A46-8760-F91D2E276785}" type="presOf" srcId="{88AC5E3D-9690-544A-86EB-AFCFEA47E2AE}" destId="{8754DED6-2800-8742-AEDA-D60222AA9889}" srcOrd="0" destOrd="0" presId="urn:microsoft.com/office/officeart/2008/layout/VerticalCurvedList"/>
    <dgm:cxn modelId="{74F948FD-2B07-FE4A-A5B7-A1E3963B8075}" srcId="{102E040D-0135-634F-BE13-83F238071C21}" destId="{FB20DBC5-29A5-BD4F-90D2-42C5C49159DE}" srcOrd="3" destOrd="0" parTransId="{DFC7C285-7CA7-6948-9F0E-0556F8349F82}" sibTransId="{5542CA33-58CA-8448-9008-5E40ECDB4A1E}"/>
    <dgm:cxn modelId="{C3C34AFE-55E0-7541-A8A3-F03D033F7E35}" srcId="{102E040D-0135-634F-BE13-83F238071C21}" destId="{88AC5E3D-9690-544A-86EB-AFCFEA47E2AE}" srcOrd="1" destOrd="0" parTransId="{6A07BAAB-AAD1-3243-9199-340486AC4569}" sibTransId="{30B56848-3C6E-4E47-AC88-5FF0072827BA}"/>
    <dgm:cxn modelId="{AC65885C-C1CA-FF43-A621-9A8CF350FA1B}" type="presParOf" srcId="{86F5DF28-679A-6A44-AA93-EBD15E423415}" destId="{978188CB-72AA-184B-A6E3-4B65ADC13F21}" srcOrd="0" destOrd="0" presId="urn:microsoft.com/office/officeart/2008/layout/VerticalCurvedList"/>
    <dgm:cxn modelId="{6E7D63D4-F670-5A4B-B85B-E3E49808CFC2}" type="presParOf" srcId="{978188CB-72AA-184B-A6E3-4B65ADC13F21}" destId="{71F3E27F-4632-6845-BE8B-ED710F7FDA97}" srcOrd="0" destOrd="0" presId="urn:microsoft.com/office/officeart/2008/layout/VerticalCurvedList"/>
    <dgm:cxn modelId="{15E44C9A-10DC-3B41-B867-F1530A06C545}" type="presParOf" srcId="{71F3E27F-4632-6845-BE8B-ED710F7FDA97}" destId="{2D9E6422-5A99-874B-A983-FCD8734BE2C9}" srcOrd="0" destOrd="0" presId="urn:microsoft.com/office/officeart/2008/layout/VerticalCurvedList"/>
    <dgm:cxn modelId="{ABEC7D5B-86E0-EF49-8524-F3BAAA2D9234}" type="presParOf" srcId="{71F3E27F-4632-6845-BE8B-ED710F7FDA97}" destId="{BDD664D4-B7B8-CA44-A419-07ABF36BC104}" srcOrd="1" destOrd="0" presId="urn:microsoft.com/office/officeart/2008/layout/VerticalCurvedList"/>
    <dgm:cxn modelId="{FE5BC1FD-F47E-8E49-8269-1772A2258950}" type="presParOf" srcId="{71F3E27F-4632-6845-BE8B-ED710F7FDA97}" destId="{A6588620-412C-1C4C-A08C-B166E4A6D507}" srcOrd="2" destOrd="0" presId="urn:microsoft.com/office/officeart/2008/layout/VerticalCurvedList"/>
    <dgm:cxn modelId="{E8AC68F6-A166-6B4B-9EF1-41AB2AAD0148}" type="presParOf" srcId="{71F3E27F-4632-6845-BE8B-ED710F7FDA97}" destId="{42387303-3708-1340-9058-9DD90C6CA67A}" srcOrd="3" destOrd="0" presId="urn:microsoft.com/office/officeart/2008/layout/VerticalCurvedList"/>
    <dgm:cxn modelId="{BCCD3A06-99AD-4F49-A88C-B30D2F0B87A8}" type="presParOf" srcId="{978188CB-72AA-184B-A6E3-4B65ADC13F21}" destId="{DE7D3356-2B60-0B43-A235-71CF9406D6AE}" srcOrd="1" destOrd="0" presId="urn:microsoft.com/office/officeart/2008/layout/VerticalCurvedList"/>
    <dgm:cxn modelId="{B8C9A14B-8A5D-804C-8C3A-1D237E123D4E}" type="presParOf" srcId="{978188CB-72AA-184B-A6E3-4B65ADC13F21}" destId="{D451A8E8-C320-C542-B81C-10390EDB1F46}" srcOrd="2" destOrd="0" presId="urn:microsoft.com/office/officeart/2008/layout/VerticalCurvedList"/>
    <dgm:cxn modelId="{5C74C30A-9A24-DE49-A252-C659048764B8}" type="presParOf" srcId="{D451A8E8-C320-C542-B81C-10390EDB1F46}" destId="{6138CF26-6163-C841-963B-5252864D6153}" srcOrd="0" destOrd="0" presId="urn:microsoft.com/office/officeart/2008/layout/VerticalCurvedList"/>
    <dgm:cxn modelId="{64B44982-12A4-1848-8D9D-074BD3841DE7}" type="presParOf" srcId="{978188CB-72AA-184B-A6E3-4B65ADC13F21}" destId="{8754DED6-2800-8742-AEDA-D60222AA9889}" srcOrd="3" destOrd="0" presId="urn:microsoft.com/office/officeart/2008/layout/VerticalCurvedList"/>
    <dgm:cxn modelId="{643CD4D7-316F-AA4D-9023-459A679DDBFC}" type="presParOf" srcId="{978188CB-72AA-184B-A6E3-4B65ADC13F21}" destId="{0454EACE-0DCB-1944-8C44-824AC6354B98}" srcOrd="4" destOrd="0" presId="urn:microsoft.com/office/officeart/2008/layout/VerticalCurvedList"/>
    <dgm:cxn modelId="{C48A62D9-8C44-7642-BA7F-03CEDDC54352}" type="presParOf" srcId="{0454EACE-0DCB-1944-8C44-824AC6354B98}" destId="{B7F9A378-B1CE-294A-BD2B-3401E721D05D}" srcOrd="0" destOrd="0" presId="urn:microsoft.com/office/officeart/2008/layout/VerticalCurvedList"/>
    <dgm:cxn modelId="{5C2EAB4E-BA16-F341-BF47-909FAB5A400A}" type="presParOf" srcId="{978188CB-72AA-184B-A6E3-4B65ADC13F21}" destId="{87AFFAF3-7660-DF42-9F51-AF4EDC419F6C}" srcOrd="5" destOrd="0" presId="urn:microsoft.com/office/officeart/2008/layout/VerticalCurvedList"/>
    <dgm:cxn modelId="{33C8AD21-8368-2E42-8429-1251677F5D80}" type="presParOf" srcId="{978188CB-72AA-184B-A6E3-4B65ADC13F21}" destId="{0CAEF82C-1CC1-4140-AF06-4AA905FC6E2F}" srcOrd="6" destOrd="0" presId="urn:microsoft.com/office/officeart/2008/layout/VerticalCurvedList"/>
    <dgm:cxn modelId="{319A6885-4491-474A-9931-115777602606}" type="presParOf" srcId="{0CAEF82C-1CC1-4140-AF06-4AA905FC6E2F}" destId="{2F19C697-7F82-9343-926A-203F1538D618}" srcOrd="0" destOrd="0" presId="urn:microsoft.com/office/officeart/2008/layout/VerticalCurvedList"/>
    <dgm:cxn modelId="{8194E963-C03B-6148-A214-5C185FB7EF4B}" type="presParOf" srcId="{978188CB-72AA-184B-A6E3-4B65ADC13F21}" destId="{77B07844-2CB9-EC4D-8CE2-839BECD40AC8}" srcOrd="7" destOrd="0" presId="urn:microsoft.com/office/officeart/2008/layout/VerticalCurvedList"/>
    <dgm:cxn modelId="{C6783EA8-66FB-7E49-9561-311CD3E075BE}" type="presParOf" srcId="{978188CB-72AA-184B-A6E3-4B65ADC13F21}" destId="{ED3CE731-D1BE-334C-BFD9-C18E26D819F9}" srcOrd="8" destOrd="0" presId="urn:microsoft.com/office/officeart/2008/layout/VerticalCurvedList"/>
    <dgm:cxn modelId="{CA05A6E3-D17C-3F4D-99D5-504A6C393AA9}" type="presParOf" srcId="{ED3CE731-D1BE-334C-BFD9-C18E26D819F9}" destId="{FA88674E-AD98-B148-A960-8D6945D420E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7A204-1D1E-7A49-9CAE-FD87ABE81E0E}">
      <dsp:nvSpPr>
        <dsp:cNvPr id="0" name=""/>
        <dsp:cNvSpPr/>
      </dsp:nvSpPr>
      <dsp:spPr>
        <a:xfrm>
          <a:off x="1463039" y="0"/>
          <a:ext cx="4937760" cy="493776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FC8C32C-D92A-A645-B381-039C18DDDFFB}">
      <dsp:nvSpPr>
        <dsp:cNvPr id="0" name=""/>
        <dsp:cNvSpPr/>
      </dsp:nvSpPr>
      <dsp:spPr>
        <a:xfrm>
          <a:off x="1932126" y="469087"/>
          <a:ext cx="1925726" cy="192572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Reflection</a:t>
          </a:r>
          <a:endParaRPr lang="zh-CN" altLang="en-US" sz="2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Analyze</a:t>
          </a:r>
          <a:r>
            <a:rPr lang="en-GB" altLang="en-US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results and improve teaching</a:t>
          </a:r>
          <a:endParaRPr lang="zh-CN" alt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026132" y="563093"/>
        <a:ext cx="1737714" cy="1737714"/>
      </dsp:txXfrm>
    </dsp:sp>
    <dsp:sp modelId="{DB70C701-5E9C-6241-887F-7112BBFCD8BD}">
      <dsp:nvSpPr>
        <dsp:cNvPr id="0" name=""/>
        <dsp:cNvSpPr/>
      </dsp:nvSpPr>
      <dsp:spPr>
        <a:xfrm>
          <a:off x="4005985" y="469087"/>
          <a:ext cx="1925726" cy="1925726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Planning</a:t>
          </a:r>
          <a:endParaRPr lang="zh-CN" altLang="en-US" sz="2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Design PBL tasks</a:t>
          </a:r>
          <a:endParaRPr lang="zh-CN" alt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informal assessment tools</a:t>
          </a:r>
          <a:endParaRPr lang="zh-CN" alt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99991" y="563093"/>
        <a:ext cx="1737714" cy="1737714"/>
      </dsp:txXfrm>
    </dsp:sp>
    <dsp:sp modelId="{5998EF51-986D-254C-BA1C-E9C3D50C4FD1}">
      <dsp:nvSpPr>
        <dsp:cNvPr id="0" name=""/>
        <dsp:cNvSpPr/>
      </dsp:nvSpPr>
      <dsp:spPr>
        <a:xfrm>
          <a:off x="1932126" y="2542946"/>
          <a:ext cx="1925726" cy="192572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Observation</a:t>
          </a:r>
          <a:endParaRPr lang="zh-CN" altLang="en-US" sz="2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Monitor student </a:t>
          </a:r>
          <a:r>
            <a:rPr lang="en-GB" altLang="en-US" sz="17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behavior</a:t>
          </a:r>
          <a:r>
            <a:rPr lang="en-GB" altLang="en-US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engagement</a:t>
          </a:r>
          <a:endParaRPr lang="zh-CN" alt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026132" y="2636952"/>
        <a:ext cx="1737714" cy="1737714"/>
      </dsp:txXfrm>
    </dsp:sp>
    <dsp:sp modelId="{E2671D2A-5E5E-0C4F-A850-31CCAA7D4940}">
      <dsp:nvSpPr>
        <dsp:cNvPr id="0" name=""/>
        <dsp:cNvSpPr/>
      </dsp:nvSpPr>
      <dsp:spPr>
        <a:xfrm>
          <a:off x="4005985" y="2542946"/>
          <a:ext cx="1925726" cy="192572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Action</a:t>
          </a:r>
          <a:endParaRPr lang="zh-CN" altLang="en-US" sz="2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altLang="en-US" sz="1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Implement tasks (role-play, simulation, presentation)</a:t>
          </a:r>
          <a:endParaRPr lang="zh-CN" altLang="en-US" sz="1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99991" y="2636952"/>
        <a:ext cx="1737714" cy="17377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664D4-B7B8-CA44-A419-07ABF36BC104}">
      <dsp:nvSpPr>
        <dsp:cNvPr id="0" name=""/>
        <dsp:cNvSpPr/>
      </dsp:nvSpPr>
      <dsp:spPr>
        <a:xfrm>
          <a:off x="-4990361" y="-764614"/>
          <a:ext cx="5943265" cy="5943265"/>
        </a:xfrm>
        <a:prstGeom prst="blockArc">
          <a:avLst>
            <a:gd name="adj1" fmla="val 18900000"/>
            <a:gd name="adj2" fmla="val 2700000"/>
            <a:gd name="adj3" fmla="val 363"/>
          </a:avLst>
        </a:pr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7D3356-2B60-0B43-A235-71CF9406D6AE}">
      <dsp:nvSpPr>
        <dsp:cNvPr id="0" name=""/>
        <dsp:cNvSpPr/>
      </dsp:nvSpPr>
      <dsp:spPr>
        <a:xfrm>
          <a:off x="498984" y="339351"/>
          <a:ext cx="6024761" cy="6790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9000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Informed consent from all participants</a:t>
          </a:r>
          <a:endParaRPr lang="zh-CN" alt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98984" y="339351"/>
        <a:ext cx="6024761" cy="679055"/>
      </dsp:txXfrm>
    </dsp:sp>
    <dsp:sp modelId="{6138CF26-6163-C841-963B-5252864D6153}">
      <dsp:nvSpPr>
        <dsp:cNvPr id="0" name=""/>
        <dsp:cNvSpPr/>
      </dsp:nvSpPr>
      <dsp:spPr>
        <a:xfrm>
          <a:off x="74575" y="254469"/>
          <a:ext cx="848819" cy="84881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54DED6-2800-8742-AEDA-D60222AA9889}">
      <dsp:nvSpPr>
        <dsp:cNvPr id="0" name=""/>
        <dsp:cNvSpPr/>
      </dsp:nvSpPr>
      <dsp:spPr>
        <a:xfrm>
          <a:off x="888302" y="1358110"/>
          <a:ext cx="5635443" cy="67905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9000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Anonymity and data protection</a:t>
          </a:r>
          <a:endParaRPr lang="zh-CN" alt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88302" y="1358110"/>
        <a:ext cx="5635443" cy="679055"/>
      </dsp:txXfrm>
    </dsp:sp>
    <dsp:sp modelId="{B7F9A378-B1CE-294A-BD2B-3401E721D05D}">
      <dsp:nvSpPr>
        <dsp:cNvPr id="0" name=""/>
        <dsp:cNvSpPr/>
      </dsp:nvSpPr>
      <dsp:spPr>
        <a:xfrm>
          <a:off x="463893" y="1273228"/>
          <a:ext cx="848819" cy="84881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87AFFAF3-7660-DF42-9F51-AF4EDC419F6C}">
      <dsp:nvSpPr>
        <dsp:cNvPr id="0" name=""/>
        <dsp:cNvSpPr/>
      </dsp:nvSpPr>
      <dsp:spPr>
        <a:xfrm>
          <a:off x="888302" y="2376870"/>
          <a:ext cx="5635443" cy="67905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9000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Voluntary participation emphasized</a:t>
          </a:r>
          <a:endParaRPr lang="zh-CN" alt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88302" y="2376870"/>
        <a:ext cx="5635443" cy="679055"/>
      </dsp:txXfrm>
    </dsp:sp>
    <dsp:sp modelId="{2F19C697-7F82-9343-926A-203F1538D618}">
      <dsp:nvSpPr>
        <dsp:cNvPr id="0" name=""/>
        <dsp:cNvSpPr/>
      </dsp:nvSpPr>
      <dsp:spPr>
        <a:xfrm>
          <a:off x="463893" y="2291988"/>
          <a:ext cx="848819" cy="84881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  <dsp:sp modelId="{77B07844-2CB9-EC4D-8CE2-839BECD40AC8}">
      <dsp:nvSpPr>
        <dsp:cNvPr id="0" name=""/>
        <dsp:cNvSpPr/>
      </dsp:nvSpPr>
      <dsp:spPr>
        <a:xfrm>
          <a:off x="498984" y="3395630"/>
          <a:ext cx="6024761" cy="67905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9000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Ethics approval from host institution</a:t>
          </a:r>
          <a:endParaRPr lang="zh-CN" alt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98984" y="3395630"/>
        <a:ext cx="6024761" cy="679055"/>
      </dsp:txXfrm>
    </dsp:sp>
    <dsp:sp modelId="{FA88674E-AD98-B148-A960-8D6945D420E5}">
      <dsp:nvSpPr>
        <dsp:cNvPr id="0" name=""/>
        <dsp:cNvSpPr/>
      </dsp:nvSpPr>
      <dsp:spPr>
        <a:xfrm>
          <a:off x="74575" y="3310748"/>
          <a:ext cx="848819" cy="848819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A49C6A-842D-AF47-9EEE-4278A3692E65}" type="datetimeFigureOut">
              <a:rPr kumimoji="1" lang="zh-CN" altLang="en-US" smtClean="0"/>
              <a:t>2025/4/2</a:t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AC8312-76A6-824D-8093-4921C16468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034866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DBFF1E-9DB1-410C-A013-DE14497C474F}" type="datetimeFigureOut">
              <a:rPr lang="zh-CN" altLang="en-US" smtClean="0"/>
              <a:t>2025/4/2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78C4CC-F4CE-4486-A7E5-258F56D171E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95703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53009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887863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en-GB" altLang="zh-CN" sz="1200" b="1" dirty="0">
              <a:latin typeface="SimSun" charset="-122"/>
              <a:ea typeface="SimSun" charset="-122"/>
            </a:endParaRPr>
          </a:p>
          <a:p>
            <a:endParaRPr kumimoji="1" lang="en-US" altLang="zh-CN" sz="1200" b="1" dirty="0">
              <a:latin typeface="SimSun" charset="-122"/>
              <a:ea typeface="SimSun" charset="-122"/>
            </a:endParaRPr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6658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43621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0514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40630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15A71-D091-481F-A6A4-087FDA57F3B8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658204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76873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87231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665242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15A71-D091-481F-A6A4-087FDA57F3B8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6550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15A71-D091-481F-A6A4-087FDA57F3B8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77323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362993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12543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4030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08045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02413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876590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800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0">
        <p159:morph option="byObject"/>
      </p:transition>
    </mc:Choice>
    <mc:Fallback xmlns="">
      <p:transition spd="slow" advClick="0" advTm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038351" y="274638"/>
            <a:ext cx="7418916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787400" y="2143126"/>
            <a:ext cx="5384800" cy="43100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75400" y="2143126"/>
            <a:ext cx="5384800" cy="43100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1639998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文本框 6"/>
          <p:cNvSpPr txBox="1"/>
          <p:nvPr userDrawn="1"/>
        </p:nvSpPr>
        <p:spPr>
          <a:xfrm>
            <a:off x="4318000" y="2971800"/>
            <a:ext cx="3556000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感谢您下载包图网平台上提供的</a:t>
            </a:r>
            <a:r>
              <a:rPr lang="en-US" altLang="zh-CN" sz="3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PPT</a:t>
            </a:r>
            <a:r>
              <a:rPr lang="zh-CN" altLang="en-US" sz="3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作品，为了您和包图网以及原创作者的利益，请勿复制、传播、销售，否则将承担法律责任！包图网将对作品进行维权，按照传播下载次数进行十倍的索取赔偿！</a:t>
            </a:r>
          </a:p>
          <a:p>
            <a:r>
              <a:rPr lang="en-US" altLang="zh-CN" sz="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ibaotu.com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Click="0" advTm="0">
        <p159:morph option="byObject"/>
      </p:transition>
    </mc:Choice>
    <mc:Fallback xmlns="">
      <p:transition spd="slow" advClick="0" advTm="0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tags" Target="../tags/tag4.xml"/><Relationship Id="rId7" Type="http://schemas.openxmlformats.org/officeDocument/2006/relationships/image" Target="../media/image5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notesSlide" Target="../notesSlides/notesSlide10.xml"/><Relationship Id="rId5" Type="http://schemas.openxmlformats.org/officeDocument/2006/relationships/slideLayout" Target="../slideLayouts/slideLayout1.xml"/><Relationship Id="rId4" Type="http://schemas.openxmlformats.org/officeDocument/2006/relationships/tags" Target="../tags/tag5.xml"/><Relationship Id="rId9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13.xml"/><Relationship Id="rId13" Type="http://schemas.openxmlformats.org/officeDocument/2006/relationships/slideLayout" Target="../slideLayouts/slideLayout1.xml"/><Relationship Id="rId3" Type="http://schemas.openxmlformats.org/officeDocument/2006/relationships/tags" Target="../tags/tag8.xml"/><Relationship Id="rId7" Type="http://schemas.openxmlformats.org/officeDocument/2006/relationships/tags" Target="../tags/tag12.xml"/><Relationship Id="rId12" Type="http://schemas.openxmlformats.org/officeDocument/2006/relationships/tags" Target="../tags/tag17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tags" Target="../tags/tag11.xml"/><Relationship Id="rId11" Type="http://schemas.openxmlformats.org/officeDocument/2006/relationships/tags" Target="../tags/tag16.xml"/><Relationship Id="rId5" Type="http://schemas.openxmlformats.org/officeDocument/2006/relationships/tags" Target="../tags/tag10.xml"/><Relationship Id="rId15" Type="http://schemas.openxmlformats.org/officeDocument/2006/relationships/image" Target="../media/image5.png"/><Relationship Id="rId10" Type="http://schemas.openxmlformats.org/officeDocument/2006/relationships/tags" Target="../tags/tag15.xml"/><Relationship Id="rId4" Type="http://schemas.openxmlformats.org/officeDocument/2006/relationships/tags" Target="../tags/tag9.xml"/><Relationship Id="rId9" Type="http://schemas.openxmlformats.org/officeDocument/2006/relationships/tags" Target="../tags/tag14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25.xml"/><Relationship Id="rId13" Type="http://schemas.openxmlformats.org/officeDocument/2006/relationships/slideLayout" Target="../slideLayouts/slideLayout1.xml"/><Relationship Id="rId3" Type="http://schemas.openxmlformats.org/officeDocument/2006/relationships/tags" Target="../tags/tag20.xml"/><Relationship Id="rId7" Type="http://schemas.openxmlformats.org/officeDocument/2006/relationships/tags" Target="../tags/tag24.xml"/><Relationship Id="rId12" Type="http://schemas.openxmlformats.org/officeDocument/2006/relationships/tags" Target="../tags/tag29.xml"/><Relationship Id="rId2" Type="http://schemas.openxmlformats.org/officeDocument/2006/relationships/tags" Target="../tags/tag19.xml"/><Relationship Id="rId1" Type="http://schemas.openxmlformats.org/officeDocument/2006/relationships/tags" Target="../tags/tag18.xml"/><Relationship Id="rId6" Type="http://schemas.openxmlformats.org/officeDocument/2006/relationships/tags" Target="../tags/tag23.xml"/><Relationship Id="rId11" Type="http://schemas.openxmlformats.org/officeDocument/2006/relationships/tags" Target="../tags/tag28.xml"/><Relationship Id="rId5" Type="http://schemas.openxmlformats.org/officeDocument/2006/relationships/tags" Target="../tags/tag22.xml"/><Relationship Id="rId15" Type="http://schemas.openxmlformats.org/officeDocument/2006/relationships/image" Target="../media/image5.png"/><Relationship Id="rId10" Type="http://schemas.openxmlformats.org/officeDocument/2006/relationships/tags" Target="../tags/tag27.xml"/><Relationship Id="rId4" Type="http://schemas.openxmlformats.org/officeDocument/2006/relationships/tags" Target="../tags/tag21.xml"/><Relationship Id="rId9" Type="http://schemas.openxmlformats.org/officeDocument/2006/relationships/tags" Target="../tags/tag26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notesSlide" Target="../notesSlides/notesSlide15.xml"/><Relationship Id="rId7" Type="http://schemas.openxmlformats.org/officeDocument/2006/relationships/diagramData" Target="../diagrams/data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0.xml"/><Relationship Id="rId6" Type="http://schemas.openxmlformats.org/officeDocument/2006/relationships/image" Target="../media/image14.png"/><Relationship Id="rId11" Type="http://schemas.microsoft.com/office/2007/relationships/diagramDrawing" Target="../diagrams/drawing2.xml"/><Relationship Id="rId5" Type="http://schemas.openxmlformats.org/officeDocument/2006/relationships/image" Target="../media/image9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5.png"/><Relationship Id="rId9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C23D3EC-3CD7-4540-A204-CCE78FF92A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25" r="-1" b="245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8F93E300-879B-495F-BB03-A5A644F16887}"/>
              </a:ext>
            </a:extLst>
          </p:cNvPr>
          <p:cNvSpPr/>
          <p:nvPr/>
        </p:nvSpPr>
        <p:spPr>
          <a:xfrm>
            <a:off x="1685925" y="1238741"/>
            <a:ext cx="8820150" cy="4095750"/>
          </a:xfrm>
          <a:prstGeom prst="rect">
            <a:avLst/>
          </a:prstGeom>
          <a:solidFill>
            <a:schemeClr val="bg1">
              <a:alpha val="52000"/>
            </a:schemeClr>
          </a:solidFill>
          <a:ln w="76200">
            <a:solidFill>
              <a:schemeClr val="accent4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A31CB407-608B-430A-BC96-0A0DB7962286}"/>
              </a:ext>
            </a:extLst>
          </p:cNvPr>
          <p:cNvSpPr txBox="1"/>
          <p:nvPr/>
        </p:nvSpPr>
        <p:spPr>
          <a:xfrm>
            <a:off x="3093288" y="1580407"/>
            <a:ext cx="586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English Language Teacher Education </a:t>
            </a:r>
            <a:endParaRPr lang="zh-CN" altLang="en-US" sz="28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026A475-897E-405F-B2EB-C76A9FAC3F1B}"/>
              </a:ext>
            </a:extLst>
          </p:cNvPr>
          <p:cNvSpPr txBox="1"/>
          <p:nvPr/>
        </p:nvSpPr>
        <p:spPr>
          <a:xfrm>
            <a:off x="2348635" y="2488863"/>
            <a:ext cx="74803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zh-CN" sz="2400" b="1" dirty="0">
                <a:solidFill>
                  <a:schemeClr val="accent4"/>
                </a:solidFill>
                <a:latin typeface="Times New Roman" panose="02020603050405020304" pitchFamily="18" charset="0"/>
                <a:ea typeface="LINGWAI SC MEDIUM" panose="03050602040302020204" pitchFamily="66" charset="-122"/>
                <a:cs typeface="Times New Roman" panose="02020603050405020304" pitchFamily="18" charset="0"/>
              </a:rPr>
              <a:t>Integrating Informal Assessment in Problem-Based Learning to Enhance EFL Students’ Speaking Motivation</a:t>
            </a:r>
          </a:p>
          <a:p>
            <a:pPr algn="ctr"/>
            <a:br>
              <a:rPr lang="zh-CN" altLang="en-US" sz="2400" b="1" dirty="0">
                <a:solidFill>
                  <a:schemeClr val="accent4"/>
                </a:solidFill>
                <a:latin typeface="Times New Roman" panose="02020603050405020304" pitchFamily="18" charset="0"/>
                <a:ea typeface="LINGWAI SC MEDIUM" panose="03050602040302020204" pitchFamily="66" charset="-122"/>
                <a:cs typeface="Times New Roman" panose="02020603050405020304" pitchFamily="18" charset="0"/>
              </a:rPr>
            </a:br>
            <a:endParaRPr lang="zh-CN" altLang="en-US" sz="2400" b="1" dirty="0">
              <a:solidFill>
                <a:schemeClr val="accent4"/>
              </a:solidFill>
              <a:latin typeface="Times New Roman" panose="02020603050405020304" pitchFamily="18" charset="0"/>
              <a:ea typeface="LINGWAI SC MEDIUM" panose="03050602040302020204" pitchFamily="66" charset="-122"/>
              <a:cs typeface="Times New Roman" panose="02020603050405020304" pitchFamily="18" charset="0"/>
            </a:endParaRPr>
          </a:p>
        </p:txBody>
      </p:sp>
      <p:cxnSp>
        <p:nvCxnSpPr>
          <p:cNvPr id="9" name="直接连接符 8">
            <a:extLst>
              <a:ext uri="{FF2B5EF4-FFF2-40B4-BE49-F238E27FC236}">
                <a16:creationId xmlns:a16="http://schemas.microsoft.com/office/drawing/2014/main" id="{AF576F2D-3CFF-4ABC-BAE4-DB774A40F230}"/>
              </a:ext>
            </a:extLst>
          </p:cNvPr>
          <p:cNvCxnSpPr>
            <a:cxnSpLocks/>
          </p:cNvCxnSpPr>
          <p:nvPr/>
        </p:nvCxnSpPr>
        <p:spPr>
          <a:xfrm>
            <a:off x="2528869" y="2267180"/>
            <a:ext cx="7150708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>
            <a:extLst>
              <a:ext uri="{FF2B5EF4-FFF2-40B4-BE49-F238E27FC236}">
                <a16:creationId xmlns:a16="http://schemas.microsoft.com/office/drawing/2014/main" id="{831470B2-44BB-4B2E-8B1E-28EA96AE93A9}"/>
              </a:ext>
            </a:extLst>
          </p:cNvPr>
          <p:cNvCxnSpPr>
            <a:cxnSpLocks/>
          </p:cNvCxnSpPr>
          <p:nvPr/>
        </p:nvCxnSpPr>
        <p:spPr>
          <a:xfrm>
            <a:off x="2528869" y="4131501"/>
            <a:ext cx="7150708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矩形: 圆角 15">
            <a:extLst>
              <a:ext uri="{FF2B5EF4-FFF2-40B4-BE49-F238E27FC236}">
                <a16:creationId xmlns:a16="http://schemas.microsoft.com/office/drawing/2014/main" id="{EB03B2B2-22F1-4710-ADA4-C3278C87A087}"/>
              </a:ext>
            </a:extLst>
          </p:cNvPr>
          <p:cNvSpPr/>
          <p:nvPr/>
        </p:nvSpPr>
        <p:spPr>
          <a:xfrm>
            <a:off x="3206014" y="4384889"/>
            <a:ext cx="2657100" cy="59164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DA816C96-5984-4BF5-887A-74270EB0B880}"/>
              </a:ext>
            </a:extLst>
          </p:cNvPr>
          <p:cNvSpPr txBox="1"/>
          <p:nvPr/>
        </p:nvSpPr>
        <p:spPr>
          <a:xfrm>
            <a:off x="3255674" y="4499635"/>
            <a:ext cx="25577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Hongyuzhi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 Ren</a:t>
            </a:r>
            <a:endParaRPr lang="zh-CN" altLang="en-US" dirty="0">
              <a:solidFill>
                <a:schemeClr val="bg1"/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7E549A05-1705-4807-8C52-4C9223FD5278}"/>
              </a:ext>
            </a:extLst>
          </p:cNvPr>
          <p:cNvSpPr txBox="1"/>
          <p:nvPr/>
        </p:nvSpPr>
        <p:spPr>
          <a:xfrm>
            <a:off x="6234040" y="4510560"/>
            <a:ext cx="2675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UWTSD Lampeter</a:t>
            </a:r>
          </a:p>
        </p:txBody>
      </p:sp>
      <p:sp>
        <p:nvSpPr>
          <p:cNvPr id="19" name="矩形: 圆角 18">
            <a:extLst>
              <a:ext uri="{FF2B5EF4-FFF2-40B4-BE49-F238E27FC236}">
                <a16:creationId xmlns:a16="http://schemas.microsoft.com/office/drawing/2014/main" id="{42EF370E-A1E1-4D36-BBCA-6C8202EBB3F1}"/>
              </a:ext>
            </a:extLst>
          </p:cNvPr>
          <p:cNvSpPr/>
          <p:nvPr/>
        </p:nvSpPr>
        <p:spPr>
          <a:xfrm>
            <a:off x="6234039" y="4401541"/>
            <a:ext cx="2675747" cy="591647"/>
          </a:xfrm>
          <a:prstGeom prst="roundRect">
            <a:avLst>
              <a:gd name="adj" fmla="val 50000"/>
            </a:avLst>
          </a:prstGeom>
          <a:noFill/>
          <a:ln w="3175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880558" y="-42959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CN" altLang="en-US"/>
          </a:p>
        </p:txBody>
      </p:sp>
      <p:sp>
        <p:nvSpPr>
          <p:cNvPr id="7" name="矩形 1">
            <a:extLst>
              <a:ext uri="{FF2B5EF4-FFF2-40B4-BE49-F238E27FC236}">
                <a16:creationId xmlns:a16="http://schemas.microsoft.com/office/drawing/2014/main" id="{BB2692AF-2995-5819-7BFC-AF5D89A8E835}"/>
              </a:ext>
            </a:extLst>
          </p:cNvPr>
          <p:cNvSpPr/>
          <p:nvPr/>
        </p:nvSpPr>
        <p:spPr>
          <a:xfrm>
            <a:off x="4009435" y="3630002"/>
            <a:ext cx="41731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dist"/>
            <a:r>
              <a:rPr lang="en-US" altLang="zh-CN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 A Small-Scale Action Research Proposal</a:t>
            </a:r>
            <a:r>
              <a:rPr lang="zh-CN" altLang="zh-CN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 </a:t>
            </a:r>
            <a:endParaRPr lang="en-US" altLang="zh-CN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837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Tm="4146">
        <p14:vortex dir="r"/>
      </p:transition>
    </mc:Choice>
    <mc:Fallback xmlns="">
      <p:transition spd="slow" advTm="414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16" grpId="0" animBg="1"/>
      <p:bldP spid="17" grpId="0"/>
      <p:bldP spid="18" grpId="0"/>
      <p:bldP spid="19" grpId="0" animBg="1"/>
      <p:bldP spid="7" grpId="0"/>
    </p:bldLst>
  </p:timing>
  <p:extLst>
    <p:ext uri="{E180D4A7-C9FB-4DFB-919C-405C955672EB}">
      <p14:showEvtLst xmlns:p14="http://schemas.microsoft.com/office/powerpoint/2010/main">
        <p14:playEvt time="11" objId="7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5FFE66F-31B0-47DB-A2EA-D2C9596F4E0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772" y="0"/>
            <a:ext cx="5567228" cy="68580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B27FBC9A-ADFB-429A-9F48-87AECC8CEAD5}"/>
              </a:ext>
            </a:extLst>
          </p:cNvPr>
          <p:cNvSpPr txBox="1"/>
          <p:nvPr/>
        </p:nvSpPr>
        <p:spPr>
          <a:xfrm>
            <a:off x="528772" y="1455130"/>
            <a:ext cx="4634522" cy="1015663"/>
          </a:xfrm>
          <a:prstGeom prst="rect">
            <a:avLst/>
          </a:prstGeom>
          <a:noFill/>
          <a:ln w="57150">
            <a:noFill/>
            <a:prstDash val="dashDot"/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zh-CN" sz="6000" dirty="0">
                <a:solidFill>
                  <a:srgbClr val="7030A0"/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CONTENT</a:t>
            </a:r>
            <a:endParaRPr lang="zh-CN" altLang="en-US" sz="6000" dirty="0">
              <a:solidFill>
                <a:srgbClr val="7030A0"/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5" name="椭圆 4">
            <a:extLst>
              <a:ext uri="{FF2B5EF4-FFF2-40B4-BE49-F238E27FC236}">
                <a16:creationId xmlns:a16="http://schemas.microsoft.com/office/drawing/2014/main" id="{B8121C87-B9C9-4E09-9F28-108527CE69B9}"/>
              </a:ext>
            </a:extLst>
          </p:cNvPr>
          <p:cNvSpPr/>
          <p:nvPr/>
        </p:nvSpPr>
        <p:spPr>
          <a:xfrm>
            <a:off x="6382421" y="1676400"/>
            <a:ext cx="495300" cy="495300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17F37963-5932-4813-96BC-4A744F3DA2EF}"/>
              </a:ext>
            </a:extLst>
          </p:cNvPr>
          <p:cNvSpPr txBox="1"/>
          <p:nvPr/>
        </p:nvSpPr>
        <p:spPr>
          <a:xfrm>
            <a:off x="7096424" y="1732130"/>
            <a:ext cx="35060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Aims of the Investigation</a:t>
            </a:r>
            <a:endParaRPr lang="zh-CN" altLang="zh-CN" sz="2400" b="1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  <a:p>
            <a:pPr algn="dist"/>
            <a:endParaRPr lang="zh-CN" altLang="en-US" sz="2400" b="1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9" name="椭圆 8">
            <a:extLst>
              <a:ext uri="{FF2B5EF4-FFF2-40B4-BE49-F238E27FC236}">
                <a16:creationId xmlns:a16="http://schemas.microsoft.com/office/drawing/2014/main" id="{A482FE3E-D17B-432D-824F-D186A822C6E1}"/>
              </a:ext>
            </a:extLst>
          </p:cNvPr>
          <p:cNvSpPr/>
          <p:nvPr/>
        </p:nvSpPr>
        <p:spPr>
          <a:xfrm>
            <a:off x="6410996" y="2678757"/>
            <a:ext cx="495300" cy="495300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1138DA7D-E634-4591-91A1-44DF494AB85B}"/>
              </a:ext>
            </a:extLst>
          </p:cNvPr>
          <p:cNvSpPr txBox="1"/>
          <p:nvPr/>
        </p:nvSpPr>
        <p:spPr>
          <a:xfrm>
            <a:off x="7096423" y="2732482"/>
            <a:ext cx="31490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Literature Review</a:t>
            </a:r>
            <a:endParaRPr lang="zh-CN" altLang="zh-CN" sz="2400" b="1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  <a:p>
            <a:pPr algn="dist"/>
            <a:endParaRPr lang="zh-CN" altLang="en-US" sz="2400" b="1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12" name="椭圆 11">
            <a:extLst>
              <a:ext uri="{FF2B5EF4-FFF2-40B4-BE49-F238E27FC236}">
                <a16:creationId xmlns:a16="http://schemas.microsoft.com/office/drawing/2014/main" id="{00BBDD58-0911-4D49-9196-F691D30C06EC}"/>
              </a:ext>
            </a:extLst>
          </p:cNvPr>
          <p:cNvSpPr/>
          <p:nvPr/>
        </p:nvSpPr>
        <p:spPr>
          <a:xfrm>
            <a:off x="6410996" y="3681114"/>
            <a:ext cx="495300" cy="495300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B64F63AE-DAF1-4113-8657-337EC78B1517}"/>
              </a:ext>
            </a:extLst>
          </p:cNvPr>
          <p:cNvSpPr txBox="1"/>
          <p:nvPr/>
        </p:nvSpPr>
        <p:spPr>
          <a:xfrm>
            <a:off x="7096425" y="3681114"/>
            <a:ext cx="21514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Methodology</a:t>
            </a:r>
            <a:endParaRPr lang="zh-CN" altLang="zh-CN" b="1" dirty="0"/>
          </a:p>
          <a:p>
            <a:pPr algn="dist"/>
            <a:r>
              <a:rPr lang="en-GB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 </a:t>
            </a:r>
            <a:endParaRPr lang="en-US" altLang="zh-CN" sz="2400" b="1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11" name="椭圆 10">
            <a:extLst>
              <a:ext uri="{FF2B5EF4-FFF2-40B4-BE49-F238E27FC236}">
                <a16:creationId xmlns:a16="http://schemas.microsoft.com/office/drawing/2014/main" id="{00BBDD58-0911-4D49-9196-F691D30C06EC}"/>
              </a:ext>
            </a:extLst>
          </p:cNvPr>
          <p:cNvSpPr/>
          <p:nvPr/>
        </p:nvSpPr>
        <p:spPr>
          <a:xfrm>
            <a:off x="6410996" y="4649836"/>
            <a:ext cx="495300" cy="495300"/>
          </a:xfrm>
          <a:prstGeom prst="ellipse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B64F63AE-DAF1-4113-8657-337EC78B1517}"/>
              </a:ext>
            </a:extLst>
          </p:cNvPr>
          <p:cNvSpPr txBox="1"/>
          <p:nvPr/>
        </p:nvSpPr>
        <p:spPr>
          <a:xfrm>
            <a:off x="7096425" y="4649836"/>
            <a:ext cx="21514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2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Timetable</a:t>
            </a:r>
            <a:endParaRPr lang="zh-CN" altLang="zh-CN" sz="2400" b="1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  <a:p>
            <a:pPr algn="dist"/>
            <a:endParaRPr lang="zh-CN" altLang="en-US" sz="2400" b="1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pic>
        <p:nvPicPr>
          <p:cNvPr id="18" name="Graphic 17" descr="Star with solid fill">
            <a:extLst>
              <a:ext uri="{FF2B5EF4-FFF2-40B4-BE49-F238E27FC236}">
                <a16:creationId xmlns:a16="http://schemas.microsoft.com/office/drawing/2014/main" id="{B04764EF-B6BB-B441-47B6-3376852E63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40452" y="2786534"/>
            <a:ext cx="293370" cy="293370"/>
          </a:xfrm>
          <a:prstGeom prst="rect">
            <a:avLst/>
          </a:prstGeom>
        </p:spPr>
      </p:pic>
      <p:pic>
        <p:nvPicPr>
          <p:cNvPr id="19" name="Graphic 18" descr="Star with solid fill">
            <a:extLst>
              <a:ext uri="{FF2B5EF4-FFF2-40B4-BE49-F238E27FC236}">
                <a16:creationId xmlns:a16="http://schemas.microsoft.com/office/drawing/2014/main" id="{0BF19D9B-D270-AC55-3F1F-C8B27215F55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40452" y="3782079"/>
            <a:ext cx="293370" cy="293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5636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000" advTm="4345">
        <p15:prstTrans prst="curtains"/>
      </p:transition>
    </mc:Choice>
    <mc:Fallback xmlns="">
      <p:transition spd="slow" advTm="434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3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3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9" grpId="0" animBg="1"/>
      <p:bldP spid="10" grpId="0"/>
      <p:bldP spid="12" grpId="0" animBg="1"/>
      <p:bldP spid="13" grpId="0"/>
      <p:bldP spid="11" grpId="0" animBg="1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42565" y="-412955"/>
            <a:ext cx="1122551" cy="19944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D8BA3C70-B1A8-4B4C-8ED1-8522E6D46F10}"/>
              </a:ext>
            </a:extLst>
          </p:cNvPr>
          <p:cNvSpPr txBox="1"/>
          <p:nvPr/>
        </p:nvSpPr>
        <p:spPr>
          <a:xfrm>
            <a:off x="1150793" y="390357"/>
            <a:ext cx="2036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Introduction</a:t>
            </a:r>
            <a:endParaRPr lang="zh-CN" altLang="en-US" sz="2400" dirty="0">
              <a:solidFill>
                <a:schemeClr val="tx1">
                  <a:lumMod val="75000"/>
                  <a:lumOff val="2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2964B847-D6DE-539F-2FFB-26C62DE964C8}"/>
              </a:ext>
            </a:extLst>
          </p:cNvPr>
          <p:cNvGrpSpPr/>
          <p:nvPr/>
        </p:nvGrpSpPr>
        <p:grpSpPr>
          <a:xfrm>
            <a:off x="234118" y="1594193"/>
            <a:ext cx="2953093" cy="1371076"/>
            <a:chOff x="626008" y="1594193"/>
            <a:chExt cx="3580789" cy="1619309"/>
          </a:xfrm>
        </p:grpSpPr>
        <p:sp>
          <p:nvSpPr>
            <p:cNvPr id="8" name="모서리가 둥근 직사각형 137">
              <a:extLst>
                <a:ext uri="{FF2B5EF4-FFF2-40B4-BE49-F238E27FC236}">
                  <a16:creationId xmlns:a16="http://schemas.microsoft.com/office/drawing/2014/main" id="{7D050EC6-5343-407D-93DB-3928EFD5615B}"/>
                </a:ext>
              </a:extLst>
            </p:cNvPr>
            <p:cNvSpPr/>
            <p:nvPr/>
          </p:nvSpPr>
          <p:spPr>
            <a:xfrm>
              <a:off x="2120053" y="2213730"/>
              <a:ext cx="2086744" cy="214313"/>
            </a:xfrm>
            <a:prstGeom prst="roundRect">
              <a:avLst>
                <a:gd name="adj" fmla="val 50000"/>
              </a:avLst>
            </a:prstGeom>
            <a:solidFill>
              <a:srgbClr val="D9D9D9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latin typeface="Roboto condensed"/>
                <a:cs typeface="Roboto condensed"/>
              </a:endParaRPr>
            </a:p>
          </p:txBody>
        </p:sp>
        <p:sp>
          <p:nvSpPr>
            <p:cNvPr id="9" name="모서리가 둥근 직사각형 2">
              <a:extLst>
                <a:ext uri="{FF2B5EF4-FFF2-40B4-BE49-F238E27FC236}">
                  <a16:creationId xmlns:a16="http://schemas.microsoft.com/office/drawing/2014/main" id="{13860620-4E48-4500-8381-A5D0CF16BD64}"/>
                </a:ext>
              </a:extLst>
            </p:cNvPr>
            <p:cNvSpPr/>
            <p:nvPr/>
          </p:nvSpPr>
          <p:spPr>
            <a:xfrm>
              <a:off x="2120053" y="1941914"/>
              <a:ext cx="2086744" cy="214313"/>
            </a:xfrm>
            <a:prstGeom prst="roundRect">
              <a:avLst>
                <a:gd name="adj" fmla="val 50000"/>
              </a:avLst>
            </a:prstGeom>
            <a:solidFill>
              <a:schemeClr val="bg1">
                <a:lumMod val="85000"/>
              </a:schemeClr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latin typeface="Roboto condensed"/>
                <a:cs typeface="Roboto condensed"/>
              </a:endParaRPr>
            </a:p>
          </p:txBody>
        </p:sp>
        <p:sp>
          <p:nvSpPr>
            <p:cNvPr id="10" name="모서리가 둥근 직사각형 141">
              <a:extLst>
                <a:ext uri="{FF2B5EF4-FFF2-40B4-BE49-F238E27FC236}">
                  <a16:creationId xmlns:a16="http://schemas.microsoft.com/office/drawing/2014/main" id="{398533CE-E31D-4E1E-BF16-A7D21A0C8F8F}"/>
                </a:ext>
              </a:extLst>
            </p:cNvPr>
            <p:cNvSpPr/>
            <p:nvPr/>
          </p:nvSpPr>
          <p:spPr>
            <a:xfrm>
              <a:off x="2120053" y="2213730"/>
              <a:ext cx="629955" cy="214313"/>
            </a:xfrm>
            <a:prstGeom prst="roundRect">
              <a:avLst>
                <a:gd name="adj" fmla="val 50000"/>
              </a:avLst>
            </a:prstGeom>
            <a:solidFill>
              <a:srgbClr val="EC96A7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1" name="모서리가 둥근 직사각형 142">
              <a:extLst>
                <a:ext uri="{FF2B5EF4-FFF2-40B4-BE49-F238E27FC236}">
                  <a16:creationId xmlns:a16="http://schemas.microsoft.com/office/drawing/2014/main" id="{906132C1-828F-4DFF-A411-DAA488C28436}"/>
                </a:ext>
              </a:extLst>
            </p:cNvPr>
            <p:cNvSpPr/>
            <p:nvPr/>
          </p:nvSpPr>
          <p:spPr>
            <a:xfrm>
              <a:off x="2120052" y="1941914"/>
              <a:ext cx="1473370" cy="214313"/>
            </a:xfrm>
            <a:prstGeom prst="roundRect">
              <a:avLst>
                <a:gd name="adj" fmla="val 50000"/>
              </a:avLst>
            </a:prstGeom>
            <a:solidFill>
              <a:srgbClr val="EC96A7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grpSp>
          <p:nvGrpSpPr>
            <p:cNvPr id="14" name="그룹 127">
              <a:extLst>
                <a:ext uri="{FF2B5EF4-FFF2-40B4-BE49-F238E27FC236}">
                  <a16:creationId xmlns:a16="http://schemas.microsoft.com/office/drawing/2014/main" id="{3139B044-EF23-4833-ADEA-70D47C26A632}"/>
                </a:ext>
              </a:extLst>
            </p:cNvPr>
            <p:cNvGrpSpPr/>
            <p:nvPr/>
          </p:nvGrpSpPr>
          <p:grpSpPr>
            <a:xfrm>
              <a:off x="626008" y="1594193"/>
              <a:ext cx="1621092" cy="1619309"/>
              <a:chOff x="3025775" y="1231900"/>
              <a:chExt cx="2889251" cy="2886075"/>
            </a:xfrm>
            <a:solidFill>
              <a:srgbClr val="EC96A7"/>
            </a:solidFill>
          </p:grpSpPr>
          <p:sp>
            <p:nvSpPr>
              <p:cNvPr id="15" name="Freeform 10">
                <a:extLst>
                  <a:ext uri="{FF2B5EF4-FFF2-40B4-BE49-F238E27FC236}">
                    <a16:creationId xmlns:a16="http://schemas.microsoft.com/office/drawing/2014/main" id="{09AE6B77-A427-40FB-BA86-505CCDAAACF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27463" y="1231900"/>
                <a:ext cx="2087563" cy="2089150"/>
              </a:xfrm>
              <a:custGeom>
                <a:avLst/>
                <a:gdLst>
                  <a:gd name="T0" fmla="*/ 277 w 555"/>
                  <a:gd name="T1" fmla="*/ 0 h 555"/>
                  <a:gd name="T2" fmla="*/ 0 w 555"/>
                  <a:gd name="T3" fmla="*/ 277 h 555"/>
                  <a:gd name="T4" fmla="*/ 43 w 555"/>
                  <a:gd name="T5" fmla="*/ 426 h 555"/>
                  <a:gd name="T6" fmla="*/ 20 w 555"/>
                  <a:gd name="T7" fmla="*/ 454 h 555"/>
                  <a:gd name="T8" fmla="*/ 95 w 555"/>
                  <a:gd name="T9" fmla="*/ 529 h 555"/>
                  <a:gd name="T10" fmla="*/ 126 w 555"/>
                  <a:gd name="T11" fmla="*/ 509 h 555"/>
                  <a:gd name="T12" fmla="*/ 277 w 555"/>
                  <a:gd name="T13" fmla="*/ 555 h 555"/>
                  <a:gd name="T14" fmla="*/ 555 w 555"/>
                  <a:gd name="T15" fmla="*/ 277 h 555"/>
                  <a:gd name="T16" fmla="*/ 277 w 555"/>
                  <a:gd name="T17" fmla="*/ 0 h 555"/>
                  <a:gd name="T18" fmla="*/ 277 w 555"/>
                  <a:gd name="T19" fmla="*/ 492 h 555"/>
                  <a:gd name="T20" fmla="*/ 63 w 555"/>
                  <a:gd name="T21" fmla="*/ 277 h 555"/>
                  <a:gd name="T22" fmla="*/ 277 w 555"/>
                  <a:gd name="T23" fmla="*/ 62 h 555"/>
                  <a:gd name="T24" fmla="*/ 492 w 555"/>
                  <a:gd name="T25" fmla="*/ 277 h 555"/>
                  <a:gd name="T26" fmla="*/ 277 w 555"/>
                  <a:gd name="T27" fmla="*/ 492 h 5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55" h="555">
                    <a:moveTo>
                      <a:pt x="277" y="0"/>
                    </a:moveTo>
                    <a:cubicBezTo>
                      <a:pt x="124" y="0"/>
                      <a:pt x="0" y="124"/>
                      <a:pt x="0" y="277"/>
                    </a:cubicBezTo>
                    <a:cubicBezTo>
                      <a:pt x="0" y="332"/>
                      <a:pt x="16" y="383"/>
                      <a:pt x="43" y="426"/>
                    </a:cubicBezTo>
                    <a:cubicBezTo>
                      <a:pt x="20" y="454"/>
                      <a:pt x="20" y="454"/>
                      <a:pt x="20" y="454"/>
                    </a:cubicBezTo>
                    <a:cubicBezTo>
                      <a:pt x="95" y="529"/>
                      <a:pt x="95" y="529"/>
                      <a:pt x="95" y="529"/>
                    </a:cubicBezTo>
                    <a:cubicBezTo>
                      <a:pt x="126" y="509"/>
                      <a:pt x="126" y="509"/>
                      <a:pt x="126" y="509"/>
                    </a:cubicBezTo>
                    <a:cubicBezTo>
                      <a:pt x="169" y="538"/>
                      <a:pt x="221" y="555"/>
                      <a:pt x="277" y="555"/>
                    </a:cubicBezTo>
                    <a:cubicBezTo>
                      <a:pt x="431" y="555"/>
                      <a:pt x="555" y="430"/>
                      <a:pt x="555" y="277"/>
                    </a:cubicBezTo>
                    <a:cubicBezTo>
                      <a:pt x="555" y="124"/>
                      <a:pt x="431" y="0"/>
                      <a:pt x="277" y="0"/>
                    </a:cubicBezTo>
                    <a:close/>
                    <a:moveTo>
                      <a:pt x="277" y="492"/>
                    </a:moveTo>
                    <a:cubicBezTo>
                      <a:pt x="159" y="492"/>
                      <a:pt x="63" y="396"/>
                      <a:pt x="63" y="277"/>
                    </a:cubicBezTo>
                    <a:cubicBezTo>
                      <a:pt x="63" y="159"/>
                      <a:pt x="159" y="62"/>
                      <a:pt x="277" y="62"/>
                    </a:cubicBezTo>
                    <a:cubicBezTo>
                      <a:pt x="396" y="62"/>
                      <a:pt x="492" y="159"/>
                      <a:pt x="492" y="277"/>
                    </a:cubicBezTo>
                    <a:cubicBezTo>
                      <a:pt x="492" y="396"/>
                      <a:pt x="396" y="492"/>
                      <a:pt x="277" y="49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dirty="0"/>
              </a:p>
            </p:txBody>
          </p:sp>
          <p:sp>
            <p:nvSpPr>
              <p:cNvPr id="16" name="Freeform 12">
                <a:extLst>
                  <a:ext uri="{FF2B5EF4-FFF2-40B4-BE49-F238E27FC236}">
                    <a16:creationId xmlns:a16="http://schemas.microsoft.com/office/drawing/2014/main" id="{10BAB0D3-D537-4E46-9760-B5707145C6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5775" y="3016250"/>
                <a:ext cx="1082675" cy="1101725"/>
              </a:xfrm>
              <a:custGeom>
                <a:avLst/>
                <a:gdLst>
                  <a:gd name="T0" fmla="*/ 24 w 288"/>
                  <a:gd name="T1" fmla="*/ 191 h 293"/>
                  <a:gd name="T2" fmla="*/ 22 w 288"/>
                  <a:gd name="T3" fmla="*/ 193 h 293"/>
                  <a:gd name="T4" fmla="*/ 22 w 288"/>
                  <a:gd name="T5" fmla="*/ 272 h 293"/>
                  <a:gd name="T6" fmla="*/ 100 w 288"/>
                  <a:gd name="T7" fmla="*/ 272 h 293"/>
                  <a:gd name="T8" fmla="*/ 105 w 288"/>
                  <a:gd name="T9" fmla="*/ 267 h 293"/>
                  <a:gd name="T10" fmla="*/ 288 w 288"/>
                  <a:gd name="T11" fmla="*/ 64 h 293"/>
                  <a:gd name="T12" fmla="*/ 224 w 288"/>
                  <a:gd name="T13" fmla="*/ 0 h 293"/>
                  <a:gd name="T14" fmla="*/ 24 w 288"/>
                  <a:gd name="T15" fmla="*/ 191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8" h="293">
                    <a:moveTo>
                      <a:pt x="24" y="191"/>
                    </a:moveTo>
                    <a:cubicBezTo>
                      <a:pt x="22" y="193"/>
                      <a:pt x="22" y="193"/>
                      <a:pt x="22" y="193"/>
                    </a:cubicBezTo>
                    <a:cubicBezTo>
                      <a:pt x="0" y="215"/>
                      <a:pt x="0" y="250"/>
                      <a:pt x="22" y="272"/>
                    </a:cubicBezTo>
                    <a:cubicBezTo>
                      <a:pt x="44" y="293"/>
                      <a:pt x="79" y="293"/>
                      <a:pt x="100" y="272"/>
                    </a:cubicBezTo>
                    <a:cubicBezTo>
                      <a:pt x="102" y="270"/>
                      <a:pt x="103" y="268"/>
                      <a:pt x="105" y="267"/>
                    </a:cubicBezTo>
                    <a:cubicBezTo>
                      <a:pt x="288" y="64"/>
                      <a:pt x="288" y="64"/>
                      <a:pt x="288" y="64"/>
                    </a:cubicBezTo>
                    <a:cubicBezTo>
                      <a:pt x="224" y="0"/>
                      <a:pt x="224" y="0"/>
                      <a:pt x="224" y="0"/>
                    </a:cubicBezTo>
                    <a:lnTo>
                      <a:pt x="24" y="19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dirty="0"/>
              </a:p>
            </p:txBody>
          </p:sp>
        </p:grpSp>
        <p:grpSp>
          <p:nvGrpSpPr>
            <p:cNvPr id="20" name="Group 174">
              <a:extLst>
                <a:ext uri="{FF2B5EF4-FFF2-40B4-BE49-F238E27FC236}">
                  <a16:creationId xmlns:a16="http://schemas.microsoft.com/office/drawing/2014/main" id="{66EEBB6C-3372-48FB-88F9-E4CA1E43D31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473253" y="1934819"/>
              <a:ext cx="413719" cy="557822"/>
              <a:chOff x="0" y="0"/>
              <a:chExt cx="190" cy="256"/>
            </a:xfrm>
            <a:solidFill>
              <a:srgbClr val="EC96A7"/>
            </a:solidFill>
          </p:grpSpPr>
          <p:sp>
            <p:nvSpPr>
              <p:cNvPr id="21" name="AutoShape 172">
                <a:extLst>
                  <a:ext uri="{FF2B5EF4-FFF2-40B4-BE49-F238E27FC236}">
                    <a16:creationId xmlns:a16="http://schemas.microsoft.com/office/drawing/2014/main" id="{D0CF35FD-3A1B-4DEB-91F7-DF570E5C69D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2" y="56"/>
                <a:ext cx="41" cy="7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w 21600"/>
                  <a:gd name="T9" fmla="*/ 0 h 21600"/>
                  <a:gd name="T10" fmla="*/ 0 w 21600"/>
                  <a:gd name="T11" fmla="*/ 0 h 21600"/>
                  <a:gd name="T12" fmla="*/ 0 w 21600"/>
                  <a:gd name="T13" fmla="*/ 0 h 21600"/>
                  <a:gd name="T14" fmla="*/ 0 w 21600"/>
                  <a:gd name="T15" fmla="*/ 0 h 21600"/>
                  <a:gd name="T16" fmla="*/ 0 w 21600"/>
                  <a:gd name="T17" fmla="*/ 0 h 21600"/>
                  <a:gd name="T18" fmla="*/ 0 w 21600"/>
                  <a:gd name="T19" fmla="*/ 0 h 21600"/>
                  <a:gd name="T20" fmla="*/ 0 w 21600"/>
                  <a:gd name="T21" fmla="*/ 0 h 21600"/>
                  <a:gd name="T22" fmla="*/ 0 w 21600"/>
                  <a:gd name="T23" fmla="*/ 0 h 21600"/>
                  <a:gd name="T24" fmla="*/ 0 w 21600"/>
                  <a:gd name="T25" fmla="*/ 0 h 21600"/>
                  <a:gd name="T26" fmla="*/ 0 w 21600"/>
                  <a:gd name="T27" fmla="*/ 0 h 21600"/>
                  <a:gd name="T28" fmla="*/ 0 w 21600"/>
                  <a:gd name="T29" fmla="*/ 0 h 21600"/>
                  <a:gd name="T30" fmla="*/ 0 w 21600"/>
                  <a:gd name="T31" fmla="*/ 0 h 21600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21600" h="21600">
                    <a:moveTo>
                      <a:pt x="13456" y="0"/>
                    </a:moveTo>
                    <a:lnTo>
                      <a:pt x="9303" y="0"/>
                    </a:lnTo>
                    <a:cubicBezTo>
                      <a:pt x="9227" y="625"/>
                      <a:pt x="8954" y="1124"/>
                      <a:pt x="8480" y="1498"/>
                    </a:cubicBezTo>
                    <a:cubicBezTo>
                      <a:pt x="8009" y="1867"/>
                      <a:pt x="7354" y="2175"/>
                      <a:pt x="6543" y="2415"/>
                    </a:cubicBezTo>
                    <a:cubicBezTo>
                      <a:pt x="5876" y="2608"/>
                      <a:pt x="4905" y="2755"/>
                      <a:pt x="3620" y="2857"/>
                    </a:cubicBezTo>
                    <a:cubicBezTo>
                      <a:pt x="2335" y="2957"/>
                      <a:pt x="1117" y="3011"/>
                      <a:pt x="0" y="3011"/>
                    </a:cubicBezTo>
                    <a:lnTo>
                      <a:pt x="0" y="4976"/>
                    </a:lnTo>
                    <a:lnTo>
                      <a:pt x="8303" y="4976"/>
                    </a:lnTo>
                    <a:lnTo>
                      <a:pt x="8303" y="19402"/>
                    </a:lnTo>
                    <a:lnTo>
                      <a:pt x="0" y="19402"/>
                    </a:lnTo>
                    <a:lnTo>
                      <a:pt x="0" y="21600"/>
                    </a:lnTo>
                    <a:lnTo>
                      <a:pt x="21600" y="21600"/>
                    </a:lnTo>
                    <a:lnTo>
                      <a:pt x="21600" y="19402"/>
                    </a:lnTo>
                    <a:lnTo>
                      <a:pt x="13456" y="19402"/>
                    </a:lnTo>
                    <a:lnTo>
                      <a:pt x="13456" y="0"/>
                    </a:lnTo>
                    <a:close/>
                    <a:moveTo>
                      <a:pt x="13456" y="0"/>
                    </a:move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25400" cap="flat">
                    <a:solidFill>
                      <a:schemeClr val="tx1"/>
                    </a:solidFill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22" name="AutoShape 173">
                <a:extLst>
                  <a:ext uri="{FF2B5EF4-FFF2-40B4-BE49-F238E27FC236}">
                    <a16:creationId xmlns:a16="http://schemas.microsoft.com/office/drawing/2014/main" id="{6D9D0CB6-84C3-421D-8464-759ABE6E512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0" y="0"/>
                <a:ext cx="190" cy="25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w 21600"/>
                  <a:gd name="T9" fmla="*/ 0 h 21600"/>
                  <a:gd name="T10" fmla="*/ 0 w 21600"/>
                  <a:gd name="T11" fmla="*/ 0 h 21600"/>
                  <a:gd name="T12" fmla="*/ 0 w 21600"/>
                  <a:gd name="T13" fmla="*/ 0 h 21600"/>
                  <a:gd name="T14" fmla="*/ 0 w 21600"/>
                  <a:gd name="T15" fmla="*/ 0 h 21600"/>
                  <a:gd name="T16" fmla="*/ 0 w 21600"/>
                  <a:gd name="T17" fmla="*/ 0 h 21600"/>
                  <a:gd name="T18" fmla="*/ 0 w 21600"/>
                  <a:gd name="T19" fmla="*/ 0 h 21600"/>
                  <a:gd name="T20" fmla="*/ 0 w 21600"/>
                  <a:gd name="T21" fmla="*/ 0 h 21600"/>
                  <a:gd name="T22" fmla="*/ 0 w 21600"/>
                  <a:gd name="T23" fmla="*/ 0 h 21600"/>
                  <a:gd name="T24" fmla="*/ 0 w 21600"/>
                  <a:gd name="T25" fmla="*/ 0 h 21600"/>
                  <a:gd name="T26" fmla="*/ 0 w 21600"/>
                  <a:gd name="T27" fmla="*/ 0 h 21600"/>
                  <a:gd name="T28" fmla="*/ 0 w 21600"/>
                  <a:gd name="T29" fmla="*/ 0 h 21600"/>
                  <a:gd name="T30" fmla="*/ 0 w 21600"/>
                  <a:gd name="T31" fmla="*/ 0 h 21600"/>
                  <a:gd name="T32" fmla="*/ 0 w 21600"/>
                  <a:gd name="T33" fmla="*/ 0 h 21600"/>
                  <a:gd name="T34" fmla="*/ 0 w 21600"/>
                  <a:gd name="T35" fmla="*/ 0 h 21600"/>
                  <a:gd name="T36" fmla="*/ 0 w 21600"/>
                  <a:gd name="T37" fmla="*/ 0 h 21600"/>
                  <a:gd name="T38" fmla="*/ 0 w 21600"/>
                  <a:gd name="T39" fmla="*/ 0 h 21600"/>
                  <a:gd name="T40" fmla="*/ 0 w 21600"/>
                  <a:gd name="T41" fmla="*/ 0 h 21600"/>
                  <a:gd name="T42" fmla="*/ 0 w 21600"/>
                  <a:gd name="T43" fmla="*/ 0 h 21600"/>
                  <a:gd name="T44" fmla="*/ 0 w 21600"/>
                  <a:gd name="T45" fmla="*/ 0 h 21600"/>
                  <a:gd name="T46" fmla="*/ 0 w 21600"/>
                  <a:gd name="T47" fmla="*/ 0 h 21600"/>
                  <a:gd name="T48" fmla="*/ 0 w 21600"/>
                  <a:gd name="T49" fmla="*/ 0 h 21600"/>
                  <a:gd name="T50" fmla="*/ 0 w 21600"/>
                  <a:gd name="T51" fmla="*/ 0 h 21600"/>
                  <a:gd name="T52" fmla="*/ 0 w 21600"/>
                  <a:gd name="T53" fmla="*/ 0 h 21600"/>
                  <a:gd name="T54" fmla="*/ 0 w 21600"/>
                  <a:gd name="T55" fmla="*/ 0 h 21600"/>
                  <a:gd name="T56" fmla="*/ 0 w 21600"/>
                  <a:gd name="T57" fmla="*/ 0 h 21600"/>
                  <a:gd name="T58" fmla="*/ 0 w 21600"/>
                  <a:gd name="T59" fmla="*/ 0 h 21600"/>
                  <a:gd name="T60" fmla="*/ 0 w 21600"/>
                  <a:gd name="T61" fmla="*/ 0 h 21600"/>
                  <a:gd name="T62" fmla="*/ 0 w 21600"/>
                  <a:gd name="T63" fmla="*/ 0 h 21600"/>
                  <a:gd name="T64" fmla="*/ 0 w 21600"/>
                  <a:gd name="T65" fmla="*/ 0 h 21600"/>
                  <a:gd name="T66" fmla="*/ 0 w 21600"/>
                  <a:gd name="T67" fmla="*/ 0 h 21600"/>
                  <a:gd name="T68" fmla="*/ 0 w 21600"/>
                  <a:gd name="T69" fmla="*/ 0 h 2160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21600" h="21600">
                    <a:moveTo>
                      <a:pt x="16842" y="12940"/>
                    </a:moveTo>
                    <a:cubicBezTo>
                      <a:pt x="16870" y="12920"/>
                      <a:pt x="16902" y="12903"/>
                      <a:pt x="16929" y="12883"/>
                    </a:cubicBezTo>
                    <a:cubicBezTo>
                      <a:pt x="17857" y="12195"/>
                      <a:pt x="18218" y="11253"/>
                      <a:pt x="18036" y="10360"/>
                    </a:cubicBezTo>
                    <a:cubicBezTo>
                      <a:pt x="18232" y="10015"/>
                      <a:pt x="18384" y="9653"/>
                      <a:pt x="18499" y="9281"/>
                    </a:cubicBezTo>
                    <a:cubicBezTo>
                      <a:pt x="19222" y="8748"/>
                      <a:pt x="19670" y="8011"/>
                      <a:pt x="19670" y="7195"/>
                    </a:cubicBezTo>
                    <a:cubicBezTo>
                      <a:pt x="19670" y="6098"/>
                      <a:pt x="18853" y="5153"/>
                      <a:pt x="17656" y="4645"/>
                    </a:cubicBezTo>
                    <a:cubicBezTo>
                      <a:pt x="17587" y="4553"/>
                      <a:pt x="17509" y="4466"/>
                      <a:pt x="17433" y="4377"/>
                    </a:cubicBezTo>
                    <a:cubicBezTo>
                      <a:pt x="17436" y="3621"/>
                      <a:pt x="17046" y="2867"/>
                      <a:pt x="16271" y="2291"/>
                    </a:cubicBezTo>
                    <a:cubicBezTo>
                      <a:pt x="15539" y="1750"/>
                      <a:pt x="14594" y="1473"/>
                      <a:pt x="13639" y="1441"/>
                    </a:cubicBezTo>
                    <a:cubicBezTo>
                      <a:pt x="12944" y="581"/>
                      <a:pt x="11689" y="1"/>
                      <a:pt x="10238" y="0"/>
                    </a:cubicBezTo>
                    <a:cubicBezTo>
                      <a:pt x="8784" y="1"/>
                      <a:pt x="7522" y="587"/>
                      <a:pt x="6830" y="1453"/>
                    </a:cubicBezTo>
                    <a:cubicBezTo>
                      <a:pt x="5443" y="1102"/>
                      <a:pt x="3846" y="1327"/>
                      <a:pt x="2738" y="2148"/>
                    </a:cubicBezTo>
                    <a:cubicBezTo>
                      <a:pt x="1678" y="2934"/>
                      <a:pt x="1361" y="4052"/>
                      <a:pt x="1750" y="5050"/>
                    </a:cubicBezTo>
                    <a:cubicBezTo>
                      <a:pt x="1717" y="5106"/>
                      <a:pt x="1678" y="5159"/>
                      <a:pt x="1642" y="5216"/>
                    </a:cubicBezTo>
                    <a:cubicBezTo>
                      <a:pt x="651" y="5752"/>
                      <a:pt x="0" y="6613"/>
                      <a:pt x="0" y="7592"/>
                    </a:cubicBezTo>
                    <a:cubicBezTo>
                      <a:pt x="0" y="8470"/>
                      <a:pt x="529" y="9249"/>
                      <a:pt x="1350" y="9788"/>
                    </a:cubicBezTo>
                    <a:cubicBezTo>
                      <a:pt x="1433" y="9983"/>
                      <a:pt x="1526" y="10174"/>
                      <a:pt x="1634" y="10361"/>
                    </a:cubicBezTo>
                    <a:cubicBezTo>
                      <a:pt x="1451" y="11253"/>
                      <a:pt x="1812" y="12196"/>
                      <a:pt x="2739" y="12883"/>
                    </a:cubicBezTo>
                    <a:cubicBezTo>
                      <a:pt x="2991" y="13070"/>
                      <a:pt x="3269" y="13221"/>
                      <a:pt x="3565" y="13346"/>
                    </a:cubicBezTo>
                    <a:lnTo>
                      <a:pt x="855" y="18345"/>
                    </a:lnTo>
                    <a:lnTo>
                      <a:pt x="4728" y="17810"/>
                    </a:lnTo>
                    <a:lnTo>
                      <a:pt x="6385" y="19993"/>
                    </a:lnTo>
                    <a:lnTo>
                      <a:pt x="9119" y="14949"/>
                    </a:lnTo>
                    <a:cubicBezTo>
                      <a:pt x="9415" y="15001"/>
                      <a:pt x="9719" y="15031"/>
                      <a:pt x="10034" y="15031"/>
                    </a:cubicBezTo>
                    <a:cubicBezTo>
                      <a:pt x="10534" y="15031"/>
                      <a:pt x="11008" y="14958"/>
                      <a:pt x="11446" y="14832"/>
                    </a:cubicBezTo>
                    <a:lnTo>
                      <a:pt x="16348" y="21600"/>
                    </a:lnTo>
                    <a:lnTo>
                      <a:pt x="18012" y="18953"/>
                    </a:lnTo>
                    <a:lnTo>
                      <a:pt x="21600" y="19509"/>
                    </a:lnTo>
                    <a:lnTo>
                      <a:pt x="16842" y="12940"/>
                    </a:lnTo>
                    <a:close/>
                    <a:moveTo>
                      <a:pt x="9834" y="13036"/>
                    </a:moveTo>
                    <a:cubicBezTo>
                      <a:pt x="5838" y="13036"/>
                      <a:pt x="2601" y="10634"/>
                      <a:pt x="2601" y="7672"/>
                    </a:cubicBezTo>
                    <a:cubicBezTo>
                      <a:pt x="2601" y="4709"/>
                      <a:pt x="5839" y="2308"/>
                      <a:pt x="9834" y="2308"/>
                    </a:cubicBezTo>
                    <a:cubicBezTo>
                      <a:pt x="13832" y="2308"/>
                      <a:pt x="17070" y="4709"/>
                      <a:pt x="17070" y="7672"/>
                    </a:cubicBezTo>
                    <a:cubicBezTo>
                      <a:pt x="17070" y="10634"/>
                      <a:pt x="13832" y="13036"/>
                      <a:pt x="9834" y="13036"/>
                    </a:cubicBezTo>
                    <a:close/>
                    <a:moveTo>
                      <a:pt x="9834" y="13036"/>
                    </a:move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25400" cap="flat">
                    <a:solidFill>
                      <a:schemeClr val="tx1"/>
                    </a:solidFill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lIns="0" tIns="0" rIns="0" bIns="0"/>
              <a:lstStyle/>
              <a:p>
                <a:endParaRPr lang="en-US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63C9DCC-A1A8-F4C8-45F3-5E339AB460F0}"/>
              </a:ext>
            </a:extLst>
          </p:cNvPr>
          <p:cNvGrpSpPr/>
          <p:nvPr/>
        </p:nvGrpSpPr>
        <p:grpSpPr>
          <a:xfrm>
            <a:off x="104503" y="4149984"/>
            <a:ext cx="3082708" cy="1413591"/>
            <a:chOff x="715166" y="4569198"/>
            <a:chExt cx="3580789" cy="1619309"/>
          </a:xfrm>
        </p:grpSpPr>
        <p:sp>
          <p:nvSpPr>
            <p:cNvPr id="6" name="모서리가 둥근 직사각형 409">
              <a:extLst>
                <a:ext uri="{FF2B5EF4-FFF2-40B4-BE49-F238E27FC236}">
                  <a16:creationId xmlns:a16="http://schemas.microsoft.com/office/drawing/2014/main" id="{5FC5ED76-D9EC-47FA-ABCC-52F6EA212831}"/>
                </a:ext>
              </a:extLst>
            </p:cNvPr>
            <p:cNvSpPr/>
            <p:nvPr/>
          </p:nvSpPr>
          <p:spPr>
            <a:xfrm>
              <a:off x="2209211" y="5188735"/>
              <a:ext cx="2086744" cy="214313"/>
            </a:xfrm>
            <a:prstGeom prst="roundRect">
              <a:avLst>
                <a:gd name="adj" fmla="val 50000"/>
              </a:avLst>
            </a:prstGeom>
            <a:solidFill>
              <a:srgbClr val="D9D9D9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latin typeface="Roboto condensed"/>
                <a:cs typeface="Roboto condensed"/>
              </a:endParaRPr>
            </a:p>
          </p:txBody>
        </p:sp>
        <p:sp>
          <p:nvSpPr>
            <p:cNvPr id="7" name="모서리가 둥근 직사각형 410">
              <a:extLst>
                <a:ext uri="{FF2B5EF4-FFF2-40B4-BE49-F238E27FC236}">
                  <a16:creationId xmlns:a16="http://schemas.microsoft.com/office/drawing/2014/main" id="{80AAAA09-C69B-41A8-8661-1A0CBBEB2B3D}"/>
                </a:ext>
              </a:extLst>
            </p:cNvPr>
            <p:cNvSpPr/>
            <p:nvPr/>
          </p:nvSpPr>
          <p:spPr>
            <a:xfrm>
              <a:off x="2209211" y="4916919"/>
              <a:ext cx="2086744" cy="214313"/>
            </a:xfrm>
            <a:prstGeom prst="roundRect">
              <a:avLst>
                <a:gd name="adj" fmla="val 50000"/>
              </a:avLst>
            </a:prstGeom>
            <a:solidFill>
              <a:srgbClr val="D9D9D9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>
                <a:latin typeface="Roboto condensed"/>
                <a:cs typeface="Roboto condensed"/>
              </a:endParaRPr>
            </a:p>
          </p:txBody>
        </p:sp>
        <p:sp>
          <p:nvSpPr>
            <p:cNvPr id="12" name="모서리가 둥근 직사각형 411">
              <a:extLst>
                <a:ext uri="{FF2B5EF4-FFF2-40B4-BE49-F238E27FC236}">
                  <a16:creationId xmlns:a16="http://schemas.microsoft.com/office/drawing/2014/main" id="{0191A699-0D8D-48D7-9E79-1EF3486C1951}"/>
                </a:ext>
              </a:extLst>
            </p:cNvPr>
            <p:cNvSpPr/>
            <p:nvPr/>
          </p:nvSpPr>
          <p:spPr>
            <a:xfrm>
              <a:off x="2209211" y="5188735"/>
              <a:ext cx="476607" cy="214313"/>
            </a:xfrm>
            <a:prstGeom prst="roundRect">
              <a:avLst>
                <a:gd name="adj" fmla="val 50000"/>
              </a:avLst>
            </a:prstGeom>
            <a:solidFill>
              <a:srgbClr val="60D7F6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sp>
          <p:nvSpPr>
            <p:cNvPr id="13" name="모서리가 둥근 직사각형 412">
              <a:extLst>
                <a:ext uri="{FF2B5EF4-FFF2-40B4-BE49-F238E27FC236}">
                  <a16:creationId xmlns:a16="http://schemas.microsoft.com/office/drawing/2014/main" id="{22BF170D-040F-49B7-AA71-E514A16511E3}"/>
                </a:ext>
              </a:extLst>
            </p:cNvPr>
            <p:cNvSpPr/>
            <p:nvPr/>
          </p:nvSpPr>
          <p:spPr>
            <a:xfrm>
              <a:off x="2209211" y="4916919"/>
              <a:ext cx="1166674" cy="214313"/>
            </a:xfrm>
            <a:prstGeom prst="roundRect">
              <a:avLst>
                <a:gd name="adj" fmla="val 50000"/>
              </a:avLst>
            </a:prstGeom>
            <a:solidFill>
              <a:srgbClr val="60D7F6"/>
            </a:solidFill>
            <a:ln w="25400" cap="flat" cmpd="sng" algn="ctr">
              <a:noFill/>
              <a:prstDash val="solid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dirty="0"/>
            </a:p>
          </p:txBody>
        </p:sp>
        <p:grpSp>
          <p:nvGrpSpPr>
            <p:cNvPr id="17" name="그룹 474">
              <a:extLst>
                <a:ext uri="{FF2B5EF4-FFF2-40B4-BE49-F238E27FC236}">
                  <a16:creationId xmlns:a16="http://schemas.microsoft.com/office/drawing/2014/main" id="{BC2806D5-6902-44C0-A3BE-8B2794D203BA}"/>
                </a:ext>
              </a:extLst>
            </p:cNvPr>
            <p:cNvGrpSpPr/>
            <p:nvPr/>
          </p:nvGrpSpPr>
          <p:grpSpPr>
            <a:xfrm>
              <a:off x="715166" y="4569198"/>
              <a:ext cx="1621092" cy="1619309"/>
              <a:chOff x="3025775" y="1231900"/>
              <a:chExt cx="2889251" cy="2886075"/>
            </a:xfrm>
            <a:solidFill>
              <a:srgbClr val="60D7F6"/>
            </a:solidFill>
          </p:grpSpPr>
          <p:sp>
            <p:nvSpPr>
              <p:cNvPr id="18" name="Freeform 10">
                <a:extLst>
                  <a:ext uri="{FF2B5EF4-FFF2-40B4-BE49-F238E27FC236}">
                    <a16:creationId xmlns:a16="http://schemas.microsoft.com/office/drawing/2014/main" id="{52A2CABB-902C-4CEC-9F3F-0ABD40677F49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827463" y="1231900"/>
                <a:ext cx="2087563" cy="2089150"/>
              </a:xfrm>
              <a:custGeom>
                <a:avLst/>
                <a:gdLst>
                  <a:gd name="T0" fmla="*/ 277 w 555"/>
                  <a:gd name="T1" fmla="*/ 0 h 555"/>
                  <a:gd name="T2" fmla="*/ 0 w 555"/>
                  <a:gd name="T3" fmla="*/ 277 h 555"/>
                  <a:gd name="T4" fmla="*/ 43 w 555"/>
                  <a:gd name="T5" fmla="*/ 426 h 555"/>
                  <a:gd name="T6" fmla="*/ 20 w 555"/>
                  <a:gd name="T7" fmla="*/ 454 h 555"/>
                  <a:gd name="T8" fmla="*/ 95 w 555"/>
                  <a:gd name="T9" fmla="*/ 529 h 555"/>
                  <a:gd name="T10" fmla="*/ 126 w 555"/>
                  <a:gd name="T11" fmla="*/ 509 h 555"/>
                  <a:gd name="T12" fmla="*/ 277 w 555"/>
                  <a:gd name="T13" fmla="*/ 555 h 555"/>
                  <a:gd name="T14" fmla="*/ 555 w 555"/>
                  <a:gd name="T15" fmla="*/ 277 h 555"/>
                  <a:gd name="T16" fmla="*/ 277 w 555"/>
                  <a:gd name="T17" fmla="*/ 0 h 555"/>
                  <a:gd name="T18" fmla="*/ 277 w 555"/>
                  <a:gd name="T19" fmla="*/ 492 h 555"/>
                  <a:gd name="T20" fmla="*/ 63 w 555"/>
                  <a:gd name="T21" fmla="*/ 277 h 555"/>
                  <a:gd name="T22" fmla="*/ 277 w 555"/>
                  <a:gd name="T23" fmla="*/ 62 h 555"/>
                  <a:gd name="T24" fmla="*/ 492 w 555"/>
                  <a:gd name="T25" fmla="*/ 277 h 555"/>
                  <a:gd name="T26" fmla="*/ 277 w 555"/>
                  <a:gd name="T27" fmla="*/ 492 h 5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55" h="555">
                    <a:moveTo>
                      <a:pt x="277" y="0"/>
                    </a:moveTo>
                    <a:cubicBezTo>
                      <a:pt x="124" y="0"/>
                      <a:pt x="0" y="124"/>
                      <a:pt x="0" y="277"/>
                    </a:cubicBezTo>
                    <a:cubicBezTo>
                      <a:pt x="0" y="332"/>
                      <a:pt x="16" y="383"/>
                      <a:pt x="43" y="426"/>
                    </a:cubicBezTo>
                    <a:cubicBezTo>
                      <a:pt x="20" y="454"/>
                      <a:pt x="20" y="454"/>
                      <a:pt x="20" y="454"/>
                    </a:cubicBezTo>
                    <a:cubicBezTo>
                      <a:pt x="95" y="529"/>
                      <a:pt x="95" y="529"/>
                      <a:pt x="95" y="529"/>
                    </a:cubicBezTo>
                    <a:cubicBezTo>
                      <a:pt x="126" y="509"/>
                      <a:pt x="126" y="509"/>
                      <a:pt x="126" y="509"/>
                    </a:cubicBezTo>
                    <a:cubicBezTo>
                      <a:pt x="169" y="538"/>
                      <a:pt x="221" y="555"/>
                      <a:pt x="277" y="555"/>
                    </a:cubicBezTo>
                    <a:cubicBezTo>
                      <a:pt x="431" y="555"/>
                      <a:pt x="555" y="430"/>
                      <a:pt x="555" y="277"/>
                    </a:cubicBezTo>
                    <a:cubicBezTo>
                      <a:pt x="555" y="124"/>
                      <a:pt x="431" y="0"/>
                      <a:pt x="277" y="0"/>
                    </a:cubicBezTo>
                    <a:close/>
                    <a:moveTo>
                      <a:pt x="277" y="492"/>
                    </a:moveTo>
                    <a:cubicBezTo>
                      <a:pt x="159" y="492"/>
                      <a:pt x="63" y="396"/>
                      <a:pt x="63" y="277"/>
                    </a:cubicBezTo>
                    <a:cubicBezTo>
                      <a:pt x="63" y="159"/>
                      <a:pt x="159" y="62"/>
                      <a:pt x="277" y="62"/>
                    </a:cubicBezTo>
                    <a:cubicBezTo>
                      <a:pt x="396" y="62"/>
                      <a:pt x="492" y="159"/>
                      <a:pt x="492" y="277"/>
                    </a:cubicBezTo>
                    <a:cubicBezTo>
                      <a:pt x="492" y="396"/>
                      <a:pt x="396" y="492"/>
                      <a:pt x="277" y="49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dirty="0"/>
              </a:p>
            </p:txBody>
          </p:sp>
          <p:sp>
            <p:nvSpPr>
              <p:cNvPr id="19" name="Freeform 12">
                <a:extLst>
                  <a:ext uri="{FF2B5EF4-FFF2-40B4-BE49-F238E27FC236}">
                    <a16:creationId xmlns:a16="http://schemas.microsoft.com/office/drawing/2014/main" id="{A02DCDCE-C787-4ECD-A16A-1229C951CDA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25775" y="3016250"/>
                <a:ext cx="1082675" cy="1101725"/>
              </a:xfrm>
              <a:custGeom>
                <a:avLst/>
                <a:gdLst>
                  <a:gd name="T0" fmla="*/ 24 w 288"/>
                  <a:gd name="T1" fmla="*/ 191 h 293"/>
                  <a:gd name="T2" fmla="*/ 22 w 288"/>
                  <a:gd name="T3" fmla="*/ 193 h 293"/>
                  <a:gd name="T4" fmla="*/ 22 w 288"/>
                  <a:gd name="T5" fmla="*/ 272 h 293"/>
                  <a:gd name="T6" fmla="*/ 100 w 288"/>
                  <a:gd name="T7" fmla="*/ 272 h 293"/>
                  <a:gd name="T8" fmla="*/ 105 w 288"/>
                  <a:gd name="T9" fmla="*/ 267 h 293"/>
                  <a:gd name="T10" fmla="*/ 288 w 288"/>
                  <a:gd name="T11" fmla="*/ 64 h 293"/>
                  <a:gd name="T12" fmla="*/ 224 w 288"/>
                  <a:gd name="T13" fmla="*/ 0 h 293"/>
                  <a:gd name="T14" fmla="*/ 24 w 288"/>
                  <a:gd name="T15" fmla="*/ 191 h 2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8" h="293">
                    <a:moveTo>
                      <a:pt x="24" y="191"/>
                    </a:moveTo>
                    <a:cubicBezTo>
                      <a:pt x="22" y="193"/>
                      <a:pt x="22" y="193"/>
                      <a:pt x="22" y="193"/>
                    </a:cubicBezTo>
                    <a:cubicBezTo>
                      <a:pt x="0" y="215"/>
                      <a:pt x="0" y="250"/>
                      <a:pt x="22" y="272"/>
                    </a:cubicBezTo>
                    <a:cubicBezTo>
                      <a:pt x="44" y="293"/>
                      <a:pt x="79" y="293"/>
                      <a:pt x="100" y="272"/>
                    </a:cubicBezTo>
                    <a:cubicBezTo>
                      <a:pt x="102" y="270"/>
                      <a:pt x="103" y="268"/>
                      <a:pt x="105" y="267"/>
                    </a:cubicBezTo>
                    <a:cubicBezTo>
                      <a:pt x="288" y="64"/>
                      <a:pt x="288" y="64"/>
                      <a:pt x="288" y="64"/>
                    </a:cubicBezTo>
                    <a:cubicBezTo>
                      <a:pt x="224" y="0"/>
                      <a:pt x="224" y="0"/>
                      <a:pt x="224" y="0"/>
                    </a:cubicBezTo>
                    <a:lnTo>
                      <a:pt x="24" y="19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ko-KR" altLang="en-US" dirty="0"/>
              </a:p>
            </p:txBody>
          </p:sp>
        </p:grpSp>
        <p:sp>
          <p:nvSpPr>
            <p:cNvPr id="23" name="AutoShape 688">
              <a:extLst>
                <a:ext uri="{FF2B5EF4-FFF2-40B4-BE49-F238E27FC236}">
                  <a16:creationId xmlns:a16="http://schemas.microsoft.com/office/drawing/2014/main" id="{00CFFECA-EEA9-49FA-920D-0F4FBCF1D0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557232" y="4970577"/>
              <a:ext cx="373276" cy="375833"/>
            </a:xfrm>
            <a:custGeom>
              <a:avLst/>
              <a:gdLst>
                <a:gd name="T0" fmla="*/ 286355233 w 21600"/>
                <a:gd name="T1" fmla="*/ 49183159 h 21600"/>
                <a:gd name="T2" fmla="*/ 238430687 w 21600"/>
                <a:gd name="T3" fmla="*/ 0 h 21600"/>
                <a:gd name="T4" fmla="*/ 190506023 w 21600"/>
                <a:gd name="T5" fmla="*/ 49183159 h 21600"/>
                <a:gd name="T6" fmla="*/ 226525457 w 21600"/>
                <a:gd name="T7" fmla="*/ 96798730 h 21600"/>
                <a:gd name="T8" fmla="*/ 226525457 w 21600"/>
                <a:gd name="T9" fmla="*/ 135000684 h 21600"/>
                <a:gd name="T10" fmla="*/ 189578237 w 21600"/>
                <a:gd name="T11" fmla="*/ 135000684 h 21600"/>
                <a:gd name="T12" fmla="*/ 142912626 w 21600"/>
                <a:gd name="T13" fmla="*/ 97752122 h 21600"/>
                <a:gd name="T14" fmla="*/ 96233431 w 21600"/>
                <a:gd name="T15" fmla="*/ 135000684 h 21600"/>
                <a:gd name="T16" fmla="*/ 35317649 w 21600"/>
                <a:gd name="T17" fmla="*/ 135000684 h 21600"/>
                <a:gd name="T18" fmla="*/ 35317649 w 21600"/>
                <a:gd name="T19" fmla="*/ 198202849 h 21600"/>
                <a:gd name="T20" fmla="*/ 0 w 21600"/>
                <a:gd name="T21" fmla="*/ 245382120 h 21600"/>
                <a:gd name="T22" fmla="*/ 47633014 w 21600"/>
                <a:gd name="T23" fmla="*/ 294279076 h 21600"/>
                <a:gd name="T24" fmla="*/ 95266028 w 21600"/>
                <a:gd name="T25" fmla="*/ 245382120 h 21600"/>
                <a:gd name="T26" fmla="*/ 59219425 w 21600"/>
                <a:gd name="T27" fmla="*/ 198011190 h 21600"/>
                <a:gd name="T28" fmla="*/ 59219425 w 21600"/>
                <a:gd name="T29" fmla="*/ 159536819 h 21600"/>
                <a:gd name="T30" fmla="*/ 96247015 w 21600"/>
                <a:gd name="T31" fmla="*/ 159536819 h 21600"/>
                <a:gd name="T32" fmla="*/ 142912626 w 21600"/>
                <a:gd name="T33" fmla="*/ 196745115 h 21600"/>
                <a:gd name="T34" fmla="*/ 189564641 w 21600"/>
                <a:gd name="T35" fmla="*/ 159536819 h 21600"/>
                <a:gd name="T36" fmla="*/ 250428488 w 21600"/>
                <a:gd name="T37" fmla="*/ 159536819 h 21600"/>
                <a:gd name="T38" fmla="*/ 250428488 w 21600"/>
                <a:gd name="T39" fmla="*/ 96771073 h 21600"/>
                <a:gd name="T40" fmla="*/ 286355233 w 21600"/>
                <a:gd name="T41" fmla="*/ 49183159 h 21600"/>
                <a:gd name="T42" fmla="*/ 71350668 w 21600"/>
                <a:gd name="T43" fmla="*/ 245382120 h 21600"/>
                <a:gd name="T44" fmla="*/ 47619429 w 21600"/>
                <a:gd name="T45" fmla="*/ 269755549 h 21600"/>
                <a:gd name="T46" fmla="*/ 23889446 w 21600"/>
                <a:gd name="T47" fmla="*/ 245382120 h 21600"/>
                <a:gd name="T48" fmla="*/ 47619429 w 21600"/>
                <a:gd name="T49" fmla="*/ 221022585 h 21600"/>
                <a:gd name="T50" fmla="*/ 71350668 w 21600"/>
                <a:gd name="T51" fmla="*/ 245382120 h 21600"/>
                <a:gd name="T52" fmla="*/ 59219425 w 21600"/>
                <a:gd name="T53" fmla="*/ 210123434 h 21600"/>
                <a:gd name="T54" fmla="*/ 59219425 w 21600"/>
                <a:gd name="T55" fmla="*/ 210123434 h 21600"/>
                <a:gd name="T56" fmla="*/ 142899041 w 21600"/>
                <a:gd name="T57" fmla="*/ 172221577 h 21600"/>
                <a:gd name="T58" fmla="*/ 118585876 w 21600"/>
                <a:gd name="T59" fmla="*/ 147261858 h 21600"/>
                <a:gd name="T60" fmla="*/ 142899041 w 21600"/>
                <a:gd name="T61" fmla="*/ 122289424 h 21600"/>
                <a:gd name="T62" fmla="*/ 167213462 w 21600"/>
                <a:gd name="T63" fmla="*/ 147261858 h 21600"/>
                <a:gd name="T64" fmla="*/ 142899041 w 21600"/>
                <a:gd name="T65" fmla="*/ 172221577 h 21600"/>
                <a:gd name="T66" fmla="*/ 238430687 w 21600"/>
                <a:gd name="T67" fmla="*/ 73855389 h 21600"/>
                <a:gd name="T68" fmla="*/ 214409065 w 21600"/>
                <a:gd name="T69" fmla="*/ 49183159 h 21600"/>
                <a:gd name="T70" fmla="*/ 238430687 w 21600"/>
                <a:gd name="T71" fmla="*/ 24523408 h 21600"/>
                <a:gd name="T72" fmla="*/ 262465787 w 21600"/>
                <a:gd name="T73" fmla="*/ 49183159 h 21600"/>
                <a:gd name="T74" fmla="*/ 238430687 w 21600"/>
                <a:gd name="T75" fmla="*/ 73855389 h 21600"/>
                <a:gd name="T76" fmla="*/ 238430687 w 21600"/>
                <a:gd name="T77" fmla="*/ 73855389 h 21600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0" t="0" r="r" b="b"/>
              <a:pathLst>
                <a:path w="21600" h="21600">
                  <a:moveTo>
                    <a:pt x="21600" y="3610"/>
                  </a:moveTo>
                  <a:cubicBezTo>
                    <a:pt x="21600" y="1616"/>
                    <a:pt x="19981" y="0"/>
                    <a:pt x="17985" y="0"/>
                  </a:cubicBezTo>
                  <a:cubicBezTo>
                    <a:pt x="15988" y="0"/>
                    <a:pt x="14370" y="1616"/>
                    <a:pt x="14370" y="3610"/>
                  </a:cubicBezTo>
                  <a:cubicBezTo>
                    <a:pt x="14370" y="5294"/>
                    <a:pt x="15526" y="6705"/>
                    <a:pt x="17087" y="7105"/>
                  </a:cubicBezTo>
                  <a:lnTo>
                    <a:pt x="17087" y="9909"/>
                  </a:lnTo>
                  <a:lnTo>
                    <a:pt x="14300" y="9909"/>
                  </a:lnTo>
                  <a:cubicBezTo>
                    <a:pt x="13898" y="8338"/>
                    <a:pt x="12477" y="7175"/>
                    <a:pt x="10780" y="7175"/>
                  </a:cubicBezTo>
                  <a:cubicBezTo>
                    <a:pt x="9082" y="7175"/>
                    <a:pt x="7660" y="8338"/>
                    <a:pt x="7259" y="9909"/>
                  </a:cubicBezTo>
                  <a:lnTo>
                    <a:pt x="2664" y="9909"/>
                  </a:lnTo>
                  <a:lnTo>
                    <a:pt x="2664" y="14548"/>
                  </a:lnTo>
                  <a:cubicBezTo>
                    <a:pt x="1131" y="14957"/>
                    <a:pt x="0" y="16351"/>
                    <a:pt x="0" y="18011"/>
                  </a:cubicBezTo>
                  <a:cubicBezTo>
                    <a:pt x="0" y="19993"/>
                    <a:pt x="1609" y="21600"/>
                    <a:pt x="3593" y="21600"/>
                  </a:cubicBezTo>
                  <a:cubicBezTo>
                    <a:pt x="5577" y="21600"/>
                    <a:pt x="7186" y="19994"/>
                    <a:pt x="7186" y="18011"/>
                  </a:cubicBezTo>
                  <a:cubicBezTo>
                    <a:pt x="7186" y="16331"/>
                    <a:pt x="6028" y="14925"/>
                    <a:pt x="4467" y="14534"/>
                  </a:cubicBezTo>
                  <a:lnTo>
                    <a:pt x="4467" y="11710"/>
                  </a:lnTo>
                  <a:lnTo>
                    <a:pt x="7260" y="11710"/>
                  </a:lnTo>
                  <a:cubicBezTo>
                    <a:pt x="7662" y="13279"/>
                    <a:pt x="9083" y="14441"/>
                    <a:pt x="10780" y="14441"/>
                  </a:cubicBezTo>
                  <a:cubicBezTo>
                    <a:pt x="12476" y="14441"/>
                    <a:pt x="13897" y="13279"/>
                    <a:pt x="14299" y="11710"/>
                  </a:cubicBezTo>
                  <a:lnTo>
                    <a:pt x="18890" y="11710"/>
                  </a:lnTo>
                  <a:lnTo>
                    <a:pt x="18890" y="7103"/>
                  </a:lnTo>
                  <a:cubicBezTo>
                    <a:pt x="20447" y="6701"/>
                    <a:pt x="21600" y="5293"/>
                    <a:pt x="21600" y="3610"/>
                  </a:cubicBezTo>
                  <a:close/>
                  <a:moveTo>
                    <a:pt x="5382" y="18011"/>
                  </a:moveTo>
                  <a:cubicBezTo>
                    <a:pt x="5382" y="18997"/>
                    <a:pt x="4580" y="19800"/>
                    <a:pt x="3592" y="19800"/>
                  </a:cubicBezTo>
                  <a:cubicBezTo>
                    <a:pt x="2605" y="19800"/>
                    <a:pt x="1802" y="18997"/>
                    <a:pt x="1802" y="18011"/>
                  </a:cubicBezTo>
                  <a:cubicBezTo>
                    <a:pt x="1802" y="17025"/>
                    <a:pt x="2605" y="16223"/>
                    <a:pt x="3592" y="16223"/>
                  </a:cubicBezTo>
                  <a:cubicBezTo>
                    <a:pt x="4580" y="16223"/>
                    <a:pt x="5382" y="17025"/>
                    <a:pt x="5382" y="18011"/>
                  </a:cubicBezTo>
                  <a:close/>
                  <a:moveTo>
                    <a:pt x="4467" y="15423"/>
                  </a:moveTo>
                  <a:lnTo>
                    <a:pt x="4467" y="15423"/>
                  </a:lnTo>
                  <a:close/>
                  <a:moveTo>
                    <a:pt x="10779" y="12641"/>
                  </a:moveTo>
                  <a:cubicBezTo>
                    <a:pt x="9768" y="12641"/>
                    <a:pt x="8945" y="11819"/>
                    <a:pt x="8945" y="10809"/>
                  </a:cubicBezTo>
                  <a:cubicBezTo>
                    <a:pt x="8945" y="9798"/>
                    <a:pt x="9768" y="8976"/>
                    <a:pt x="10779" y="8976"/>
                  </a:cubicBezTo>
                  <a:cubicBezTo>
                    <a:pt x="11791" y="8976"/>
                    <a:pt x="12613" y="9798"/>
                    <a:pt x="12613" y="10809"/>
                  </a:cubicBezTo>
                  <a:cubicBezTo>
                    <a:pt x="12614" y="11819"/>
                    <a:pt x="11791" y="12641"/>
                    <a:pt x="10779" y="12641"/>
                  </a:cubicBezTo>
                  <a:close/>
                  <a:moveTo>
                    <a:pt x="17985" y="5421"/>
                  </a:moveTo>
                  <a:cubicBezTo>
                    <a:pt x="16986" y="5421"/>
                    <a:pt x="16173" y="4609"/>
                    <a:pt x="16173" y="3610"/>
                  </a:cubicBezTo>
                  <a:cubicBezTo>
                    <a:pt x="16173" y="2613"/>
                    <a:pt x="16986" y="1800"/>
                    <a:pt x="17985" y="1800"/>
                  </a:cubicBezTo>
                  <a:cubicBezTo>
                    <a:pt x="18984" y="1800"/>
                    <a:pt x="19798" y="2613"/>
                    <a:pt x="19798" y="3610"/>
                  </a:cubicBezTo>
                  <a:cubicBezTo>
                    <a:pt x="19798" y="4609"/>
                    <a:pt x="18984" y="5421"/>
                    <a:pt x="17985" y="5421"/>
                  </a:cubicBezTo>
                  <a:close/>
                  <a:moveTo>
                    <a:pt x="17985" y="5421"/>
                  </a:moveTo>
                </a:path>
              </a:pathLst>
            </a:custGeom>
            <a:solidFill>
              <a:srgbClr val="60D7F6"/>
            </a:solidFill>
            <a:ln>
              <a:noFill/>
            </a:ln>
          </p:spPr>
          <p:txBody>
            <a:bodyPr lIns="0" tIns="0" rIns="0" bIns="0"/>
            <a:lstStyle/>
            <a:p>
              <a:endParaRPr lang="en-US" dirty="0"/>
            </a:p>
          </p:txBody>
        </p:sp>
      </p:grpSp>
      <p:sp>
        <p:nvSpPr>
          <p:cNvPr id="27" name="文本框 26">
            <a:extLst>
              <a:ext uri="{FF2B5EF4-FFF2-40B4-BE49-F238E27FC236}">
                <a16:creationId xmlns:a16="http://schemas.microsoft.com/office/drawing/2014/main" id="{28E0A9B1-5856-42EF-8239-B7B48347B21B}"/>
              </a:ext>
            </a:extLst>
          </p:cNvPr>
          <p:cNvSpPr txBox="1"/>
          <p:nvPr/>
        </p:nvSpPr>
        <p:spPr>
          <a:xfrm>
            <a:off x="3645789" y="1501169"/>
            <a:ext cx="66489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GB" altLang="zh-CN" sz="2000" b="1" dirty="0">
                <a:solidFill>
                  <a:srgbClr val="E9436A"/>
                </a:solidFill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Challenge: </a:t>
            </a:r>
            <a:r>
              <a:rPr kumimoji="1" lang="en-GB" altLang="zh-CN" sz="200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In many EFL classes, students struggle with speaking confidence and motivation.</a:t>
            </a:r>
          </a:p>
        </p:txBody>
      </p:sp>
      <p:sp>
        <p:nvSpPr>
          <p:cNvPr id="31" name="文本框 30">
            <a:extLst>
              <a:ext uri="{FF2B5EF4-FFF2-40B4-BE49-F238E27FC236}">
                <a16:creationId xmlns:a16="http://schemas.microsoft.com/office/drawing/2014/main" id="{49333711-8134-41D6-A880-CABC10CA6027}"/>
              </a:ext>
            </a:extLst>
          </p:cNvPr>
          <p:cNvSpPr txBox="1"/>
          <p:nvPr/>
        </p:nvSpPr>
        <p:spPr>
          <a:xfrm>
            <a:off x="3645789" y="3488774"/>
            <a:ext cx="664893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GB" altLang="zh-CN" sz="2000" b="1" dirty="0">
                <a:solidFill>
                  <a:schemeClr val="accent3">
                    <a:lumMod val="75000"/>
                  </a:schemeClr>
                </a:solidFill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Path: </a:t>
            </a:r>
            <a:r>
              <a:rPr kumimoji="1" lang="en-GB" altLang="zh-CN" sz="200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This project explores a different path: combining Informal Assessment with Problem-Based Learning (PBL), especially for students in English for Specific Purposes (ESP) courses. </a:t>
            </a:r>
          </a:p>
          <a:p>
            <a:pPr algn="ctr"/>
            <a:endParaRPr kumimoji="1" lang="en-GB" altLang="zh-CN" sz="2000" dirty="0">
              <a:latin typeface="Times New Roman" panose="02020603050405020304" pitchFamily="18" charset="0"/>
              <a:ea typeface="SimSun" charset="-122"/>
              <a:cs typeface="Times New Roman" panose="02020603050405020304" pitchFamily="18" charset="0"/>
            </a:endParaRPr>
          </a:p>
          <a:p>
            <a:pPr algn="ctr"/>
            <a:endParaRPr kumimoji="1" lang="en-GB" altLang="zh-CN" sz="2000" dirty="0">
              <a:latin typeface="Times New Roman" panose="02020603050405020304" pitchFamily="18" charset="0"/>
              <a:ea typeface="SimSun" charset="-122"/>
              <a:cs typeface="Times New Roman" panose="02020603050405020304" pitchFamily="18" charset="0"/>
            </a:endParaRPr>
          </a:p>
        </p:txBody>
      </p:sp>
      <p:pic>
        <p:nvPicPr>
          <p:cNvPr id="32" name="图片 31">
            <a:extLst>
              <a:ext uri="{FF2B5EF4-FFF2-40B4-BE49-F238E27FC236}">
                <a16:creationId xmlns:a16="http://schemas.microsoft.com/office/drawing/2014/main" id="{169B5066-3357-4AD2-88FF-CE0E35F6A55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5381" y="2650444"/>
            <a:ext cx="2661855" cy="4234128"/>
          </a:xfrm>
          <a:prstGeom prst="rect">
            <a:avLst/>
          </a:prstGeom>
        </p:spPr>
      </p:pic>
      <p:sp>
        <p:nvSpPr>
          <p:cNvPr id="2" name="圆角矩形 1"/>
          <p:cNvSpPr/>
          <p:nvPr/>
        </p:nvSpPr>
        <p:spPr>
          <a:xfrm>
            <a:off x="4089473" y="549613"/>
            <a:ext cx="5761571" cy="646986"/>
          </a:xfrm>
          <a:prstGeom prst="round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kumimoji="1" lang="en-GB" altLang="zh-CN" sz="3200" b="1" dirty="0">
                <a:solidFill>
                  <a:srgbClr val="C00000"/>
                </a:solidFill>
                <a:latin typeface="STLiti" charset="-122"/>
                <a:ea typeface="STLiti" charset="-122"/>
                <a:cs typeface="STLiti" charset="-122"/>
              </a:rPr>
              <a:t>Why This Study?</a:t>
            </a:r>
          </a:p>
        </p:txBody>
      </p:sp>
      <p:sp>
        <p:nvSpPr>
          <p:cNvPr id="24" name="矩形 23"/>
          <p:cNvSpPr/>
          <p:nvPr/>
        </p:nvSpPr>
        <p:spPr>
          <a:xfrm>
            <a:off x="3645789" y="2513625"/>
            <a:ext cx="664893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kumimoji="1" lang="en-GB" altLang="zh-CN" sz="2000" b="1" dirty="0">
                <a:solidFill>
                  <a:srgbClr val="0070C0"/>
                </a:solidFill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Gap: </a:t>
            </a:r>
            <a:r>
              <a:rPr kumimoji="1" lang="en-GB" altLang="zh-CN" sz="200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Traditional assessments—like final exams—don’t support real-time learning or student engagement. </a:t>
            </a:r>
          </a:p>
        </p:txBody>
      </p:sp>
      <p:sp>
        <p:nvSpPr>
          <p:cNvPr id="28" name="圆角矩形 27">
            <a:extLst>
              <a:ext uri="{FF2B5EF4-FFF2-40B4-BE49-F238E27FC236}">
                <a16:creationId xmlns:a16="http://schemas.microsoft.com/office/drawing/2014/main" id="{B6E1BEA7-F3CC-0848-E811-AFDD4B28DF26}"/>
              </a:ext>
            </a:extLst>
          </p:cNvPr>
          <p:cNvSpPr/>
          <p:nvPr/>
        </p:nvSpPr>
        <p:spPr>
          <a:xfrm>
            <a:off x="3645789" y="4733629"/>
            <a:ext cx="6648939" cy="153233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kumimoji="1" lang="en-GB" altLang="zh-CN" sz="4400" b="1" dirty="0">
                <a:solidFill>
                  <a:srgbClr val="0070C0"/>
                </a:solidFill>
                <a:latin typeface="Aldhabi" panose="020F0502020204030204" pitchFamily="34" charset="0"/>
                <a:ea typeface="STLiti" charset="-122"/>
                <a:cs typeface="Aldhabi" panose="020F0502020204030204" pitchFamily="34" charset="0"/>
              </a:rPr>
              <a:t>Focus: </a:t>
            </a:r>
          </a:p>
          <a:p>
            <a:pPr algn="ctr"/>
            <a:r>
              <a:rPr kumimoji="1" lang="en-GB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STLiti" charset="-122"/>
                <a:cs typeface="Times New Roman" panose="02020603050405020304" pitchFamily="18" charset="0"/>
              </a:rPr>
              <a:t>ESP students in </a:t>
            </a:r>
            <a:r>
              <a:rPr kumimoji="1"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STLiti" charset="-122"/>
                <a:cs typeface="Times New Roman" panose="02020603050405020304" pitchFamily="18" charset="0"/>
              </a:rPr>
              <a:t>a comprehensive university in western China (where this issue is particularly visible)</a:t>
            </a:r>
            <a:r>
              <a:rPr kumimoji="1" lang="zh-CN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STLiti" charset="-122"/>
                <a:cs typeface="Times New Roman" panose="02020603050405020304" pitchFamily="18" charset="0"/>
              </a:rPr>
              <a:t> </a:t>
            </a:r>
            <a:endParaRPr kumimoji="1" lang="zh-CN" altLang="en-US" sz="2000" dirty="0">
              <a:solidFill>
                <a:schemeClr val="tx1"/>
              </a:solidFill>
              <a:latin typeface="Times New Roman" panose="02020603050405020304" pitchFamily="18" charset="0"/>
              <a:ea typeface="STLiti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430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6902">
        <p15:prstTrans prst="pageCurlDouble"/>
      </p:transition>
    </mc:Choice>
    <mc:Fallback xmlns="">
      <p:transition spd="slow" advTm="69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1" grpId="0"/>
      <p:bldP spid="2" grpId="0" animBg="1"/>
      <p:bldP spid="24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18089AB1-37CC-4A36-915E-C06F7FB74C9C}"/>
              </a:ext>
            </a:extLst>
          </p:cNvPr>
          <p:cNvSpPr/>
          <p:nvPr/>
        </p:nvSpPr>
        <p:spPr>
          <a:xfrm>
            <a:off x="772457" y="495300"/>
            <a:ext cx="10647086" cy="5867400"/>
          </a:xfrm>
          <a:prstGeom prst="rect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FB1BE917-EB90-49EE-B19D-63C71586D2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300" y="800100"/>
            <a:ext cx="4648200" cy="5562600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98AD9D3D-DE18-4A82-9F68-8D45BFAAC6C0}"/>
              </a:ext>
            </a:extLst>
          </p:cNvPr>
          <p:cNvSpPr txBox="1"/>
          <p:nvPr/>
        </p:nvSpPr>
        <p:spPr>
          <a:xfrm>
            <a:off x="1336170" y="1372418"/>
            <a:ext cx="123825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39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1</a:t>
            </a:r>
            <a:endParaRPr lang="zh-CN" altLang="en-US" sz="239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7C0787E-7517-D17A-408D-52CA7358C0FB}"/>
              </a:ext>
            </a:extLst>
          </p:cNvPr>
          <p:cNvGrpSpPr/>
          <p:nvPr/>
        </p:nvGrpSpPr>
        <p:grpSpPr>
          <a:xfrm>
            <a:off x="2992379" y="2893009"/>
            <a:ext cx="3533112" cy="2564865"/>
            <a:chOff x="2992378" y="2776446"/>
            <a:chExt cx="3942963" cy="2564865"/>
          </a:xfrm>
        </p:grpSpPr>
        <p:sp>
          <p:nvSpPr>
            <p:cNvPr id="5" name="文本框 4">
              <a:extLst>
                <a:ext uri="{FF2B5EF4-FFF2-40B4-BE49-F238E27FC236}">
                  <a16:creationId xmlns:a16="http://schemas.microsoft.com/office/drawing/2014/main" id="{47C31CF1-61A3-4164-B8E4-83199F7A2A6C}"/>
                </a:ext>
              </a:extLst>
            </p:cNvPr>
            <p:cNvSpPr txBox="1"/>
            <p:nvPr/>
          </p:nvSpPr>
          <p:spPr>
            <a:xfrm>
              <a:off x="2992378" y="2786766"/>
              <a:ext cx="3942963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sz="4000" b="1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SimHei" charset="-122"/>
                  <a:cs typeface="Times New Roman" panose="02020603050405020304" pitchFamily="18" charset="0"/>
                </a:rPr>
                <a:t>Aims of the Investigation</a:t>
              </a:r>
              <a:endParaRPr lang="zh-CN" altLang="zh-CN" sz="40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endParaRPr>
            </a:p>
            <a:p>
              <a:pPr algn="dist"/>
              <a:endParaRPr lang="zh-CN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endParaRPr>
            </a:p>
          </p:txBody>
        </p:sp>
        <p:cxnSp>
          <p:nvCxnSpPr>
            <p:cNvPr id="8" name="直接连接符 7">
              <a:extLst>
                <a:ext uri="{FF2B5EF4-FFF2-40B4-BE49-F238E27FC236}">
                  <a16:creationId xmlns:a16="http://schemas.microsoft.com/office/drawing/2014/main" id="{7646A391-BD63-46A4-8C5B-BF851121EC97}"/>
                </a:ext>
              </a:extLst>
            </p:cNvPr>
            <p:cNvCxnSpPr>
              <a:cxnSpLocks/>
            </p:cNvCxnSpPr>
            <p:nvPr/>
          </p:nvCxnSpPr>
          <p:spPr>
            <a:xfrm>
              <a:off x="2992378" y="4212108"/>
              <a:ext cx="3942000" cy="0"/>
            </a:xfrm>
            <a:prstGeom prst="line">
              <a:avLst/>
            </a:prstGeom>
            <a:ln w="571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>
              <a:extLst>
                <a:ext uri="{FF2B5EF4-FFF2-40B4-BE49-F238E27FC236}">
                  <a16:creationId xmlns:a16="http://schemas.microsoft.com/office/drawing/2014/main" id="{46D812C2-CA98-4BAE-894D-69DC0F6302B0}"/>
                </a:ext>
              </a:extLst>
            </p:cNvPr>
            <p:cNvCxnSpPr>
              <a:cxnSpLocks/>
            </p:cNvCxnSpPr>
            <p:nvPr/>
          </p:nvCxnSpPr>
          <p:spPr>
            <a:xfrm>
              <a:off x="2992378" y="2776446"/>
              <a:ext cx="3942000" cy="21194"/>
            </a:xfrm>
            <a:prstGeom prst="line">
              <a:avLst/>
            </a:prstGeom>
            <a:ln w="571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9460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76">
        <p14:switch dir="r"/>
      </p:transition>
    </mc:Choice>
    <mc:Fallback xmlns="">
      <p:transition spd="slow" advTm="357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371" y="-435372"/>
            <a:ext cx="1121130" cy="1991875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D8BA3C70-B1A8-4B4C-8ED1-8522E6D46F10}"/>
              </a:ext>
            </a:extLst>
          </p:cNvPr>
          <p:cNvSpPr txBox="1"/>
          <p:nvPr/>
        </p:nvSpPr>
        <p:spPr>
          <a:xfrm>
            <a:off x="1609354" y="307051"/>
            <a:ext cx="34614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Aims of the Investigation</a:t>
            </a:r>
            <a:endParaRPr lang="zh-CN" altLang="zh-CN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  <a:p>
            <a:pPr algn="just"/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33" name="圆角矩形标注 32"/>
          <p:cNvSpPr/>
          <p:nvPr/>
        </p:nvSpPr>
        <p:spPr>
          <a:xfrm>
            <a:off x="3695070" y="1121131"/>
            <a:ext cx="7081787" cy="4188381"/>
          </a:xfrm>
          <a:prstGeom prst="wedgeRoundRectCallout">
            <a:avLst>
              <a:gd name="adj1" fmla="val -37302"/>
              <a:gd name="adj2" fmla="val 60743"/>
              <a:gd name="adj3" fmla="val 16667"/>
            </a:avLst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en-GB" altLang="zh-CN" sz="2400" b="1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Investigate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whether informal assessment inside PBL can motivate students to speak more. </a:t>
            </a:r>
          </a:p>
          <a:p>
            <a:pPr marL="457200" indent="-457200">
              <a:buAutoNum type="arabicPeriod"/>
            </a:pPr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</a:t>
            </a:r>
            <a:r>
              <a:rPr lang="en-GB" altLang="zh-CN" sz="2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Measure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improvements in core speaking skills: pronunciation, grammar, vocabulary, fluency, and comprehension.</a:t>
            </a:r>
          </a:p>
          <a:p>
            <a:endParaRPr lang="en-GB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GB" altLang="zh-CN" sz="2400" b="1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Evaluate</a:t>
            </a:r>
            <a:r>
              <a:rPr lang="en-GB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overall effectiveness of informal speaking assessments as a teaching strategy in ESP classes.</a:t>
            </a:r>
          </a:p>
        </p:txBody>
      </p:sp>
      <p:pic>
        <p:nvPicPr>
          <p:cNvPr id="9" name="Picture 2" descr="D:\北森\插入图片\run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168" y="3587038"/>
            <a:ext cx="1718095" cy="3094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511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711">
        <p:fade/>
      </p:transition>
    </mc:Choice>
    <mc:Fallback xmlns="">
      <p:transition spd="med" advTm="371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18089AB1-37CC-4A36-915E-C06F7FB74C9C}"/>
              </a:ext>
            </a:extLst>
          </p:cNvPr>
          <p:cNvSpPr/>
          <p:nvPr/>
        </p:nvSpPr>
        <p:spPr>
          <a:xfrm>
            <a:off x="772457" y="495300"/>
            <a:ext cx="10647086" cy="5867400"/>
          </a:xfrm>
          <a:prstGeom prst="rect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FB1BE917-EB90-49EE-B19D-63C71586D2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300" y="800100"/>
            <a:ext cx="4648200" cy="5562600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98AD9D3D-DE18-4A82-9F68-8D45BFAAC6C0}"/>
              </a:ext>
            </a:extLst>
          </p:cNvPr>
          <p:cNvSpPr txBox="1"/>
          <p:nvPr/>
        </p:nvSpPr>
        <p:spPr>
          <a:xfrm>
            <a:off x="1336170" y="1372418"/>
            <a:ext cx="123825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39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2</a:t>
            </a:r>
            <a:endParaRPr lang="zh-CN" altLang="en-US" sz="239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D65966-F1FE-6EA5-4732-70EDD0D3C45E}"/>
              </a:ext>
            </a:extLst>
          </p:cNvPr>
          <p:cNvGrpSpPr/>
          <p:nvPr/>
        </p:nvGrpSpPr>
        <p:grpSpPr>
          <a:xfrm>
            <a:off x="3594305" y="2885608"/>
            <a:ext cx="2501695" cy="2575739"/>
            <a:chOff x="3594306" y="2776446"/>
            <a:chExt cx="3195282" cy="2575739"/>
          </a:xfrm>
        </p:grpSpPr>
        <p:sp>
          <p:nvSpPr>
            <p:cNvPr id="5" name="文本框 4">
              <a:extLst>
                <a:ext uri="{FF2B5EF4-FFF2-40B4-BE49-F238E27FC236}">
                  <a16:creationId xmlns:a16="http://schemas.microsoft.com/office/drawing/2014/main" id="{47C31CF1-61A3-4164-B8E4-83199F7A2A6C}"/>
                </a:ext>
              </a:extLst>
            </p:cNvPr>
            <p:cNvSpPr txBox="1"/>
            <p:nvPr/>
          </p:nvSpPr>
          <p:spPr>
            <a:xfrm>
              <a:off x="3594306" y="2797640"/>
              <a:ext cx="3195282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SimHei" charset="-122"/>
                  <a:cs typeface="Times New Roman" panose="02020603050405020304" pitchFamily="18" charset="0"/>
                </a:rPr>
                <a:t>Literature Review</a:t>
              </a:r>
              <a:endParaRPr lang="zh-CN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endParaRPr>
            </a:p>
            <a:p>
              <a:pPr algn="dist"/>
              <a:endParaRPr lang="zh-CN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endParaRPr>
            </a:p>
            <a:p>
              <a:pPr algn="dist"/>
              <a:endParaRPr lang="zh-CN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endParaRPr>
            </a:p>
          </p:txBody>
        </p:sp>
        <p:cxnSp>
          <p:nvCxnSpPr>
            <p:cNvPr id="8" name="直接连接符 7">
              <a:extLst>
                <a:ext uri="{FF2B5EF4-FFF2-40B4-BE49-F238E27FC236}">
                  <a16:creationId xmlns:a16="http://schemas.microsoft.com/office/drawing/2014/main" id="{7646A391-BD63-46A4-8C5B-BF851121EC9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594306" y="4037662"/>
              <a:ext cx="3195282" cy="14803"/>
            </a:xfrm>
            <a:prstGeom prst="line">
              <a:avLst/>
            </a:prstGeom>
            <a:ln w="571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>
              <a:extLst>
                <a:ext uri="{FF2B5EF4-FFF2-40B4-BE49-F238E27FC236}">
                  <a16:creationId xmlns:a16="http://schemas.microsoft.com/office/drawing/2014/main" id="{46D812C2-CA98-4BAE-894D-69DC0F6302B0}"/>
                </a:ext>
              </a:extLst>
            </p:cNvPr>
            <p:cNvCxnSpPr>
              <a:cxnSpLocks/>
            </p:cNvCxnSpPr>
            <p:nvPr/>
          </p:nvCxnSpPr>
          <p:spPr>
            <a:xfrm>
              <a:off x="3594306" y="2776446"/>
              <a:ext cx="3195282" cy="21194"/>
            </a:xfrm>
            <a:prstGeom prst="line">
              <a:avLst/>
            </a:prstGeom>
            <a:ln w="571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18674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29">
        <p14:switch dir="r"/>
      </p:transition>
    </mc:Choice>
    <mc:Fallback xmlns="">
      <p:transition spd="slow" advTm="3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2">
            <a:extLst>
              <a:ext uri="{FF2B5EF4-FFF2-40B4-BE49-F238E27FC236}">
                <a16:creationId xmlns:a16="http://schemas.microsoft.com/office/drawing/2014/main" id="{C2BAA928-A287-1D57-298A-93F1ED7F833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371" y="-435372"/>
            <a:ext cx="1121130" cy="1991875"/>
          </a:xfrm>
          <a:prstGeom prst="rect">
            <a:avLst/>
          </a:prstGeom>
        </p:spPr>
      </p:pic>
      <p:sp>
        <p:nvSpPr>
          <p:cNvPr id="3" name="文本框 3">
            <a:extLst>
              <a:ext uri="{FF2B5EF4-FFF2-40B4-BE49-F238E27FC236}">
                <a16:creationId xmlns:a16="http://schemas.microsoft.com/office/drawing/2014/main" id="{9BA10AD8-52DC-9575-4C06-2C130F212483}"/>
              </a:ext>
            </a:extLst>
          </p:cNvPr>
          <p:cNvSpPr txBox="1"/>
          <p:nvPr/>
        </p:nvSpPr>
        <p:spPr>
          <a:xfrm>
            <a:off x="1416935" y="308527"/>
            <a:ext cx="3897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Theoretical Background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pic>
        <p:nvPicPr>
          <p:cNvPr id="20" name="图片 26">
            <a:extLst>
              <a:ext uri="{FF2B5EF4-FFF2-40B4-BE49-F238E27FC236}">
                <a16:creationId xmlns:a16="http://schemas.microsoft.com/office/drawing/2014/main" id="{1C8DDB6C-6544-D125-F939-482E1C7EDA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897229" cy="3897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52DDD4-A985-25C5-87CF-60B972891718}"/>
              </a:ext>
            </a:extLst>
          </p:cNvPr>
          <p:cNvSpPr txBox="1"/>
          <p:nvPr/>
        </p:nvSpPr>
        <p:spPr>
          <a:xfrm>
            <a:off x="1034404" y="1861454"/>
            <a:ext cx="7913654" cy="4319268"/>
          </a:xfrm>
          <a:prstGeom prst="roundRect">
            <a:avLst/>
          </a:prstGeom>
          <a:noFill/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Summative assessment: limited feedback, high pressure</a:t>
            </a:r>
          </a:p>
          <a:p>
            <a:pPr algn="just">
              <a:lnSpc>
                <a:spcPct val="150000"/>
              </a:lnSpc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Informal assessment</a:t>
            </a:r>
            <a:r>
              <a:rPr lang="en-US" altLang="zh-CN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flexible, reflective, real-time feedback</a:t>
            </a:r>
          </a:p>
          <a:p>
            <a:pPr algn="just">
              <a:lnSpc>
                <a:spcPct val="150000"/>
              </a:lnSpc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PBL</a:t>
            </a:r>
            <a:r>
              <a:rPr lang="en-US" altLang="zh-CN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authentic, collaborative, motivating</a:t>
            </a:r>
          </a:p>
          <a:p>
            <a:pPr algn="just">
              <a:lnSpc>
                <a:spcPct val="150000"/>
              </a:lnSpc>
            </a:pPr>
            <a:endParaRPr lang="en-US" sz="24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4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</a:t>
            </a:r>
            <a:r>
              <a:rPr lang="en-US" sz="2400" b="1" kern="100" dirty="0">
                <a:solidFill>
                  <a:srgbClr val="E65CF2"/>
                </a:solidFill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Literature gap: </a:t>
            </a: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Combining informal assessment </a:t>
            </a:r>
          </a:p>
          <a:p>
            <a:pPr algn="just">
              <a:lnSpc>
                <a:spcPct val="150000"/>
              </a:lnSpc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with PBL in ESP</a:t>
            </a:r>
            <a:endParaRPr lang="en-US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782F88-4D81-4CBC-5806-B3750AD06BF0}"/>
              </a:ext>
            </a:extLst>
          </p:cNvPr>
          <p:cNvSpPr txBox="1"/>
          <p:nvPr/>
        </p:nvSpPr>
        <p:spPr>
          <a:xfrm>
            <a:off x="1416935" y="1078719"/>
            <a:ext cx="44297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32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Tests to Learning</a:t>
            </a:r>
            <a:r>
              <a:rPr lang="en-US" sz="3200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</p:txBody>
      </p:sp>
      <p:pic>
        <p:nvPicPr>
          <p:cNvPr id="5" name="图形 4" descr="箭头: 轻微弯曲 纯色填充">
            <a:extLst>
              <a:ext uri="{FF2B5EF4-FFF2-40B4-BE49-F238E27FC236}">
                <a16:creationId xmlns:a16="http://schemas.microsoft.com/office/drawing/2014/main" id="{C4EA2B4D-D1BA-504D-7BF0-855D678127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1946267">
            <a:off x="1746068" y="371338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32632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371" y="-435372"/>
            <a:ext cx="1121130" cy="1991875"/>
          </a:xfrm>
          <a:prstGeom prst="rect">
            <a:avLst/>
          </a:prstGeom>
        </p:spPr>
      </p:pic>
      <p:sp>
        <p:nvSpPr>
          <p:cNvPr id="8" name="文本框 3">
            <a:extLst>
              <a:ext uri="{FF2B5EF4-FFF2-40B4-BE49-F238E27FC236}">
                <a16:creationId xmlns:a16="http://schemas.microsoft.com/office/drawing/2014/main" id="{26CEEA49-A8F7-FD9D-C62C-9819C5F9BC58}"/>
              </a:ext>
            </a:extLst>
          </p:cNvPr>
          <p:cNvSpPr txBox="1"/>
          <p:nvPr/>
        </p:nvSpPr>
        <p:spPr>
          <a:xfrm>
            <a:off x="1393554" y="329732"/>
            <a:ext cx="8050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Benefits of the Integration</a:t>
            </a:r>
          </a:p>
        </p:txBody>
      </p:sp>
      <p:pic>
        <p:nvPicPr>
          <p:cNvPr id="4" name="Graphic 3" descr="Question Mark with solid fill">
            <a:extLst>
              <a:ext uri="{FF2B5EF4-FFF2-40B4-BE49-F238E27FC236}">
                <a16:creationId xmlns:a16="http://schemas.microsoft.com/office/drawing/2014/main" id="{AE8CA963-AD88-060F-C90C-5AED990D34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627627" y="4731658"/>
            <a:ext cx="1883503" cy="18835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AE6C54-0AC5-1A4C-CC12-B7832BDBA411}"/>
              </a:ext>
            </a:extLst>
          </p:cNvPr>
          <p:cNvSpPr txBox="1"/>
          <p:nvPr/>
        </p:nvSpPr>
        <p:spPr>
          <a:xfrm>
            <a:off x="1565456" y="791397"/>
            <a:ext cx="8336189" cy="5021485"/>
          </a:xfrm>
          <a:prstGeom prst="roundRect">
            <a:avLst>
              <a:gd name="adj" fmla="val 6693"/>
            </a:avLst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4000" b="1" dirty="0">
                <a:solidFill>
                  <a:srgbClr val="A93EA4"/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Why</a:t>
            </a:r>
            <a:r>
              <a:rPr lang="en-US" altLang="zh-CN" sz="2400" dirty="0"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 Combine IA</a:t>
            </a:r>
            <a:r>
              <a:rPr lang="en-US" altLang="zh-CN" sz="2400" dirty="0">
                <a:latin typeface="Times New Roman" panose="02020603050405020304" pitchFamily="18" charset="0"/>
                <a:ea typeface="MS Mincho" panose="02020609040205080304" pitchFamily="49" charset="-128"/>
              </a:rPr>
              <a:t> (informal assessment)</a:t>
            </a:r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  and PBL</a:t>
            </a:r>
            <a:r>
              <a:rPr lang="en-US" altLang="zh-CN" sz="2400" dirty="0">
                <a:latin typeface="Times New Roman" panose="02020603050405020304" pitchFamily="18" charset="0"/>
                <a:ea typeface="MS Mincho" panose="02020609040205080304" pitchFamily="49" charset="-128"/>
              </a:rPr>
              <a:t> (Problem-Based Learning)</a:t>
            </a:r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? </a:t>
            </a:r>
            <a:endParaRPr lang="en-US" sz="24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sz="24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2400" b="1" kern="100" dirty="0">
                <a:solidFill>
                  <a:srgbClr val="0070C0"/>
                </a:solidFill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Boosts</a:t>
            </a: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learner confidence and autonomy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2400" b="1" kern="100" dirty="0">
                <a:solidFill>
                  <a:srgbClr val="E9436A"/>
                </a:solidFill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Encourages</a:t>
            </a: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authentic speaking practice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2400" b="1" kern="100" dirty="0">
                <a:solidFill>
                  <a:srgbClr val="00B050"/>
                </a:solidFill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Provides</a:t>
            </a: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actionable feedback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b="1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2400" b="1" kern="100" dirty="0">
                <a:solidFill>
                  <a:srgbClr val="A93EA4"/>
                </a:solidFill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Creates</a:t>
            </a:r>
            <a:r>
              <a:rPr lang="en-US" sz="2400" b="1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learner-centered, supportive environments</a:t>
            </a:r>
          </a:p>
          <a:p>
            <a:pPr>
              <a:lnSpc>
                <a:spcPct val="150000"/>
              </a:lnSpc>
            </a:pPr>
            <a:r>
              <a:rPr lang="en-US" sz="2400" kern="100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                               ----</a:t>
            </a:r>
            <a:r>
              <a:rPr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make speaking tasks more engaging and less stressful</a:t>
            </a:r>
            <a:r>
              <a:rPr lang="zh-CN" altLang="zh-CN" sz="2400" dirty="0"/>
              <a:t> </a:t>
            </a:r>
            <a:endParaRPr lang="en-US" sz="2400" kern="1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24314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937">
        <p15:prstTrans prst="pageCurlDouble"/>
      </p:transition>
    </mc:Choice>
    <mc:Fallback xmlns="">
      <p:transition spd="slow" advTm="49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18089AB1-37CC-4A36-915E-C06F7FB74C9C}"/>
              </a:ext>
            </a:extLst>
          </p:cNvPr>
          <p:cNvSpPr/>
          <p:nvPr/>
        </p:nvSpPr>
        <p:spPr>
          <a:xfrm>
            <a:off x="772457" y="495300"/>
            <a:ext cx="10647086" cy="5867400"/>
          </a:xfrm>
          <a:prstGeom prst="rect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FB1BE917-EB90-49EE-B19D-63C71586D2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300" y="800100"/>
            <a:ext cx="4648200" cy="5562600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98AD9D3D-DE18-4A82-9F68-8D45BFAAC6C0}"/>
              </a:ext>
            </a:extLst>
          </p:cNvPr>
          <p:cNvSpPr txBox="1"/>
          <p:nvPr/>
        </p:nvSpPr>
        <p:spPr>
          <a:xfrm>
            <a:off x="1336170" y="1372418"/>
            <a:ext cx="123825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39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3</a:t>
            </a:r>
            <a:endParaRPr lang="zh-CN" altLang="en-US" sz="239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62FE38A-491B-5170-A0D1-163926356B9A}"/>
              </a:ext>
            </a:extLst>
          </p:cNvPr>
          <p:cNvGrpSpPr/>
          <p:nvPr/>
        </p:nvGrpSpPr>
        <p:grpSpPr>
          <a:xfrm>
            <a:off x="3084363" y="2885608"/>
            <a:ext cx="3394814" cy="1344633"/>
            <a:chOff x="3594306" y="2776446"/>
            <a:chExt cx="3195282" cy="1344633"/>
          </a:xfrm>
        </p:grpSpPr>
        <p:sp>
          <p:nvSpPr>
            <p:cNvPr id="5" name="文本框 4">
              <a:extLst>
                <a:ext uri="{FF2B5EF4-FFF2-40B4-BE49-F238E27FC236}">
                  <a16:creationId xmlns:a16="http://schemas.microsoft.com/office/drawing/2014/main" id="{47C31CF1-61A3-4164-B8E4-83199F7A2A6C}"/>
                </a:ext>
              </a:extLst>
            </p:cNvPr>
            <p:cNvSpPr txBox="1"/>
            <p:nvPr/>
          </p:nvSpPr>
          <p:spPr>
            <a:xfrm>
              <a:off x="3594306" y="2797640"/>
              <a:ext cx="3195282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SimHei" charset="-122"/>
                  <a:cs typeface="Times New Roman" panose="02020603050405020304" pitchFamily="18" charset="0"/>
                </a:rPr>
                <a:t>Methodology</a:t>
              </a:r>
              <a:r>
                <a:rPr lang="en-GB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SimHei" charset="-122"/>
                  <a:cs typeface="Times New Roman" panose="02020603050405020304" pitchFamily="18" charset="0"/>
                </a:rPr>
                <a:t> </a:t>
              </a:r>
              <a:endParaRPr lang="en-US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endParaRPr>
            </a:p>
            <a:p>
              <a:pPr algn="dist"/>
              <a:endParaRPr lang="en-US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endParaRPr>
            </a:p>
          </p:txBody>
        </p:sp>
        <p:cxnSp>
          <p:nvCxnSpPr>
            <p:cNvPr id="8" name="直接连接符 7">
              <a:extLst>
                <a:ext uri="{FF2B5EF4-FFF2-40B4-BE49-F238E27FC236}">
                  <a16:creationId xmlns:a16="http://schemas.microsoft.com/office/drawing/2014/main" id="{7646A391-BD63-46A4-8C5B-BF851121EC9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594306" y="3505526"/>
              <a:ext cx="3195282" cy="14803"/>
            </a:xfrm>
            <a:prstGeom prst="line">
              <a:avLst/>
            </a:prstGeom>
            <a:ln w="571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>
              <a:extLst>
                <a:ext uri="{FF2B5EF4-FFF2-40B4-BE49-F238E27FC236}">
                  <a16:creationId xmlns:a16="http://schemas.microsoft.com/office/drawing/2014/main" id="{46D812C2-CA98-4BAE-894D-69DC0F6302B0}"/>
                </a:ext>
              </a:extLst>
            </p:cNvPr>
            <p:cNvCxnSpPr>
              <a:cxnSpLocks/>
            </p:cNvCxnSpPr>
            <p:nvPr/>
          </p:nvCxnSpPr>
          <p:spPr>
            <a:xfrm>
              <a:off x="3594306" y="2776446"/>
              <a:ext cx="3195282" cy="21194"/>
            </a:xfrm>
            <a:prstGeom prst="line">
              <a:avLst/>
            </a:prstGeom>
            <a:ln w="571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411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29">
        <p14:switch dir="r"/>
      </p:transition>
    </mc:Choice>
    <mc:Fallback xmlns="">
      <p:transition spd="slow" advTm="3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923" y="-437345"/>
            <a:ext cx="1122551" cy="19944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D8BA3C70-B1A8-4B4C-8ED1-8522E6D46F10}"/>
              </a:ext>
            </a:extLst>
          </p:cNvPr>
          <p:cNvSpPr txBox="1"/>
          <p:nvPr/>
        </p:nvSpPr>
        <p:spPr>
          <a:xfrm>
            <a:off x="1609354" y="307051"/>
            <a:ext cx="31601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Research Design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45AAE352-A67B-4418-A5B7-6A331B5E627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8465" y="-383355"/>
            <a:ext cx="6349206" cy="6349206"/>
          </a:xfrm>
          <a:prstGeom prst="rect">
            <a:avLst/>
          </a:prstGeom>
        </p:spPr>
      </p:pic>
      <p:sp>
        <p:nvSpPr>
          <p:cNvPr id="28" name="MH_SubTitle_1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4511735" y="1505743"/>
            <a:ext cx="3691739" cy="65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algn="ctr">
              <a:defRPr/>
            </a:pPr>
            <a:r>
              <a:rPr lang="en-US" altLang="zh-CN" sz="3200" b="1" dirty="0">
                <a:solidFill>
                  <a:srgbClr val="0070C0"/>
                </a:solidFill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Research Design</a:t>
            </a:r>
          </a:p>
        </p:txBody>
      </p:sp>
      <p:sp>
        <p:nvSpPr>
          <p:cNvPr id="29" name="MH_Text_1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147492" y="2493650"/>
            <a:ext cx="6453707" cy="3591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normAutofit lnSpcReduction="10000"/>
          </a:bodyPr>
          <a:lstStyle>
            <a:lvl1pPr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 Narrow" panose="020B0606020202030204" pitchFamily="34" charset="0"/>
                <a:ea typeface="微软雅黑" panose="020B0503020204020204" pitchFamily="34" charset="-122"/>
              </a:defRPr>
            </a:lvl9pPr>
          </a:lstStyle>
          <a:p>
            <a:pPr marL="34290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" charset="2"/>
              <a:buChar char="l"/>
              <a:defRPr/>
            </a:pPr>
            <a:r>
              <a:rPr kumimoji="1" lang="en-GB" altLang="zh-CN" sz="240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Strategy: follows Classroom Action Research (CAR)</a:t>
            </a:r>
          </a:p>
          <a:p>
            <a:pPr marL="34290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" charset="2"/>
              <a:buChar char="l"/>
              <a:defRPr/>
            </a:pPr>
            <a:r>
              <a:rPr kumimoji="1" lang="en-GB" altLang="zh-CN" sz="240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Type: a small-scale investigation carried out by a practitioner—myself—in a real teaching context. </a:t>
            </a:r>
          </a:p>
          <a:p>
            <a:pPr marL="34290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" charset="2"/>
              <a:buChar char="l"/>
              <a:defRPr/>
            </a:pPr>
            <a:r>
              <a:rPr kumimoji="1" lang="en-US" altLang="zh-CN" sz="240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Participants </a:t>
            </a:r>
            <a:r>
              <a:rPr kumimoji="1" lang="en-GB" altLang="zh-CN" sz="240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: 50+ 3rd-year ESP students </a:t>
            </a:r>
          </a:p>
          <a:p>
            <a:pPr marL="342900" indent="-342900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ct val="80000"/>
              <a:buFont typeface="Wingdings" charset="2"/>
              <a:buChar char="l"/>
              <a:defRPr/>
            </a:pPr>
            <a:r>
              <a:rPr kumimoji="1" lang="en-GB" altLang="zh-CN" sz="240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rPr>
              <a:t>Setting: a university in western China</a:t>
            </a:r>
          </a:p>
        </p:txBody>
      </p:sp>
      <p:cxnSp>
        <p:nvCxnSpPr>
          <p:cNvPr id="30" name="MH_Other_1"/>
          <p:cNvCxnSpPr>
            <a:cxnSpLocks/>
          </p:cNvCxnSpPr>
          <p:nvPr>
            <p:custDataLst>
              <p:tags r:id="rId3"/>
            </p:custDataLst>
          </p:nvPr>
        </p:nvCxnSpPr>
        <p:spPr>
          <a:xfrm>
            <a:off x="4424423" y="2266950"/>
            <a:ext cx="3887239" cy="0"/>
          </a:xfrm>
          <a:prstGeom prst="line">
            <a:avLst/>
          </a:prstGeom>
          <a:ln w="31750">
            <a:solidFill>
              <a:schemeClr val="accent1"/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MH_Picture_1"/>
          <p:cNvSpPr/>
          <p:nvPr>
            <p:custDataLst>
              <p:tags r:id="rId4"/>
            </p:custDataLst>
          </p:nvPr>
        </p:nvSpPr>
        <p:spPr>
          <a:xfrm>
            <a:off x="455674" y="1955800"/>
            <a:ext cx="2326715" cy="2563948"/>
          </a:xfrm>
          <a:custGeom>
            <a:avLst/>
            <a:gdLst>
              <a:gd name="connsiteX0" fmla="*/ 1346823 w 3110638"/>
              <a:gd name="connsiteY0" fmla="*/ 2605177 h 3239805"/>
              <a:gd name="connsiteX1" fmla="*/ 1765677 w 3110638"/>
              <a:gd name="connsiteY1" fmla="*/ 2605177 h 3239805"/>
              <a:gd name="connsiteX2" fmla="*/ 1924334 w 3110638"/>
              <a:gd name="connsiteY2" fmla="*/ 2922491 h 3239805"/>
              <a:gd name="connsiteX3" fmla="*/ 1765677 w 3110638"/>
              <a:gd name="connsiteY3" fmla="*/ 3239805 h 3239805"/>
              <a:gd name="connsiteX4" fmla="*/ 1346823 w 3110638"/>
              <a:gd name="connsiteY4" fmla="*/ 3239805 h 3239805"/>
              <a:gd name="connsiteX5" fmla="*/ 1188166 w 3110638"/>
              <a:gd name="connsiteY5" fmla="*/ 2922491 h 3239805"/>
              <a:gd name="connsiteX6" fmla="*/ 1939991 w 3110638"/>
              <a:gd name="connsiteY6" fmla="*/ 2279134 h 3239805"/>
              <a:gd name="connsiteX7" fmla="*/ 2358845 w 3110638"/>
              <a:gd name="connsiteY7" fmla="*/ 2279134 h 3239805"/>
              <a:gd name="connsiteX8" fmla="*/ 2517502 w 3110638"/>
              <a:gd name="connsiteY8" fmla="*/ 2596448 h 3239805"/>
              <a:gd name="connsiteX9" fmla="*/ 2358845 w 3110638"/>
              <a:gd name="connsiteY9" fmla="*/ 2913762 h 3239805"/>
              <a:gd name="connsiteX10" fmla="*/ 1939991 w 3110638"/>
              <a:gd name="connsiteY10" fmla="*/ 2913762 h 3239805"/>
              <a:gd name="connsiteX11" fmla="*/ 1781334 w 3110638"/>
              <a:gd name="connsiteY11" fmla="*/ 2596448 h 3239805"/>
              <a:gd name="connsiteX12" fmla="*/ 754207 w 3110638"/>
              <a:gd name="connsiteY12" fmla="*/ 2278339 h 3239805"/>
              <a:gd name="connsiteX13" fmla="*/ 1173061 w 3110638"/>
              <a:gd name="connsiteY13" fmla="*/ 2278339 h 3239805"/>
              <a:gd name="connsiteX14" fmla="*/ 1331718 w 3110638"/>
              <a:gd name="connsiteY14" fmla="*/ 2595653 h 3239805"/>
              <a:gd name="connsiteX15" fmla="*/ 1173061 w 3110638"/>
              <a:gd name="connsiteY15" fmla="*/ 2912967 h 3239805"/>
              <a:gd name="connsiteX16" fmla="*/ 754207 w 3110638"/>
              <a:gd name="connsiteY16" fmla="*/ 2912967 h 3239805"/>
              <a:gd name="connsiteX17" fmla="*/ 595550 w 3110638"/>
              <a:gd name="connsiteY17" fmla="*/ 2595653 h 3239805"/>
              <a:gd name="connsiteX18" fmla="*/ 2532439 w 3110638"/>
              <a:gd name="connsiteY18" fmla="*/ 1954680 h 3239805"/>
              <a:gd name="connsiteX19" fmla="*/ 2951293 w 3110638"/>
              <a:gd name="connsiteY19" fmla="*/ 1954680 h 3239805"/>
              <a:gd name="connsiteX20" fmla="*/ 3109950 w 3110638"/>
              <a:gd name="connsiteY20" fmla="*/ 2271994 h 3239805"/>
              <a:gd name="connsiteX21" fmla="*/ 2951293 w 3110638"/>
              <a:gd name="connsiteY21" fmla="*/ 2589308 h 3239805"/>
              <a:gd name="connsiteX22" fmla="*/ 2532439 w 3110638"/>
              <a:gd name="connsiteY22" fmla="*/ 2589308 h 3239805"/>
              <a:gd name="connsiteX23" fmla="*/ 2373782 w 3110638"/>
              <a:gd name="connsiteY23" fmla="*/ 2271994 h 3239805"/>
              <a:gd name="connsiteX24" fmla="*/ 158657 w 3110638"/>
              <a:gd name="connsiteY24" fmla="*/ 1954677 h 3239805"/>
              <a:gd name="connsiteX25" fmla="*/ 577511 w 3110638"/>
              <a:gd name="connsiteY25" fmla="*/ 1954677 h 3239805"/>
              <a:gd name="connsiteX26" fmla="*/ 736168 w 3110638"/>
              <a:gd name="connsiteY26" fmla="*/ 2271991 h 3239805"/>
              <a:gd name="connsiteX27" fmla="*/ 577511 w 3110638"/>
              <a:gd name="connsiteY27" fmla="*/ 2589305 h 3239805"/>
              <a:gd name="connsiteX28" fmla="*/ 158657 w 3110638"/>
              <a:gd name="connsiteY28" fmla="*/ 2589305 h 3239805"/>
              <a:gd name="connsiteX29" fmla="*/ 0 w 3110638"/>
              <a:gd name="connsiteY29" fmla="*/ 2271991 h 3239805"/>
              <a:gd name="connsiteX30" fmla="*/ 1346103 w 3110638"/>
              <a:gd name="connsiteY30" fmla="*/ 1953883 h 3239805"/>
              <a:gd name="connsiteX31" fmla="*/ 1764957 w 3110638"/>
              <a:gd name="connsiteY31" fmla="*/ 1953883 h 3239805"/>
              <a:gd name="connsiteX32" fmla="*/ 1923614 w 3110638"/>
              <a:gd name="connsiteY32" fmla="*/ 2271197 h 3239805"/>
              <a:gd name="connsiteX33" fmla="*/ 1764957 w 3110638"/>
              <a:gd name="connsiteY33" fmla="*/ 2588511 h 3239805"/>
              <a:gd name="connsiteX34" fmla="*/ 1346103 w 3110638"/>
              <a:gd name="connsiteY34" fmla="*/ 2588511 h 3239805"/>
              <a:gd name="connsiteX35" fmla="*/ 1187446 w 3110638"/>
              <a:gd name="connsiteY35" fmla="*/ 2271197 h 3239805"/>
              <a:gd name="connsiteX36" fmla="*/ 1939271 w 3110638"/>
              <a:gd name="connsiteY36" fmla="*/ 1627840 h 3239805"/>
              <a:gd name="connsiteX37" fmla="*/ 2358125 w 3110638"/>
              <a:gd name="connsiteY37" fmla="*/ 1627840 h 3239805"/>
              <a:gd name="connsiteX38" fmla="*/ 2516782 w 3110638"/>
              <a:gd name="connsiteY38" fmla="*/ 1945154 h 3239805"/>
              <a:gd name="connsiteX39" fmla="*/ 2358125 w 3110638"/>
              <a:gd name="connsiteY39" fmla="*/ 2262468 h 3239805"/>
              <a:gd name="connsiteX40" fmla="*/ 1939271 w 3110638"/>
              <a:gd name="connsiteY40" fmla="*/ 2262468 h 3239805"/>
              <a:gd name="connsiteX41" fmla="*/ 1780614 w 3110638"/>
              <a:gd name="connsiteY41" fmla="*/ 1945154 h 3239805"/>
              <a:gd name="connsiteX42" fmla="*/ 752934 w 3110638"/>
              <a:gd name="connsiteY42" fmla="*/ 1627840 h 3239805"/>
              <a:gd name="connsiteX43" fmla="*/ 1171788 w 3110638"/>
              <a:gd name="connsiteY43" fmla="*/ 1627840 h 3239805"/>
              <a:gd name="connsiteX44" fmla="*/ 1330445 w 3110638"/>
              <a:gd name="connsiteY44" fmla="*/ 1945154 h 3239805"/>
              <a:gd name="connsiteX45" fmla="*/ 1171788 w 3110638"/>
              <a:gd name="connsiteY45" fmla="*/ 2262468 h 3239805"/>
              <a:gd name="connsiteX46" fmla="*/ 752934 w 3110638"/>
              <a:gd name="connsiteY46" fmla="*/ 2262468 h 3239805"/>
              <a:gd name="connsiteX47" fmla="*/ 594277 w 3110638"/>
              <a:gd name="connsiteY47" fmla="*/ 1945154 h 3239805"/>
              <a:gd name="connsiteX48" fmla="*/ 158666 w 3110638"/>
              <a:gd name="connsiteY48" fmla="*/ 1302661 h 3239805"/>
              <a:gd name="connsiteX49" fmla="*/ 577521 w 3110638"/>
              <a:gd name="connsiteY49" fmla="*/ 1302661 h 3239805"/>
              <a:gd name="connsiteX50" fmla="*/ 736177 w 3110638"/>
              <a:gd name="connsiteY50" fmla="*/ 1619975 h 3239805"/>
              <a:gd name="connsiteX51" fmla="*/ 577521 w 3110638"/>
              <a:gd name="connsiteY51" fmla="*/ 1937289 h 3239805"/>
              <a:gd name="connsiteX52" fmla="*/ 158666 w 3110638"/>
              <a:gd name="connsiteY52" fmla="*/ 1937289 h 3239805"/>
              <a:gd name="connsiteX53" fmla="*/ 9 w 3110638"/>
              <a:gd name="connsiteY53" fmla="*/ 1619975 h 3239805"/>
              <a:gd name="connsiteX54" fmla="*/ 2532439 w 3110638"/>
              <a:gd name="connsiteY54" fmla="*/ 1302591 h 3239805"/>
              <a:gd name="connsiteX55" fmla="*/ 2951293 w 3110638"/>
              <a:gd name="connsiteY55" fmla="*/ 1302591 h 3239805"/>
              <a:gd name="connsiteX56" fmla="*/ 3109950 w 3110638"/>
              <a:gd name="connsiteY56" fmla="*/ 1619905 h 3239805"/>
              <a:gd name="connsiteX57" fmla="*/ 2951293 w 3110638"/>
              <a:gd name="connsiteY57" fmla="*/ 1937219 h 3239805"/>
              <a:gd name="connsiteX58" fmla="*/ 2532439 w 3110638"/>
              <a:gd name="connsiteY58" fmla="*/ 1937219 h 3239805"/>
              <a:gd name="connsiteX59" fmla="*/ 2373782 w 3110638"/>
              <a:gd name="connsiteY59" fmla="*/ 1619905 h 3239805"/>
              <a:gd name="connsiteX60" fmla="*/ 1346102 w 3110638"/>
              <a:gd name="connsiteY60" fmla="*/ 1301794 h 3239805"/>
              <a:gd name="connsiteX61" fmla="*/ 1346103 w 3110638"/>
              <a:gd name="connsiteY61" fmla="*/ 1301794 h 3239805"/>
              <a:gd name="connsiteX62" fmla="*/ 1764956 w 3110638"/>
              <a:gd name="connsiteY62" fmla="*/ 1301794 h 3239805"/>
              <a:gd name="connsiteX63" fmla="*/ 1764957 w 3110638"/>
              <a:gd name="connsiteY63" fmla="*/ 1301794 h 3239805"/>
              <a:gd name="connsiteX64" fmla="*/ 1923614 w 3110638"/>
              <a:gd name="connsiteY64" fmla="*/ 1619108 h 3239805"/>
              <a:gd name="connsiteX65" fmla="*/ 1764957 w 3110638"/>
              <a:gd name="connsiteY65" fmla="*/ 1936422 h 3239805"/>
              <a:gd name="connsiteX66" fmla="*/ 1764956 w 3110638"/>
              <a:gd name="connsiteY66" fmla="*/ 1936422 h 3239805"/>
              <a:gd name="connsiteX67" fmla="*/ 1346103 w 3110638"/>
              <a:gd name="connsiteY67" fmla="*/ 1936422 h 3239805"/>
              <a:gd name="connsiteX68" fmla="*/ 1346102 w 3110638"/>
              <a:gd name="connsiteY68" fmla="*/ 1936422 h 3239805"/>
              <a:gd name="connsiteX69" fmla="*/ 1187445 w 3110638"/>
              <a:gd name="connsiteY69" fmla="*/ 1619108 h 3239805"/>
              <a:gd name="connsiteX70" fmla="*/ 1939271 w 3110638"/>
              <a:gd name="connsiteY70" fmla="*/ 975751 h 3239805"/>
              <a:gd name="connsiteX71" fmla="*/ 2358125 w 3110638"/>
              <a:gd name="connsiteY71" fmla="*/ 975751 h 3239805"/>
              <a:gd name="connsiteX72" fmla="*/ 2516782 w 3110638"/>
              <a:gd name="connsiteY72" fmla="*/ 1293065 h 3239805"/>
              <a:gd name="connsiteX73" fmla="*/ 2358125 w 3110638"/>
              <a:gd name="connsiteY73" fmla="*/ 1610379 h 3239805"/>
              <a:gd name="connsiteX74" fmla="*/ 1939271 w 3110638"/>
              <a:gd name="connsiteY74" fmla="*/ 1610379 h 3239805"/>
              <a:gd name="connsiteX75" fmla="*/ 1780614 w 3110638"/>
              <a:gd name="connsiteY75" fmla="*/ 1293065 h 3239805"/>
              <a:gd name="connsiteX76" fmla="*/ 752934 w 3110638"/>
              <a:gd name="connsiteY76" fmla="*/ 975751 h 3239805"/>
              <a:gd name="connsiteX77" fmla="*/ 1171788 w 3110638"/>
              <a:gd name="connsiteY77" fmla="*/ 975751 h 3239805"/>
              <a:gd name="connsiteX78" fmla="*/ 1330445 w 3110638"/>
              <a:gd name="connsiteY78" fmla="*/ 1293065 h 3239805"/>
              <a:gd name="connsiteX79" fmla="*/ 1171788 w 3110638"/>
              <a:gd name="connsiteY79" fmla="*/ 1610379 h 3239805"/>
              <a:gd name="connsiteX80" fmla="*/ 752934 w 3110638"/>
              <a:gd name="connsiteY80" fmla="*/ 1610379 h 3239805"/>
              <a:gd name="connsiteX81" fmla="*/ 594277 w 3110638"/>
              <a:gd name="connsiteY81" fmla="*/ 1293065 h 3239805"/>
              <a:gd name="connsiteX82" fmla="*/ 2533127 w 3110638"/>
              <a:gd name="connsiteY82" fmla="*/ 652880 h 3239805"/>
              <a:gd name="connsiteX83" fmla="*/ 2951981 w 3110638"/>
              <a:gd name="connsiteY83" fmla="*/ 652880 h 3239805"/>
              <a:gd name="connsiteX84" fmla="*/ 3110638 w 3110638"/>
              <a:gd name="connsiteY84" fmla="*/ 970194 h 3239805"/>
              <a:gd name="connsiteX85" fmla="*/ 2951981 w 3110638"/>
              <a:gd name="connsiteY85" fmla="*/ 1287508 h 3239805"/>
              <a:gd name="connsiteX86" fmla="*/ 2533127 w 3110638"/>
              <a:gd name="connsiteY86" fmla="*/ 1287508 h 3239805"/>
              <a:gd name="connsiteX87" fmla="*/ 2374470 w 3110638"/>
              <a:gd name="connsiteY87" fmla="*/ 970194 h 3239805"/>
              <a:gd name="connsiteX88" fmla="*/ 158666 w 3110638"/>
              <a:gd name="connsiteY88" fmla="*/ 650572 h 3239805"/>
              <a:gd name="connsiteX89" fmla="*/ 577520 w 3110638"/>
              <a:gd name="connsiteY89" fmla="*/ 650572 h 3239805"/>
              <a:gd name="connsiteX90" fmla="*/ 736177 w 3110638"/>
              <a:gd name="connsiteY90" fmla="*/ 967886 h 3239805"/>
              <a:gd name="connsiteX91" fmla="*/ 577520 w 3110638"/>
              <a:gd name="connsiteY91" fmla="*/ 1285200 h 3239805"/>
              <a:gd name="connsiteX92" fmla="*/ 158666 w 3110638"/>
              <a:gd name="connsiteY92" fmla="*/ 1285200 h 3239805"/>
              <a:gd name="connsiteX93" fmla="*/ 9 w 3110638"/>
              <a:gd name="connsiteY93" fmla="*/ 967886 h 3239805"/>
              <a:gd name="connsiteX94" fmla="*/ 1346103 w 3110638"/>
              <a:gd name="connsiteY94" fmla="*/ 649706 h 3239805"/>
              <a:gd name="connsiteX95" fmla="*/ 1764957 w 3110638"/>
              <a:gd name="connsiteY95" fmla="*/ 649706 h 3239805"/>
              <a:gd name="connsiteX96" fmla="*/ 1923614 w 3110638"/>
              <a:gd name="connsiteY96" fmla="*/ 967020 h 3239805"/>
              <a:gd name="connsiteX97" fmla="*/ 1764957 w 3110638"/>
              <a:gd name="connsiteY97" fmla="*/ 1284334 h 3239805"/>
              <a:gd name="connsiteX98" fmla="*/ 1346103 w 3110638"/>
              <a:gd name="connsiteY98" fmla="*/ 1284334 h 3239805"/>
              <a:gd name="connsiteX99" fmla="*/ 1187446 w 3110638"/>
              <a:gd name="connsiteY99" fmla="*/ 967020 h 3239805"/>
              <a:gd name="connsiteX100" fmla="*/ 1939959 w 3110638"/>
              <a:gd name="connsiteY100" fmla="*/ 326835 h 3239805"/>
              <a:gd name="connsiteX101" fmla="*/ 2358813 w 3110638"/>
              <a:gd name="connsiteY101" fmla="*/ 326835 h 3239805"/>
              <a:gd name="connsiteX102" fmla="*/ 2517470 w 3110638"/>
              <a:gd name="connsiteY102" fmla="*/ 644149 h 3239805"/>
              <a:gd name="connsiteX103" fmla="*/ 2358813 w 3110638"/>
              <a:gd name="connsiteY103" fmla="*/ 961463 h 3239805"/>
              <a:gd name="connsiteX104" fmla="*/ 1939959 w 3110638"/>
              <a:gd name="connsiteY104" fmla="*/ 961463 h 3239805"/>
              <a:gd name="connsiteX105" fmla="*/ 1781302 w 3110638"/>
              <a:gd name="connsiteY105" fmla="*/ 644149 h 3239805"/>
              <a:gd name="connsiteX106" fmla="*/ 752934 w 3110638"/>
              <a:gd name="connsiteY106" fmla="*/ 326045 h 3239805"/>
              <a:gd name="connsiteX107" fmla="*/ 1171788 w 3110638"/>
              <a:gd name="connsiteY107" fmla="*/ 326045 h 3239805"/>
              <a:gd name="connsiteX108" fmla="*/ 1330445 w 3110638"/>
              <a:gd name="connsiteY108" fmla="*/ 643359 h 3239805"/>
              <a:gd name="connsiteX109" fmla="*/ 1171788 w 3110638"/>
              <a:gd name="connsiteY109" fmla="*/ 960673 h 3239805"/>
              <a:gd name="connsiteX110" fmla="*/ 752934 w 3110638"/>
              <a:gd name="connsiteY110" fmla="*/ 960673 h 3239805"/>
              <a:gd name="connsiteX111" fmla="*/ 594277 w 3110638"/>
              <a:gd name="connsiteY111" fmla="*/ 643359 h 3239805"/>
              <a:gd name="connsiteX112" fmla="*/ 1346103 w 3110638"/>
              <a:gd name="connsiteY112" fmla="*/ 0 h 3239805"/>
              <a:gd name="connsiteX113" fmla="*/ 1764957 w 3110638"/>
              <a:gd name="connsiteY113" fmla="*/ 0 h 3239805"/>
              <a:gd name="connsiteX114" fmla="*/ 1923614 w 3110638"/>
              <a:gd name="connsiteY114" fmla="*/ 317314 h 3239805"/>
              <a:gd name="connsiteX115" fmla="*/ 1764957 w 3110638"/>
              <a:gd name="connsiteY115" fmla="*/ 634628 h 3239805"/>
              <a:gd name="connsiteX116" fmla="*/ 1346103 w 3110638"/>
              <a:gd name="connsiteY116" fmla="*/ 634628 h 3239805"/>
              <a:gd name="connsiteX117" fmla="*/ 1187446 w 3110638"/>
              <a:gd name="connsiteY117" fmla="*/ 317314 h 3239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3110638" h="3239805">
                <a:moveTo>
                  <a:pt x="1346823" y="2605177"/>
                </a:moveTo>
                <a:lnTo>
                  <a:pt x="1765677" y="2605177"/>
                </a:lnTo>
                <a:lnTo>
                  <a:pt x="1924334" y="2922491"/>
                </a:lnTo>
                <a:lnTo>
                  <a:pt x="1765677" y="3239805"/>
                </a:lnTo>
                <a:lnTo>
                  <a:pt x="1346823" y="3239805"/>
                </a:lnTo>
                <a:lnTo>
                  <a:pt x="1188166" y="2922491"/>
                </a:lnTo>
                <a:close/>
                <a:moveTo>
                  <a:pt x="1939991" y="2279134"/>
                </a:moveTo>
                <a:lnTo>
                  <a:pt x="2358845" y="2279134"/>
                </a:lnTo>
                <a:lnTo>
                  <a:pt x="2517502" y="2596448"/>
                </a:lnTo>
                <a:lnTo>
                  <a:pt x="2358845" y="2913762"/>
                </a:lnTo>
                <a:lnTo>
                  <a:pt x="1939991" y="2913762"/>
                </a:lnTo>
                <a:lnTo>
                  <a:pt x="1781334" y="2596448"/>
                </a:lnTo>
                <a:close/>
                <a:moveTo>
                  <a:pt x="754207" y="2278339"/>
                </a:moveTo>
                <a:lnTo>
                  <a:pt x="1173061" y="2278339"/>
                </a:lnTo>
                <a:lnTo>
                  <a:pt x="1331718" y="2595653"/>
                </a:lnTo>
                <a:lnTo>
                  <a:pt x="1173061" y="2912967"/>
                </a:lnTo>
                <a:lnTo>
                  <a:pt x="754207" y="2912967"/>
                </a:lnTo>
                <a:lnTo>
                  <a:pt x="595550" y="2595653"/>
                </a:lnTo>
                <a:close/>
                <a:moveTo>
                  <a:pt x="2532439" y="1954680"/>
                </a:moveTo>
                <a:lnTo>
                  <a:pt x="2951293" y="1954680"/>
                </a:lnTo>
                <a:lnTo>
                  <a:pt x="3109950" y="2271994"/>
                </a:lnTo>
                <a:lnTo>
                  <a:pt x="2951293" y="2589308"/>
                </a:lnTo>
                <a:lnTo>
                  <a:pt x="2532439" y="2589308"/>
                </a:lnTo>
                <a:lnTo>
                  <a:pt x="2373782" y="2271994"/>
                </a:lnTo>
                <a:close/>
                <a:moveTo>
                  <a:pt x="158657" y="1954677"/>
                </a:moveTo>
                <a:lnTo>
                  <a:pt x="577511" y="1954677"/>
                </a:lnTo>
                <a:lnTo>
                  <a:pt x="736168" y="2271991"/>
                </a:lnTo>
                <a:lnTo>
                  <a:pt x="577511" y="2589305"/>
                </a:lnTo>
                <a:lnTo>
                  <a:pt x="158657" y="2589305"/>
                </a:lnTo>
                <a:lnTo>
                  <a:pt x="0" y="2271991"/>
                </a:lnTo>
                <a:close/>
                <a:moveTo>
                  <a:pt x="1346103" y="1953883"/>
                </a:moveTo>
                <a:lnTo>
                  <a:pt x="1764957" y="1953883"/>
                </a:lnTo>
                <a:lnTo>
                  <a:pt x="1923614" y="2271197"/>
                </a:lnTo>
                <a:lnTo>
                  <a:pt x="1764957" y="2588511"/>
                </a:lnTo>
                <a:lnTo>
                  <a:pt x="1346103" y="2588511"/>
                </a:lnTo>
                <a:lnTo>
                  <a:pt x="1187446" y="2271197"/>
                </a:lnTo>
                <a:close/>
                <a:moveTo>
                  <a:pt x="1939271" y="1627840"/>
                </a:moveTo>
                <a:lnTo>
                  <a:pt x="2358125" y="1627840"/>
                </a:lnTo>
                <a:lnTo>
                  <a:pt x="2516782" y="1945154"/>
                </a:lnTo>
                <a:lnTo>
                  <a:pt x="2358125" y="2262468"/>
                </a:lnTo>
                <a:lnTo>
                  <a:pt x="1939271" y="2262468"/>
                </a:lnTo>
                <a:lnTo>
                  <a:pt x="1780614" y="1945154"/>
                </a:lnTo>
                <a:close/>
                <a:moveTo>
                  <a:pt x="752934" y="1627840"/>
                </a:moveTo>
                <a:lnTo>
                  <a:pt x="1171788" y="1627840"/>
                </a:lnTo>
                <a:lnTo>
                  <a:pt x="1330445" y="1945154"/>
                </a:lnTo>
                <a:lnTo>
                  <a:pt x="1171788" y="2262468"/>
                </a:lnTo>
                <a:lnTo>
                  <a:pt x="752934" y="2262468"/>
                </a:lnTo>
                <a:lnTo>
                  <a:pt x="594277" y="1945154"/>
                </a:lnTo>
                <a:close/>
                <a:moveTo>
                  <a:pt x="158666" y="1302661"/>
                </a:moveTo>
                <a:lnTo>
                  <a:pt x="577521" y="1302661"/>
                </a:lnTo>
                <a:lnTo>
                  <a:pt x="736177" y="1619975"/>
                </a:lnTo>
                <a:lnTo>
                  <a:pt x="577521" y="1937289"/>
                </a:lnTo>
                <a:lnTo>
                  <a:pt x="158666" y="1937289"/>
                </a:lnTo>
                <a:lnTo>
                  <a:pt x="9" y="1619975"/>
                </a:lnTo>
                <a:close/>
                <a:moveTo>
                  <a:pt x="2532439" y="1302591"/>
                </a:moveTo>
                <a:lnTo>
                  <a:pt x="2951293" y="1302591"/>
                </a:lnTo>
                <a:lnTo>
                  <a:pt x="3109950" y="1619905"/>
                </a:lnTo>
                <a:lnTo>
                  <a:pt x="2951293" y="1937219"/>
                </a:lnTo>
                <a:lnTo>
                  <a:pt x="2532439" y="1937219"/>
                </a:lnTo>
                <a:lnTo>
                  <a:pt x="2373782" y="1619905"/>
                </a:lnTo>
                <a:close/>
                <a:moveTo>
                  <a:pt x="1346102" y="1301794"/>
                </a:moveTo>
                <a:lnTo>
                  <a:pt x="1346103" y="1301794"/>
                </a:lnTo>
                <a:lnTo>
                  <a:pt x="1764956" y="1301794"/>
                </a:lnTo>
                <a:lnTo>
                  <a:pt x="1764957" y="1301794"/>
                </a:lnTo>
                <a:lnTo>
                  <a:pt x="1923614" y="1619108"/>
                </a:lnTo>
                <a:lnTo>
                  <a:pt x="1764957" y="1936422"/>
                </a:lnTo>
                <a:lnTo>
                  <a:pt x="1764956" y="1936422"/>
                </a:lnTo>
                <a:lnTo>
                  <a:pt x="1346103" y="1936422"/>
                </a:lnTo>
                <a:lnTo>
                  <a:pt x="1346102" y="1936422"/>
                </a:lnTo>
                <a:lnTo>
                  <a:pt x="1187445" y="1619108"/>
                </a:lnTo>
                <a:close/>
                <a:moveTo>
                  <a:pt x="1939271" y="975751"/>
                </a:moveTo>
                <a:lnTo>
                  <a:pt x="2358125" y="975751"/>
                </a:lnTo>
                <a:lnTo>
                  <a:pt x="2516782" y="1293065"/>
                </a:lnTo>
                <a:lnTo>
                  <a:pt x="2358125" y="1610379"/>
                </a:lnTo>
                <a:lnTo>
                  <a:pt x="1939271" y="1610379"/>
                </a:lnTo>
                <a:lnTo>
                  <a:pt x="1780614" y="1293065"/>
                </a:lnTo>
                <a:close/>
                <a:moveTo>
                  <a:pt x="752934" y="975751"/>
                </a:moveTo>
                <a:lnTo>
                  <a:pt x="1171788" y="975751"/>
                </a:lnTo>
                <a:lnTo>
                  <a:pt x="1330445" y="1293065"/>
                </a:lnTo>
                <a:lnTo>
                  <a:pt x="1171788" y="1610379"/>
                </a:lnTo>
                <a:lnTo>
                  <a:pt x="752934" y="1610379"/>
                </a:lnTo>
                <a:lnTo>
                  <a:pt x="594277" y="1293065"/>
                </a:lnTo>
                <a:close/>
                <a:moveTo>
                  <a:pt x="2533127" y="652880"/>
                </a:moveTo>
                <a:lnTo>
                  <a:pt x="2951981" y="652880"/>
                </a:lnTo>
                <a:lnTo>
                  <a:pt x="3110638" y="970194"/>
                </a:lnTo>
                <a:lnTo>
                  <a:pt x="2951981" y="1287508"/>
                </a:lnTo>
                <a:lnTo>
                  <a:pt x="2533127" y="1287508"/>
                </a:lnTo>
                <a:lnTo>
                  <a:pt x="2374470" y="970194"/>
                </a:lnTo>
                <a:close/>
                <a:moveTo>
                  <a:pt x="158666" y="650572"/>
                </a:moveTo>
                <a:lnTo>
                  <a:pt x="577520" y="650572"/>
                </a:lnTo>
                <a:lnTo>
                  <a:pt x="736177" y="967886"/>
                </a:lnTo>
                <a:lnTo>
                  <a:pt x="577520" y="1285200"/>
                </a:lnTo>
                <a:lnTo>
                  <a:pt x="158666" y="1285200"/>
                </a:lnTo>
                <a:lnTo>
                  <a:pt x="9" y="967886"/>
                </a:lnTo>
                <a:close/>
                <a:moveTo>
                  <a:pt x="1346103" y="649706"/>
                </a:moveTo>
                <a:lnTo>
                  <a:pt x="1764957" y="649706"/>
                </a:lnTo>
                <a:lnTo>
                  <a:pt x="1923614" y="967020"/>
                </a:lnTo>
                <a:lnTo>
                  <a:pt x="1764957" y="1284334"/>
                </a:lnTo>
                <a:lnTo>
                  <a:pt x="1346103" y="1284334"/>
                </a:lnTo>
                <a:lnTo>
                  <a:pt x="1187446" y="967020"/>
                </a:lnTo>
                <a:close/>
                <a:moveTo>
                  <a:pt x="1939959" y="326835"/>
                </a:moveTo>
                <a:lnTo>
                  <a:pt x="2358813" y="326835"/>
                </a:lnTo>
                <a:lnTo>
                  <a:pt x="2517470" y="644149"/>
                </a:lnTo>
                <a:lnTo>
                  <a:pt x="2358813" y="961463"/>
                </a:lnTo>
                <a:lnTo>
                  <a:pt x="1939959" y="961463"/>
                </a:lnTo>
                <a:lnTo>
                  <a:pt x="1781302" y="644149"/>
                </a:lnTo>
                <a:close/>
                <a:moveTo>
                  <a:pt x="752934" y="326045"/>
                </a:moveTo>
                <a:lnTo>
                  <a:pt x="1171788" y="326045"/>
                </a:lnTo>
                <a:lnTo>
                  <a:pt x="1330445" y="643359"/>
                </a:lnTo>
                <a:lnTo>
                  <a:pt x="1171788" y="960673"/>
                </a:lnTo>
                <a:lnTo>
                  <a:pt x="752934" y="960673"/>
                </a:lnTo>
                <a:lnTo>
                  <a:pt x="594277" y="643359"/>
                </a:lnTo>
                <a:close/>
                <a:moveTo>
                  <a:pt x="1346103" y="0"/>
                </a:moveTo>
                <a:lnTo>
                  <a:pt x="1764957" y="0"/>
                </a:lnTo>
                <a:lnTo>
                  <a:pt x="1923614" y="317314"/>
                </a:lnTo>
                <a:lnTo>
                  <a:pt x="1764957" y="634628"/>
                </a:lnTo>
                <a:lnTo>
                  <a:pt x="1346103" y="634628"/>
                </a:lnTo>
                <a:lnTo>
                  <a:pt x="1187446" y="317314"/>
                </a:lnTo>
                <a:close/>
              </a:path>
            </a:pathLst>
          </a:custGeom>
          <a:blipFill dpi="0"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175">
            <a:solidFill>
              <a:schemeClr val="bg1">
                <a:alpha val="1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689592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937">
        <p15:prstTrans prst="pageCurlDouble"/>
      </p:transition>
    </mc:Choice>
    <mc:Fallback xmlns="">
      <p:transition spd="slow" advTm="49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2">
            <a:extLst>
              <a:ext uri="{FF2B5EF4-FFF2-40B4-BE49-F238E27FC236}">
                <a16:creationId xmlns:a16="http://schemas.microsoft.com/office/drawing/2014/main" id="{C2BAA928-A287-1D57-298A-93F1ED7F833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371" y="-435372"/>
            <a:ext cx="1121130" cy="1991875"/>
          </a:xfrm>
          <a:prstGeom prst="rect">
            <a:avLst/>
          </a:prstGeom>
        </p:spPr>
      </p:pic>
      <p:sp>
        <p:nvSpPr>
          <p:cNvPr id="3" name="文本框 3">
            <a:extLst>
              <a:ext uri="{FF2B5EF4-FFF2-40B4-BE49-F238E27FC236}">
                <a16:creationId xmlns:a16="http://schemas.microsoft.com/office/drawing/2014/main" id="{9BA10AD8-52DC-9575-4C06-2C130F212483}"/>
              </a:ext>
            </a:extLst>
          </p:cNvPr>
          <p:cNvSpPr txBox="1"/>
          <p:nvPr/>
        </p:nvSpPr>
        <p:spPr>
          <a:xfrm>
            <a:off x="1614553" y="402505"/>
            <a:ext cx="35254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Action Research Cycle</a:t>
            </a:r>
          </a:p>
          <a:p>
            <a:endParaRPr lang="en-US" altLang="zh-CN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pic>
        <p:nvPicPr>
          <p:cNvPr id="5" name="图片 4" descr="图示&#10;&#10;描述已自动生成">
            <a:extLst>
              <a:ext uri="{FF2B5EF4-FFF2-40B4-BE49-F238E27FC236}">
                <a16:creationId xmlns:a16="http://schemas.microsoft.com/office/drawing/2014/main" id="{4AD7A495-5302-C0BB-A6AC-854F78EAEC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5508" y="818003"/>
            <a:ext cx="7700983" cy="4883107"/>
          </a:xfrm>
          <a:prstGeom prst="rect">
            <a:avLst/>
          </a:prstGeom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0466BA55-8910-2020-6325-BAA23640ED23}"/>
              </a:ext>
            </a:extLst>
          </p:cNvPr>
          <p:cNvSpPr txBox="1"/>
          <p:nvPr/>
        </p:nvSpPr>
        <p:spPr>
          <a:xfrm>
            <a:off x="1614553" y="5485153"/>
            <a:ext cx="11217724" cy="1262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 action research cycle includes four stages: Plan, Act, Observe, and Reflect. </a:t>
            </a:r>
            <a:endParaRPr lang="zh-CN" altLang="zh-CN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This cycle allows ongoing adjustment and improvement of the teaching approach.</a:t>
            </a:r>
            <a:endParaRPr lang="zh-CN" altLang="zh-CN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22238621"/>
      </p:ext>
    </p:extLst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2">
            <a:extLst>
              <a:ext uri="{FF2B5EF4-FFF2-40B4-BE49-F238E27FC236}">
                <a16:creationId xmlns:a16="http://schemas.microsoft.com/office/drawing/2014/main" id="{C2BAA928-A287-1D57-298A-93F1ED7F833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371" y="-435372"/>
            <a:ext cx="1121130" cy="1991875"/>
          </a:xfrm>
          <a:prstGeom prst="rect">
            <a:avLst/>
          </a:prstGeom>
        </p:spPr>
      </p:pic>
      <p:sp>
        <p:nvSpPr>
          <p:cNvPr id="3" name="文本框 3">
            <a:extLst>
              <a:ext uri="{FF2B5EF4-FFF2-40B4-BE49-F238E27FC236}">
                <a16:creationId xmlns:a16="http://schemas.microsoft.com/office/drawing/2014/main" id="{9BA10AD8-52DC-9575-4C06-2C130F212483}"/>
              </a:ext>
            </a:extLst>
          </p:cNvPr>
          <p:cNvSpPr txBox="1"/>
          <p:nvPr/>
        </p:nvSpPr>
        <p:spPr>
          <a:xfrm>
            <a:off x="1614553" y="402505"/>
            <a:ext cx="35254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Action Research Cycle</a:t>
            </a:r>
          </a:p>
          <a:p>
            <a:endParaRPr lang="en-US" altLang="zh-CN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图示 3">
            <a:extLst>
              <a:ext uri="{FF2B5EF4-FFF2-40B4-BE49-F238E27FC236}">
                <a16:creationId xmlns:a16="http://schemas.microsoft.com/office/drawing/2014/main" id="{B3E0F527-92F9-0E12-A68D-41E837ED1D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4125601"/>
              </p:ext>
            </p:extLst>
          </p:nvPr>
        </p:nvGraphicFramePr>
        <p:xfrm>
          <a:off x="2164080" y="1233502"/>
          <a:ext cx="7863839" cy="4937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文本框 6">
            <a:extLst>
              <a:ext uri="{FF2B5EF4-FFF2-40B4-BE49-F238E27FC236}">
                <a16:creationId xmlns:a16="http://schemas.microsoft.com/office/drawing/2014/main" id="{EB0B9F89-02B9-FF62-C180-A69EC3AA67D7}"/>
              </a:ext>
            </a:extLst>
          </p:cNvPr>
          <p:cNvSpPr txBox="1"/>
          <p:nvPr/>
        </p:nvSpPr>
        <p:spPr>
          <a:xfrm>
            <a:off x="2704686" y="6355928"/>
            <a:ext cx="70711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This approach ensures both teacher reflection and learner development.</a:t>
            </a:r>
            <a:endParaRPr lang="zh-CN" altLang="zh-CN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880311668"/>
      </p:ext>
    </p:extLst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直接连接符 6"/>
          <p:cNvCxnSpPr/>
          <p:nvPr/>
        </p:nvCxnSpPr>
        <p:spPr>
          <a:xfrm>
            <a:off x="2469627" y="1270393"/>
            <a:ext cx="7437120" cy="0"/>
          </a:xfrm>
          <a:prstGeom prst="line">
            <a:avLst/>
          </a:prstGeom>
          <a:ln w="28575">
            <a:solidFill>
              <a:srgbClr val="EF84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1"/>
          <p:cNvGrpSpPr/>
          <p:nvPr/>
        </p:nvGrpSpPr>
        <p:grpSpPr>
          <a:xfrm>
            <a:off x="1858759" y="2081850"/>
            <a:ext cx="7097290" cy="1401153"/>
            <a:chOff x="651912" y="1451165"/>
            <a:chExt cx="7097290" cy="1401153"/>
          </a:xfrm>
        </p:grpSpPr>
        <p:sp>
          <p:nvSpPr>
            <p:cNvPr id="37" name="MH_Other_1"/>
            <p:cNvSpPr/>
            <p:nvPr>
              <p:custDataLst>
                <p:tags r:id="rId7"/>
              </p:custDataLst>
            </p:nvPr>
          </p:nvSpPr>
          <p:spPr>
            <a:xfrm>
              <a:off x="1133475" y="1800225"/>
              <a:ext cx="357188" cy="355600"/>
            </a:xfrm>
            <a:prstGeom prst="diamon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8" name="MH_Other_2"/>
            <p:cNvSpPr/>
            <p:nvPr>
              <p:custDataLst>
                <p:tags r:id="rId8"/>
              </p:custDataLst>
            </p:nvPr>
          </p:nvSpPr>
          <p:spPr>
            <a:xfrm>
              <a:off x="1133475" y="2205039"/>
              <a:ext cx="357188" cy="357187"/>
            </a:xfrm>
            <a:prstGeom prst="diamon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9" name="MH_Other_3"/>
            <p:cNvSpPr/>
            <p:nvPr>
              <p:custDataLst>
                <p:tags r:id="rId9"/>
              </p:custDataLst>
            </p:nvPr>
          </p:nvSpPr>
          <p:spPr>
            <a:xfrm>
              <a:off x="1339850" y="2003425"/>
              <a:ext cx="355600" cy="355600"/>
            </a:xfrm>
            <a:prstGeom prst="diamond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0" name="MH_Other_4"/>
            <p:cNvSpPr/>
            <p:nvPr>
              <p:custDataLst>
                <p:tags r:id="rId10"/>
              </p:custDataLst>
            </p:nvPr>
          </p:nvSpPr>
          <p:spPr>
            <a:xfrm>
              <a:off x="749300" y="1671639"/>
              <a:ext cx="534988" cy="1019175"/>
            </a:xfrm>
            <a:custGeom>
              <a:avLst/>
              <a:gdLst>
                <a:gd name="connsiteX0" fmla="*/ 96494 w 1902905"/>
                <a:gd name="connsiteY0" fmla="*/ 0 h 3612822"/>
                <a:gd name="connsiteX1" fmla="*/ 1902905 w 1902905"/>
                <a:gd name="connsiteY1" fmla="*/ 1806411 h 3612822"/>
                <a:gd name="connsiteX2" fmla="*/ 96494 w 1902905"/>
                <a:gd name="connsiteY2" fmla="*/ 3612822 h 3612822"/>
                <a:gd name="connsiteX3" fmla="*/ 0 w 1902905"/>
                <a:gd name="connsiteY3" fmla="*/ 3516328 h 3612822"/>
                <a:gd name="connsiteX4" fmla="*/ 1709917 w 1902905"/>
                <a:gd name="connsiteY4" fmla="*/ 1806411 h 3612822"/>
                <a:gd name="connsiteX5" fmla="*/ 0 w 1902905"/>
                <a:gd name="connsiteY5" fmla="*/ 96494 h 3612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2905" h="3612822">
                  <a:moveTo>
                    <a:pt x="96494" y="0"/>
                  </a:moveTo>
                  <a:lnTo>
                    <a:pt x="1902905" y="1806411"/>
                  </a:lnTo>
                  <a:lnTo>
                    <a:pt x="96494" y="3612822"/>
                  </a:lnTo>
                  <a:lnTo>
                    <a:pt x="0" y="3516328"/>
                  </a:lnTo>
                  <a:lnTo>
                    <a:pt x="1709917" y="1806411"/>
                  </a:lnTo>
                  <a:lnTo>
                    <a:pt x="0" y="9649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1" name="MH_Other_5"/>
            <p:cNvSpPr>
              <a:spLocks/>
            </p:cNvSpPr>
            <p:nvPr>
              <p:custDataLst>
                <p:tags r:id="rId11"/>
              </p:custDataLst>
            </p:nvPr>
          </p:nvSpPr>
          <p:spPr bwMode="auto">
            <a:xfrm>
              <a:off x="651912" y="1507703"/>
              <a:ext cx="619125" cy="1344615"/>
            </a:xfrm>
            <a:custGeom>
              <a:avLst/>
              <a:gdLst>
                <a:gd name="T0" fmla="*/ 36 w 1806862"/>
                <a:gd name="T1" fmla="*/ 0 h 3612822"/>
                <a:gd name="T2" fmla="*/ 143580 w 1806862"/>
                <a:gd name="T3" fmla="*/ 143580 h 3612822"/>
                <a:gd name="T4" fmla="*/ 36 w 1806862"/>
                <a:gd name="T5" fmla="*/ 287160 h 3612822"/>
                <a:gd name="T6" fmla="*/ 0 w 1806862"/>
                <a:gd name="T7" fmla="*/ 287124 h 3612822"/>
                <a:gd name="T8" fmla="*/ 0 w 1806862"/>
                <a:gd name="T9" fmla="*/ 36 h 36128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06862"/>
                <a:gd name="T16" fmla="*/ 0 h 3612822"/>
                <a:gd name="T17" fmla="*/ 1806862 w 1806862"/>
                <a:gd name="T18" fmla="*/ 3612822 h 36128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06862" h="3612822">
                  <a:moveTo>
                    <a:pt x="451" y="0"/>
                  </a:moveTo>
                  <a:lnTo>
                    <a:pt x="1806862" y="1806411"/>
                  </a:lnTo>
                  <a:lnTo>
                    <a:pt x="451" y="3612822"/>
                  </a:lnTo>
                  <a:lnTo>
                    <a:pt x="0" y="3612371"/>
                  </a:lnTo>
                  <a:lnTo>
                    <a:pt x="0" y="451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144000" bIns="0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2" name="MH_Text_1"/>
            <p:cNvSpPr/>
            <p:nvPr>
              <p:custDataLst>
                <p:tags r:id="rId12"/>
              </p:custDataLst>
            </p:nvPr>
          </p:nvSpPr>
          <p:spPr>
            <a:xfrm>
              <a:off x="1732780" y="1451165"/>
              <a:ext cx="6016422" cy="1238258"/>
            </a:xfrm>
            <a:prstGeom prst="rect">
              <a:avLst/>
            </a:prstGeom>
          </p:spPr>
          <p:txBody>
            <a:bodyPr>
              <a:noAutofit/>
            </a:bodyPr>
            <a:lstStyle/>
            <a:p>
              <a:pPr>
                <a:lnSpc>
                  <a:spcPct val="150000"/>
                </a:lnSpc>
                <a:defRPr/>
              </a:pPr>
              <a:r>
                <a:rPr lang="en-GB" altLang="zh-CN" sz="2000" b="1" dirty="0">
                  <a:solidFill>
                    <a:srgbClr val="0070C0"/>
                  </a:solidFill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Quantitative:</a:t>
              </a:r>
              <a:endParaRPr lang="en-GB" altLang="zh-CN" sz="2000" dirty="0">
                <a:solidFill>
                  <a:srgbClr val="0070C0"/>
                </a:solidFill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endParaRPr>
            </a:p>
            <a:p>
              <a:pPr>
                <a:lnSpc>
                  <a:spcPct val="150000"/>
                </a:lnSpc>
                <a:defRPr/>
              </a:pPr>
              <a:r>
                <a:rPr lang="en-GB" altLang="zh-CN" sz="200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 • Pre-/Post-speaking tests (5 dimensions)</a:t>
              </a:r>
            </a:p>
            <a:p>
              <a:pPr>
                <a:lnSpc>
                  <a:spcPct val="150000"/>
                </a:lnSpc>
                <a:defRPr/>
              </a:pPr>
              <a:r>
                <a:rPr lang="en-GB" altLang="zh-CN" sz="200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 • Motivation questionnaires (Likert scale)</a:t>
              </a:r>
              <a:endParaRPr lang="en-US" altLang="zh-CN" sz="2000" kern="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5873739" y="4153005"/>
            <a:ext cx="6164620" cy="1434602"/>
            <a:chOff x="2271014" y="2943513"/>
            <a:chExt cx="6164620" cy="1434602"/>
          </a:xfrm>
        </p:grpSpPr>
        <p:sp>
          <p:nvSpPr>
            <p:cNvPr id="49" name="MH_Other_11"/>
            <p:cNvSpPr/>
            <p:nvPr>
              <p:custDataLst>
                <p:tags r:id="rId1"/>
              </p:custDataLst>
            </p:nvPr>
          </p:nvSpPr>
          <p:spPr>
            <a:xfrm>
              <a:off x="2728913" y="3414713"/>
              <a:ext cx="355600" cy="355600"/>
            </a:xfrm>
            <a:prstGeom prst="diamond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0" name="MH_Other_12"/>
            <p:cNvSpPr/>
            <p:nvPr>
              <p:custDataLst>
                <p:tags r:id="rId2"/>
              </p:custDataLst>
            </p:nvPr>
          </p:nvSpPr>
          <p:spPr>
            <a:xfrm>
              <a:off x="2728913" y="3821113"/>
              <a:ext cx="355600" cy="355600"/>
            </a:xfrm>
            <a:prstGeom prst="diamond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1" name="MH_Other_13"/>
            <p:cNvSpPr/>
            <p:nvPr>
              <p:custDataLst>
                <p:tags r:id="rId3"/>
              </p:custDataLst>
            </p:nvPr>
          </p:nvSpPr>
          <p:spPr>
            <a:xfrm>
              <a:off x="2933700" y="3617913"/>
              <a:ext cx="355600" cy="355600"/>
            </a:xfrm>
            <a:prstGeom prst="diamon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2" name="MH_Other_14"/>
            <p:cNvSpPr/>
            <p:nvPr>
              <p:custDataLst>
                <p:tags r:id="rId4"/>
              </p:custDataLst>
            </p:nvPr>
          </p:nvSpPr>
          <p:spPr>
            <a:xfrm>
              <a:off x="2343151" y="3287714"/>
              <a:ext cx="536575" cy="1017587"/>
            </a:xfrm>
            <a:custGeom>
              <a:avLst/>
              <a:gdLst>
                <a:gd name="connsiteX0" fmla="*/ 96494 w 1902905"/>
                <a:gd name="connsiteY0" fmla="*/ 0 h 3612822"/>
                <a:gd name="connsiteX1" fmla="*/ 1902905 w 1902905"/>
                <a:gd name="connsiteY1" fmla="*/ 1806411 h 3612822"/>
                <a:gd name="connsiteX2" fmla="*/ 96494 w 1902905"/>
                <a:gd name="connsiteY2" fmla="*/ 3612822 h 3612822"/>
                <a:gd name="connsiteX3" fmla="*/ 0 w 1902905"/>
                <a:gd name="connsiteY3" fmla="*/ 3516328 h 3612822"/>
                <a:gd name="connsiteX4" fmla="*/ 1709917 w 1902905"/>
                <a:gd name="connsiteY4" fmla="*/ 1806411 h 3612822"/>
                <a:gd name="connsiteX5" fmla="*/ 0 w 1902905"/>
                <a:gd name="connsiteY5" fmla="*/ 96494 h 3612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2905" h="3612822">
                  <a:moveTo>
                    <a:pt x="96494" y="0"/>
                  </a:moveTo>
                  <a:lnTo>
                    <a:pt x="1902905" y="1806411"/>
                  </a:lnTo>
                  <a:lnTo>
                    <a:pt x="96494" y="3612822"/>
                  </a:lnTo>
                  <a:lnTo>
                    <a:pt x="0" y="3516328"/>
                  </a:lnTo>
                  <a:lnTo>
                    <a:pt x="1709917" y="1806411"/>
                  </a:lnTo>
                  <a:lnTo>
                    <a:pt x="0" y="96494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3" name="MH_Other_15"/>
            <p:cNvSpPr>
              <a:spLocks/>
            </p:cNvSpPr>
            <p:nvPr>
              <p:custDataLst>
                <p:tags r:id="rId5"/>
              </p:custDataLst>
            </p:nvPr>
          </p:nvSpPr>
          <p:spPr bwMode="auto">
            <a:xfrm>
              <a:off x="2271014" y="3196307"/>
              <a:ext cx="608712" cy="1181808"/>
            </a:xfrm>
            <a:custGeom>
              <a:avLst/>
              <a:gdLst>
                <a:gd name="T0" fmla="*/ 36 w 1806862"/>
                <a:gd name="T1" fmla="*/ 0 h 3612822"/>
                <a:gd name="T2" fmla="*/ 143133 w 1806862"/>
                <a:gd name="T3" fmla="*/ 143356 h 3612822"/>
                <a:gd name="T4" fmla="*/ 36 w 1806862"/>
                <a:gd name="T5" fmla="*/ 286713 h 3612822"/>
                <a:gd name="T6" fmla="*/ 0 w 1806862"/>
                <a:gd name="T7" fmla="*/ 286677 h 3612822"/>
                <a:gd name="T8" fmla="*/ 0 w 1806862"/>
                <a:gd name="T9" fmla="*/ 36 h 36128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06862"/>
                <a:gd name="T16" fmla="*/ 0 h 3612822"/>
                <a:gd name="T17" fmla="*/ 1806862 w 1806862"/>
                <a:gd name="T18" fmla="*/ 3612822 h 36128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06862" h="3612822">
                  <a:moveTo>
                    <a:pt x="451" y="0"/>
                  </a:moveTo>
                  <a:lnTo>
                    <a:pt x="1806862" y="1806411"/>
                  </a:lnTo>
                  <a:lnTo>
                    <a:pt x="451" y="3612822"/>
                  </a:lnTo>
                  <a:lnTo>
                    <a:pt x="0" y="3612371"/>
                  </a:lnTo>
                  <a:lnTo>
                    <a:pt x="0" y="451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144000" bIns="0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4" name="MH_Text_2"/>
            <p:cNvSpPr/>
            <p:nvPr>
              <p:custDataLst>
                <p:tags r:id="rId6"/>
              </p:custDataLst>
            </p:nvPr>
          </p:nvSpPr>
          <p:spPr>
            <a:xfrm>
              <a:off x="3343274" y="2943513"/>
              <a:ext cx="5092360" cy="1017587"/>
            </a:xfrm>
            <a:prstGeom prst="rect">
              <a:avLst/>
            </a:prstGeom>
          </p:spPr>
          <p:txBody>
            <a:bodyPr>
              <a:noAutofit/>
            </a:bodyPr>
            <a:lstStyle/>
            <a:p>
              <a:pPr defTabSz="91440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GB" altLang="zh-CN" sz="2000" b="1" kern="0" dirty="0">
                  <a:solidFill>
                    <a:srgbClr val="E9436A"/>
                  </a:solidFill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Qualitative:</a:t>
              </a:r>
              <a:endParaRPr lang="en-GB" altLang="zh-CN" sz="2000" kern="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endParaRPr>
            </a:p>
            <a:p>
              <a:pPr defTabSz="91440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GB" altLang="zh-CN" sz="2000" kern="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 • Student reflective journals</a:t>
              </a:r>
            </a:p>
            <a:p>
              <a:pPr defTabSz="91440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GB" altLang="zh-CN" sz="2000" kern="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 • Observation checklists</a:t>
              </a:r>
            </a:p>
            <a:p>
              <a:pPr defTabSz="91440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GB" altLang="zh-CN" sz="2000" kern="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 • Teacher field notes</a:t>
              </a:r>
              <a:endParaRPr kumimoji="1" lang="zh-CN" altLang="en-US" sz="2000" dirty="0">
                <a:solidFill>
                  <a:srgbClr val="C00000"/>
                </a:solidFill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55" name="矩形 54"/>
          <p:cNvSpPr/>
          <p:nvPr/>
        </p:nvSpPr>
        <p:spPr>
          <a:xfrm>
            <a:off x="3698747" y="978005"/>
            <a:ext cx="4726796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altLang="zh-CN" sz="3200" b="1" i="1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ea typeface="STLiti" charset="-122"/>
                <a:cs typeface="Times New Roman" panose="02020603050405020304" pitchFamily="18" charset="0"/>
              </a:rPr>
              <a:t>Data Collection</a:t>
            </a:r>
            <a:endParaRPr lang="zh-CN" altLang="en-US" sz="3200" b="1" i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ea typeface="STLiti" charset="-122"/>
              <a:cs typeface="Times New Roman" panose="02020603050405020304" pitchFamily="18" charset="0"/>
            </a:endParaRPr>
          </a:p>
        </p:txBody>
      </p:sp>
      <p:pic>
        <p:nvPicPr>
          <p:cNvPr id="30" name="图片 29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20403" y="-122171"/>
            <a:ext cx="637608" cy="1132817"/>
          </a:xfrm>
          <a:prstGeom prst="rect">
            <a:avLst/>
          </a:prstGeom>
        </p:spPr>
      </p:pic>
      <p:sp>
        <p:nvSpPr>
          <p:cNvPr id="31" name="文本框 30">
            <a:extLst>
              <a:ext uri="{FF2B5EF4-FFF2-40B4-BE49-F238E27FC236}">
                <a16:creationId xmlns:a16="http://schemas.microsoft.com/office/drawing/2014/main" id="{D8BA3C70-B1A8-4B4C-8ED1-8522E6D46F10}"/>
              </a:ext>
            </a:extLst>
          </p:cNvPr>
          <p:cNvSpPr txBox="1"/>
          <p:nvPr/>
        </p:nvSpPr>
        <p:spPr>
          <a:xfrm>
            <a:off x="1143529" y="237929"/>
            <a:ext cx="33239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GB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Data Collection Methods</a:t>
            </a:r>
          </a:p>
          <a:p>
            <a:pPr algn="dist"/>
            <a:endParaRPr lang="zh-CN" altLang="en-US" dirty="0">
              <a:solidFill>
                <a:schemeClr val="tx1">
                  <a:lumMod val="65000"/>
                  <a:lumOff val="35000"/>
                </a:schemeClr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828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615">
        <p15:prstTrans prst="pageCurlDouble"/>
      </p:transition>
    </mc:Choice>
    <mc:Fallback xmlns="">
      <p:transition spd="slow" advTm="461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直接连接符 6"/>
          <p:cNvCxnSpPr/>
          <p:nvPr/>
        </p:nvCxnSpPr>
        <p:spPr>
          <a:xfrm>
            <a:off x="2469627" y="1270393"/>
            <a:ext cx="7437120" cy="0"/>
          </a:xfrm>
          <a:prstGeom prst="line">
            <a:avLst/>
          </a:prstGeom>
          <a:ln w="28575">
            <a:solidFill>
              <a:srgbClr val="1894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1"/>
          <p:cNvGrpSpPr/>
          <p:nvPr/>
        </p:nvGrpSpPr>
        <p:grpSpPr>
          <a:xfrm>
            <a:off x="1858759" y="2081850"/>
            <a:ext cx="7097290" cy="1401153"/>
            <a:chOff x="651912" y="1451165"/>
            <a:chExt cx="7097290" cy="1401153"/>
          </a:xfrm>
        </p:grpSpPr>
        <p:sp>
          <p:nvSpPr>
            <p:cNvPr id="37" name="MH_Other_1"/>
            <p:cNvSpPr/>
            <p:nvPr>
              <p:custDataLst>
                <p:tags r:id="rId7"/>
              </p:custDataLst>
            </p:nvPr>
          </p:nvSpPr>
          <p:spPr>
            <a:xfrm>
              <a:off x="1133475" y="1800225"/>
              <a:ext cx="357188" cy="355600"/>
            </a:xfrm>
            <a:prstGeom prst="diamon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8" name="MH_Other_2"/>
            <p:cNvSpPr/>
            <p:nvPr>
              <p:custDataLst>
                <p:tags r:id="rId8"/>
              </p:custDataLst>
            </p:nvPr>
          </p:nvSpPr>
          <p:spPr>
            <a:xfrm>
              <a:off x="1133475" y="2205039"/>
              <a:ext cx="357188" cy="357187"/>
            </a:xfrm>
            <a:prstGeom prst="diamond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9" name="MH_Other_3"/>
            <p:cNvSpPr/>
            <p:nvPr>
              <p:custDataLst>
                <p:tags r:id="rId9"/>
              </p:custDataLst>
            </p:nvPr>
          </p:nvSpPr>
          <p:spPr>
            <a:xfrm>
              <a:off x="1339850" y="2003425"/>
              <a:ext cx="355600" cy="355600"/>
            </a:xfrm>
            <a:prstGeom prst="diamond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0" name="MH_Other_4"/>
            <p:cNvSpPr/>
            <p:nvPr>
              <p:custDataLst>
                <p:tags r:id="rId10"/>
              </p:custDataLst>
            </p:nvPr>
          </p:nvSpPr>
          <p:spPr>
            <a:xfrm>
              <a:off x="749300" y="1671639"/>
              <a:ext cx="534988" cy="1019175"/>
            </a:xfrm>
            <a:custGeom>
              <a:avLst/>
              <a:gdLst>
                <a:gd name="connsiteX0" fmla="*/ 96494 w 1902905"/>
                <a:gd name="connsiteY0" fmla="*/ 0 h 3612822"/>
                <a:gd name="connsiteX1" fmla="*/ 1902905 w 1902905"/>
                <a:gd name="connsiteY1" fmla="*/ 1806411 h 3612822"/>
                <a:gd name="connsiteX2" fmla="*/ 96494 w 1902905"/>
                <a:gd name="connsiteY2" fmla="*/ 3612822 h 3612822"/>
                <a:gd name="connsiteX3" fmla="*/ 0 w 1902905"/>
                <a:gd name="connsiteY3" fmla="*/ 3516328 h 3612822"/>
                <a:gd name="connsiteX4" fmla="*/ 1709917 w 1902905"/>
                <a:gd name="connsiteY4" fmla="*/ 1806411 h 3612822"/>
                <a:gd name="connsiteX5" fmla="*/ 0 w 1902905"/>
                <a:gd name="connsiteY5" fmla="*/ 96494 h 3612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2905" h="3612822">
                  <a:moveTo>
                    <a:pt x="96494" y="0"/>
                  </a:moveTo>
                  <a:lnTo>
                    <a:pt x="1902905" y="1806411"/>
                  </a:lnTo>
                  <a:lnTo>
                    <a:pt x="96494" y="3612822"/>
                  </a:lnTo>
                  <a:lnTo>
                    <a:pt x="0" y="3516328"/>
                  </a:lnTo>
                  <a:lnTo>
                    <a:pt x="1709917" y="1806411"/>
                  </a:lnTo>
                  <a:lnTo>
                    <a:pt x="0" y="96494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1" name="MH_Other_5"/>
            <p:cNvSpPr>
              <a:spLocks/>
            </p:cNvSpPr>
            <p:nvPr>
              <p:custDataLst>
                <p:tags r:id="rId11"/>
              </p:custDataLst>
            </p:nvPr>
          </p:nvSpPr>
          <p:spPr bwMode="auto">
            <a:xfrm>
              <a:off x="651912" y="1507703"/>
              <a:ext cx="619125" cy="1344615"/>
            </a:xfrm>
            <a:custGeom>
              <a:avLst/>
              <a:gdLst>
                <a:gd name="T0" fmla="*/ 36 w 1806862"/>
                <a:gd name="T1" fmla="*/ 0 h 3612822"/>
                <a:gd name="T2" fmla="*/ 143580 w 1806862"/>
                <a:gd name="T3" fmla="*/ 143580 h 3612822"/>
                <a:gd name="T4" fmla="*/ 36 w 1806862"/>
                <a:gd name="T5" fmla="*/ 287160 h 3612822"/>
                <a:gd name="T6" fmla="*/ 0 w 1806862"/>
                <a:gd name="T7" fmla="*/ 287124 h 3612822"/>
                <a:gd name="T8" fmla="*/ 0 w 1806862"/>
                <a:gd name="T9" fmla="*/ 36 h 36128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06862"/>
                <a:gd name="T16" fmla="*/ 0 h 3612822"/>
                <a:gd name="T17" fmla="*/ 1806862 w 1806862"/>
                <a:gd name="T18" fmla="*/ 3612822 h 36128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06862" h="3612822">
                  <a:moveTo>
                    <a:pt x="451" y="0"/>
                  </a:moveTo>
                  <a:lnTo>
                    <a:pt x="1806862" y="1806411"/>
                  </a:lnTo>
                  <a:lnTo>
                    <a:pt x="451" y="3612822"/>
                  </a:lnTo>
                  <a:lnTo>
                    <a:pt x="0" y="3612371"/>
                  </a:lnTo>
                  <a:lnTo>
                    <a:pt x="0" y="451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144000" bIns="0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42" name="MH_Text_1"/>
            <p:cNvSpPr/>
            <p:nvPr>
              <p:custDataLst>
                <p:tags r:id="rId12"/>
              </p:custDataLst>
            </p:nvPr>
          </p:nvSpPr>
          <p:spPr>
            <a:xfrm>
              <a:off x="1732780" y="1451165"/>
              <a:ext cx="6016422" cy="1238258"/>
            </a:xfrm>
            <a:prstGeom prst="rect">
              <a:avLst/>
            </a:prstGeom>
          </p:spPr>
          <p:txBody>
            <a:bodyPr>
              <a:noAutofit/>
            </a:bodyPr>
            <a:lstStyle/>
            <a:p>
              <a:pPr>
                <a:lnSpc>
                  <a:spcPct val="150000"/>
                </a:lnSpc>
                <a:defRPr/>
              </a:pPr>
              <a:r>
                <a:rPr lang="en-GB" altLang="zh-CN" sz="2000" b="1" dirty="0">
                  <a:solidFill>
                    <a:srgbClr val="0070C0"/>
                  </a:solidFill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Quantitative:</a:t>
              </a:r>
              <a:endParaRPr lang="en-GB" altLang="zh-CN" sz="2000" dirty="0">
                <a:solidFill>
                  <a:srgbClr val="0070C0"/>
                </a:solidFill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endParaRPr>
            </a:p>
            <a:p>
              <a:pPr>
                <a:lnSpc>
                  <a:spcPct val="150000"/>
                </a:lnSpc>
                <a:defRPr/>
              </a:pPr>
              <a:r>
                <a:rPr lang="en-GB" altLang="zh-CN" sz="200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 • Use paired T-tests to detect performance change</a:t>
              </a:r>
            </a:p>
            <a:p>
              <a:pPr>
                <a:lnSpc>
                  <a:spcPct val="150000"/>
                </a:lnSpc>
                <a:defRPr/>
              </a:pPr>
              <a:r>
                <a:rPr lang="en-GB" altLang="zh-CN" sz="200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 • Use descriptive stats to show motivation trends</a:t>
              </a:r>
              <a:endParaRPr lang="en-US" altLang="zh-CN" sz="2000" kern="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5116093" y="4405799"/>
            <a:ext cx="6164620" cy="1181808"/>
            <a:chOff x="2271014" y="3196307"/>
            <a:chExt cx="6164620" cy="1181808"/>
          </a:xfrm>
        </p:grpSpPr>
        <p:sp>
          <p:nvSpPr>
            <p:cNvPr id="49" name="MH_Other_11"/>
            <p:cNvSpPr/>
            <p:nvPr>
              <p:custDataLst>
                <p:tags r:id="rId1"/>
              </p:custDataLst>
            </p:nvPr>
          </p:nvSpPr>
          <p:spPr>
            <a:xfrm>
              <a:off x="2728913" y="3414713"/>
              <a:ext cx="355600" cy="355600"/>
            </a:xfrm>
            <a:prstGeom prst="diamond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0" name="MH_Other_12"/>
            <p:cNvSpPr/>
            <p:nvPr>
              <p:custDataLst>
                <p:tags r:id="rId2"/>
              </p:custDataLst>
            </p:nvPr>
          </p:nvSpPr>
          <p:spPr>
            <a:xfrm>
              <a:off x="2728913" y="3821113"/>
              <a:ext cx="355600" cy="355600"/>
            </a:xfrm>
            <a:prstGeom prst="diamond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1" name="MH_Other_13"/>
            <p:cNvSpPr/>
            <p:nvPr>
              <p:custDataLst>
                <p:tags r:id="rId3"/>
              </p:custDataLst>
            </p:nvPr>
          </p:nvSpPr>
          <p:spPr>
            <a:xfrm>
              <a:off x="2933700" y="3617913"/>
              <a:ext cx="355600" cy="355600"/>
            </a:xfrm>
            <a:prstGeom prst="diamon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2" name="MH_Other_14"/>
            <p:cNvSpPr/>
            <p:nvPr>
              <p:custDataLst>
                <p:tags r:id="rId4"/>
              </p:custDataLst>
            </p:nvPr>
          </p:nvSpPr>
          <p:spPr>
            <a:xfrm>
              <a:off x="2343151" y="3287714"/>
              <a:ext cx="536575" cy="1017587"/>
            </a:xfrm>
            <a:custGeom>
              <a:avLst/>
              <a:gdLst>
                <a:gd name="connsiteX0" fmla="*/ 96494 w 1902905"/>
                <a:gd name="connsiteY0" fmla="*/ 0 h 3612822"/>
                <a:gd name="connsiteX1" fmla="*/ 1902905 w 1902905"/>
                <a:gd name="connsiteY1" fmla="*/ 1806411 h 3612822"/>
                <a:gd name="connsiteX2" fmla="*/ 96494 w 1902905"/>
                <a:gd name="connsiteY2" fmla="*/ 3612822 h 3612822"/>
                <a:gd name="connsiteX3" fmla="*/ 0 w 1902905"/>
                <a:gd name="connsiteY3" fmla="*/ 3516328 h 3612822"/>
                <a:gd name="connsiteX4" fmla="*/ 1709917 w 1902905"/>
                <a:gd name="connsiteY4" fmla="*/ 1806411 h 3612822"/>
                <a:gd name="connsiteX5" fmla="*/ 0 w 1902905"/>
                <a:gd name="connsiteY5" fmla="*/ 96494 h 3612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02905" h="3612822">
                  <a:moveTo>
                    <a:pt x="96494" y="0"/>
                  </a:moveTo>
                  <a:lnTo>
                    <a:pt x="1902905" y="1806411"/>
                  </a:lnTo>
                  <a:lnTo>
                    <a:pt x="96494" y="3612822"/>
                  </a:lnTo>
                  <a:lnTo>
                    <a:pt x="0" y="3516328"/>
                  </a:lnTo>
                  <a:lnTo>
                    <a:pt x="1709917" y="1806411"/>
                  </a:lnTo>
                  <a:lnTo>
                    <a:pt x="0" y="96494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</p:spPr>
          <p:txBody>
            <a:bodyPr anchor="ctr"/>
            <a:lstStyle/>
            <a:p>
              <a:pPr algn="just">
                <a:lnSpc>
                  <a:spcPct val="130000"/>
                </a:lnSpc>
                <a:defRPr/>
              </a:pPr>
              <a:endParaRPr lang="zh-CN" altLang="en-US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3" name="MH_Other_15"/>
            <p:cNvSpPr>
              <a:spLocks/>
            </p:cNvSpPr>
            <p:nvPr>
              <p:custDataLst>
                <p:tags r:id="rId5"/>
              </p:custDataLst>
            </p:nvPr>
          </p:nvSpPr>
          <p:spPr bwMode="auto">
            <a:xfrm>
              <a:off x="2271014" y="3196307"/>
              <a:ext cx="608712" cy="1181808"/>
            </a:xfrm>
            <a:custGeom>
              <a:avLst/>
              <a:gdLst>
                <a:gd name="T0" fmla="*/ 36 w 1806862"/>
                <a:gd name="T1" fmla="*/ 0 h 3612822"/>
                <a:gd name="T2" fmla="*/ 143133 w 1806862"/>
                <a:gd name="T3" fmla="*/ 143356 h 3612822"/>
                <a:gd name="T4" fmla="*/ 36 w 1806862"/>
                <a:gd name="T5" fmla="*/ 286713 h 3612822"/>
                <a:gd name="T6" fmla="*/ 0 w 1806862"/>
                <a:gd name="T7" fmla="*/ 286677 h 3612822"/>
                <a:gd name="T8" fmla="*/ 0 w 1806862"/>
                <a:gd name="T9" fmla="*/ 36 h 36128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806862"/>
                <a:gd name="T16" fmla="*/ 0 h 3612822"/>
                <a:gd name="T17" fmla="*/ 1806862 w 1806862"/>
                <a:gd name="T18" fmla="*/ 3612822 h 361282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806862" h="3612822">
                  <a:moveTo>
                    <a:pt x="451" y="0"/>
                  </a:moveTo>
                  <a:lnTo>
                    <a:pt x="1806862" y="1806411"/>
                  </a:lnTo>
                  <a:lnTo>
                    <a:pt x="451" y="3612822"/>
                  </a:lnTo>
                  <a:lnTo>
                    <a:pt x="0" y="3612371"/>
                  </a:lnTo>
                  <a:lnTo>
                    <a:pt x="0" y="451"/>
                  </a:lnTo>
                  <a:lnTo>
                    <a:pt x="451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144000" bIns="0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/>
              <a:endParaRPr lang="zh-CN" altLang="en-US" sz="2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54" name="MH_Text_2"/>
            <p:cNvSpPr/>
            <p:nvPr>
              <p:custDataLst>
                <p:tags r:id="rId6"/>
              </p:custDataLst>
            </p:nvPr>
          </p:nvSpPr>
          <p:spPr>
            <a:xfrm>
              <a:off x="3343274" y="3261519"/>
              <a:ext cx="5092360" cy="1017587"/>
            </a:xfrm>
            <a:prstGeom prst="rect">
              <a:avLst/>
            </a:prstGeom>
            <a:ln>
              <a:noFill/>
            </a:ln>
          </p:spPr>
          <p:txBody>
            <a:bodyPr>
              <a:noAutofit/>
            </a:bodyPr>
            <a:lstStyle/>
            <a:p>
              <a:pPr defTabSz="91440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GB" altLang="zh-CN" sz="2000" b="1" kern="0" dirty="0">
                  <a:solidFill>
                    <a:srgbClr val="E9436A"/>
                  </a:solidFill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Qualitative:</a:t>
              </a:r>
              <a:endParaRPr lang="en-GB" altLang="zh-CN" sz="2000" kern="0" dirty="0">
                <a:latin typeface="Times New Roman" panose="02020603050405020304" pitchFamily="18" charset="0"/>
                <a:ea typeface="SimSun" charset="-122"/>
                <a:cs typeface="Times New Roman" panose="02020603050405020304" pitchFamily="18" charset="0"/>
              </a:endParaRPr>
            </a:p>
            <a:p>
              <a:pPr defTabSz="914400" fontAlgn="base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</a:pPr>
              <a:r>
                <a:rPr lang="en-GB" altLang="zh-CN" sz="2000" kern="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 • Conduct thematic coding (</a:t>
              </a:r>
              <a:r>
                <a:rPr lang="en-US" altLang="zh-CN" sz="1800" dirty="0">
                  <a:effectLst/>
                  <a:latin typeface="Times New Roman" panose="02020603050405020304" pitchFamily="18" charset="0"/>
                  <a:ea typeface="MS Mincho" panose="02020609040205080304" pitchFamily="49" charset="-128"/>
                </a:rPr>
                <a:t>coding journals and notes for recurring themes like confidence, engagement, and feedback perception</a:t>
              </a:r>
              <a:r>
                <a:rPr lang="zh-CN" altLang="zh-CN" sz="2000" dirty="0">
                  <a:effectLst/>
                </a:rPr>
                <a:t> </a:t>
              </a:r>
              <a:r>
                <a:rPr lang="en-GB" altLang="zh-CN" sz="2000" kern="0" dirty="0">
                  <a:latin typeface="Times New Roman" panose="02020603050405020304" pitchFamily="18" charset="0"/>
                  <a:ea typeface="SimSun" charset="-122"/>
                  <a:cs typeface="Times New Roman" panose="02020603050405020304" pitchFamily="18" charset="0"/>
                </a:rPr>
                <a:t>)</a:t>
              </a:r>
            </a:p>
          </p:txBody>
        </p:sp>
      </p:grpSp>
      <p:sp>
        <p:nvSpPr>
          <p:cNvPr id="55" name="矩形 54"/>
          <p:cNvSpPr/>
          <p:nvPr/>
        </p:nvSpPr>
        <p:spPr>
          <a:xfrm>
            <a:off x="3698747" y="978005"/>
            <a:ext cx="4726796" cy="58477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altLang="zh-CN" sz="3200" b="1" i="1" dirty="0">
                <a:solidFill>
                  <a:srgbClr val="189485"/>
                </a:solidFill>
                <a:latin typeface="Times New Roman" panose="02020603050405020304" pitchFamily="18" charset="0"/>
                <a:ea typeface="STLiti" charset="-122"/>
                <a:cs typeface="Times New Roman" panose="02020603050405020304" pitchFamily="18" charset="0"/>
              </a:rPr>
              <a:t>Data Analysis </a:t>
            </a:r>
            <a:endParaRPr lang="zh-CN" altLang="en-US" sz="3200" b="1" i="1" dirty="0">
              <a:solidFill>
                <a:srgbClr val="189485"/>
              </a:solidFill>
              <a:latin typeface="Times New Roman" panose="02020603050405020304" pitchFamily="18" charset="0"/>
              <a:ea typeface="STLiti" charset="-122"/>
              <a:cs typeface="Times New Roman" panose="02020603050405020304" pitchFamily="18" charset="0"/>
            </a:endParaRPr>
          </a:p>
        </p:txBody>
      </p:sp>
      <p:pic>
        <p:nvPicPr>
          <p:cNvPr id="30" name="图片 29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20403" y="-122171"/>
            <a:ext cx="637608" cy="1132817"/>
          </a:xfrm>
          <a:prstGeom prst="rect">
            <a:avLst/>
          </a:prstGeom>
        </p:spPr>
      </p:pic>
      <p:sp>
        <p:nvSpPr>
          <p:cNvPr id="31" name="文本框 30">
            <a:extLst>
              <a:ext uri="{FF2B5EF4-FFF2-40B4-BE49-F238E27FC236}">
                <a16:creationId xmlns:a16="http://schemas.microsoft.com/office/drawing/2014/main" id="{D8BA3C70-B1A8-4B4C-8ED1-8522E6D46F10}"/>
              </a:ext>
            </a:extLst>
          </p:cNvPr>
          <p:cNvSpPr txBox="1"/>
          <p:nvPr/>
        </p:nvSpPr>
        <p:spPr>
          <a:xfrm>
            <a:off x="1143529" y="237929"/>
            <a:ext cx="32325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GB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Data Analysis Methods</a:t>
            </a:r>
          </a:p>
          <a:p>
            <a:pPr algn="dist"/>
            <a:endParaRPr lang="zh-CN" altLang="en-US" dirty="0">
              <a:solidFill>
                <a:schemeClr val="tx1">
                  <a:lumMod val="65000"/>
                  <a:lumOff val="35000"/>
                </a:schemeClr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89283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615">
        <p15:prstTrans prst="pageCurlDouble"/>
      </p:transition>
    </mc:Choice>
    <mc:Fallback xmlns="">
      <p:transition spd="slow" advTm="461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371" y="-435372"/>
            <a:ext cx="1121130" cy="1991875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D8BA3C70-B1A8-4B4C-8ED1-8522E6D46F10}"/>
              </a:ext>
            </a:extLst>
          </p:cNvPr>
          <p:cNvSpPr txBox="1"/>
          <p:nvPr/>
        </p:nvSpPr>
        <p:spPr>
          <a:xfrm>
            <a:off x="1393555" y="329732"/>
            <a:ext cx="306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Ethical Considerations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pic>
        <p:nvPicPr>
          <p:cNvPr id="27" name="图片 26">
            <a:extLst>
              <a:ext uri="{FF2B5EF4-FFF2-40B4-BE49-F238E27FC236}">
                <a16:creationId xmlns:a16="http://schemas.microsoft.com/office/drawing/2014/main" id="{45AAE352-A67B-4418-A5B7-6A331B5E62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461" y="-509618"/>
            <a:ext cx="4001765" cy="4001765"/>
          </a:xfrm>
          <a:prstGeom prst="rect">
            <a:avLst/>
          </a:prstGeom>
        </p:spPr>
      </p:pic>
      <p:sp>
        <p:nvSpPr>
          <p:cNvPr id="31" name="MH_Picture_1"/>
          <p:cNvSpPr/>
          <p:nvPr>
            <p:custDataLst>
              <p:tags r:id="rId1"/>
            </p:custDataLst>
          </p:nvPr>
        </p:nvSpPr>
        <p:spPr>
          <a:xfrm rot="19888950">
            <a:off x="347203" y="972885"/>
            <a:ext cx="2357157" cy="2478637"/>
          </a:xfrm>
          <a:custGeom>
            <a:avLst/>
            <a:gdLst>
              <a:gd name="connsiteX0" fmla="*/ 1346823 w 3110638"/>
              <a:gd name="connsiteY0" fmla="*/ 2605177 h 3239805"/>
              <a:gd name="connsiteX1" fmla="*/ 1765677 w 3110638"/>
              <a:gd name="connsiteY1" fmla="*/ 2605177 h 3239805"/>
              <a:gd name="connsiteX2" fmla="*/ 1924334 w 3110638"/>
              <a:gd name="connsiteY2" fmla="*/ 2922491 h 3239805"/>
              <a:gd name="connsiteX3" fmla="*/ 1765677 w 3110638"/>
              <a:gd name="connsiteY3" fmla="*/ 3239805 h 3239805"/>
              <a:gd name="connsiteX4" fmla="*/ 1346823 w 3110638"/>
              <a:gd name="connsiteY4" fmla="*/ 3239805 h 3239805"/>
              <a:gd name="connsiteX5" fmla="*/ 1188166 w 3110638"/>
              <a:gd name="connsiteY5" fmla="*/ 2922491 h 3239805"/>
              <a:gd name="connsiteX6" fmla="*/ 1939991 w 3110638"/>
              <a:gd name="connsiteY6" fmla="*/ 2279134 h 3239805"/>
              <a:gd name="connsiteX7" fmla="*/ 2358845 w 3110638"/>
              <a:gd name="connsiteY7" fmla="*/ 2279134 h 3239805"/>
              <a:gd name="connsiteX8" fmla="*/ 2517502 w 3110638"/>
              <a:gd name="connsiteY8" fmla="*/ 2596448 h 3239805"/>
              <a:gd name="connsiteX9" fmla="*/ 2358845 w 3110638"/>
              <a:gd name="connsiteY9" fmla="*/ 2913762 h 3239805"/>
              <a:gd name="connsiteX10" fmla="*/ 1939991 w 3110638"/>
              <a:gd name="connsiteY10" fmla="*/ 2913762 h 3239805"/>
              <a:gd name="connsiteX11" fmla="*/ 1781334 w 3110638"/>
              <a:gd name="connsiteY11" fmla="*/ 2596448 h 3239805"/>
              <a:gd name="connsiteX12" fmla="*/ 754207 w 3110638"/>
              <a:gd name="connsiteY12" fmla="*/ 2278339 h 3239805"/>
              <a:gd name="connsiteX13" fmla="*/ 1173061 w 3110638"/>
              <a:gd name="connsiteY13" fmla="*/ 2278339 h 3239805"/>
              <a:gd name="connsiteX14" fmla="*/ 1331718 w 3110638"/>
              <a:gd name="connsiteY14" fmla="*/ 2595653 h 3239805"/>
              <a:gd name="connsiteX15" fmla="*/ 1173061 w 3110638"/>
              <a:gd name="connsiteY15" fmla="*/ 2912967 h 3239805"/>
              <a:gd name="connsiteX16" fmla="*/ 754207 w 3110638"/>
              <a:gd name="connsiteY16" fmla="*/ 2912967 h 3239805"/>
              <a:gd name="connsiteX17" fmla="*/ 595550 w 3110638"/>
              <a:gd name="connsiteY17" fmla="*/ 2595653 h 3239805"/>
              <a:gd name="connsiteX18" fmla="*/ 2532439 w 3110638"/>
              <a:gd name="connsiteY18" fmla="*/ 1954680 h 3239805"/>
              <a:gd name="connsiteX19" fmla="*/ 2951293 w 3110638"/>
              <a:gd name="connsiteY19" fmla="*/ 1954680 h 3239805"/>
              <a:gd name="connsiteX20" fmla="*/ 3109950 w 3110638"/>
              <a:gd name="connsiteY20" fmla="*/ 2271994 h 3239805"/>
              <a:gd name="connsiteX21" fmla="*/ 2951293 w 3110638"/>
              <a:gd name="connsiteY21" fmla="*/ 2589308 h 3239805"/>
              <a:gd name="connsiteX22" fmla="*/ 2532439 w 3110638"/>
              <a:gd name="connsiteY22" fmla="*/ 2589308 h 3239805"/>
              <a:gd name="connsiteX23" fmla="*/ 2373782 w 3110638"/>
              <a:gd name="connsiteY23" fmla="*/ 2271994 h 3239805"/>
              <a:gd name="connsiteX24" fmla="*/ 158657 w 3110638"/>
              <a:gd name="connsiteY24" fmla="*/ 1954677 h 3239805"/>
              <a:gd name="connsiteX25" fmla="*/ 577511 w 3110638"/>
              <a:gd name="connsiteY25" fmla="*/ 1954677 h 3239805"/>
              <a:gd name="connsiteX26" fmla="*/ 736168 w 3110638"/>
              <a:gd name="connsiteY26" fmla="*/ 2271991 h 3239805"/>
              <a:gd name="connsiteX27" fmla="*/ 577511 w 3110638"/>
              <a:gd name="connsiteY27" fmla="*/ 2589305 h 3239805"/>
              <a:gd name="connsiteX28" fmla="*/ 158657 w 3110638"/>
              <a:gd name="connsiteY28" fmla="*/ 2589305 h 3239805"/>
              <a:gd name="connsiteX29" fmla="*/ 0 w 3110638"/>
              <a:gd name="connsiteY29" fmla="*/ 2271991 h 3239805"/>
              <a:gd name="connsiteX30" fmla="*/ 1346103 w 3110638"/>
              <a:gd name="connsiteY30" fmla="*/ 1953883 h 3239805"/>
              <a:gd name="connsiteX31" fmla="*/ 1764957 w 3110638"/>
              <a:gd name="connsiteY31" fmla="*/ 1953883 h 3239805"/>
              <a:gd name="connsiteX32" fmla="*/ 1923614 w 3110638"/>
              <a:gd name="connsiteY32" fmla="*/ 2271197 h 3239805"/>
              <a:gd name="connsiteX33" fmla="*/ 1764957 w 3110638"/>
              <a:gd name="connsiteY33" fmla="*/ 2588511 h 3239805"/>
              <a:gd name="connsiteX34" fmla="*/ 1346103 w 3110638"/>
              <a:gd name="connsiteY34" fmla="*/ 2588511 h 3239805"/>
              <a:gd name="connsiteX35" fmla="*/ 1187446 w 3110638"/>
              <a:gd name="connsiteY35" fmla="*/ 2271197 h 3239805"/>
              <a:gd name="connsiteX36" fmla="*/ 1939271 w 3110638"/>
              <a:gd name="connsiteY36" fmla="*/ 1627840 h 3239805"/>
              <a:gd name="connsiteX37" fmla="*/ 2358125 w 3110638"/>
              <a:gd name="connsiteY37" fmla="*/ 1627840 h 3239805"/>
              <a:gd name="connsiteX38" fmla="*/ 2516782 w 3110638"/>
              <a:gd name="connsiteY38" fmla="*/ 1945154 h 3239805"/>
              <a:gd name="connsiteX39" fmla="*/ 2358125 w 3110638"/>
              <a:gd name="connsiteY39" fmla="*/ 2262468 h 3239805"/>
              <a:gd name="connsiteX40" fmla="*/ 1939271 w 3110638"/>
              <a:gd name="connsiteY40" fmla="*/ 2262468 h 3239805"/>
              <a:gd name="connsiteX41" fmla="*/ 1780614 w 3110638"/>
              <a:gd name="connsiteY41" fmla="*/ 1945154 h 3239805"/>
              <a:gd name="connsiteX42" fmla="*/ 752934 w 3110638"/>
              <a:gd name="connsiteY42" fmla="*/ 1627840 h 3239805"/>
              <a:gd name="connsiteX43" fmla="*/ 1171788 w 3110638"/>
              <a:gd name="connsiteY43" fmla="*/ 1627840 h 3239805"/>
              <a:gd name="connsiteX44" fmla="*/ 1330445 w 3110638"/>
              <a:gd name="connsiteY44" fmla="*/ 1945154 h 3239805"/>
              <a:gd name="connsiteX45" fmla="*/ 1171788 w 3110638"/>
              <a:gd name="connsiteY45" fmla="*/ 2262468 h 3239805"/>
              <a:gd name="connsiteX46" fmla="*/ 752934 w 3110638"/>
              <a:gd name="connsiteY46" fmla="*/ 2262468 h 3239805"/>
              <a:gd name="connsiteX47" fmla="*/ 594277 w 3110638"/>
              <a:gd name="connsiteY47" fmla="*/ 1945154 h 3239805"/>
              <a:gd name="connsiteX48" fmla="*/ 158666 w 3110638"/>
              <a:gd name="connsiteY48" fmla="*/ 1302661 h 3239805"/>
              <a:gd name="connsiteX49" fmla="*/ 577521 w 3110638"/>
              <a:gd name="connsiteY49" fmla="*/ 1302661 h 3239805"/>
              <a:gd name="connsiteX50" fmla="*/ 736177 w 3110638"/>
              <a:gd name="connsiteY50" fmla="*/ 1619975 h 3239805"/>
              <a:gd name="connsiteX51" fmla="*/ 577521 w 3110638"/>
              <a:gd name="connsiteY51" fmla="*/ 1937289 h 3239805"/>
              <a:gd name="connsiteX52" fmla="*/ 158666 w 3110638"/>
              <a:gd name="connsiteY52" fmla="*/ 1937289 h 3239805"/>
              <a:gd name="connsiteX53" fmla="*/ 9 w 3110638"/>
              <a:gd name="connsiteY53" fmla="*/ 1619975 h 3239805"/>
              <a:gd name="connsiteX54" fmla="*/ 2532439 w 3110638"/>
              <a:gd name="connsiteY54" fmla="*/ 1302591 h 3239805"/>
              <a:gd name="connsiteX55" fmla="*/ 2951293 w 3110638"/>
              <a:gd name="connsiteY55" fmla="*/ 1302591 h 3239805"/>
              <a:gd name="connsiteX56" fmla="*/ 3109950 w 3110638"/>
              <a:gd name="connsiteY56" fmla="*/ 1619905 h 3239805"/>
              <a:gd name="connsiteX57" fmla="*/ 2951293 w 3110638"/>
              <a:gd name="connsiteY57" fmla="*/ 1937219 h 3239805"/>
              <a:gd name="connsiteX58" fmla="*/ 2532439 w 3110638"/>
              <a:gd name="connsiteY58" fmla="*/ 1937219 h 3239805"/>
              <a:gd name="connsiteX59" fmla="*/ 2373782 w 3110638"/>
              <a:gd name="connsiteY59" fmla="*/ 1619905 h 3239805"/>
              <a:gd name="connsiteX60" fmla="*/ 1346102 w 3110638"/>
              <a:gd name="connsiteY60" fmla="*/ 1301794 h 3239805"/>
              <a:gd name="connsiteX61" fmla="*/ 1346103 w 3110638"/>
              <a:gd name="connsiteY61" fmla="*/ 1301794 h 3239805"/>
              <a:gd name="connsiteX62" fmla="*/ 1764956 w 3110638"/>
              <a:gd name="connsiteY62" fmla="*/ 1301794 h 3239805"/>
              <a:gd name="connsiteX63" fmla="*/ 1764957 w 3110638"/>
              <a:gd name="connsiteY63" fmla="*/ 1301794 h 3239805"/>
              <a:gd name="connsiteX64" fmla="*/ 1923614 w 3110638"/>
              <a:gd name="connsiteY64" fmla="*/ 1619108 h 3239805"/>
              <a:gd name="connsiteX65" fmla="*/ 1764957 w 3110638"/>
              <a:gd name="connsiteY65" fmla="*/ 1936422 h 3239805"/>
              <a:gd name="connsiteX66" fmla="*/ 1764956 w 3110638"/>
              <a:gd name="connsiteY66" fmla="*/ 1936422 h 3239805"/>
              <a:gd name="connsiteX67" fmla="*/ 1346103 w 3110638"/>
              <a:gd name="connsiteY67" fmla="*/ 1936422 h 3239805"/>
              <a:gd name="connsiteX68" fmla="*/ 1346102 w 3110638"/>
              <a:gd name="connsiteY68" fmla="*/ 1936422 h 3239805"/>
              <a:gd name="connsiteX69" fmla="*/ 1187445 w 3110638"/>
              <a:gd name="connsiteY69" fmla="*/ 1619108 h 3239805"/>
              <a:gd name="connsiteX70" fmla="*/ 1939271 w 3110638"/>
              <a:gd name="connsiteY70" fmla="*/ 975751 h 3239805"/>
              <a:gd name="connsiteX71" fmla="*/ 2358125 w 3110638"/>
              <a:gd name="connsiteY71" fmla="*/ 975751 h 3239805"/>
              <a:gd name="connsiteX72" fmla="*/ 2516782 w 3110638"/>
              <a:gd name="connsiteY72" fmla="*/ 1293065 h 3239805"/>
              <a:gd name="connsiteX73" fmla="*/ 2358125 w 3110638"/>
              <a:gd name="connsiteY73" fmla="*/ 1610379 h 3239805"/>
              <a:gd name="connsiteX74" fmla="*/ 1939271 w 3110638"/>
              <a:gd name="connsiteY74" fmla="*/ 1610379 h 3239805"/>
              <a:gd name="connsiteX75" fmla="*/ 1780614 w 3110638"/>
              <a:gd name="connsiteY75" fmla="*/ 1293065 h 3239805"/>
              <a:gd name="connsiteX76" fmla="*/ 752934 w 3110638"/>
              <a:gd name="connsiteY76" fmla="*/ 975751 h 3239805"/>
              <a:gd name="connsiteX77" fmla="*/ 1171788 w 3110638"/>
              <a:gd name="connsiteY77" fmla="*/ 975751 h 3239805"/>
              <a:gd name="connsiteX78" fmla="*/ 1330445 w 3110638"/>
              <a:gd name="connsiteY78" fmla="*/ 1293065 h 3239805"/>
              <a:gd name="connsiteX79" fmla="*/ 1171788 w 3110638"/>
              <a:gd name="connsiteY79" fmla="*/ 1610379 h 3239805"/>
              <a:gd name="connsiteX80" fmla="*/ 752934 w 3110638"/>
              <a:gd name="connsiteY80" fmla="*/ 1610379 h 3239805"/>
              <a:gd name="connsiteX81" fmla="*/ 594277 w 3110638"/>
              <a:gd name="connsiteY81" fmla="*/ 1293065 h 3239805"/>
              <a:gd name="connsiteX82" fmla="*/ 2533127 w 3110638"/>
              <a:gd name="connsiteY82" fmla="*/ 652880 h 3239805"/>
              <a:gd name="connsiteX83" fmla="*/ 2951981 w 3110638"/>
              <a:gd name="connsiteY83" fmla="*/ 652880 h 3239805"/>
              <a:gd name="connsiteX84" fmla="*/ 3110638 w 3110638"/>
              <a:gd name="connsiteY84" fmla="*/ 970194 h 3239805"/>
              <a:gd name="connsiteX85" fmla="*/ 2951981 w 3110638"/>
              <a:gd name="connsiteY85" fmla="*/ 1287508 h 3239805"/>
              <a:gd name="connsiteX86" fmla="*/ 2533127 w 3110638"/>
              <a:gd name="connsiteY86" fmla="*/ 1287508 h 3239805"/>
              <a:gd name="connsiteX87" fmla="*/ 2374470 w 3110638"/>
              <a:gd name="connsiteY87" fmla="*/ 970194 h 3239805"/>
              <a:gd name="connsiteX88" fmla="*/ 158666 w 3110638"/>
              <a:gd name="connsiteY88" fmla="*/ 650572 h 3239805"/>
              <a:gd name="connsiteX89" fmla="*/ 577520 w 3110638"/>
              <a:gd name="connsiteY89" fmla="*/ 650572 h 3239805"/>
              <a:gd name="connsiteX90" fmla="*/ 736177 w 3110638"/>
              <a:gd name="connsiteY90" fmla="*/ 967886 h 3239805"/>
              <a:gd name="connsiteX91" fmla="*/ 577520 w 3110638"/>
              <a:gd name="connsiteY91" fmla="*/ 1285200 h 3239805"/>
              <a:gd name="connsiteX92" fmla="*/ 158666 w 3110638"/>
              <a:gd name="connsiteY92" fmla="*/ 1285200 h 3239805"/>
              <a:gd name="connsiteX93" fmla="*/ 9 w 3110638"/>
              <a:gd name="connsiteY93" fmla="*/ 967886 h 3239805"/>
              <a:gd name="connsiteX94" fmla="*/ 1346103 w 3110638"/>
              <a:gd name="connsiteY94" fmla="*/ 649706 h 3239805"/>
              <a:gd name="connsiteX95" fmla="*/ 1764957 w 3110638"/>
              <a:gd name="connsiteY95" fmla="*/ 649706 h 3239805"/>
              <a:gd name="connsiteX96" fmla="*/ 1923614 w 3110638"/>
              <a:gd name="connsiteY96" fmla="*/ 967020 h 3239805"/>
              <a:gd name="connsiteX97" fmla="*/ 1764957 w 3110638"/>
              <a:gd name="connsiteY97" fmla="*/ 1284334 h 3239805"/>
              <a:gd name="connsiteX98" fmla="*/ 1346103 w 3110638"/>
              <a:gd name="connsiteY98" fmla="*/ 1284334 h 3239805"/>
              <a:gd name="connsiteX99" fmla="*/ 1187446 w 3110638"/>
              <a:gd name="connsiteY99" fmla="*/ 967020 h 3239805"/>
              <a:gd name="connsiteX100" fmla="*/ 1939959 w 3110638"/>
              <a:gd name="connsiteY100" fmla="*/ 326835 h 3239805"/>
              <a:gd name="connsiteX101" fmla="*/ 2358813 w 3110638"/>
              <a:gd name="connsiteY101" fmla="*/ 326835 h 3239805"/>
              <a:gd name="connsiteX102" fmla="*/ 2517470 w 3110638"/>
              <a:gd name="connsiteY102" fmla="*/ 644149 h 3239805"/>
              <a:gd name="connsiteX103" fmla="*/ 2358813 w 3110638"/>
              <a:gd name="connsiteY103" fmla="*/ 961463 h 3239805"/>
              <a:gd name="connsiteX104" fmla="*/ 1939959 w 3110638"/>
              <a:gd name="connsiteY104" fmla="*/ 961463 h 3239805"/>
              <a:gd name="connsiteX105" fmla="*/ 1781302 w 3110638"/>
              <a:gd name="connsiteY105" fmla="*/ 644149 h 3239805"/>
              <a:gd name="connsiteX106" fmla="*/ 752934 w 3110638"/>
              <a:gd name="connsiteY106" fmla="*/ 326045 h 3239805"/>
              <a:gd name="connsiteX107" fmla="*/ 1171788 w 3110638"/>
              <a:gd name="connsiteY107" fmla="*/ 326045 h 3239805"/>
              <a:gd name="connsiteX108" fmla="*/ 1330445 w 3110638"/>
              <a:gd name="connsiteY108" fmla="*/ 643359 h 3239805"/>
              <a:gd name="connsiteX109" fmla="*/ 1171788 w 3110638"/>
              <a:gd name="connsiteY109" fmla="*/ 960673 h 3239805"/>
              <a:gd name="connsiteX110" fmla="*/ 752934 w 3110638"/>
              <a:gd name="connsiteY110" fmla="*/ 960673 h 3239805"/>
              <a:gd name="connsiteX111" fmla="*/ 594277 w 3110638"/>
              <a:gd name="connsiteY111" fmla="*/ 643359 h 3239805"/>
              <a:gd name="connsiteX112" fmla="*/ 1346103 w 3110638"/>
              <a:gd name="connsiteY112" fmla="*/ 0 h 3239805"/>
              <a:gd name="connsiteX113" fmla="*/ 1764957 w 3110638"/>
              <a:gd name="connsiteY113" fmla="*/ 0 h 3239805"/>
              <a:gd name="connsiteX114" fmla="*/ 1923614 w 3110638"/>
              <a:gd name="connsiteY114" fmla="*/ 317314 h 3239805"/>
              <a:gd name="connsiteX115" fmla="*/ 1764957 w 3110638"/>
              <a:gd name="connsiteY115" fmla="*/ 634628 h 3239805"/>
              <a:gd name="connsiteX116" fmla="*/ 1346103 w 3110638"/>
              <a:gd name="connsiteY116" fmla="*/ 634628 h 3239805"/>
              <a:gd name="connsiteX117" fmla="*/ 1187446 w 3110638"/>
              <a:gd name="connsiteY117" fmla="*/ 317314 h 3239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3110638" h="3239805">
                <a:moveTo>
                  <a:pt x="1346823" y="2605177"/>
                </a:moveTo>
                <a:lnTo>
                  <a:pt x="1765677" y="2605177"/>
                </a:lnTo>
                <a:lnTo>
                  <a:pt x="1924334" y="2922491"/>
                </a:lnTo>
                <a:lnTo>
                  <a:pt x="1765677" y="3239805"/>
                </a:lnTo>
                <a:lnTo>
                  <a:pt x="1346823" y="3239805"/>
                </a:lnTo>
                <a:lnTo>
                  <a:pt x="1188166" y="2922491"/>
                </a:lnTo>
                <a:close/>
                <a:moveTo>
                  <a:pt x="1939991" y="2279134"/>
                </a:moveTo>
                <a:lnTo>
                  <a:pt x="2358845" y="2279134"/>
                </a:lnTo>
                <a:lnTo>
                  <a:pt x="2517502" y="2596448"/>
                </a:lnTo>
                <a:lnTo>
                  <a:pt x="2358845" y="2913762"/>
                </a:lnTo>
                <a:lnTo>
                  <a:pt x="1939991" y="2913762"/>
                </a:lnTo>
                <a:lnTo>
                  <a:pt x="1781334" y="2596448"/>
                </a:lnTo>
                <a:close/>
                <a:moveTo>
                  <a:pt x="754207" y="2278339"/>
                </a:moveTo>
                <a:lnTo>
                  <a:pt x="1173061" y="2278339"/>
                </a:lnTo>
                <a:lnTo>
                  <a:pt x="1331718" y="2595653"/>
                </a:lnTo>
                <a:lnTo>
                  <a:pt x="1173061" y="2912967"/>
                </a:lnTo>
                <a:lnTo>
                  <a:pt x="754207" y="2912967"/>
                </a:lnTo>
                <a:lnTo>
                  <a:pt x="595550" y="2595653"/>
                </a:lnTo>
                <a:close/>
                <a:moveTo>
                  <a:pt x="2532439" y="1954680"/>
                </a:moveTo>
                <a:lnTo>
                  <a:pt x="2951293" y="1954680"/>
                </a:lnTo>
                <a:lnTo>
                  <a:pt x="3109950" y="2271994"/>
                </a:lnTo>
                <a:lnTo>
                  <a:pt x="2951293" y="2589308"/>
                </a:lnTo>
                <a:lnTo>
                  <a:pt x="2532439" y="2589308"/>
                </a:lnTo>
                <a:lnTo>
                  <a:pt x="2373782" y="2271994"/>
                </a:lnTo>
                <a:close/>
                <a:moveTo>
                  <a:pt x="158657" y="1954677"/>
                </a:moveTo>
                <a:lnTo>
                  <a:pt x="577511" y="1954677"/>
                </a:lnTo>
                <a:lnTo>
                  <a:pt x="736168" y="2271991"/>
                </a:lnTo>
                <a:lnTo>
                  <a:pt x="577511" y="2589305"/>
                </a:lnTo>
                <a:lnTo>
                  <a:pt x="158657" y="2589305"/>
                </a:lnTo>
                <a:lnTo>
                  <a:pt x="0" y="2271991"/>
                </a:lnTo>
                <a:close/>
                <a:moveTo>
                  <a:pt x="1346103" y="1953883"/>
                </a:moveTo>
                <a:lnTo>
                  <a:pt x="1764957" y="1953883"/>
                </a:lnTo>
                <a:lnTo>
                  <a:pt x="1923614" y="2271197"/>
                </a:lnTo>
                <a:lnTo>
                  <a:pt x="1764957" y="2588511"/>
                </a:lnTo>
                <a:lnTo>
                  <a:pt x="1346103" y="2588511"/>
                </a:lnTo>
                <a:lnTo>
                  <a:pt x="1187446" y="2271197"/>
                </a:lnTo>
                <a:close/>
                <a:moveTo>
                  <a:pt x="1939271" y="1627840"/>
                </a:moveTo>
                <a:lnTo>
                  <a:pt x="2358125" y="1627840"/>
                </a:lnTo>
                <a:lnTo>
                  <a:pt x="2516782" y="1945154"/>
                </a:lnTo>
                <a:lnTo>
                  <a:pt x="2358125" y="2262468"/>
                </a:lnTo>
                <a:lnTo>
                  <a:pt x="1939271" y="2262468"/>
                </a:lnTo>
                <a:lnTo>
                  <a:pt x="1780614" y="1945154"/>
                </a:lnTo>
                <a:close/>
                <a:moveTo>
                  <a:pt x="752934" y="1627840"/>
                </a:moveTo>
                <a:lnTo>
                  <a:pt x="1171788" y="1627840"/>
                </a:lnTo>
                <a:lnTo>
                  <a:pt x="1330445" y="1945154"/>
                </a:lnTo>
                <a:lnTo>
                  <a:pt x="1171788" y="2262468"/>
                </a:lnTo>
                <a:lnTo>
                  <a:pt x="752934" y="2262468"/>
                </a:lnTo>
                <a:lnTo>
                  <a:pt x="594277" y="1945154"/>
                </a:lnTo>
                <a:close/>
                <a:moveTo>
                  <a:pt x="158666" y="1302661"/>
                </a:moveTo>
                <a:lnTo>
                  <a:pt x="577521" y="1302661"/>
                </a:lnTo>
                <a:lnTo>
                  <a:pt x="736177" y="1619975"/>
                </a:lnTo>
                <a:lnTo>
                  <a:pt x="577521" y="1937289"/>
                </a:lnTo>
                <a:lnTo>
                  <a:pt x="158666" y="1937289"/>
                </a:lnTo>
                <a:lnTo>
                  <a:pt x="9" y="1619975"/>
                </a:lnTo>
                <a:close/>
                <a:moveTo>
                  <a:pt x="2532439" y="1302591"/>
                </a:moveTo>
                <a:lnTo>
                  <a:pt x="2951293" y="1302591"/>
                </a:lnTo>
                <a:lnTo>
                  <a:pt x="3109950" y="1619905"/>
                </a:lnTo>
                <a:lnTo>
                  <a:pt x="2951293" y="1937219"/>
                </a:lnTo>
                <a:lnTo>
                  <a:pt x="2532439" y="1937219"/>
                </a:lnTo>
                <a:lnTo>
                  <a:pt x="2373782" y="1619905"/>
                </a:lnTo>
                <a:close/>
                <a:moveTo>
                  <a:pt x="1346102" y="1301794"/>
                </a:moveTo>
                <a:lnTo>
                  <a:pt x="1346103" y="1301794"/>
                </a:lnTo>
                <a:lnTo>
                  <a:pt x="1764956" y="1301794"/>
                </a:lnTo>
                <a:lnTo>
                  <a:pt x="1764957" y="1301794"/>
                </a:lnTo>
                <a:lnTo>
                  <a:pt x="1923614" y="1619108"/>
                </a:lnTo>
                <a:lnTo>
                  <a:pt x="1764957" y="1936422"/>
                </a:lnTo>
                <a:lnTo>
                  <a:pt x="1764956" y="1936422"/>
                </a:lnTo>
                <a:lnTo>
                  <a:pt x="1346103" y="1936422"/>
                </a:lnTo>
                <a:lnTo>
                  <a:pt x="1346102" y="1936422"/>
                </a:lnTo>
                <a:lnTo>
                  <a:pt x="1187445" y="1619108"/>
                </a:lnTo>
                <a:close/>
                <a:moveTo>
                  <a:pt x="1939271" y="975751"/>
                </a:moveTo>
                <a:lnTo>
                  <a:pt x="2358125" y="975751"/>
                </a:lnTo>
                <a:lnTo>
                  <a:pt x="2516782" y="1293065"/>
                </a:lnTo>
                <a:lnTo>
                  <a:pt x="2358125" y="1610379"/>
                </a:lnTo>
                <a:lnTo>
                  <a:pt x="1939271" y="1610379"/>
                </a:lnTo>
                <a:lnTo>
                  <a:pt x="1780614" y="1293065"/>
                </a:lnTo>
                <a:close/>
                <a:moveTo>
                  <a:pt x="752934" y="975751"/>
                </a:moveTo>
                <a:lnTo>
                  <a:pt x="1171788" y="975751"/>
                </a:lnTo>
                <a:lnTo>
                  <a:pt x="1330445" y="1293065"/>
                </a:lnTo>
                <a:lnTo>
                  <a:pt x="1171788" y="1610379"/>
                </a:lnTo>
                <a:lnTo>
                  <a:pt x="752934" y="1610379"/>
                </a:lnTo>
                <a:lnTo>
                  <a:pt x="594277" y="1293065"/>
                </a:lnTo>
                <a:close/>
                <a:moveTo>
                  <a:pt x="2533127" y="652880"/>
                </a:moveTo>
                <a:lnTo>
                  <a:pt x="2951981" y="652880"/>
                </a:lnTo>
                <a:lnTo>
                  <a:pt x="3110638" y="970194"/>
                </a:lnTo>
                <a:lnTo>
                  <a:pt x="2951981" y="1287508"/>
                </a:lnTo>
                <a:lnTo>
                  <a:pt x="2533127" y="1287508"/>
                </a:lnTo>
                <a:lnTo>
                  <a:pt x="2374470" y="970194"/>
                </a:lnTo>
                <a:close/>
                <a:moveTo>
                  <a:pt x="158666" y="650572"/>
                </a:moveTo>
                <a:lnTo>
                  <a:pt x="577520" y="650572"/>
                </a:lnTo>
                <a:lnTo>
                  <a:pt x="736177" y="967886"/>
                </a:lnTo>
                <a:lnTo>
                  <a:pt x="577520" y="1285200"/>
                </a:lnTo>
                <a:lnTo>
                  <a:pt x="158666" y="1285200"/>
                </a:lnTo>
                <a:lnTo>
                  <a:pt x="9" y="967886"/>
                </a:lnTo>
                <a:close/>
                <a:moveTo>
                  <a:pt x="1346103" y="649706"/>
                </a:moveTo>
                <a:lnTo>
                  <a:pt x="1764957" y="649706"/>
                </a:lnTo>
                <a:lnTo>
                  <a:pt x="1923614" y="967020"/>
                </a:lnTo>
                <a:lnTo>
                  <a:pt x="1764957" y="1284334"/>
                </a:lnTo>
                <a:lnTo>
                  <a:pt x="1346103" y="1284334"/>
                </a:lnTo>
                <a:lnTo>
                  <a:pt x="1187446" y="967020"/>
                </a:lnTo>
                <a:close/>
                <a:moveTo>
                  <a:pt x="1939959" y="326835"/>
                </a:moveTo>
                <a:lnTo>
                  <a:pt x="2358813" y="326835"/>
                </a:lnTo>
                <a:lnTo>
                  <a:pt x="2517470" y="644149"/>
                </a:lnTo>
                <a:lnTo>
                  <a:pt x="2358813" y="961463"/>
                </a:lnTo>
                <a:lnTo>
                  <a:pt x="1939959" y="961463"/>
                </a:lnTo>
                <a:lnTo>
                  <a:pt x="1781302" y="644149"/>
                </a:lnTo>
                <a:close/>
                <a:moveTo>
                  <a:pt x="752934" y="326045"/>
                </a:moveTo>
                <a:lnTo>
                  <a:pt x="1171788" y="326045"/>
                </a:lnTo>
                <a:lnTo>
                  <a:pt x="1330445" y="643359"/>
                </a:lnTo>
                <a:lnTo>
                  <a:pt x="1171788" y="960673"/>
                </a:lnTo>
                <a:lnTo>
                  <a:pt x="752934" y="960673"/>
                </a:lnTo>
                <a:lnTo>
                  <a:pt x="594277" y="643359"/>
                </a:lnTo>
                <a:close/>
                <a:moveTo>
                  <a:pt x="1346103" y="0"/>
                </a:moveTo>
                <a:lnTo>
                  <a:pt x="1764957" y="0"/>
                </a:lnTo>
                <a:lnTo>
                  <a:pt x="1923614" y="317314"/>
                </a:lnTo>
                <a:lnTo>
                  <a:pt x="1764957" y="634628"/>
                </a:lnTo>
                <a:lnTo>
                  <a:pt x="1346103" y="634628"/>
                </a:lnTo>
                <a:lnTo>
                  <a:pt x="1187446" y="317314"/>
                </a:lnTo>
                <a:close/>
              </a:path>
            </a:pathLst>
          </a:cu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3175">
            <a:solidFill>
              <a:schemeClr val="bg1">
                <a:alpha val="1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sz="3200">
              <a:solidFill>
                <a:srgbClr val="7030A0"/>
              </a:solidFill>
            </a:endParaRPr>
          </a:p>
        </p:txBody>
      </p:sp>
      <p:graphicFrame>
        <p:nvGraphicFramePr>
          <p:cNvPr id="2" name="图示 1">
            <a:extLst>
              <a:ext uri="{FF2B5EF4-FFF2-40B4-BE49-F238E27FC236}">
                <a16:creationId xmlns:a16="http://schemas.microsoft.com/office/drawing/2014/main" id="{D71BD12C-C699-9685-33C7-A4CFDC23DD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6743295"/>
              </p:ext>
            </p:extLst>
          </p:nvPr>
        </p:nvGraphicFramePr>
        <p:xfrm>
          <a:off x="3151774" y="1515960"/>
          <a:ext cx="6584461" cy="4414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646396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937">
        <p15:prstTrans prst="pageCurlDouble"/>
      </p:transition>
    </mc:Choice>
    <mc:Fallback xmlns="">
      <p:transition spd="slow" advTm="49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18089AB1-37CC-4A36-915E-C06F7FB74C9C}"/>
              </a:ext>
            </a:extLst>
          </p:cNvPr>
          <p:cNvSpPr/>
          <p:nvPr/>
        </p:nvSpPr>
        <p:spPr>
          <a:xfrm>
            <a:off x="772457" y="495300"/>
            <a:ext cx="10647086" cy="5867400"/>
          </a:xfrm>
          <a:prstGeom prst="rect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FB1BE917-EB90-49EE-B19D-63C71586D2E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3300" y="800100"/>
            <a:ext cx="4648200" cy="5562600"/>
          </a:xfrm>
          <a:prstGeom prst="rect">
            <a:avLst/>
          </a:prstGeom>
        </p:spPr>
      </p:pic>
      <p:sp>
        <p:nvSpPr>
          <p:cNvPr id="7" name="文本框 6">
            <a:extLst>
              <a:ext uri="{FF2B5EF4-FFF2-40B4-BE49-F238E27FC236}">
                <a16:creationId xmlns:a16="http://schemas.microsoft.com/office/drawing/2014/main" id="{98AD9D3D-DE18-4A82-9F68-8D45BFAAC6C0}"/>
              </a:ext>
            </a:extLst>
          </p:cNvPr>
          <p:cNvSpPr txBox="1"/>
          <p:nvPr/>
        </p:nvSpPr>
        <p:spPr>
          <a:xfrm>
            <a:off x="1336170" y="1372418"/>
            <a:ext cx="1238250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39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4</a:t>
            </a:r>
            <a:endParaRPr lang="zh-CN" altLang="en-US" sz="239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36AFC6E-6376-31B7-D323-17B1F0AA3214}"/>
              </a:ext>
            </a:extLst>
          </p:cNvPr>
          <p:cNvGrpSpPr/>
          <p:nvPr/>
        </p:nvGrpSpPr>
        <p:grpSpPr>
          <a:xfrm>
            <a:off x="3662130" y="3075057"/>
            <a:ext cx="2822400" cy="707886"/>
            <a:chOff x="4035148" y="2812443"/>
            <a:chExt cx="2822400" cy="707886"/>
          </a:xfrm>
        </p:grpSpPr>
        <p:sp>
          <p:nvSpPr>
            <p:cNvPr id="5" name="文本框 4">
              <a:extLst>
                <a:ext uri="{FF2B5EF4-FFF2-40B4-BE49-F238E27FC236}">
                  <a16:creationId xmlns:a16="http://schemas.microsoft.com/office/drawing/2014/main" id="{47C31CF1-61A3-4164-B8E4-83199F7A2A6C}"/>
                </a:ext>
              </a:extLst>
            </p:cNvPr>
            <p:cNvSpPr txBox="1"/>
            <p:nvPr/>
          </p:nvSpPr>
          <p:spPr>
            <a:xfrm>
              <a:off x="4035148" y="2812443"/>
              <a:ext cx="282240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dist"/>
              <a:r>
                <a:rPr lang="en-US" altLang="zh-CN" sz="4000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Times New Roman" panose="02020603050405020304" pitchFamily="18" charset="0"/>
                  <a:ea typeface="SimHei" charset="-122"/>
                  <a:cs typeface="Times New Roman" panose="02020603050405020304" pitchFamily="18" charset="0"/>
                </a:rPr>
                <a:t>Timetable</a:t>
              </a:r>
              <a:endParaRPr lang="zh-CN" altLang="zh-CN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endParaRPr>
            </a:p>
          </p:txBody>
        </p:sp>
        <p:cxnSp>
          <p:nvCxnSpPr>
            <p:cNvPr id="8" name="直接连接符 7">
              <a:extLst>
                <a:ext uri="{FF2B5EF4-FFF2-40B4-BE49-F238E27FC236}">
                  <a16:creationId xmlns:a16="http://schemas.microsoft.com/office/drawing/2014/main" id="{7646A391-BD63-46A4-8C5B-BF851121EC97}"/>
                </a:ext>
              </a:extLst>
            </p:cNvPr>
            <p:cNvCxnSpPr>
              <a:cxnSpLocks/>
            </p:cNvCxnSpPr>
            <p:nvPr/>
          </p:nvCxnSpPr>
          <p:spPr>
            <a:xfrm>
              <a:off x="4035148" y="3520329"/>
              <a:ext cx="2822400" cy="0"/>
            </a:xfrm>
            <a:prstGeom prst="line">
              <a:avLst/>
            </a:prstGeom>
            <a:ln w="571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>
              <a:extLst>
                <a:ext uri="{FF2B5EF4-FFF2-40B4-BE49-F238E27FC236}">
                  <a16:creationId xmlns:a16="http://schemas.microsoft.com/office/drawing/2014/main" id="{46D812C2-CA98-4BAE-894D-69DC0F6302B0}"/>
                </a:ext>
              </a:extLst>
            </p:cNvPr>
            <p:cNvCxnSpPr>
              <a:cxnSpLocks/>
            </p:cNvCxnSpPr>
            <p:nvPr/>
          </p:nvCxnSpPr>
          <p:spPr>
            <a:xfrm>
              <a:off x="4035148" y="2812443"/>
              <a:ext cx="2822400" cy="0"/>
            </a:xfrm>
            <a:prstGeom prst="line">
              <a:avLst/>
            </a:prstGeom>
            <a:ln w="571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3506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 advTm="3529">
        <p14:switch dir="r"/>
      </p:transition>
    </mc:Choice>
    <mc:Fallback xmlns="">
      <p:transition spd="slow" advTm="352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371" y="-435372"/>
            <a:ext cx="1121130" cy="1991875"/>
          </a:xfrm>
          <a:prstGeom prst="rect">
            <a:avLst/>
          </a:prstGeom>
        </p:spPr>
      </p:pic>
      <p:sp>
        <p:nvSpPr>
          <p:cNvPr id="8" name="文本框 3">
            <a:extLst>
              <a:ext uri="{FF2B5EF4-FFF2-40B4-BE49-F238E27FC236}">
                <a16:creationId xmlns:a16="http://schemas.microsoft.com/office/drawing/2014/main" id="{26CEEA49-A8F7-FD9D-C62C-9819C5F9BC58}"/>
              </a:ext>
            </a:extLst>
          </p:cNvPr>
          <p:cNvSpPr txBox="1"/>
          <p:nvPr/>
        </p:nvSpPr>
        <p:spPr>
          <a:xfrm>
            <a:off x="1393555" y="329732"/>
            <a:ext cx="34658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Timetable (</a:t>
            </a:r>
            <a:r>
              <a:rPr lang="en-US" altLang="zh-CN" sz="1800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Gantt chart</a:t>
            </a:r>
            <a:r>
              <a:rPr lang="zh-CN" altLang="zh-CN" sz="2400" dirty="0">
                <a:effectLst/>
              </a:rPr>
              <a:t> </a:t>
            </a:r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)</a:t>
            </a:r>
            <a:endParaRPr lang="zh-CN" altLang="zh-CN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  <a:p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pic>
        <p:nvPicPr>
          <p:cNvPr id="6" name="图片 5" descr="图表&#10;&#10;描述已自动生成">
            <a:extLst>
              <a:ext uri="{FF2B5EF4-FFF2-40B4-BE49-F238E27FC236}">
                <a16:creationId xmlns:a16="http://schemas.microsoft.com/office/drawing/2014/main" id="{E6A57FB3-8E29-341F-0309-9225C83E0A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379" y="1003975"/>
            <a:ext cx="9795053" cy="48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007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937">
        <p15:prstTrans prst="pageCurlDouble"/>
      </p:transition>
    </mc:Choice>
    <mc:Fallback xmlns="">
      <p:transition spd="slow" advTm="4937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CEB6752-7EAE-4DB9-8BB9-71BB93B038E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5371" y="-435372"/>
            <a:ext cx="1121130" cy="1991875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45AAE352-A67B-4418-A5B7-6A331B5E62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8618" y="-300193"/>
            <a:ext cx="3310560" cy="331056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81A05A89-C4C4-7493-081A-56917B67CAFE}"/>
              </a:ext>
            </a:extLst>
          </p:cNvPr>
          <p:cNvSpPr txBox="1"/>
          <p:nvPr/>
        </p:nvSpPr>
        <p:spPr>
          <a:xfrm>
            <a:off x="1393555" y="329732"/>
            <a:ext cx="2767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Selected references</a:t>
            </a:r>
            <a:endParaRPr lang="zh-CN" altLang="en-US" sz="24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pic>
        <p:nvPicPr>
          <p:cNvPr id="6" name="图片 5" descr="文本, 信件&#10;&#10;描述已自动生成">
            <a:extLst>
              <a:ext uri="{FF2B5EF4-FFF2-40B4-BE49-F238E27FC236}">
                <a16:creationId xmlns:a16="http://schemas.microsoft.com/office/drawing/2014/main" id="{1BA8CD40-81A5-687C-646C-876FFAEF95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696" y="966513"/>
            <a:ext cx="9606139" cy="5304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7196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 advTm="4937">
        <p15:prstTrans prst="pageCurlDouble"/>
      </p:transition>
    </mc:Choice>
    <mc:Fallback xmlns="">
      <p:transition spd="slow" advTm="49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8C23D3EC-3CD7-4540-A204-CCE78FF92A5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225" r="-1" b="245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矩形 3">
            <a:extLst>
              <a:ext uri="{FF2B5EF4-FFF2-40B4-BE49-F238E27FC236}">
                <a16:creationId xmlns:a16="http://schemas.microsoft.com/office/drawing/2014/main" id="{8F93E300-879B-495F-BB03-A5A644F16887}"/>
              </a:ext>
            </a:extLst>
          </p:cNvPr>
          <p:cNvSpPr/>
          <p:nvPr/>
        </p:nvSpPr>
        <p:spPr>
          <a:xfrm>
            <a:off x="1685925" y="1238741"/>
            <a:ext cx="8820150" cy="4095750"/>
          </a:xfrm>
          <a:prstGeom prst="rect">
            <a:avLst/>
          </a:prstGeom>
          <a:solidFill>
            <a:schemeClr val="bg1">
              <a:alpha val="52000"/>
            </a:schemeClr>
          </a:solidFill>
          <a:ln w="76200">
            <a:solidFill>
              <a:schemeClr val="accent4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A31CB407-608B-430A-BC96-0A0DB7962286}"/>
              </a:ext>
            </a:extLst>
          </p:cNvPr>
          <p:cNvSpPr txBox="1"/>
          <p:nvPr/>
        </p:nvSpPr>
        <p:spPr>
          <a:xfrm>
            <a:off x="3093288" y="1580407"/>
            <a:ext cx="5867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English Language Teacher Education </a:t>
            </a:r>
            <a:endParaRPr lang="zh-CN" altLang="en-US" sz="2800" dirty="0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026A475-897E-405F-B2EB-C76A9FAC3F1B}"/>
              </a:ext>
            </a:extLst>
          </p:cNvPr>
          <p:cNvSpPr txBox="1"/>
          <p:nvPr/>
        </p:nvSpPr>
        <p:spPr>
          <a:xfrm>
            <a:off x="2364046" y="2694468"/>
            <a:ext cx="74803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zh-CN" sz="5400" b="1" dirty="0">
                <a:solidFill>
                  <a:schemeClr val="accent4"/>
                </a:solidFill>
                <a:latin typeface="Times New Roman" panose="02020603050405020304" pitchFamily="18" charset="0"/>
                <a:ea typeface="LINGWAI SC MEDIUM" panose="03050602040302020204" pitchFamily="66" charset="-122"/>
                <a:cs typeface="Times New Roman" panose="02020603050405020304" pitchFamily="18" charset="0"/>
              </a:rPr>
              <a:t>Thank you!</a:t>
            </a:r>
            <a:br>
              <a:rPr lang="zh-CN" altLang="en-US" sz="5400" b="1" dirty="0">
                <a:solidFill>
                  <a:schemeClr val="accent4"/>
                </a:solidFill>
                <a:latin typeface="Times New Roman" panose="02020603050405020304" pitchFamily="18" charset="0"/>
                <a:ea typeface="LINGWAI SC MEDIUM" panose="03050602040302020204" pitchFamily="66" charset="-122"/>
                <a:cs typeface="Times New Roman" panose="02020603050405020304" pitchFamily="18" charset="0"/>
              </a:rPr>
            </a:br>
            <a:endParaRPr lang="zh-CN" altLang="en-US" sz="5400" b="1" dirty="0">
              <a:solidFill>
                <a:schemeClr val="accent4"/>
              </a:solidFill>
              <a:latin typeface="Times New Roman" panose="02020603050405020304" pitchFamily="18" charset="0"/>
              <a:ea typeface="LINGWAI SC MEDIUM" panose="03050602040302020204" pitchFamily="66" charset="-122"/>
              <a:cs typeface="Times New Roman" panose="02020603050405020304" pitchFamily="18" charset="0"/>
            </a:endParaRPr>
          </a:p>
        </p:txBody>
      </p:sp>
      <p:cxnSp>
        <p:nvCxnSpPr>
          <p:cNvPr id="9" name="直接连接符 8">
            <a:extLst>
              <a:ext uri="{FF2B5EF4-FFF2-40B4-BE49-F238E27FC236}">
                <a16:creationId xmlns:a16="http://schemas.microsoft.com/office/drawing/2014/main" id="{AF576F2D-3CFF-4ABC-BAE4-DB774A40F230}"/>
              </a:ext>
            </a:extLst>
          </p:cNvPr>
          <p:cNvCxnSpPr>
            <a:cxnSpLocks/>
          </p:cNvCxnSpPr>
          <p:nvPr/>
        </p:nvCxnSpPr>
        <p:spPr>
          <a:xfrm>
            <a:off x="2528869" y="2267180"/>
            <a:ext cx="7150708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>
            <a:extLst>
              <a:ext uri="{FF2B5EF4-FFF2-40B4-BE49-F238E27FC236}">
                <a16:creationId xmlns:a16="http://schemas.microsoft.com/office/drawing/2014/main" id="{831470B2-44BB-4B2E-8B1E-28EA96AE93A9}"/>
              </a:ext>
            </a:extLst>
          </p:cNvPr>
          <p:cNvCxnSpPr>
            <a:cxnSpLocks/>
          </p:cNvCxnSpPr>
          <p:nvPr/>
        </p:nvCxnSpPr>
        <p:spPr>
          <a:xfrm>
            <a:off x="2528869" y="4131501"/>
            <a:ext cx="7150708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矩形: 圆角 15">
            <a:extLst>
              <a:ext uri="{FF2B5EF4-FFF2-40B4-BE49-F238E27FC236}">
                <a16:creationId xmlns:a16="http://schemas.microsoft.com/office/drawing/2014/main" id="{EB03B2B2-22F1-4710-ADA4-C3278C87A087}"/>
              </a:ext>
            </a:extLst>
          </p:cNvPr>
          <p:cNvSpPr/>
          <p:nvPr/>
        </p:nvSpPr>
        <p:spPr>
          <a:xfrm>
            <a:off x="3206014" y="4384889"/>
            <a:ext cx="2657100" cy="59164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:a16="http://schemas.microsoft.com/office/drawing/2014/main" id="{DA816C96-5984-4BF5-887A-74270EB0B880}"/>
              </a:ext>
            </a:extLst>
          </p:cNvPr>
          <p:cNvSpPr txBox="1"/>
          <p:nvPr/>
        </p:nvSpPr>
        <p:spPr>
          <a:xfrm>
            <a:off x="3255674" y="4499635"/>
            <a:ext cx="25577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dirty="0" err="1">
                <a:solidFill>
                  <a:schemeClr val="bg1"/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Hongyuzhi</a:t>
            </a:r>
            <a:r>
              <a:rPr lang="en-US" altLang="zh-CN" dirty="0">
                <a:solidFill>
                  <a:schemeClr val="bg1"/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 Ren</a:t>
            </a:r>
            <a:endParaRPr lang="zh-CN" altLang="en-US" dirty="0">
              <a:solidFill>
                <a:schemeClr val="bg1"/>
              </a:solidFill>
              <a:latin typeface="Times New Roman" panose="02020603050405020304" pitchFamily="18" charset="0"/>
              <a:ea typeface="SimHei" charset="-122"/>
              <a:cs typeface="Times New Roman" panose="02020603050405020304" pitchFamily="18" charset="0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:a16="http://schemas.microsoft.com/office/drawing/2014/main" id="{7E549A05-1705-4807-8C52-4C9223FD5278}"/>
              </a:ext>
            </a:extLst>
          </p:cNvPr>
          <p:cNvSpPr txBox="1"/>
          <p:nvPr/>
        </p:nvSpPr>
        <p:spPr>
          <a:xfrm>
            <a:off x="6234040" y="4496046"/>
            <a:ext cx="2675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SimHei" charset="-122"/>
                <a:cs typeface="Times New Roman" panose="02020603050405020304" pitchFamily="18" charset="0"/>
              </a:rPr>
              <a:t>UWTSD Lampeter</a:t>
            </a:r>
          </a:p>
        </p:txBody>
      </p:sp>
      <p:sp>
        <p:nvSpPr>
          <p:cNvPr id="19" name="矩形: 圆角 18">
            <a:extLst>
              <a:ext uri="{FF2B5EF4-FFF2-40B4-BE49-F238E27FC236}">
                <a16:creationId xmlns:a16="http://schemas.microsoft.com/office/drawing/2014/main" id="{42EF370E-A1E1-4D36-BBCA-6C8202EBB3F1}"/>
              </a:ext>
            </a:extLst>
          </p:cNvPr>
          <p:cNvSpPr/>
          <p:nvPr/>
        </p:nvSpPr>
        <p:spPr>
          <a:xfrm>
            <a:off x="6234039" y="4401541"/>
            <a:ext cx="2675747" cy="591647"/>
          </a:xfrm>
          <a:prstGeom prst="roundRect">
            <a:avLst>
              <a:gd name="adj" fmla="val 50000"/>
            </a:avLst>
          </a:prstGeom>
          <a:noFill/>
          <a:ln w="3175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bg1"/>
              </a:solidFill>
              <a:latin typeface="SimHei" charset="-122"/>
              <a:ea typeface="SimHei" charset="-122"/>
              <a:cs typeface="SimHei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880558" y="-42959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43022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Tm="4146">
        <p14:vortex dir="r"/>
      </p:transition>
    </mc:Choice>
    <mc:Fallback xmlns="">
      <p:transition spd="slow" advTm="414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16" grpId="0" animBg="1"/>
      <p:bldP spid="17" grpId="0"/>
      <p:bldP spid="18" grpId="0"/>
      <p:bldP spid="19" grpId="0" animBg="1"/>
    </p:bldLst>
  </p:timing>
  <p:extLst>
    <p:ext uri="{E180D4A7-C9FB-4DFB-919C-405C955672EB}">
      <p14:showEvtLst xmlns:p14="http://schemas.microsoft.com/office/powerpoint/2010/main">
        <p14:playEvt time="11" objId="7"/>
      </p14:showEvtLst>
    </p:ext>
  </p:extLs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LTRA_SCORM_COURSE_ID" val="301DF570-D90B-42FF-A81B-3A2ED7F56434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SCORM_RATE_SLIDES" val="1"/>
  <p:tag name="ISPRINGONLINEFOLDERID" val="0"/>
  <p:tag name="ISPRINGONLINEFOLDERPATH" val="内容列表"/>
  <p:tag name="ISPRINGCLOUDFOLDERID" val="0"/>
  <p:tag name="ISPRINGCLOUDFOLDERPATH" val="资源库"/>
  <p:tag name="ISPRING_PLAYERS_CUSTOMIZATION" val="UEsDBBQAAgAIAOeJc0sVDq0oZAQAAAcRAAAdAAAAdW5pdmVyc2FsL2NvbW1vbl9tZXNzYWdlcy5sbmetWG1v2zYQ/l6g/4EQUGADtrQd0KIYEge0xNhEZMmV6DjZCwRGYmwilJjpxW32ab9mP2y/ZEfKTuK+QFISwDZMyvfc8e6eu6MPjz/nCm1EWUldHDlvD944SBSpzmSxOnIW7OTnDw6qal5kXOlCHDmFdtDx6OWLQ8WLVcNXAr6/fIHQYS6qCpbVyKzu10hmR858nLjhbI6Di8QPJ2EyphNn5Or8hhe3yNcr/Uf5wy/vP3x+++79j4evt5J9gOIZ9v19KGSR3r3pARSwKPQTQCN+EpBz5ozM5zC5cMF8GhBntP0yTHoekTNnZD475RZRRAKWxD71SELjJAiZ9YVPGPGc0YVu0JpvBKo12kjxCdVrAZGsZSlQpWRmH6QaNopGdCnzwhmmQRKRmEXUZTQMnFGsy/L2JwvLm3qtS1BXoUxW/FKJzOqEnLHPb0pRgWpeQ04heNVrCb/UOZfFQafqCC9pMElYGPpxQgJvt+OMSJEhr+RGzUCUCMckAoCSV6J8hGxis8yKI6zUMIQpnUx9eDNjwlSu1gre9VA75gRiMBdFlxTkCIkgu+J4GUaecRqoQhzd8Kr6pMtsLz8eBqoLmAZuCCnosgfgzGDsgCHGEipHWYq07gKbkTjGE5KMw3NIZOBdOEQiPAW6nQ6RuCAxUITEXTIBPqMTbBLeUGyX/zt+pdyks7pFPE1BzrhvI3VTwY5xKbDAMq06GKYmJh8XEDaK/e/QuEUF79rVSm4E2FFmouxUBJXFJZ7Joo8L+ltygqlPvATSyguXCbMlz2jM+S0qdI14tuFFKtClSHkDuX4LzzKZ2Wcmzlb/X438G/F6W1VebQtS4JHzV0Pt2ath3zCrqcCmuhb5Td2l2jhsa/5jrDA5/V0T+hz9cfpjlwQ4ouHzRKaSeaPaqvvk+NxZNjRGnUY80VP9o/XclsRtbR1TKFhjqftLEOimpn9AA1T9pWhwAormbYmGGk6LqwE6g3ALEGj0WIwzcNWeCWfgwgHySzKOKYPZaCkuK1l3jh2WjW2Avh3aFOY8JWpxT8ZLcaVhwlGCb9rpA7qQjXRnQB8MN3utglHmg8kBAK7a5AFIJXOwP+uBuZiRnQfaAr93kqVuVGbJq+S1LfLg2yYXX49NV6XO7a7i1S552yZz/BQr2sNFrdL5gPZ/x7/e8XlAv8dHKSY4cqeJiwOXmEHfcFX1FAIKGFf4LE58PDbiwIWc1+kamumVboqsJ1A7q3vkBAPY9syx4GW6/u+ff3tifGFJu4u2u78OAgFimypI7sB+D3Qtqj+7QBge78vZRR+p7d1mJ9fzqsMoZOGz3CF421pyncPWQbdeSPJt0DBj2J3OgAexTXvdlDC6DUGY4egUapmdwp3RjJfXUAiZ1moQinW1ScB6mPb762VTK1mIIbJPayXmwIzOE+x59q4N5FMyvW57ZgY3inR76VZw6e4L5k5xAHX2CzyRyXogoG1NuyoERG/X9zTffN2p7laV/cvi8PWDfzD+B1BLAwQUAAIACADniXNLCH4LIykDAACGDAAAJwAAAHVuaXZlcnNhbC9mbGFzaF9wdWJsaXNoaW5nX3NldHRpbmdzLnhtbNVX3W7aMBS+5yksT70saTu6diihqgpo1VpAhW3tVWViQ6w6dhbbUHq1p9mD7Ul2HAMFtevSH6RNCBGfn+/8n5jw6DYVaMJyzZWM8G51ByMmY0W5HEf4y6C9fYiRNkRSIpRkEZYKo6NGJczsUHCd9JkxIKoRwEhdz0yEE2OyehBMp9Mq11nuuEpYA/i6Gqs0yHKmmTQsDzJBZvBjZhnTeI5QAgC+qZJztUalglDokc4VtYIhTsFzyV1QRLQF0QkOvNiQxDfjXFlJT5RQOcrHwwi/Ozx2n4WMh2rylEmXE90AoiObOqGUOy+I6PM7hhLGxwm4e1DDaMqpSSK8V3MoIB08RCmwfejEoZwoyIE0c/iUGUKJIf7o7Rl2a/SC4El0JknK4wFwkIs/ws3B9aerXuvi7LTz+XrQ7Z4NTnveiUInWMcJg3VDITikbB6zpZ2QGEPiBPwGnRERmoXBKmkhNlJyzTl3RkMlIPeFFrRROmS0Q1K2Uo3+DZdtkNzFaASBiFmEj3NOBEbcEMHjpbK2Q224KareXpVEgAXtydB5H9+b99mJE5JrturWgqNdzuPGN2UFRTNlkeA3DBmFIH6bwlPC0Gpx0ChXaUGF9jFICw4WJ5xNGT0qcjoH/JOhKzCRWtCEXs0EM97Cd8vv0JCNVA64jEygs4HOtcevPgs4I1rfg5KFj1v9s9Nm6/q002xdbrkACZ0QGT8THArO0sxsBJ/MkFRmoQfpiInVrCgK5bTglYmt+vIyaJ5a4cv81sVYgd5gSTZj5TmF+asHpc0mZFIMohuuAhpGkENJPCYwYlgXXFpWFjAmEikpZojEsNa0G+sJV1YDxQ+wh9Yv99DrIy6L0xhWG1jMKctLQe7s7r2v7X84OPxYrwa/fvzcflJpvvB7gjhzfuOfPLnyl2v/4TYMA7elH1/aJrf/5s7uXbS+lslrp3U5KFXSVr8UXLeMVPdzGakL/5LprbxgSrkAS2nshwzWkuApN4y+ZYu9oE1e9W73PbaZNtlgzK8Zjf8mZH9aXhPX7oVh8OjF1XFSLnkKiXArcXnbbezXduCm+SirUgG09f8OjcpvUEsDBBQAAgAIAOeJc0u1/AlkugIAAFUKAAAhAAAAdW5pdmVyc2FsL2ZsYXNoX3NraW5fc2V0dGluZ3MueG1slVZtb+IwDP5+vwJx3+nulZ3UITHGSZN2t+k27XvamjYiTaokZce/vzhN1gQo9LAmEft5bMexzVK1pXzxYTJJc8GEfAatKS8VarxuQoubadZqLfgsF1wD1zMuZE3YdPHxp/2kiUVeYokdyLGcDcmhDzO3nzEUF+PbHGWIkIu6IXz/IEoxy0i+LaVoeXExtWrfgGSUbw3y6sd8tR4MwKjS9xrqKKf1Nco4SiNBKcCUvq9RLrIYyYD5SFf2M5LThzp/+wPajiqqLW35CWWI1pAS4iJfL1GG8dx4j19ljnKeoOGvNtAvn1EGoYzsQcbO776iDDJE0zb/0yONFCUWNOacf8R3DhOkMOOHWV2hXCTghTDQxVdw5bF3vQtA7ms49ymOqxTsCet6sBDw0TMGCy1bSBN/6myqEm+PrTbzAYsNYcoAQlUPejJJP5FWeTexrsf9gTfKi9CX0/SQV8HaGlZdwoG7WN/jV6tbuytCp++6IEMJO6cMUuyVPfK3qesRMlD2yGdGC3jkbH+cwaGpI/lHviXuOc/X31iBE3MsnNWfvBUjPeDoqiBVp/CYWhSwUJjOC60B3y1NrK5LKTnKKeVkR0uiqeC/EJft7WVUmhwYXK+d7qxUU83gVMPZHM2aDstlz3E/OmvckN3PQn+57jzRZovfTInWJK9q87OkphPHM2NiCjNNTjNwTxo4yHu+EQHHxh4i1URuQb4IwcaG4UKDGutedMM1BE+ToAZpcrrKqXNyqvy8rTOQa/NqFJSvcqzsgBUtK2b+9CuFNygOGAPWjqor448T+t6XgcI1ARCZV75ru0NnqVumKYMd+OEPFPbKQ3dLlenSoYZb6gfY6LDlnGZUT7pd0fdKvEMC/Qn8q0krcnxgGdH2mmTK3iyafL+G+1yixezXGTZfuMns2fVS5NjYjytolPjv5D9QSwMEFAACAAgA54lzSyqWD2f+AgAAlwsAACYAAAB1bml2ZXJzYWwvaHRtbF9wdWJsaXNoaW5nX3NldHRpbmdzLnhtbM2Wb08aMRjA3/Mpmi6+lFPnpiN3GCMYiU6IsE1fmXItXGOvvbU98Hy1T7MPtk+yp1dAiI6dRpaFEOjTPr/nX/u04dF9KtCEacOVjPBufQcjJmNFuRxH+MvgdPsQI2OJpEQoySIsFUZHzVqY5UPBTdJn1sJSgwAjTSOzEU6szRpBMJ1O69xk2s0qkVvgm3qs0iDTzDBpmQ4yQQr4sUXGDJ4RKgDgmyo5U2vWagiFnvRZ0VwwxCl4LrkLiogzmwoc+FVDEt+NtcolPVFCaaTHwwi/Ozx2n/kaT2rxlEmXEtMEoRPbBqGUOyeI6PMHhhLGxwl4e7CP0ZRTm0R4b99RYHXwlFKyfeTEUU4UpEDaGT5lllBiiR96e5bdWzMXeBEtJEl5PIAZ5MKPcGtwe3bTa19ddC7Pbwfd7sWg0/NOlDrBKicMVg2F4JDKdcwWdkJiLYkT8Bt0RkQYFgbLovmykZIrzrkxGioBqS+1MBqBp6KI8LHmRGDELRE8XsxaosfMnnIBMTjd3fpIWvwI9PHGCdGGLRuazxiXxbj5TeWCokLlSPA7hqxCEFGewr+EoeV0o5FWaSkVxFhkBKcMTTibMnpUZmkG/JOhGzCR5qAJmy8TzHoL33P+gIZspDRwGZnAVgU5N55ffxE4I8Y8Qsncx63+RafVvu1cttrXWy5AQidExi+EQwlZmtmN8EmBpLJzPUhHTHLDyqJQTsu5KrHVX18Gw9Nc+DK/dTGW0BssyWasvKQwf/WgstmETMqD6A5XiYYjyKEkngkTMRx3LnNWFRgTiZQUBSIxNCrjjvWEq9yAxB9gjzav99DrIy7L0RhuDrCoKdOVkDu7e+/3P3w8OPzUqAe/fvzcXqs0a+E9QZw538NP1jbxRSN/2g3DwPXO59uw1fm/6sK9q/bXKpm6bF8PKhWp3a+E61ZZ1T2vsurKXxu9pSujkgvQZsb+2ECjETzlltG33DSvKPz6+9dvizcq/AajWLt9/98g/Gjx3Fp5X4XBsw/AGshXH9PN2m9QSwMEFAACAAgA54lzS2hxUpGaAQAAHwYAAB8AAAB1bml2ZXJzYWwvaHRtbF9za2luX3NldHRpbmdzLmpzjZRNb8IwDIbv/AqUXSfEPmG7ocGkSRwmjdu0QyimVKRJlaQdHeK/rw5fTeqOxRfy8uR17CredrrVYhHrPne37rfbv/t7pwFqVudw7euiRU9RZ0YkC5glKYhEAguQ4nj0JO/OBGXMpDOdlx9oa2p+TOE/Sy5MHc8IC01ohjpcEOA3oW2owz8nsVOra19TrdHz3Fole5GSFqTtSaVT7hh29epWvcQAVgXoC+iSR+CZDtxqI8+ODwOMOhepNOOynKpY9eY8Wsda5XLRln9VZqCrT77eA/2nwcvEsxOJsW8W0jDxZIjRTmYajIFD3scJBgkLPgdR8+279QfqGTcLCugiMYk90qMbjDqd8RgaXRqOMHxMVl6Nbg4wmpyFjd0Td7cYHiF4CbphNb7H8ECV5dk/PmCmVYwdaaDNnp9QofgikfEhdR+D5PCyaNvWvXOh7vpj5j0hFTyhFfX80rbZEYKGAK03lo55TZB3StkJSpREDkVo1LQq6DliwzmC+88u49byaJVW46EajlUbuF6Dniklqtt/XbpnmKuz+wVQSwMEFAACAAgAaWGeSz08L9HBAAAA5QEAABoAAAB1bml2ZXJzYWwvaTE4bl9wcmVzZXRzLnhtbJ2RsQrCMBCG9z5FuN3EbqUkdRPcHHSWmqYaaS8ll1of35SKdJGAQyD/8X0/JCd3r75jT+PJOlSQ8y0wg9o1Fm8Kzqf9pgBGocam7hwaBeiA7apM2rzAozdkArFYgaTgHsJQCjFNE7c0+NhArhtDLCauXS/i6R2K2RTDosLilvYv+zODKssYk9fRduGAVbzHtCCMvFYwOxeN3GLrQPwCGpMATKrBUAJofQJ4DAnAjytAiu+b56RHCvGjYpBitZ4qewNQSwMEFAACAAgAaWGeS5r5lmRrAAAAawAAABwAAAB1bml2ZXJzYWwvbG9jYWxfc2V0dGluZ3MueG1ss7GvyM1RKEstKs7Mz7NVMtQzUFJIzUvOT8nMS7dVCg1x07VQUiguScxLSczJz0u1VcrLV1Kwt+OyyclPTswJTi0pASosVijISaxMLQpJzQUySlL9EnOBKp/tmfJ8ya5n09qfr9ivpG/HBQBQSwMEFAACAAgARJRXRyO0Tvv7AgAAsAgAABQAAAB1bml2ZXJzYWwvcGxheWVyLnhtbK1V30/bMBB+LtL+h8jv2C0dA6oExJDQHsaE1LHtrTKJm3hN4sx2COWv39nO76VsSHtolZzv++58993Fv3rOUu+JScVFHqAFniOP5aGIeB4H6OHr7fE5urp8d+QXKd0z6fEoQGXODYCmyIuYCiUvNIDvqU4C1DNgYEZeIbmQXO+B+xS420gnS/TuaAYuuQpQonWxIqSqKswVIPJYibQ0JAqHIiOFZIrlmkni0kBeg13pv6Phl4mc6H3BVA9Z6LcHrklajmfFByTVEgsZk5P5fEF+3H1ehwnL6DHPlaZ5yJAHlZzZUj7ScHcnojJlythmvktyzbQ2SVjbzNcrvjjPPSXDADmHTcaUojFTOM1jRByWTID9bUpVUvOoAa3hVTte81q/jXnfNG62c6RzLsrHlKsEjvqQzjoJ9Mkwqp/Z61oFPTQKujVMyJPsV8kli+zrt1aM8wVyAVvF2TyxqkI4gKdbGmoh9zcAAxXVHcRt07BrGraglgO30dcdBWpuu2VUl5I1pZr5Tzxi4guVkhpZXGpZMp+MjDWWDME+cVeum9Q1xE90lp7+Q2+M36g1P9VrnbGA/9GYT0DU1oTnEXu+5eCjWQY11QyKbWxYFyk2MbucVPmY9XQ9MLkc66bARTxNZcxgDCOqKens5BCUSarAJSzlCNs7OAhOeJyk8NOTDOPTgzQZlbtJht7BQXAqwt0EtDW3ZSTjOo7E1CrIJxPrxA9LpUXGX6w8B3tGr6wOXxu55ui64O3B2fyPURzEaAZziyZWl3nq7avm8N7MqVadz6ZwloFaYR6YLgvn1cxCWYx8IralZapv+jk1+7AHHeU8NR3TXN9B76Ja8xfmVTwyX7rF0tQkYUYzAfpwvuwxQD9huwzCW9OhiFuRN3XAmNg3928r2mz5unWu64c67EMNnzirHMbN1EdQRyxFmUejHuKi+4ioFHbatWTUS9kWbrQ4AZGKIkDv4aG+88XpRXfls8VFg7V53bvALpc3rPQ64U5BpNZ1exG/3g3w+BtQSwMEFAACAAgAaWGeS7CHI/RsAQAA9wIAACkAAAB1bml2ZXJzYWwvc2tpbl9jdXN0b21pemF0aW9uX3NldHRpbmdzLnhtbI1S20okMRB99yuCPzBJKreGdiC3lnlR0QGfm+ns0qyml07EZcnHm3Z3GEdHNPVUdU6doiqnTb/GaJ9Snh7Hv30ep3gXch7jz7Q+Q6jdTQ/TfDOHFHJaHSr3Yxym5038MS21Wk25j0M/D3ZB0xqj7vUhJbVyqmbMMIok89Qr5Dy3FWvANWAr5iix7eqdxD/dOexCzKdV29UR+rFhE1OY8yYO4c8ajtlvoeMNLud+GCsvrQVbouynFseWQIxwyX2hGgAEstwRh4uUjdQEecw4hmIUBQqIcE4aUYikHGrWNaKqMN8IxCRj1BXqae1GWhtHbZHQEKLrNK8aW7rOSIwRIQSYK1xAZzCqbKgaGtRyQHBgQBRtNFGAOtuZjhXvvLAcKeoFxoUZAxgfjnvY7u25DtVvr7M/5xeCJ7/gJLp4a3XCXO3uaZ4reRsefz/0OaBxuDi/ufV3/mqrt5vrq/P/vnz18J61mLVu/am3XwBQSwMEFAACAAgAamGeSyTg/xfEDAAAYxkAABcAAAB1bml2ZXJzYWwvdW5pdmVyc2FsLnBuZ+1XaVxT55o/isVOLSBqCrI7ttJFxKgBFJO4AOIom4QisouWyy7IIQYI0UtbBEXa3lvwgiESLAHCTkMwAUJF4NYYUFnCYqSCISSHJGAgIWSbg/bOb2a+zefhw/md8/zf9z3P+n/Oc/L9fU+ZfGT1EQAAJqe9Pc4BgBECADbe/NAYRox/4u+Gbxuunjt1AmgYsBHDwqbY4z7HAaC5aIs2+gNY/rcr3iFXAcC0Z+3a0J9SfQkALFdOexzHXYuQCs7QLwnH+1/rz+YA2GNVJ4ynP3Xbnr8b8bEH7vElhy83eVSctvmi4HNfj022f9n/1/s3HbYN52/e+mLgqGeNq0pJnKAFT4EThvAJ9uqFKwHshPqgoISRaCynNojtXFclLkvpCiEqx2Ppfhj1m8eb7bNhc648NK+1qLWeFafhshd7LaRPYOzMiFnMkfyCMyX7GFs2AkBdoG3qNsQUyUBkw4vdLiPbLSR3q5P3/PmMWZ2rzPiXwNoJb2Fvg0NyzAMHP5oHbAAADw/Y8a3m6+A6uA6ug+vgOrgOroPr4Dq4Dv4/BPdla6TMrwDg+tD/8UfhDS5gcZkf2RiRoxaOzBRhuzLnKvK+xk8RVShacrCgi0UGs9hSAIjqJDzlFzIHbrF0wu8sIsYSws5zR4/E6GQtgzCUZ2Mht0VEwu+QvMqSJ6XMM2qTUwSy5CwAaJ+gUXIyeV2Ee9Wp0UmhTF7rhdmOQgI+QCXeN8lp7KycFtMoySl/MBqS8Ux0jYhC0nu4poj9SKtDkr/5YR5KtCS9gkLn6KQpjvrFIlIYitJDMOhUznJNcARBWEBQ6M5xeYpvQEqhsGtVQv9qtlCB74zko70Gpo+0OalKONrLMxlVs3j2wHTJ3/12bzClvbqN7rtvqderOMxJNP0yCyw6LmDG6r7XvApIjbhVv2ZHvtU9wZUeE0cjRrL+RT3zVeYIAfEpmGMSxZXnqNh/GxKm2XhJNQX5EyL8y9R+YVP1DU278xM5yaBhHD8PjcTVh3ILCcvt1TcyedbYQSiD1f/PkLD+KmF8KPQWag5TiJYHnlRgX9dxlXGfdo9Xu8bbEd78qFxW3k2fxECjh/eA9hRhWVrWKU985cCt5CxfunE0qp0+ZPUA5D6NPzZhsiIhiwkOwSUMrvBHug5j9gwKX/0of5VweKHhep2mNqdhq41q/OZPzWFouz7HYJQ3BRvUvthnPbl/5yjayzfLlmEyI/LhjrgU9SsqqNP8lW8V/hSvjWEpku1/yEDl2HsrXMBI/GSOFXX6733R/872OmbyH6Ibr49galaWh4ktHfL4hXAad4xO6ad9iFqwz121uld0+cm1o8PXieqak7qsISJbhkybgKopUCor6aG5hYIQK13TtPW9pvMaGUppCU5i1zQtsxV1XZG7vjwRc53PKxtx/03h3ku2+ucdfM/hDlmXdUCzTRR/kHuDsJNrNnOALWSaTMAJfgGNgQ+TmM7P0fZmFexkICMw75GNQvV5MYu4H36pF2iJY+o02xAVyG5ollecywox+TSh6/4KCKoEKTsRAqFFQDNbxtowxkOSkA+HpLkhzIHmWmzZpDSXeLPgmeUfoOL7Iw8uCw4gdoB7s/B70XlBeft5u1xJNOqAfZ7bz2p3ROuFHBsMrk9lK+lIDempkuMSM28/4DdDadSNf6wuj4amMBrp/XWTZq3J5BiljC1v00QHc0Jwe2nhos9Y0tPSbQjEx5AeF2uC67e4lCeMKuqp1oXlQqlTw0TkowpjKcjBLRUuWP8YQItZQDcGlhw0G01wwDa22owNtsGJvGq73P5S1BaWELAooTe2iVIyfeYarK/zTHUWqw1Bgq67IGTTuuT8RUGBv8mzvqgksrDCscdtPi5uUpiaER/Jf+152ePx3WAjNbIRY2spGowctvsNWVwmZ5sDYA452aqJr3tFjoTrBfzHblzGQ6eyR3tG0Pb8GgtGEVZ/TXqVJFD/Agfe5Yw+O7Fzw69Lw4F+4eWRnNBZgnPn0gtJvmP5efTqXGWoM+2oZr61xLkyp5z/BRiCavQtUbSJlb11obFlLCdGoYIw4zKaMcxJcJdMkUsjNY055aqYGm69AlK96Rh4Eafs/SGbcwIHbOaj7d2XT6zwXKe0hoMGCf879a9D4a4ANNK8JIDEDaM+MVHhjRBUZYZZiYKEw2VnUSRt8vkc6lu1iEK5hzWe18wp+9e0InlGGqu5QVGh6wCrZjb4yghu8mgbc2NlVTPWxQckMp7GkZUaBHWjW7tM7ZZYWszl0chwqcwRV17nSRPEmHgrI8E5JJLiSr1oN/c1EMZKF7/RmhuheCWtSwPu8nt7D5I+8odGcdFIZzY9mfKUBbbtDEyacksJx91Wk5t9k/Df9d6svXy0UMeOmyJ7oV1YxJb8asC0IQtjWlaF5LhL0/kmx+R79ROBPtwN0pWl+zkyKrUD5rCjqOhGhk+Zcd+MQHPYwas7Pc9TSp10hCssaTYuURFHpd7WuRVHynrSqqur+72Yfi7miO7fwMH+6KFDs/j3XoCNlZraGmMOqt1p9ycS8nIp1iwzwT+smHubK64iOKAxAsupfstcmXBXAFui/H0tYKVw62obUY44boGoFw879UR9i/NRONq3nvT0FCt/30O9mAs3vym6IyX77ZsNSLoiPoJpeoXxLnh9Wtm7LHXKwPRIqGrxsxnknO1x/0CTNkizA1VV6kwbaPxtMVG/4+Jjb/IoCzXy+niMvotFPACNjldVsQQx7AR3vmdvB/mXtoSuOnUTrRQ7aO3Ra/iTRWLc/uHc5SKSdkbSSNJBkuZ+O/ajXDNMO0vaNulbbG7RFK7KtnHxicnBT4hhdrwK0crHUTwK7vYNxX7jzpntecjuCNP7CRMu+8s53UdNiRf03z0gpmsujda3+vjEuPepjkmmUIXEg3p0I7/GoSZu07iW+FP0/FTrnYLMRHjf9oDmBYpBGwuKyPjyb0+i/fkPry1O/36AkVg/FP7JQuv/rKBO/Sr0roImDt0P9/LcmefkZFgd2mc0o95eBOZtkta+z2W81SSS9MJ/CBMQQHk2jOMOIFGmOitTBGJ5bO5dvCsw+e2i8qyJH+aGWxi++JDuQZYoJrYjF1VFeLWiclurn+7MNZpqMln0UheTv7CrLfP2jRwynkCBeVgn56zsEwFDb4fuEEFNzDtPFUkNzdN3iwOQKTP+z/01NKVnDSWB3CxAXJpp4e6iUu22C/RjXrizEqy+tqe0+HUTz4n5siVzsdciWN6pshM9vTqIxqfdtYZGtoSpssdPqbLDaBEO/e7uAi0oKoFdPy+HGjmYZQvyGZNvXE1kEN7bqVW7xQfl3aA4lTg8CD2FRhyyYJK+pI1Ii+Be7AKyizWVprm1in7axyhSYs85p0DNg5wIO9mhfbS+8pmOZtJQt5Wk2b8oP5mUuPvLPcsfzK+a9h6wkgwQFTxXv+FBrtrs6EK3pEsjS9hcH6Zh3TgULCl31syVF5UN37rQ6Z2hcOncsxaob2IXDUH3Tr3vmGx4/GEKLNgrPOo081nS4LxyMgVLKEk3/b72sdDh14GykhpYY5d6ll48kz1n/DysJqtrvjILY3cCLwASVW+5zsz/1vWXhvyYcNenXkyD6pkR5lt+sf62WJjmKkgPZNvwu5K38n5mibgYlmhm15ohye8GAcbyeVATNVp/tU7SiCYrm2jHcWc9epdrrD2u/iJTtxTJ1Nc+FIBGTWXOHO2B1Zxewp8fr1VY2SSxySwAKTYl1cr9926u4MqD3LTibOhPM2f4K58F8Z/DbGTTYyRs/ljMcJKhLlRk2Ql/raRK+Rk4v349GZHDOVIGf5/ZMUgk1K5SM3Rx44T7T9TPTagPz63l1pY2jnYcPJe593MAq0FFtDZ+IGgbZIF3eCF62Uv3Lweg/ovsjlvqNT5eAhi3v0/SL+Rh68oJs//I6H7CkEqZU13xAO9nGQtqUML+nCQ9iCgJf2eW5ozBUJAg2GeIWQrRFs3wW4b0pB3QvC1CxIjAOzVjDerBUIOrNMQpFEov+UBLvcM/+ti5hvW01e2THdcjbTSqrzJ2WtgpHF3yrh1Mlle7FZm1EDNexlKIGW8FBRo5h1N48/V07y1H7nvWAIAoqDP66u3oZqh94XxPbZt4a0qf1BYh9Je72T2Ke9Vb510tDx6OtgdZHxfk2eesvGn6odTxc+B6DFjel80ew4dd60wxYHwRCP4tfiRJ94ZzvRGLcn/f/wAgLOV/zd8/boFH63B3I3iiLpPkb8FqF066b/+XoFsK/C+BbvDB1MMHlEG2AUOnccNLUwY9M3wrvFqzGn22pJJaZU/Spi7rVFPMr+CRHueMc9UeqP/asNk8bFOh9WHvr+GzwGlPX4+GE1F//U9QSwMEFAACAAgAamGeS3Br3rpLAAAAagAAABsAAAB1bml2ZXJzYWwvdW5pdmVyc2FsLnBuZy54bWyzsa/IzVEoSy0qzszPs1Uy1DNQsrfj5bIpKEoty0wtV6gAigEFIUBJoRLINUJwyzNTSjJslczNTBFiGamZ6Rkltkqm5iZwQX2gkQBQSwECAAAUAAIACADniXNLFQ6tKGQEAAAHEQAAHQAAAAAAAAABAAAAAAAAAAAAdW5pdmVyc2FsL2NvbW1vbl9tZXNzYWdlcy5sbmdQSwECAAAUAAIACADniXNLCH4LIykDAACGDAAAJwAAAAAAAAABAAAAAACfBAAAdW5pdmVyc2FsL2ZsYXNoX3B1Ymxpc2hpbmdfc2V0dGluZ3MueG1sUEsBAgAAFAACAAgA54lzS7X8CWS6AgAAVQoAACEAAAAAAAAAAQAAAAAADQgAAHVuaXZlcnNhbC9mbGFzaF9za2luX3NldHRpbmdzLnhtbFBLAQIAABQAAgAIAOeJc0sqlg9n/gIAAJcLAAAmAAAAAAAAAAEAAAAAAAYLAAB1bml2ZXJzYWwvaHRtbF9wdWJsaXNoaW5nX3NldHRpbmdzLnhtbFBLAQIAABQAAgAIAOeJc0tocVKRmgEAAB8GAAAfAAAAAAAAAAEAAAAAAEgOAAB1bml2ZXJzYWwvaHRtbF9za2luX3NldHRpbmdzLmpzUEsBAgAAFAACAAgAaWGeSz08L9HBAAAA5QEAABoAAAAAAAAAAQAAAAAAHxAAAHVuaXZlcnNhbC9pMThuX3ByZXNldHMueG1sUEsBAgAAFAACAAgAaWGeS5r5lmRrAAAAawAAABwAAAAAAAAAAQAAAAAAGBEAAHVuaXZlcnNhbC9sb2NhbF9zZXR0aW5ncy54bWxQSwECAAAUAAIACABElFdHI7RO+/sCAACwCAAAFAAAAAAAAAABAAAAAAC9EQAAdW5pdmVyc2FsL3BsYXllci54bWxQSwECAAAUAAIACABpYZ5LsIcj9GwBAAD3AgAAKQAAAAAAAAABAAAAAADqFAAAdW5pdmVyc2FsL3NraW5fY3VzdG9taXphdGlvbl9zZXR0aW5ncy54bWxQSwECAAAUAAIACABqYZ5LJOD/F8QMAABjGQAAFwAAAAAAAAAAAAAAAACdFgAAdW5pdmVyc2FsL3VuaXZlcnNhbC5wbmdQSwECAAAUAAIACABqYZ5LcGveuksAAABqAAAAGwAAAAAAAAABAAAAAACWIwAAdW5pdmVyc2FsL3VuaXZlcnNhbC5wbmcueG1sUEsFBgAAAAALAAsASQMAABokAAAAAA=="/>
  <p:tag name="ISPRING_PRESENTATION_TITLE" val="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7172400"/>
  <p:tag name="MH_LIBRARY" val="GRAPHIC"/>
  <p:tag name="MH_TYPE" val="SubTitle"/>
  <p:tag name="MH_ORDER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7172400"/>
  <p:tag name="MH_LIBRARY" val="GRAPHIC"/>
  <p:tag name="MH_TYPE" val="Text"/>
  <p:tag name="MH_ORDER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7172400"/>
  <p:tag name="MH_LIBRARY" val="GRAPHIC"/>
  <p:tag name="MH_TYPE" val="Other"/>
  <p:tag name="MH_ORDER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7172400"/>
  <p:tag name="MH_LIBRARY" val="GRAPHIC"/>
  <p:tag name="MH_TYPE" val="Picture"/>
  <p:tag name="MH_ORDER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Text"/>
  <p:tag name="MH_ORDER" val="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2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3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4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Text"/>
  <p:tag name="MH_ORDER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2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3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4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5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Text"/>
  <p:tag name="MH_ORDER" val="2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2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3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4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Other"/>
  <p:tag name="MH_ORDER" val="5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8094618"/>
  <p:tag name="MH_LIBRARY" val="GRAPHIC"/>
  <p:tag name="MH_TYPE" val="Text"/>
  <p:tag name="MH_ORDER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80417172400"/>
  <p:tag name="MH_LIBRARY" val="GRAPHIC"/>
  <p:tag name="MH_TYPE" val="Picture"/>
  <p:tag name="MH_ORDER" val="1"/>
</p:tagLst>
</file>

<file path=ppt/theme/theme1.xml><?xml version="1.0" encoding="utf-8"?>
<a:theme xmlns:a="http://schemas.openxmlformats.org/drawingml/2006/main" name="Office Theme">
  <a:themeElements>
    <a:clrScheme name="自定义 1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2A1C7"/>
      </a:hlink>
      <a:folHlink>
        <a:srgbClr val="F79646"/>
      </a:folHlink>
    </a:clrScheme>
    <a:fontScheme name="Office 主题​​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8816</TotalTime>
  <Words>552</Words>
  <Application>Microsoft Macintosh PowerPoint</Application>
  <PresentationFormat>宽屏</PresentationFormat>
  <Paragraphs>117</Paragraphs>
  <Slides>19</Slides>
  <Notes>19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34" baseType="lpstr">
      <vt:lpstr>等线</vt:lpstr>
      <vt:lpstr>等线</vt:lpstr>
      <vt:lpstr>SimHei</vt:lpstr>
      <vt:lpstr>STLiti</vt:lpstr>
      <vt:lpstr>SimSun</vt:lpstr>
      <vt:lpstr>微软雅黑</vt:lpstr>
      <vt:lpstr>Aldhabi</vt:lpstr>
      <vt:lpstr>Arial</vt:lpstr>
      <vt:lpstr>Calibri</vt:lpstr>
      <vt:lpstr>Calibri Light</vt:lpstr>
      <vt:lpstr>Cambria</vt:lpstr>
      <vt:lpstr>Roboto condensed</vt:lpstr>
      <vt:lpstr>Times New Roman</vt:lpstr>
      <vt:lpstr>Wingdings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</dc:title>
  <dc:creator>WIN7</dc:creator>
  <cp:lastModifiedBy>Hongyuzhi Ren (1811691)</cp:lastModifiedBy>
  <cp:revision>725</cp:revision>
  <cp:lastPrinted>2018-04-19T15:59:48Z</cp:lastPrinted>
  <dcterms:created xsi:type="dcterms:W3CDTF">2017-08-18T03:02:00Z</dcterms:created>
  <dcterms:modified xsi:type="dcterms:W3CDTF">2025-04-02T21:36:31Z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2052-10.1.0.6748</vt:lpwstr>
  </property>
</Properties>
</file>