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4"/>
  </p:notesMasterIdLst>
  <p:sldIdLst>
    <p:sldId id="256" r:id="rId2"/>
    <p:sldId id="257" r:id="rId3"/>
    <p:sldId id="258" r:id="rId4"/>
    <p:sldId id="260" r:id="rId5"/>
    <p:sldId id="261" r:id="rId6"/>
    <p:sldId id="263" r:id="rId7"/>
    <p:sldId id="264" r:id="rId8"/>
    <p:sldId id="265" r:id="rId9"/>
    <p:sldId id="266" r:id="rId10"/>
    <p:sldId id="267" r:id="rId11"/>
    <p:sldId id="268" r:id="rId12"/>
    <p:sldId id="269" r:id="rId13"/>
  </p:sldIdLst>
  <p:sldSz cx="5765800" cy="3244850"/>
  <p:notesSz cx="5765800" cy="324485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471" autoAdjust="0"/>
    <p:restoredTop sz="78318" autoAdjust="0"/>
  </p:normalViewPr>
  <p:slideViewPr>
    <p:cSldViewPr>
      <p:cViewPr>
        <p:scale>
          <a:sx n="163" d="100"/>
          <a:sy n="163" d="100"/>
        </p:scale>
        <p:origin x="835" y="96"/>
      </p:cViewPr>
      <p:guideLst>
        <p:guide orient="horz" pos="2880"/>
        <p:guide pos="2160"/>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498725" cy="161925"/>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265488" y="0"/>
            <a:ext cx="2498725" cy="161925"/>
          </a:xfrm>
          <a:prstGeom prst="rect">
            <a:avLst/>
          </a:prstGeom>
        </p:spPr>
        <p:txBody>
          <a:bodyPr vert="horz" lIns="91440" tIns="45720" rIns="91440" bIns="45720" rtlCol="0"/>
          <a:lstStyle>
            <a:lvl1pPr algn="r">
              <a:defRPr sz="1200"/>
            </a:lvl1pPr>
          </a:lstStyle>
          <a:p>
            <a:fld id="{CF6D4A44-AF22-4577-A823-FEA7F0E47F03}" type="datetimeFigureOut">
              <a:rPr lang="en-IN" smtClean="0"/>
              <a:t>18-12-2025</a:t>
            </a:fld>
            <a:endParaRPr lang="en-IN"/>
          </a:p>
        </p:txBody>
      </p:sp>
      <p:sp>
        <p:nvSpPr>
          <p:cNvPr id="4" name="Slide Image Placeholder 3"/>
          <p:cNvSpPr>
            <a:spLocks noGrp="1" noRot="1" noChangeAspect="1"/>
          </p:cNvSpPr>
          <p:nvPr>
            <p:ph type="sldImg" idx="2"/>
          </p:nvPr>
        </p:nvSpPr>
        <p:spPr>
          <a:xfrm>
            <a:off x="1911350" y="406400"/>
            <a:ext cx="1943100" cy="1093788"/>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576263" y="1562100"/>
            <a:ext cx="4613275" cy="1277938"/>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3082925"/>
            <a:ext cx="2498725" cy="161925"/>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265488" y="3082925"/>
            <a:ext cx="2498725" cy="161925"/>
          </a:xfrm>
          <a:prstGeom prst="rect">
            <a:avLst/>
          </a:prstGeom>
        </p:spPr>
        <p:txBody>
          <a:bodyPr vert="horz" lIns="91440" tIns="45720" rIns="91440" bIns="45720" rtlCol="0" anchor="b"/>
          <a:lstStyle>
            <a:lvl1pPr algn="r">
              <a:defRPr sz="1200"/>
            </a:lvl1pPr>
          </a:lstStyle>
          <a:p>
            <a:fld id="{35467E02-091C-4E93-9C75-AFFF9CB6B47F}" type="slidenum">
              <a:rPr lang="en-IN" smtClean="0"/>
              <a:t>‹#›</a:t>
            </a:fld>
            <a:endParaRPr lang="en-IN"/>
          </a:p>
        </p:txBody>
      </p:sp>
    </p:spTree>
    <p:extLst>
      <p:ext uri="{BB962C8B-B14F-4D97-AF65-F5344CB8AC3E}">
        <p14:creationId xmlns:p14="http://schemas.microsoft.com/office/powerpoint/2010/main" val="29677896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reporting on a digital forensic case involving the possible theft of intellectual property at the company of ABC Technologies. This presentation discusses our case study of the patent theft of QT-AI-2025 by Emma, a senior engineer, who allegedly tried to sell in confidence conceptualization of AI chip designs to an intermediary, Joe Marsh. To prove the evidence of corporate espionage, we examined four mobile devices with industry-standard forensic tools such as </a:t>
            </a:r>
            <a:r>
              <a:rPr lang="en-GB" dirty="0" err="1"/>
              <a:t>Cellebrite</a:t>
            </a:r>
            <a:r>
              <a:rPr lang="en-GB" dirty="0"/>
              <a:t> UFED, Autopsy, and ALEAPP to reconstruct the timeline of events and determine the evidence of corporate espionage.</a:t>
            </a:r>
            <a:endParaRPr lang="en-IN" dirty="0"/>
          </a:p>
        </p:txBody>
      </p:sp>
      <p:sp>
        <p:nvSpPr>
          <p:cNvPr id="4" name="Slide Number Placeholder 3"/>
          <p:cNvSpPr>
            <a:spLocks noGrp="1"/>
          </p:cNvSpPr>
          <p:nvPr>
            <p:ph type="sldNum" sz="quarter" idx="10"/>
          </p:nvPr>
        </p:nvSpPr>
        <p:spPr/>
        <p:txBody>
          <a:bodyPr/>
          <a:lstStyle/>
          <a:p>
            <a:fld id="{35467E02-091C-4E93-9C75-AFFF9CB6B47F}" type="slidenum">
              <a:rPr lang="en-IN" smtClean="0"/>
              <a:t>1</a:t>
            </a:fld>
            <a:endParaRPr lang="en-IN"/>
          </a:p>
        </p:txBody>
      </p:sp>
    </p:spTree>
    <p:extLst>
      <p:ext uri="{BB962C8B-B14F-4D97-AF65-F5344CB8AC3E}">
        <p14:creationId xmlns:p14="http://schemas.microsoft.com/office/powerpoint/2010/main" val="1914067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case is about the QT-AI-2025 AI chip design patent of ABC Technologies that was allegedly accessed and sold by Emma, a senior engineer who had the legitimate access to the chip. The major suspect Emma was in contact with Joe Marsh who served as intermediary and Norman a prospective buyer. Four mobile devices were captured and examined: Emma had a Huawei POT-LX1, Joe was having an </a:t>
            </a:r>
            <a:r>
              <a:rPr lang="en-GB" dirty="0" err="1"/>
              <a:t>Ulefone</a:t>
            </a:r>
            <a:r>
              <a:rPr lang="en-GB" dirty="0"/>
              <a:t> Note 14, Norman a Samsung A13 and an unknown Nokia C2. The WhatsApp messages, call records, and identification of the device, were investigated, so as to prove a clear chain of evidence to show that there was unauthorized access to and attempts to sell proprietary intellectual property.</a:t>
            </a:r>
            <a:endParaRPr lang="en-IN" dirty="0"/>
          </a:p>
        </p:txBody>
      </p:sp>
      <p:sp>
        <p:nvSpPr>
          <p:cNvPr id="4" name="Slide Number Placeholder 3"/>
          <p:cNvSpPr>
            <a:spLocks noGrp="1"/>
          </p:cNvSpPr>
          <p:nvPr>
            <p:ph type="sldNum" sz="quarter" idx="10"/>
          </p:nvPr>
        </p:nvSpPr>
        <p:spPr/>
        <p:txBody>
          <a:bodyPr/>
          <a:lstStyle/>
          <a:p>
            <a:fld id="{35467E02-091C-4E93-9C75-AFFF9CB6B47F}" type="slidenum">
              <a:rPr lang="en-IN" smtClean="0"/>
              <a:t>2</a:t>
            </a:fld>
            <a:endParaRPr lang="en-IN"/>
          </a:p>
        </p:txBody>
      </p:sp>
    </p:spTree>
    <p:extLst>
      <p:ext uri="{BB962C8B-B14F-4D97-AF65-F5344CB8AC3E}">
        <p14:creationId xmlns:p14="http://schemas.microsoft.com/office/powerpoint/2010/main" val="37855570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used six major objectives in our investigation, namely; identifying digital </a:t>
            </a:r>
            <a:r>
              <a:rPr lang="en-GB" dirty="0" err="1"/>
              <a:t>artifacts</a:t>
            </a:r>
            <a:r>
              <a:rPr lang="en-GB" dirty="0"/>
              <a:t>, recovering communications, establishing ownership of devices, creating timelines, assessing evidence, and documenting instructions. We performed logical extraction of mobile devices with </a:t>
            </a:r>
            <a:r>
              <a:rPr lang="en-GB" dirty="0" err="1"/>
              <a:t>Cellebrite</a:t>
            </a:r>
            <a:r>
              <a:rPr lang="en-GB" dirty="0"/>
              <a:t> UFED, thorough analysis with Autopsy 4.22.1 and extraction of Android specific </a:t>
            </a:r>
            <a:r>
              <a:rPr lang="en-GB" dirty="0" err="1"/>
              <a:t>artifacts</a:t>
            </a:r>
            <a:r>
              <a:rPr lang="en-GB" dirty="0"/>
              <a:t> such as logs and </a:t>
            </a:r>
            <a:r>
              <a:rPr lang="en-GB" dirty="0" err="1"/>
              <a:t>protobuf</a:t>
            </a:r>
            <a:r>
              <a:rPr lang="en-GB" dirty="0"/>
              <a:t> data with ALEAPP. Contact and JIDs and EXIF data of photographs were used as device attribution. We checked all extractions with MD5 and SHA-1 hash verification to make sure the evidence has not been tampered with and we kept full chain of custody documentation as per ACPO guidelines during the investigation.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were able to assign each device to its owner with the help of several sources of evidence. Huawei POT-LX1 owned by Emma was verified using WhatsApp messages and pictures sent in Kerala, India, which are accurate to her publicized location. </a:t>
            </a:r>
            <a:r>
              <a:rPr lang="en-GB" dirty="0" err="1"/>
              <a:t>Ulefone</a:t>
            </a:r>
            <a:r>
              <a:rPr lang="en-GB" dirty="0"/>
              <a:t> Note 14 pictured in an SBI credit card image and pictures in Poland showed that Joe Marsh travels abroad. The Samsung A13, which Nabisco buttons produced, was verified by photos of London and UK-specific browser history. The Nokia C2 is not marked, but has a photograph of Francistown Botswana. Such geographical distribution of India, Poland, UK, and Botswana show the international nature of the conspiracy and gives additional supporting evidence of owning the device based on the location information and personal contents.</a:t>
            </a:r>
            <a:endParaRPr lang="en-IN" dirty="0"/>
          </a:p>
          <a:p>
            <a:endParaRPr lang="en-IN" dirty="0"/>
          </a:p>
        </p:txBody>
      </p:sp>
      <p:sp>
        <p:nvSpPr>
          <p:cNvPr id="4" name="Slide Number Placeholder 3"/>
          <p:cNvSpPr>
            <a:spLocks noGrp="1"/>
          </p:cNvSpPr>
          <p:nvPr>
            <p:ph type="sldNum" sz="quarter" idx="10"/>
          </p:nvPr>
        </p:nvSpPr>
        <p:spPr/>
        <p:txBody>
          <a:bodyPr/>
          <a:lstStyle/>
          <a:p>
            <a:fld id="{35467E02-091C-4E93-9C75-AFFF9CB6B47F}" type="slidenum">
              <a:rPr lang="en-IN" smtClean="0"/>
              <a:t>3</a:t>
            </a:fld>
            <a:endParaRPr lang="en-IN"/>
          </a:p>
        </p:txBody>
      </p:sp>
    </p:spTree>
    <p:extLst>
      <p:ext uri="{BB962C8B-B14F-4D97-AF65-F5344CB8AC3E}">
        <p14:creationId xmlns:p14="http://schemas.microsoft.com/office/powerpoint/2010/main" val="1454597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5467E02-091C-4E93-9C75-AFFF9CB6B47F}" type="slidenum">
              <a:rPr lang="en-IN" smtClean="0"/>
              <a:t>4</a:t>
            </a:fld>
            <a:endParaRPr lang="en-IN"/>
          </a:p>
        </p:txBody>
      </p:sp>
    </p:spTree>
    <p:extLst>
      <p:ext uri="{BB962C8B-B14F-4D97-AF65-F5344CB8AC3E}">
        <p14:creationId xmlns:p14="http://schemas.microsoft.com/office/powerpoint/2010/main" val="21083440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a:p>
            <a:endParaRPr lang="en-IN" dirty="0"/>
          </a:p>
        </p:txBody>
      </p:sp>
      <p:sp>
        <p:nvSpPr>
          <p:cNvPr id="4" name="Slide Number Placeholder 3"/>
          <p:cNvSpPr>
            <a:spLocks noGrp="1"/>
          </p:cNvSpPr>
          <p:nvPr>
            <p:ph type="sldNum" sz="quarter" idx="10"/>
          </p:nvPr>
        </p:nvSpPr>
        <p:spPr/>
        <p:txBody>
          <a:bodyPr/>
          <a:lstStyle/>
          <a:p>
            <a:fld id="{35467E02-091C-4E93-9C75-AFFF9CB6B47F}" type="slidenum">
              <a:rPr lang="en-IN" smtClean="0"/>
              <a:t>5</a:t>
            </a:fld>
            <a:endParaRPr lang="en-IN"/>
          </a:p>
        </p:txBody>
      </p:sp>
    </p:spTree>
    <p:extLst>
      <p:ext uri="{BB962C8B-B14F-4D97-AF65-F5344CB8AC3E}">
        <p14:creationId xmlns:p14="http://schemas.microsoft.com/office/powerpoint/2010/main" val="37043518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35467E02-091C-4E93-9C75-AFFF9CB6B47F}" type="slidenum">
              <a:rPr lang="en-IN" smtClean="0"/>
              <a:t>6</a:t>
            </a:fld>
            <a:endParaRPr lang="en-IN"/>
          </a:p>
        </p:txBody>
      </p:sp>
    </p:spTree>
    <p:extLst>
      <p:ext uri="{BB962C8B-B14F-4D97-AF65-F5344CB8AC3E}">
        <p14:creationId xmlns:p14="http://schemas.microsoft.com/office/powerpoint/2010/main" val="12865745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operational analysis of the communication shows the obvious presence of criminal conspiracy such as the use of WhatsApp as the only means of end-to-end encryption, the verbal order of secrecy by Emma, the use of coded language, and the organization of activities by four countries and different time zones. The facts indicate that there is an awareness of proprietary QT-AI-2025 knowledge, clear intention to straight-out sale intellectual property, active brokering of intellectual property by Joe with third-party purchasers, and huge transactions amounting to 5M dollars. The </a:t>
            </a:r>
            <a:r>
              <a:rPr lang="en-GB" dirty="0" err="1"/>
              <a:t>behavioral</a:t>
            </a:r>
            <a:r>
              <a:rPr lang="en-GB" dirty="0"/>
              <a:t> evidence encompasses active or conscious concealment involving encrypted channels, numerous or repetitive buyer strategies to get a high profit, sustained cooperation in more than five months, and high-level negotiating strategies that prove that this was not an act of spur of the moment but an organized crime.</a:t>
            </a:r>
            <a:endParaRPr lang="en-IN" dirty="0"/>
          </a:p>
        </p:txBody>
      </p:sp>
      <p:sp>
        <p:nvSpPr>
          <p:cNvPr id="4" name="Slide Number Placeholder 3"/>
          <p:cNvSpPr>
            <a:spLocks noGrp="1"/>
          </p:cNvSpPr>
          <p:nvPr>
            <p:ph type="sldNum" sz="quarter" idx="10"/>
          </p:nvPr>
        </p:nvSpPr>
        <p:spPr/>
        <p:txBody>
          <a:bodyPr/>
          <a:lstStyle/>
          <a:p>
            <a:fld id="{35467E02-091C-4E93-9C75-AFFF9CB6B47F}" type="slidenum">
              <a:rPr lang="en-IN" smtClean="0"/>
              <a:t>7</a:t>
            </a:fld>
            <a:endParaRPr lang="en-IN"/>
          </a:p>
        </p:txBody>
      </p:sp>
    </p:spTree>
    <p:extLst>
      <p:ext uri="{BB962C8B-B14F-4D97-AF65-F5344CB8AC3E}">
        <p14:creationId xmlns:p14="http://schemas.microsoft.com/office/powerpoint/2010/main" val="18599497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create a timeline above using the WhatsApp time stamps, call logs, and geolocation to pinpoint the time when the plot started and took shape on August 21, 2024 when Emma disclosed that she was in possession of QT-AI-2025 to Joe. On November 20, 2024, Emma said that she was fed up with delays in the negotiation and said that she had other buyers in mind, but Joe was currently meeting with Manchester clients. The payment and offshore deal were confirmed through the final confirmation negotiation on January 31, 2025. The five months show that this is a long-term criminal group that had specific patterns of communication. Geographic correlation of India, Poland, UK and Botswana indicates international coordination and planning, where messages are made across various time zones and meetings are held in other countries, which proving the level of sophistication of this process of corporate espionage.</a:t>
            </a:r>
            <a:endParaRPr lang="en-IN" dirty="0"/>
          </a:p>
        </p:txBody>
      </p:sp>
      <p:sp>
        <p:nvSpPr>
          <p:cNvPr id="4" name="Slide Number Placeholder 3"/>
          <p:cNvSpPr>
            <a:spLocks noGrp="1"/>
          </p:cNvSpPr>
          <p:nvPr>
            <p:ph type="sldNum" sz="quarter" idx="10"/>
          </p:nvPr>
        </p:nvSpPr>
        <p:spPr/>
        <p:txBody>
          <a:bodyPr/>
          <a:lstStyle/>
          <a:p>
            <a:fld id="{35467E02-091C-4E93-9C75-AFFF9CB6B47F}" type="slidenum">
              <a:rPr lang="en-IN" smtClean="0"/>
              <a:t>8</a:t>
            </a:fld>
            <a:endParaRPr lang="en-IN"/>
          </a:p>
        </p:txBody>
      </p:sp>
    </p:spTree>
    <p:extLst>
      <p:ext uri="{BB962C8B-B14F-4D97-AF65-F5344CB8AC3E}">
        <p14:creationId xmlns:p14="http://schemas.microsoft.com/office/powerpoint/2010/main" val="744100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communication network analysis shows that it is hierarchical with Emma being the source of the confidential information, Joe Marsh being the middle man and Norman being the potential buyer. Communication was sent via encrypted WhatsApp channels with direct Emma-Joe communication being the main channel and Joe on one part controlling access to Norman and other prospective buyers. There was not direct Emma-Norman communication, which implies the job of Joe as the shielding mediator. Such an arrangement is common in organized criminal organizations where intermediaries offer the deniability and distance between the source and consumers. Neutral encrypted channels, international coordination and regular communication patterns indicate the advanced operation security and the knowing of not being detected, which is in keeping with professional operations of corporate espionage.</a:t>
            </a:r>
            <a:endParaRPr lang="en-IN" dirty="0"/>
          </a:p>
        </p:txBody>
      </p:sp>
      <p:sp>
        <p:nvSpPr>
          <p:cNvPr id="4" name="Slide Number Placeholder 3"/>
          <p:cNvSpPr>
            <a:spLocks noGrp="1"/>
          </p:cNvSpPr>
          <p:nvPr>
            <p:ph type="sldNum" sz="quarter" idx="10"/>
          </p:nvPr>
        </p:nvSpPr>
        <p:spPr/>
        <p:txBody>
          <a:bodyPr/>
          <a:lstStyle/>
          <a:p>
            <a:fld id="{35467E02-091C-4E93-9C75-AFFF9CB6B47F}" type="slidenum">
              <a:rPr lang="en-IN" smtClean="0"/>
              <a:t>9</a:t>
            </a:fld>
            <a:endParaRPr lang="en-IN"/>
          </a:p>
        </p:txBody>
      </p:sp>
    </p:spTree>
    <p:extLst>
      <p:ext uri="{BB962C8B-B14F-4D97-AF65-F5344CB8AC3E}">
        <p14:creationId xmlns:p14="http://schemas.microsoft.com/office/powerpoint/2010/main" val="25115332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forensic evidences ascertain all the elements necessary in the charges of corporate espionage in the UK law. The motive fact is evident in the financial reward of the 5 million, the means in that Emma was the senior engineer with justifiable access to QT-AI-2025, and the opportunity in a five-month planning and execution opportunity window. The arrangement of this as source, Emma; broker, Joe; and buyer, Norman, represents a conspiracy according to Computer Misuse Act 1990. Direct evidence consists of WhatsApp messages containing direct confessions, financial transactions, project-related specialist knowledge, off-shore payment deals, and numerous buyer strategies. Supporting evidence refers to device attribution, geolocation tracks and therefore agreeing with the story, contact associations, and patterned communications, which provide overwhelming evidence of corporate espionage and theft of intellectual property.</a:t>
            </a:r>
            <a:endParaRPr lang="en-IN" dirty="0"/>
          </a:p>
        </p:txBody>
      </p:sp>
      <p:sp>
        <p:nvSpPr>
          <p:cNvPr id="4" name="Slide Number Placeholder 3"/>
          <p:cNvSpPr>
            <a:spLocks noGrp="1"/>
          </p:cNvSpPr>
          <p:nvPr>
            <p:ph type="sldNum" sz="quarter" idx="10"/>
          </p:nvPr>
        </p:nvSpPr>
        <p:spPr/>
        <p:txBody>
          <a:bodyPr/>
          <a:lstStyle/>
          <a:p>
            <a:fld id="{35467E02-091C-4E93-9C75-AFFF9CB6B47F}" type="slidenum">
              <a:rPr lang="en-IN" smtClean="0"/>
              <a:t>10</a:t>
            </a:fld>
            <a:endParaRPr lang="en-IN"/>
          </a:p>
        </p:txBody>
      </p:sp>
    </p:spTree>
    <p:extLst>
      <p:ext uri="{BB962C8B-B14F-4D97-AF65-F5344CB8AC3E}">
        <p14:creationId xmlns:p14="http://schemas.microsoft.com/office/powerpoint/2010/main" val="28571038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We must acknowledge a critical limitation: Emma's USB flash drive was not recovered, preventing us from confirming physical file transfer or directly observing QT-AI-2025 files on the devices. However, we have strong compensating factors including direct admissions in WhatsApp messages, specific project knowledge demonstrated in conversations, and documented $5 million financial arrangements. Despite this gap, our investigation followed all digital forensics best practices including maintaining chain of custody, using write-blockers during acquisition, verifying forensic images with MD5 and SHA-1 hash verification, documenting all procedures, following ACPO guidelines, maintaining objectivity, and ensuring legal compliance. These practices ensure our findings are reliable, reproducible, and legally admissible despite the missing USB drive.</a:t>
            </a:r>
          </a:p>
        </p:txBody>
      </p:sp>
      <p:sp>
        <p:nvSpPr>
          <p:cNvPr id="4" name="Slide Number Placeholder 3"/>
          <p:cNvSpPr>
            <a:spLocks noGrp="1"/>
          </p:cNvSpPr>
          <p:nvPr>
            <p:ph type="sldNum" sz="quarter" idx="10"/>
          </p:nvPr>
        </p:nvSpPr>
        <p:spPr/>
        <p:txBody>
          <a:bodyPr/>
          <a:lstStyle/>
          <a:p>
            <a:fld id="{35467E02-091C-4E93-9C75-AFFF9CB6B47F}" type="slidenum">
              <a:rPr lang="en-IN" smtClean="0"/>
              <a:t>11</a:t>
            </a:fld>
            <a:endParaRPr lang="en-IN"/>
          </a:p>
        </p:txBody>
      </p:sp>
    </p:spTree>
    <p:extLst>
      <p:ext uri="{BB962C8B-B14F-4D97-AF65-F5344CB8AC3E}">
        <p14:creationId xmlns:p14="http://schemas.microsoft.com/office/powerpoint/2010/main" val="23321798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Based on our comprehensive forensic investigation, we conclude with high confidence that Emma engaged in unauthorized extraction and attempted sale of ABC Technologies' confidential QT-AI-2025 intellectual property. The evidence demonstrates beyond reasonable doubt that Emma possessed the confidential information, actively conspired with Joe Marsh to sell it, negotiated a $5 million payment, and coordinated internationally across four countries over a five-month period. Joe Marsh served as the intermediary broker facilitating transactions, while Norman represented the buyer side. The sustained duration, sophisticated financial arrangements, use of encrypted communications, and international coordination demonstrate this was an organized criminal enterprise rather than an isolated incident. This case represents clear corporate espionage with significant financial implications and violations of the Computer Misuse Act 1990.</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We recommend six priority actions: first, recover and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Emma's missing USB drive as it likely contains the QT-AI-2025 files and would provide definitive evidence of file transfer; second, conduct a thorough financial investigation to trace the $5 million payment and offshore arrangements; third, examine cloud storage accounts and email logs for additional evidence of file sharing; fourth, implement stronger data access controls at ABC Technologies including role-based access and monitoring for sensitive projects; fifth, establish employee monitoring protocols for personnel with access to proprietary information; and sixth, pursue legal action for corporate espionage under the Computer Misuse Act 1990. These actions will address the current incident, prevent future breaches, and ensure legal accountability for the perpetrators.</a:t>
            </a:r>
            <a:endParaRPr lang="en-IN" dirty="0"/>
          </a:p>
          <a:p>
            <a:endParaRPr lang="en-IN" dirty="0"/>
          </a:p>
        </p:txBody>
      </p:sp>
      <p:sp>
        <p:nvSpPr>
          <p:cNvPr id="4" name="Slide Number Placeholder 3"/>
          <p:cNvSpPr>
            <a:spLocks noGrp="1"/>
          </p:cNvSpPr>
          <p:nvPr>
            <p:ph type="sldNum" sz="quarter" idx="10"/>
          </p:nvPr>
        </p:nvSpPr>
        <p:spPr/>
        <p:txBody>
          <a:bodyPr/>
          <a:lstStyle/>
          <a:p>
            <a:fld id="{35467E02-091C-4E93-9C75-AFFF9CB6B47F}" type="slidenum">
              <a:rPr lang="en-IN" smtClean="0"/>
              <a:t>12</a:t>
            </a:fld>
            <a:endParaRPr lang="en-IN"/>
          </a:p>
        </p:txBody>
      </p:sp>
    </p:spTree>
    <p:extLst>
      <p:ext uri="{BB962C8B-B14F-4D97-AF65-F5344CB8AC3E}">
        <p14:creationId xmlns:p14="http://schemas.microsoft.com/office/powerpoint/2010/main" val="2249910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432435" y="1005903"/>
            <a:ext cx="4900930" cy="681418"/>
          </a:xfrm>
          <a:prstGeom prst="rect">
            <a:avLst/>
          </a:prstGeom>
        </p:spPr>
        <p:txBody>
          <a:bodyPr wrap="square" lIns="0" tIns="0" rIns="0" bIns="0">
            <a:spAutoFit/>
          </a:bodyPr>
          <a:lstStyle>
            <a:lvl1pPr>
              <a:defRPr sz="1200" b="1" i="0">
                <a:solidFill>
                  <a:srgbClr val="F9F9F9"/>
                </a:solidFill>
                <a:latin typeface="Palatino Linotype"/>
                <a:cs typeface="Palatino Linotype"/>
              </a:defRPr>
            </a:lvl1pPr>
          </a:lstStyle>
          <a:p>
            <a:endParaRPr/>
          </a:p>
        </p:txBody>
      </p:sp>
      <p:sp>
        <p:nvSpPr>
          <p:cNvPr id="3" name="Holder 3"/>
          <p:cNvSpPr>
            <a:spLocks noGrp="1"/>
          </p:cNvSpPr>
          <p:nvPr>
            <p:ph type="subTitle" idx="4"/>
          </p:nvPr>
        </p:nvSpPr>
        <p:spPr>
          <a:xfrm>
            <a:off x="864870" y="1817116"/>
            <a:ext cx="4036060" cy="811212"/>
          </a:xfrm>
          <a:prstGeom prst="rect">
            <a:avLst/>
          </a:prstGeom>
        </p:spPr>
        <p:txBody>
          <a:bodyPr wrap="square" lIns="0" tIns="0" rIns="0" bIns="0">
            <a:spAutoFit/>
          </a:bodyPr>
          <a:lstStyle>
            <a:lvl1pPr>
              <a:defRPr sz="1000" b="1" i="0">
                <a:solidFill>
                  <a:srgbClr val="22373A"/>
                </a:solidFill>
                <a:latin typeface="Palatino Linotype"/>
                <a:cs typeface="Palatino Linotype"/>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12/18/2025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1200" b="1" i="0">
                <a:solidFill>
                  <a:srgbClr val="F9F9F9"/>
                </a:solidFill>
                <a:latin typeface="Palatino Linotype"/>
                <a:cs typeface="Palatino Linotype"/>
              </a:defRPr>
            </a:lvl1pPr>
          </a:lstStyle>
          <a:p>
            <a:endParaRPr/>
          </a:p>
        </p:txBody>
      </p:sp>
      <p:sp>
        <p:nvSpPr>
          <p:cNvPr id="3" name="Holder 3"/>
          <p:cNvSpPr>
            <a:spLocks noGrp="1"/>
          </p:cNvSpPr>
          <p:nvPr>
            <p:ph type="body" idx="1"/>
          </p:nvPr>
        </p:nvSpPr>
        <p:spPr/>
        <p:txBody>
          <a:bodyPr lIns="0" tIns="0" rIns="0" bIns="0"/>
          <a:lstStyle>
            <a:lvl1pPr>
              <a:defRPr sz="1000" b="1" i="0">
                <a:solidFill>
                  <a:srgbClr val="22373A"/>
                </a:solidFill>
                <a:latin typeface="Palatino Linotype"/>
                <a:cs typeface="Palatino Linotype"/>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12/18/2025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1200" b="1" i="0">
                <a:solidFill>
                  <a:srgbClr val="F9F9F9"/>
                </a:solidFill>
                <a:latin typeface="Palatino Linotype"/>
                <a:cs typeface="Palatino Linotype"/>
              </a:defRPr>
            </a:lvl1pPr>
          </a:lstStyle>
          <a:p>
            <a:endParaRPr/>
          </a:p>
        </p:txBody>
      </p:sp>
      <p:sp>
        <p:nvSpPr>
          <p:cNvPr id="3" name="Holder 3"/>
          <p:cNvSpPr>
            <a:spLocks noGrp="1"/>
          </p:cNvSpPr>
          <p:nvPr>
            <p:ph sz="half" idx="2"/>
          </p:nvPr>
        </p:nvSpPr>
        <p:spPr>
          <a:xfrm>
            <a:off x="288290" y="746315"/>
            <a:ext cx="2508123" cy="2141601"/>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2969387" y="746315"/>
            <a:ext cx="2508123" cy="2141601"/>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12/18/2025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1200" b="1" i="0">
                <a:solidFill>
                  <a:srgbClr val="F9F9F9"/>
                </a:solidFill>
                <a:latin typeface="Palatino Linotype"/>
                <a:cs typeface="Palatino Linotype"/>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12/18/2025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12/18/2025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5760085" cy="3240405"/>
          </a:xfrm>
          <a:custGeom>
            <a:avLst/>
            <a:gdLst/>
            <a:ahLst/>
            <a:cxnLst/>
            <a:rect l="l" t="t" r="r" b="b"/>
            <a:pathLst>
              <a:path w="5760085" h="3240405">
                <a:moveTo>
                  <a:pt x="5759996" y="0"/>
                </a:moveTo>
                <a:lnTo>
                  <a:pt x="0" y="0"/>
                </a:lnTo>
                <a:lnTo>
                  <a:pt x="0" y="3239998"/>
                </a:lnTo>
                <a:lnTo>
                  <a:pt x="5759996" y="3239998"/>
                </a:lnTo>
                <a:lnTo>
                  <a:pt x="5759996" y="0"/>
                </a:lnTo>
                <a:close/>
              </a:path>
            </a:pathLst>
          </a:custGeom>
          <a:solidFill>
            <a:srgbClr val="F9F9F9"/>
          </a:solidFill>
        </p:spPr>
        <p:txBody>
          <a:bodyPr wrap="square" lIns="0" tIns="0" rIns="0" bIns="0" rtlCol="0"/>
          <a:lstStyle/>
          <a:p>
            <a:endParaRPr/>
          </a:p>
        </p:txBody>
      </p:sp>
      <p:sp>
        <p:nvSpPr>
          <p:cNvPr id="17" name="bg object 17"/>
          <p:cNvSpPr/>
          <p:nvPr/>
        </p:nvSpPr>
        <p:spPr>
          <a:xfrm>
            <a:off x="0" y="0"/>
            <a:ext cx="5760085" cy="347345"/>
          </a:xfrm>
          <a:custGeom>
            <a:avLst/>
            <a:gdLst/>
            <a:ahLst/>
            <a:cxnLst/>
            <a:rect l="l" t="t" r="r" b="b"/>
            <a:pathLst>
              <a:path w="5760085" h="347345">
                <a:moveTo>
                  <a:pt x="5759996" y="0"/>
                </a:moveTo>
                <a:lnTo>
                  <a:pt x="0" y="0"/>
                </a:lnTo>
                <a:lnTo>
                  <a:pt x="0" y="347256"/>
                </a:lnTo>
                <a:lnTo>
                  <a:pt x="5759996" y="347256"/>
                </a:lnTo>
                <a:lnTo>
                  <a:pt x="5759996" y="0"/>
                </a:lnTo>
                <a:close/>
              </a:path>
            </a:pathLst>
          </a:custGeom>
          <a:solidFill>
            <a:srgbClr val="22373A"/>
          </a:solidFill>
        </p:spPr>
        <p:txBody>
          <a:bodyPr wrap="square" lIns="0" tIns="0" rIns="0" bIns="0" rtlCol="0"/>
          <a:lstStyle/>
          <a:p>
            <a:endParaRPr/>
          </a:p>
        </p:txBody>
      </p:sp>
      <p:sp>
        <p:nvSpPr>
          <p:cNvPr id="2" name="Holder 2"/>
          <p:cNvSpPr>
            <a:spLocks noGrp="1"/>
          </p:cNvSpPr>
          <p:nvPr>
            <p:ph type="title"/>
          </p:nvPr>
        </p:nvSpPr>
        <p:spPr>
          <a:xfrm>
            <a:off x="111010" y="59014"/>
            <a:ext cx="2773045" cy="207645"/>
          </a:xfrm>
          <a:prstGeom prst="rect">
            <a:avLst/>
          </a:prstGeom>
        </p:spPr>
        <p:txBody>
          <a:bodyPr wrap="square" lIns="0" tIns="0" rIns="0" bIns="0">
            <a:spAutoFit/>
          </a:bodyPr>
          <a:lstStyle>
            <a:lvl1pPr>
              <a:defRPr sz="1200" b="1" i="0">
                <a:solidFill>
                  <a:srgbClr val="F9F9F9"/>
                </a:solidFill>
                <a:latin typeface="Palatino Linotype"/>
                <a:cs typeface="Palatino Linotype"/>
              </a:defRPr>
            </a:lvl1pPr>
          </a:lstStyle>
          <a:p>
            <a:endParaRPr/>
          </a:p>
        </p:txBody>
      </p:sp>
      <p:sp>
        <p:nvSpPr>
          <p:cNvPr id="3" name="Holder 3"/>
          <p:cNvSpPr>
            <a:spLocks noGrp="1"/>
          </p:cNvSpPr>
          <p:nvPr>
            <p:ph type="body" idx="1"/>
          </p:nvPr>
        </p:nvSpPr>
        <p:spPr>
          <a:xfrm>
            <a:off x="2987294" y="858399"/>
            <a:ext cx="2338704" cy="1725930"/>
          </a:xfrm>
          <a:prstGeom prst="rect">
            <a:avLst/>
          </a:prstGeom>
        </p:spPr>
        <p:txBody>
          <a:bodyPr wrap="square" lIns="0" tIns="0" rIns="0" bIns="0">
            <a:spAutoFit/>
          </a:bodyPr>
          <a:lstStyle>
            <a:lvl1pPr>
              <a:defRPr sz="1000" b="1" i="0">
                <a:solidFill>
                  <a:srgbClr val="22373A"/>
                </a:solidFill>
                <a:latin typeface="Palatino Linotype"/>
                <a:cs typeface="Palatino Linotype"/>
              </a:defRPr>
            </a:lvl1pPr>
          </a:lstStyle>
          <a:p>
            <a:endParaRPr/>
          </a:p>
        </p:txBody>
      </p:sp>
      <p:sp>
        <p:nvSpPr>
          <p:cNvPr id="4" name="Holder 4"/>
          <p:cNvSpPr>
            <a:spLocks noGrp="1"/>
          </p:cNvSpPr>
          <p:nvPr>
            <p:ph type="ftr" sz="quarter" idx="5"/>
          </p:nvPr>
        </p:nvSpPr>
        <p:spPr>
          <a:xfrm>
            <a:off x="1960372" y="3017710"/>
            <a:ext cx="1845056" cy="162242"/>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288290" y="3017710"/>
            <a:ext cx="1326134" cy="162242"/>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12/18/2025</a:t>
            </a:fld>
            <a:endParaRPr lang="en-US"/>
          </a:p>
        </p:txBody>
      </p:sp>
      <p:sp>
        <p:nvSpPr>
          <p:cNvPr id="6" name="Holder 6"/>
          <p:cNvSpPr>
            <a:spLocks noGrp="1"/>
          </p:cNvSpPr>
          <p:nvPr>
            <p:ph type="sldNum" sz="quarter" idx="7"/>
          </p:nvPr>
        </p:nvSpPr>
        <p:spPr>
          <a:xfrm>
            <a:off x="4151376" y="3017710"/>
            <a:ext cx="1326134" cy="162242"/>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5760085" cy="3240405"/>
          </a:xfrm>
          <a:custGeom>
            <a:avLst/>
            <a:gdLst/>
            <a:ahLst/>
            <a:cxnLst/>
            <a:rect l="l" t="t" r="r" b="b"/>
            <a:pathLst>
              <a:path w="5760085" h="3240405">
                <a:moveTo>
                  <a:pt x="5759996" y="0"/>
                </a:moveTo>
                <a:lnTo>
                  <a:pt x="0" y="0"/>
                </a:lnTo>
                <a:lnTo>
                  <a:pt x="0" y="3239998"/>
                </a:lnTo>
                <a:lnTo>
                  <a:pt x="5759996" y="3239998"/>
                </a:lnTo>
                <a:lnTo>
                  <a:pt x="5759996" y="0"/>
                </a:lnTo>
                <a:close/>
              </a:path>
            </a:pathLst>
          </a:custGeom>
          <a:solidFill>
            <a:srgbClr val="F9F9F9"/>
          </a:solidFill>
        </p:spPr>
        <p:txBody>
          <a:bodyPr wrap="square" lIns="0" tIns="0" rIns="0" bIns="0" rtlCol="0"/>
          <a:lstStyle/>
          <a:p>
            <a:endParaRPr/>
          </a:p>
        </p:txBody>
      </p:sp>
      <p:sp>
        <p:nvSpPr>
          <p:cNvPr id="3" name="object 3" descr="$PPTXTitle"/>
          <p:cNvSpPr txBox="1">
            <a:spLocks noGrp="1"/>
          </p:cNvSpPr>
          <p:nvPr>
            <p:ph type="title"/>
          </p:nvPr>
        </p:nvSpPr>
        <p:spPr>
          <a:xfrm>
            <a:off x="347294" y="743683"/>
            <a:ext cx="3081020" cy="244475"/>
          </a:xfrm>
          <a:prstGeom prst="rect">
            <a:avLst/>
          </a:prstGeom>
        </p:spPr>
        <p:txBody>
          <a:bodyPr vert="horz" wrap="square" lIns="0" tIns="17145" rIns="0" bIns="0" rtlCol="0">
            <a:spAutoFit/>
          </a:bodyPr>
          <a:lstStyle/>
          <a:p>
            <a:pPr marL="12700">
              <a:lnSpc>
                <a:spcPct val="100000"/>
              </a:lnSpc>
              <a:spcBef>
                <a:spcPts val="135"/>
              </a:spcBef>
            </a:pPr>
            <a:r>
              <a:rPr sz="1400" dirty="0">
                <a:solidFill>
                  <a:srgbClr val="22373A"/>
                </a:solidFill>
              </a:rPr>
              <a:t>Digital</a:t>
            </a:r>
            <a:r>
              <a:rPr sz="1400" spc="35" dirty="0">
                <a:solidFill>
                  <a:srgbClr val="22373A"/>
                </a:solidFill>
              </a:rPr>
              <a:t> </a:t>
            </a:r>
            <a:r>
              <a:rPr sz="1400" dirty="0">
                <a:solidFill>
                  <a:srgbClr val="22373A"/>
                </a:solidFill>
              </a:rPr>
              <a:t>Forensic</a:t>
            </a:r>
            <a:r>
              <a:rPr sz="1400" spc="40" dirty="0">
                <a:solidFill>
                  <a:srgbClr val="22373A"/>
                </a:solidFill>
              </a:rPr>
              <a:t> </a:t>
            </a:r>
            <a:r>
              <a:rPr sz="1400" dirty="0">
                <a:solidFill>
                  <a:srgbClr val="22373A"/>
                </a:solidFill>
              </a:rPr>
              <a:t>Investigation</a:t>
            </a:r>
            <a:r>
              <a:rPr sz="1400" spc="40" dirty="0">
                <a:solidFill>
                  <a:srgbClr val="22373A"/>
                </a:solidFill>
              </a:rPr>
              <a:t> </a:t>
            </a:r>
            <a:r>
              <a:rPr sz="1400" spc="-10" dirty="0">
                <a:solidFill>
                  <a:srgbClr val="22373A"/>
                </a:solidFill>
              </a:rPr>
              <a:t>Report</a:t>
            </a:r>
            <a:endParaRPr sz="1400" dirty="0"/>
          </a:p>
        </p:txBody>
      </p:sp>
      <p:sp>
        <p:nvSpPr>
          <p:cNvPr id="4" name="object 4"/>
          <p:cNvSpPr txBox="1"/>
          <p:nvPr/>
        </p:nvSpPr>
        <p:spPr>
          <a:xfrm>
            <a:off x="347294" y="1068854"/>
            <a:ext cx="2482850" cy="207645"/>
          </a:xfrm>
          <a:prstGeom prst="rect">
            <a:avLst/>
          </a:prstGeom>
        </p:spPr>
        <p:txBody>
          <a:bodyPr vert="horz" wrap="square" lIns="0" tIns="12065" rIns="0" bIns="0" rtlCol="0">
            <a:spAutoFit/>
          </a:bodyPr>
          <a:lstStyle/>
          <a:p>
            <a:pPr marL="12700">
              <a:lnSpc>
                <a:spcPct val="100000"/>
              </a:lnSpc>
              <a:spcBef>
                <a:spcPts val="95"/>
              </a:spcBef>
            </a:pPr>
            <a:r>
              <a:rPr sz="1200" spc="-60" dirty="0">
                <a:solidFill>
                  <a:srgbClr val="22373A"/>
                </a:solidFill>
                <a:latin typeface="Palatino Linotype"/>
                <a:cs typeface="Palatino Linotype"/>
              </a:rPr>
              <a:t>Task</a:t>
            </a:r>
            <a:r>
              <a:rPr sz="1200" spc="-15" dirty="0">
                <a:solidFill>
                  <a:srgbClr val="22373A"/>
                </a:solidFill>
                <a:latin typeface="Palatino Linotype"/>
                <a:cs typeface="Palatino Linotype"/>
              </a:rPr>
              <a:t> </a:t>
            </a:r>
            <a:r>
              <a:rPr sz="1200" dirty="0">
                <a:solidFill>
                  <a:srgbClr val="22373A"/>
                </a:solidFill>
                <a:latin typeface="Palatino Linotype"/>
                <a:cs typeface="Palatino Linotype"/>
              </a:rPr>
              <a:t>2:</a:t>
            </a:r>
            <a:r>
              <a:rPr sz="1200" spc="30" dirty="0">
                <a:solidFill>
                  <a:srgbClr val="22373A"/>
                </a:solidFill>
                <a:latin typeface="Palatino Linotype"/>
                <a:cs typeface="Palatino Linotype"/>
              </a:rPr>
              <a:t> </a:t>
            </a:r>
            <a:r>
              <a:rPr sz="1200" spc="-45" dirty="0">
                <a:solidFill>
                  <a:srgbClr val="22373A"/>
                </a:solidFill>
                <a:latin typeface="Palatino Linotype"/>
                <a:cs typeface="Palatino Linotype"/>
              </a:rPr>
              <a:t>Intellectual</a:t>
            </a:r>
            <a:r>
              <a:rPr sz="1200" spc="-15" dirty="0">
                <a:solidFill>
                  <a:srgbClr val="22373A"/>
                </a:solidFill>
                <a:latin typeface="Palatino Linotype"/>
                <a:cs typeface="Palatino Linotype"/>
              </a:rPr>
              <a:t> </a:t>
            </a:r>
            <a:r>
              <a:rPr sz="1200" spc="-55" dirty="0">
                <a:solidFill>
                  <a:srgbClr val="22373A"/>
                </a:solidFill>
                <a:latin typeface="Palatino Linotype"/>
                <a:cs typeface="Palatino Linotype"/>
              </a:rPr>
              <a:t>Property</a:t>
            </a:r>
            <a:r>
              <a:rPr sz="1200" spc="-10" dirty="0">
                <a:solidFill>
                  <a:srgbClr val="22373A"/>
                </a:solidFill>
                <a:latin typeface="Palatino Linotype"/>
                <a:cs typeface="Palatino Linotype"/>
              </a:rPr>
              <a:t> </a:t>
            </a:r>
            <a:r>
              <a:rPr sz="1200" spc="-40" dirty="0">
                <a:solidFill>
                  <a:srgbClr val="22373A"/>
                </a:solidFill>
                <a:latin typeface="Palatino Linotype"/>
                <a:cs typeface="Palatino Linotype"/>
              </a:rPr>
              <a:t>Theft</a:t>
            </a:r>
            <a:r>
              <a:rPr sz="1200" spc="-15" dirty="0">
                <a:solidFill>
                  <a:srgbClr val="22373A"/>
                </a:solidFill>
                <a:latin typeface="Palatino Linotype"/>
                <a:cs typeface="Palatino Linotype"/>
              </a:rPr>
              <a:t> </a:t>
            </a:r>
            <a:r>
              <a:rPr sz="1200" spc="-20" dirty="0">
                <a:solidFill>
                  <a:srgbClr val="22373A"/>
                </a:solidFill>
                <a:latin typeface="Palatino Linotype"/>
                <a:cs typeface="Palatino Linotype"/>
              </a:rPr>
              <a:t>Case</a:t>
            </a:r>
            <a:endParaRPr sz="1200">
              <a:latin typeface="Palatino Linotype"/>
              <a:cs typeface="Palatino Linotype"/>
            </a:endParaRPr>
          </a:p>
        </p:txBody>
      </p:sp>
      <p:sp>
        <p:nvSpPr>
          <p:cNvPr id="5" name="object 5"/>
          <p:cNvSpPr/>
          <p:nvPr/>
        </p:nvSpPr>
        <p:spPr>
          <a:xfrm>
            <a:off x="359994" y="1478845"/>
            <a:ext cx="5040630" cy="5080"/>
          </a:xfrm>
          <a:custGeom>
            <a:avLst/>
            <a:gdLst/>
            <a:ahLst/>
            <a:cxnLst/>
            <a:rect l="l" t="t" r="r" b="b"/>
            <a:pathLst>
              <a:path w="5040630" h="5080">
                <a:moveTo>
                  <a:pt x="0" y="5060"/>
                </a:moveTo>
                <a:lnTo>
                  <a:pt x="0" y="0"/>
                </a:lnTo>
                <a:lnTo>
                  <a:pt x="5040064" y="0"/>
                </a:lnTo>
                <a:lnTo>
                  <a:pt x="5040064" y="5060"/>
                </a:lnTo>
                <a:lnTo>
                  <a:pt x="0" y="5060"/>
                </a:lnTo>
                <a:close/>
              </a:path>
            </a:pathLst>
          </a:custGeom>
          <a:solidFill>
            <a:srgbClr val="EB801A"/>
          </a:solidFill>
        </p:spPr>
        <p:txBody>
          <a:bodyPr wrap="square" lIns="0" tIns="0" rIns="0" bIns="0" rtlCol="0"/>
          <a:lstStyle/>
          <a:p>
            <a:endParaRPr/>
          </a:p>
        </p:txBody>
      </p:sp>
      <p:sp>
        <p:nvSpPr>
          <p:cNvPr id="6" name="object 6"/>
          <p:cNvSpPr txBox="1"/>
          <p:nvPr/>
        </p:nvSpPr>
        <p:spPr>
          <a:xfrm>
            <a:off x="347294" y="1693256"/>
            <a:ext cx="2230806" cy="637162"/>
          </a:xfrm>
          <a:prstGeom prst="rect">
            <a:avLst/>
          </a:prstGeom>
        </p:spPr>
        <p:txBody>
          <a:bodyPr vert="horz" wrap="square" lIns="0" tIns="12700" rIns="0" bIns="0" rtlCol="0">
            <a:spAutoFit/>
          </a:bodyPr>
          <a:lstStyle/>
          <a:p>
            <a:pPr marL="12700" marR="426084">
              <a:lnSpc>
                <a:spcPct val="137400"/>
              </a:lnSpc>
              <a:spcBef>
                <a:spcPts val="100"/>
              </a:spcBef>
            </a:pPr>
            <a:r>
              <a:rPr sz="900" spc="-40" dirty="0">
                <a:solidFill>
                  <a:srgbClr val="22373A"/>
                </a:solidFill>
                <a:latin typeface="Palatino Linotype"/>
                <a:cs typeface="Palatino Linotype"/>
              </a:rPr>
              <a:t>Student</a:t>
            </a:r>
            <a:r>
              <a:rPr sz="900" spc="-5" dirty="0">
                <a:solidFill>
                  <a:srgbClr val="22373A"/>
                </a:solidFill>
                <a:latin typeface="Palatino Linotype"/>
                <a:cs typeface="Palatino Linotype"/>
              </a:rPr>
              <a:t> </a:t>
            </a:r>
            <a:r>
              <a:rPr sz="900" spc="-80" dirty="0">
                <a:solidFill>
                  <a:srgbClr val="22373A"/>
                </a:solidFill>
                <a:latin typeface="Palatino Linotype"/>
                <a:cs typeface="Palatino Linotype"/>
              </a:rPr>
              <a:t>Name</a:t>
            </a:r>
            <a:r>
              <a:rPr sz="900" spc="-20" dirty="0">
                <a:solidFill>
                  <a:srgbClr val="22373A"/>
                </a:solidFill>
                <a:latin typeface="Palatino Linotype"/>
                <a:cs typeface="Palatino Linotype"/>
              </a:rPr>
              <a:t> </a:t>
            </a:r>
            <a:r>
              <a:rPr lang="en-US" sz="900" spc="-20" dirty="0">
                <a:solidFill>
                  <a:srgbClr val="22373A"/>
                </a:solidFill>
                <a:latin typeface="Palatino Linotype"/>
                <a:cs typeface="Palatino Linotype"/>
              </a:rPr>
              <a:t>Rmanjaneyulu Dandu</a:t>
            </a:r>
            <a:endParaRPr sz="900" dirty="0">
              <a:latin typeface="Palatino Linotype"/>
              <a:cs typeface="Palatino Linotype"/>
            </a:endParaRPr>
          </a:p>
          <a:p>
            <a:pPr marL="12700" marR="5080">
              <a:lnSpc>
                <a:spcPct val="109100"/>
              </a:lnSpc>
              <a:spcBef>
                <a:spcPts val="810"/>
              </a:spcBef>
            </a:pPr>
            <a:r>
              <a:rPr sz="700" spc="-50" dirty="0">
                <a:solidFill>
                  <a:srgbClr val="22373A"/>
                </a:solidFill>
                <a:latin typeface="Palatino Linotype"/>
                <a:cs typeface="Palatino Linotype"/>
              </a:rPr>
              <a:t>ACCA7031</a:t>
            </a:r>
            <a:r>
              <a:rPr sz="700" dirty="0">
                <a:solidFill>
                  <a:srgbClr val="22373A"/>
                </a:solidFill>
                <a:latin typeface="Palatino Linotype"/>
                <a:cs typeface="Palatino Linotype"/>
              </a:rPr>
              <a:t> - </a:t>
            </a:r>
            <a:r>
              <a:rPr sz="700" spc="-25" dirty="0">
                <a:solidFill>
                  <a:srgbClr val="22373A"/>
                </a:solidFill>
                <a:latin typeface="Palatino Linotype"/>
                <a:cs typeface="Palatino Linotype"/>
              </a:rPr>
              <a:t>Digital</a:t>
            </a:r>
            <a:r>
              <a:rPr sz="700" dirty="0">
                <a:solidFill>
                  <a:srgbClr val="22373A"/>
                </a:solidFill>
                <a:latin typeface="Palatino Linotype"/>
                <a:cs typeface="Palatino Linotype"/>
              </a:rPr>
              <a:t> </a:t>
            </a:r>
            <a:r>
              <a:rPr sz="700" spc="-35" dirty="0">
                <a:solidFill>
                  <a:srgbClr val="22373A"/>
                </a:solidFill>
                <a:latin typeface="Palatino Linotype"/>
                <a:cs typeface="Palatino Linotype"/>
              </a:rPr>
              <a:t>Forensics</a:t>
            </a:r>
            <a:r>
              <a:rPr sz="700" spc="500" dirty="0">
                <a:solidFill>
                  <a:srgbClr val="22373A"/>
                </a:solidFill>
                <a:latin typeface="Palatino Linotype"/>
                <a:cs typeface="Palatino Linotype"/>
              </a:rPr>
              <a:t> </a:t>
            </a:r>
            <a:endParaRPr lang="en-US" sz="700" spc="500" dirty="0">
              <a:solidFill>
                <a:srgbClr val="22373A"/>
              </a:solidFill>
              <a:latin typeface="Palatino Linotype"/>
              <a:cs typeface="Palatino Linotype"/>
            </a:endParaRPr>
          </a:p>
          <a:p>
            <a:pPr marL="12700" marR="5080">
              <a:lnSpc>
                <a:spcPct val="109100"/>
              </a:lnSpc>
              <a:spcBef>
                <a:spcPts val="810"/>
              </a:spcBef>
            </a:pPr>
            <a:r>
              <a:rPr sz="700" spc="-35" dirty="0">
                <a:solidFill>
                  <a:srgbClr val="22373A"/>
                </a:solidFill>
                <a:latin typeface="Palatino Linotype"/>
                <a:cs typeface="Palatino Linotype"/>
              </a:rPr>
              <a:t>Student</a:t>
            </a:r>
            <a:r>
              <a:rPr sz="700" dirty="0">
                <a:solidFill>
                  <a:srgbClr val="22373A"/>
                </a:solidFill>
                <a:latin typeface="Palatino Linotype"/>
                <a:cs typeface="Palatino Linotype"/>
              </a:rPr>
              <a:t> </a:t>
            </a:r>
            <a:r>
              <a:rPr sz="700" spc="-35" dirty="0">
                <a:solidFill>
                  <a:srgbClr val="22373A"/>
                </a:solidFill>
                <a:latin typeface="Palatino Linotype"/>
                <a:cs typeface="Palatino Linotype"/>
              </a:rPr>
              <a:t>ID:</a:t>
            </a:r>
            <a:r>
              <a:rPr sz="700" dirty="0">
                <a:solidFill>
                  <a:srgbClr val="22373A"/>
                </a:solidFill>
                <a:latin typeface="Palatino Linotype"/>
                <a:cs typeface="Palatino Linotype"/>
              </a:rPr>
              <a:t> </a:t>
            </a:r>
            <a:r>
              <a:rPr sz="700" spc="-45" dirty="0">
                <a:solidFill>
                  <a:srgbClr val="22373A"/>
                </a:solidFill>
                <a:latin typeface="Palatino Linotype"/>
                <a:cs typeface="Palatino Linotype"/>
              </a:rPr>
              <a:t>[</a:t>
            </a:r>
            <a:r>
              <a:rPr lang="en-US" sz="700" spc="-45" dirty="0">
                <a:solidFill>
                  <a:srgbClr val="22373A"/>
                </a:solidFill>
                <a:latin typeface="Palatino Linotype"/>
                <a:cs typeface="Palatino Linotype"/>
              </a:rPr>
              <a:t>2430963</a:t>
            </a:r>
            <a:r>
              <a:rPr sz="700" spc="-25" dirty="0">
                <a:solidFill>
                  <a:srgbClr val="22373A"/>
                </a:solidFill>
                <a:latin typeface="Palatino Linotype"/>
                <a:cs typeface="Palatino Linotype"/>
              </a:rPr>
              <a:t>]</a:t>
            </a:r>
            <a:endParaRPr sz="700" dirty="0">
              <a:latin typeface="Palatino Linotype"/>
              <a:cs typeface="Palatino Linotype"/>
            </a:endParaRPr>
          </a:p>
        </p:txBody>
      </p:sp>
    </p:spTree>
  </p:cSld>
  <p:clrMapOvr>
    <a:masterClrMapping/>
  </p:clrMapOvr>
  <p:transition>
    <p:cu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12700">
              <a:lnSpc>
                <a:spcPct val="100000"/>
              </a:lnSpc>
              <a:spcBef>
                <a:spcPts val="95"/>
              </a:spcBef>
            </a:pPr>
            <a:r>
              <a:rPr spc="-10" dirty="0"/>
              <a:t>Introduction</a:t>
            </a:r>
          </a:p>
        </p:txBody>
      </p:sp>
      <p:sp>
        <p:nvSpPr>
          <p:cNvPr id="3" name="object 3"/>
          <p:cNvSpPr txBox="1"/>
          <p:nvPr/>
        </p:nvSpPr>
        <p:spPr>
          <a:xfrm>
            <a:off x="292100" y="555625"/>
            <a:ext cx="3429000" cy="2407710"/>
          </a:xfrm>
          <a:prstGeom prst="rect">
            <a:avLst/>
          </a:prstGeom>
        </p:spPr>
        <p:txBody>
          <a:bodyPr vert="horz" wrap="square" lIns="0" tIns="73025" rIns="0" bIns="0" rtlCol="0">
            <a:spAutoFit/>
          </a:bodyPr>
          <a:lstStyle/>
          <a:p>
            <a:pPr marL="119380" indent="-106680">
              <a:lnSpc>
                <a:spcPct val="100000"/>
              </a:lnSpc>
              <a:spcBef>
                <a:spcPts val="575"/>
              </a:spcBef>
              <a:buFont typeface="Palatino Linotype"/>
              <a:buChar char="•"/>
              <a:tabLst>
                <a:tab pos="119380" algn="l"/>
              </a:tabLst>
            </a:pPr>
            <a:r>
              <a:rPr sz="1000" b="1" dirty="0">
                <a:solidFill>
                  <a:srgbClr val="22373A"/>
                </a:solidFill>
                <a:latin typeface="Palatino Linotype"/>
                <a:cs typeface="Palatino Linotype"/>
              </a:rPr>
              <a:t>Case</a:t>
            </a:r>
            <a:r>
              <a:rPr sz="1000" dirty="0">
                <a:solidFill>
                  <a:srgbClr val="22373A"/>
                </a:solidFill>
                <a:latin typeface="Palatino Linotype"/>
                <a:cs typeface="Palatino Linotype"/>
              </a:rPr>
              <a:t>:</a:t>
            </a:r>
            <a:r>
              <a:rPr sz="1000" spc="30" dirty="0">
                <a:solidFill>
                  <a:srgbClr val="22373A"/>
                </a:solidFill>
                <a:latin typeface="Palatino Linotype"/>
                <a:cs typeface="Palatino Linotype"/>
              </a:rPr>
              <a:t> </a:t>
            </a:r>
            <a:r>
              <a:rPr sz="1000" spc="-65" dirty="0">
                <a:solidFill>
                  <a:srgbClr val="22373A"/>
                </a:solidFill>
                <a:latin typeface="Palatino Linotype"/>
                <a:cs typeface="Palatino Linotype"/>
              </a:rPr>
              <a:t>ABC</a:t>
            </a:r>
            <a:r>
              <a:rPr sz="1000" spc="-5" dirty="0">
                <a:solidFill>
                  <a:srgbClr val="22373A"/>
                </a:solidFill>
                <a:latin typeface="Palatino Linotype"/>
                <a:cs typeface="Palatino Linotype"/>
              </a:rPr>
              <a:t> </a:t>
            </a:r>
            <a:r>
              <a:rPr sz="1000" spc="-45" dirty="0">
                <a:solidFill>
                  <a:srgbClr val="22373A"/>
                </a:solidFill>
                <a:latin typeface="Palatino Linotype"/>
                <a:cs typeface="Palatino Linotype"/>
              </a:rPr>
              <a:t>Technologies</a:t>
            </a:r>
            <a:r>
              <a:rPr sz="1000" spc="-10" dirty="0">
                <a:solidFill>
                  <a:srgbClr val="22373A"/>
                </a:solidFill>
                <a:latin typeface="Palatino Linotype"/>
                <a:cs typeface="Palatino Linotype"/>
              </a:rPr>
              <a:t> </a:t>
            </a:r>
            <a:r>
              <a:rPr sz="1000" spc="-80" dirty="0">
                <a:solidFill>
                  <a:srgbClr val="22373A"/>
                </a:solidFill>
                <a:latin typeface="Palatino Linotype"/>
                <a:cs typeface="Palatino Linotype"/>
              </a:rPr>
              <a:t>QT-</a:t>
            </a:r>
            <a:r>
              <a:rPr sz="1000" spc="-45" dirty="0">
                <a:solidFill>
                  <a:srgbClr val="22373A"/>
                </a:solidFill>
                <a:latin typeface="Palatino Linotype"/>
                <a:cs typeface="Palatino Linotype"/>
              </a:rPr>
              <a:t>AI-</a:t>
            </a:r>
            <a:r>
              <a:rPr sz="1000" spc="-35" dirty="0">
                <a:solidFill>
                  <a:srgbClr val="22373A"/>
                </a:solidFill>
                <a:latin typeface="Palatino Linotype"/>
                <a:cs typeface="Palatino Linotype"/>
              </a:rPr>
              <a:t>2025</a:t>
            </a:r>
            <a:r>
              <a:rPr sz="1000" spc="-10" dirty="0">
                <a:solidFill>
                  <a:srgbClr val="22373A"/>
                </a:solidFill>
                <a:latin typeface="Palatino Linotype"/>
                <a:cs typeface="Palatino Linotype"/>
              </a:rPr>
              <a:t> </a:t>
            </a:r>
            <a:r>
              <a:rPr sz="1000" spc="-35" dirty="0">
                <a:solidFill>
                  <a:srgbClr val="22373A"/>
                </a:solidFill>
                <a:latin typeface="Palatino Linotype"/>
                <a:cs typeface="Palatino Linotype"/>
              </a:rPr>
              <a:t>Patent</a:t>
            </a:r>
            <a:r>
              <a:rPr sz="1000" spc="-10" dirty="0">
                <a:solidFill>
                  <a:srgbClr val="22373A"/>
                </a:solidFill>
                <a:latin typeface="Palatino Linotype"/>
                <a:cs typeface="Palatino Linotype"/>
              </a:rPr>
              <a:t> Theft</a:t>
            </a:r>
            <a:endParaRPr sz="1000" dirty="0">
              <a:latin typeface="Palatino Linotype"/>
              <a:cs typeface="Palatino Linotype"/>
            </a:endParaRPr>
          </a:p>
          <a:p>
            <a:pPr marL="119380" indent="-106680">
              <a:lnSpc>
                <a:spcPct val="100000"/>
              </a:lnSpc>
              <a:spcBef>
                <a:spcPts val="470"/>
              </a:spcBef>
              <a:buFont typeface="Palatino Linotype"/>
              <a:buChar char="•"/>
              <a:tabLst>
                <a:tab pos="119380" algn="l"/>
              </a:tabLst>
            </a:pPr>
            <a:endParaRPr lang="en-IN" sz="1000" b="1" spc="-10" dirty="0">
              <a:solidFill>
                <a:srgbClr val="22373A"/>
              </a:solidFill>
              <a:latin typeface="Palatino Linotype"/>
              <a:cs typeface="Palatino Linotype"/>
            </a:endParaRPr>
          </a:p>
          <a:p>
            <a:pPr marL="119380" indent="-106680">
              <a:lnSpc>
                <a:spcPct val="100000"/>
              </a:lnSpc>
              <a:spcBef>
                <a:spcPts val="470"/>
              </a:spcBef>
              <a:buFont typeface="Palatino Linotype"/>
              <a:buChar char="•"/>
              <a:tabLst>
                <a:tab pos="119380" algn="l"/>
              </a:tabLst>
            </a:pPr>
            <a:r>
              <a:rPr sz="1000" b="1" spc="-10" dirty="0">
                <a:solidFill>
                  <a:srgbClr val="22373A"/>
                </a:solidFill>
                <a:latin typeface="Palatino Linotype"/>
                <a:cs typeface="Palatino Linotype"/>
              </a:rPr>
              <a:t>Allegation</a:t>
            </a:r>
            <a:r>
              <a:rPr sz="1000" spc="-10" dirty="0">
                <a:solidFill>
                  <a:srgbClr val="22373A"/>
                </a:solidFill>
                <a:latin typeface="Palatino Linotype"/>
                <a:cs typeface="Palatino Linotype"/>
              </a:rPr>
              <a:t>:</a:t>
            </a:r>
            <a:r>
              <a:rPr sz="1000" spc="45" dirty="0">
                <a:solidFill>
                  <a:srgbClr val="22373A"/>
                </a:solidFill>
                <a:latin typeface="Palatino Linotype"/>
                <a:cs typeface="Palatino Linotype"/>
              </a:rPr>
              <a:t> </a:t>
            </a:r>
            <a:r>
              <a:rPr sz="1000" spc="-60" dirty="0">
                <a:solidFill>
                  <a:srgbClr val="22373A"/>
                </a:solidFill>
                <a:latin typeface="Palatino Linotype"/>
                <a:cs typeface="Palatino Linotype"/>
              </a:rPr>
              <a:t>Unauthorized</a:t>
            </a:r>
            <a:r>
              <a:rPr sz="1000" dirty="0">
                <a:solidFill>
                  <a:srgbClr val="22373A"/>
                </a:solidFill>
                <a:latin typeface="Palatino Linotype"/>
                <a:cs typeface="Palatino Linotype"/>
              </a:rPr>
              <a:t> </a:t>
            </a:r>
            <a:r>
              <a:rPr sz="1000" spc="-35" dirty="0">
                <a:solidFill>
                  <a:srgbClr val="22373A"/>
                </a:solidFill>
                <a:latin typeface="Palatino Linotype"/>
                <a:cs typeface="Palatino Linotype"/>
              </a:rPr>
              <a:t>extraction</a:t>
            </a:r>
            <a:r>
              <a:rPr sz="1000" dirty="0">
                <a:solidFill>
                  <a:srgbClr val="22373A"/>
                </a:solidFill>
                <a:latin typeface="Palatino Linotype"/>
                <a:cs typeface="Palatino Linotype"/>
              </a:rPr>
              <a:t> </a:t>
            </a:r>
            <a:r>
              <a:rPr sz="1000" spc="-70" dirty="0">
                <a:solidFill>
                  <a:srgbClr val="22373A"/>
                </a:solidFill>
                <a:latin typeface="Palatino Linotype"/>
                <a:cs typeface="Palatino Linotype"/>
              </a:rPr>
              <a:t>and</a:t>
            </a:r>
            <a:r>
              <a:rPr sz="1000" dirty="0">
                <a:solidFill>
                  <a:srgbClr val="22373A"/>
                </a:solidFill>
                <a:latin typeface="Palatino Linotype"/>
                <a:cs typeface="Palatino Linotype"/>
              </a:rPr>
              <a:t> </a:t>
            </a:r>
            <a:r>
              <a:rPr sz="1000" spc="-40" dirty="0">
                <a:solidFill>
                  <a:srgbClr val="22373A"/>
                </a:solidFill>
                <a:latin typeface="Palatino Linotype"/>
                <a:cs typeface="Palatino Linotype"/>
              </a:rPr>
              <a:t>sale</a:t>
            </a:r>
            <a:r>
              <a:rPr sz="1000" dirty="0">
                <a:solidFill>
                  <a:srgbClr val="22373A"/>
                </a:solidFill>
                <a:latin typeface="Palatino Linotype"/>
                <a:cs typeface="Palatino Linotype"/>
              </a:rPr>
              <a:t> </a:t>
            </a:r>
            <a:r>
              <a:rPr sz="1000" spc="-30" dirty="0">
                <a:solidFill>
                  <a:srgbClr val="22373A"/>
                </a:solidFill>
                <a:latin typeface="Palatino Linotype"/>
                <a:cs typeface="Palatino Linotype"/>
              </a:rPr>
              <a:t>of</a:t>
            </a:r>
            <a:r>
              <a:rPr sz="1000" dirty="0">
                <a:solidFill>
                  <a:srgbClr val="22373A"/>
                </a:solidFill>
                <a:latin typeface="Palatino Linotype"/>
                <a:cs typeface="Palatino Linotype"/>
              </a:rPr>
              <a:t> </a:t>
            </a:r>
            <a:r>
              <a:rPr sz="1000" spc="-40" dirty="0">
                <a:solidFill>
                  <a:srgbClr val="22373A"/>
                </a:solidFill>
                <a:latin typeface="Palatino Linotype"/>
                <a:cs typeface="Palatino Linotype"/>
              </a:rPr>
              <a:t>confidential</a:t>
            </a:r>
            <a:r>
              <a:rPr sz="1000" dirty="0">
                <a:solidFill>
                  <a:srgbClr val="22373A"/>
                </a:solidFill>
                <a:latin typeface="Palatino Linotype"/>
                <a:cs typeface="Palatino Linotype"/>
              </a:rPr>
              <a:t> </a:t>
            </a:r>
            <a:r>
              <a:rPr sz="1000" spc="-25" dirty="0">
                <a:solidFill>
                  <a:srgbClr val="22373A"/>
                </a:solidFill>
                <a:latin typeface="Palatino Linotype"/>
                <a:cs typeface="Palatino Linotype"/>
              </a:rPr>
              <a:t>IP</a:t>
            </a:r>
            <a:endParaRPr sz="1000" dirty="0">
              <a:latin typeface="Palatino Linotype"/>
              <a:cs typeface="Palatino Linotype"/>
            </a:endParaRPr>
          </a:p>
          <a:p>
            <a:pPr marL="119380" indent="-106680">
              <a:lnSpc>
                <a:spcPct val="100000"/>
              </a:lnSpc>
              <a:spcBef>
                <a:spcPts val="475"/>
              </a:spcBef>
              <a:buFont typeface="Palatino Linotype"/>
              <a:buChar char="•"/>
              <a:tabLst>
                <a:tab pos="119380" algn="l"/>
              </a:tabLst>
            </a:pPr>
            <a:endParaRPr lang="en-IN" sz="1000" b="1" spc="-20" dirty="0">
              <a:solidFill>
                <a:srgbClr val="22373A"/>
              </a:solidFill>
              <a:latin typeface="Palatino Linotype"/>
              <a:cs typeface="Palatino Linotype"/>
            </a:endParaRPr>
          </a:p>
          <a:p>
            <a:pPr marL="119380" indent="-106680">
              <a:lnSpc>
                <a:spcPct val="100000"/>
              </a:lnSpc>
              <a:spcBef>
                <a:spcPts val="475"/>
              </a:spcBef>
              <a:buFont typeface="Palatino Linotype"/>
              <a:buChar char="•"/>
              <a:tabLst>
                <a:tab pos="119380" algn="l"/>
              </a:tabLst>
            </a:pPr>
            <a:r>
              <a:rPr sz="1000" b="1" spc="-20" dirty="0">
                <a:solidFill>
                  <a:srgbClr val="22373A"/>
                </a:solidFill>
                <a:latin typeface="Palatino Linotype"/>
                <a:cs typeface="Palatino Linotype"/>
              </a:rPr>
              <a:t>Suspect</a:t>
            </a:r>
            <a:r>
              <a:rPr sz="1000" spc="-20" dirty="0">
                <a:solidFill>
                  <a:srgbClr val="22373A"/>
                </a:solidFill>
                <a:latin typeface="Palatino Linotype"/>
                <a:cs typeface="Palatino Linotype"/>
              </a:rPr>
              <a:t>:</a:t>
            </a:r>
            <a:r>
              <a:rPr sz="1000" spc="-5" dirty="0">
                <a:solidFill>
                  <a:srgbClr val="22373A"/>
                </a:solidFill>
                <a:latin typeface="Palatino Linotype"/>
                <a:cs typeface="Palatino Linotype"/>
              </a:rPr>
              <a:t> </a:t>
            </a:r>
            <a:r>
              <a:rPr sz="1000" spc="-85" dirty="0">
                <a:solidFill>
                  <a:srgbClr val="22373A"/>
                </a:solidFill>
                <a:latin typeface="Palatino Linotype"/>
                <a:cs typeface="Palatino Linotype"/>
              </a:rPr>
              <a:t>Emma</a:t>
            </a:r>
            <a:r>
              <a:rPr sz="1000" spc="-5" dirty="0">
                <a:solidFill>
                  <a:srgbClr val="22373A"/>
                </a:solidFill>
                <a:latin typeface="Palatino Linotype"/>
                <a:cs typeface="Palatino Linotype"/>
              </a:rPr>
              <a:t> </a:t>
            </a:r>
            <a:r>
              <a:rPr sz="1000" spc="-40" dirty="0">
                <a:solidFill>
                  <a:srgbClr val="22373A"/>
                </a:solidFill>
                <a:latin typeface="Palatino Linotype"/>
                <a:cs typeface="Palatino Linotype"/>
              </a:rPr>
              <a:t>(Senior</a:t>
            </a:r>
            <a:r>
              <a:rPr sz="1000" spc="-15" dirty="0">
                <a:solidFill>
                  <a:srgbClr val="22373A"/>
                </a:solidFill>
                <a:latin typeface="Palatino Linotype"/>
                <a:cs typeface="Palatino Linotype"/>
              </a:rPr>
              <a:t> </a:t>
            </a:r>
            <a:r>
              <a:rPr sz="1000" spc="-40" dirty="0">
                <a:solidFill>
                  <a:srgbClr val="22373A"/>
                </a:solidFill>
                <a:latin typeface="Palatino Linotype"/>
                <a:cs typeface="Palatino Linotype"/>
              </a:rPr>
              <a:t>Engineer</a:t>
            </a:r>
            <a:r>
              <a:rPr sz="1000" spc="-20" dirty="0">
                <a:solidFill>
                  <a:srgbClr val="22373A"/>
                </a:solidFill>
                <a:latin typeface="Palatino Linotype"/>
                <a:cs typeface="Palatino Linotype"/>
              </a:rPr>
              <a:t> </a:t>
            </a:r>
            <a:r>
              <a:rPr sz="1000" spc="-10" dirty="0">
                <a:solidFill>
                  <a:srgbClr val="22373A"/>
                </a:solidFill>
                <a:latin typeface="Palatino Linotype"/>
                <a:cs typeface="Palatino Linotype"/>
              </a:rPr>
              <a:t>at</a:t>
            </a:r>
            <a:r>
              <a:rPr sz="1000" spc="-15" dirty="0">
                <a:solidFill>
                  <a:srgbClr val="22373A"/>
                </a:solidFill>
                <a:latin typeface="Palatino Linotype"/>
                <a:cs typeface="Palatino Linotype"/>
              </a:rPr>
              <a:t> </a:t>
            </a:r>
            <a:r>
              <a:rPr sz="1000" spc="-65" dirty="0">
                <a:solidFill>
                  <a:srgbClr val="22373A"/>
                </a:solidFill>
                <a:latin typeface="Palatino Linotype"/>
                <a:cs typeface="Palatino Linotype"/>
              </a:rPr>
              <a:t>ABC</a:t>
            </a:r>
            <a:r>
              <a:rPr sz="1000" spc="-5" dirty="0">
                <a:solidFill>
                  <a:srgbClr val="22373A"/>
                </a:solidFill>
                <a:latin typeface="Palatino Linotype"/>
                <a:cs typeface="Palatino Linotype"/>
              </a:rPr>
              <a:t> </a:t>
            </a:r>
            <a:r>
              <a:rPr sz="1000" spc="-10" dirty="0">
                <a:solidFill>
                  <a:srgbClr val="22373A"/>
                </a:solidFill>
                <a:latin typeface="Palatino Linotype"/>
                <a:cs typeface="Palatino Linotype"/>
              </a:rPr>
              <a:t>Technologies)</a:t>
            </a:r>
            <a:endParaRPr sz="1000" dirty="0">
              <a:latin typeface="Palatino Linotype"/>
              <a:cs typeface="Palatino Linotype"/>
            </a:endParaRPr>
          </a:p>
          <a:p>
            <a:pPr marL="119380" indent="-106680">
              <a:lnSpc>
                <a:spcPct val="100000"/>
              </a:lnSpc>
              <a:spcBef>
                <a:spcPts val="475"/>
              </a:spcBef>
              <a:buFont typeface="Palatino Linotype"/>
              <a:buChar char="•"/>
              <a:tabLst>
                <a:tab pos="119380" algn="l"/>
              </a:tabLst>
            </a:pPr>
            <a:endParaRPr lang="en-IN" sz="1000" b="1" dirty="0">
              <a:solidFill>
                <a:srgbClr val="22373A"/>
              </a:solidFill>
              <a:latin typeface="Palatino Linotype"/>
              <a:cs typeface="Palatino Linotype"/>
            </a:endParaRPr>
          </a:p>
          <a:p>
            <a:pPr marL="119380" indent="-106680">
              <a:lnSpc>
                <a:spcPct val="100000"/>
              </a:lnSpc>
              <a:spcBef>
                <a:spcPts val="475"/>
              </a:spcBef>
              <a:buFont typeface="Palatino Linotype"/>
              <a:buChar char="•"/>
              <a:tabLst>
                <a:tab pos="119380" algn="l"/>
              </a:tabLst>
            </a:pPr>
            <a:r>
              <a:rPr sz="1000" b="1" dirty="0">
                <a:solidFill>
                  <a:srgbClr val="22373A"/>
                </a:solidFill>
                <a:latin typeface="Palatino Linotype"/>
                <a:cs typeface="Palatino Linotype"/>
              </a:rPr>
              <a:t>Intermediary</a:t>
            </a:r>
            <a:r>
              <a:rPr sz="1000" dirty="0">
                <a:solidFill>
                  <a:srgbClr val="22373A"/>
                </a:solidFill>
                <a:latin typeface="Palatino Linotype"/>
                <a:cs typeface="Palatino Linotype"/>
              </a:rPr>
              <a:t>:</a:t>
            </a:r>
            <a:r>
              <a:rPr sz="1000" spc="35" dirty="0">
                <a:solidFill>
                  <a:srgbClr val="22373A"/>
                </a:solidFill>
                <a:latin typeface="Palatino Linotype"/>
                <a:cs typeface="Palatino Linotype"/>
              </a:rPr>
              <a:t> </a:t>
            </a:r>
            <a:r>
              <a:rPr sz="1000" spc="-30" dirty="0">
                <a:solidFill>
                  <a:srgbClr val="22373A"/>
                </a:solidFill>
                <a:latin typeface="Palatino Linotype"/>
                <a:cs typeface="Palatino Linotype"/>
              </a:rPr>
              <a:t>Joe</a:t>
            </a:r>
            <a:r>
              <a:rPr sz="1000" spc="-5" dirty="0">
                <a:solidFill>
                  <a:srgbClr val="22373A"/>
                </a:solidFill>
                <a:latin typeface="Palatino Linotype"/>
                <a:cs typeface="Palatino Linotype"/>
              </a:rPr>
              <a:t> </a:t>
            </a:r>
            <a:r>
              <a:rPr sz="1000" spc="-65" dirty="0">
                <a:solidFill>
                  <a:srgbClr val="22373A"/>
                </a:solidFill>
                <a:latin typeface="Palatino Linotype"/>
                <a:cs typeface="Palatino Linotype"/>
              </a:rPr>
              <a:t>Marsh</a:t>
            </a:r>
            <a:r>
              <a:rPr sz="1000" spc="-5" dirty="0">
                <a:solidFill>
                  <a:srgbClr val="22373A"/>
                </a:solidFill>
                <a:latin typeface="Palatino Linotype"/>
                <a:cs typeface="Palatino Linotype"/>
              </a:rPr>
              <a:t> </a:t>
            </a:r>
            <a:r>
              <a:rPr sz="1000" spc="-10" dirty="0">
                <a:solidFill>
                  <a:srgbClr val="22373A"/>
                </a:solidFill>
                <a:latin typeface="Palatino Linotype"/>
                <a:cs typeface="Palatino Linotype"/>
              </a:rPr>
              <a:t>(Contractor)</a:t>
            </a:r>
            <a:endParaRPr sz="1000" dirty="0">
              <a:latin typeface="Palatino Linotype"/>
              <a:cs typeface="Palatino Linotype"/>
            </a:endParaRPr>
          </a:p>
          <a:p>
            <a:pPr marL="119380" indent="-106680">
              <a:lnSpc>
                <a:spcPct val="100000"/>
              </a:lnSpc>
              <a:spcBef>
                <a:spcPts val="475"/>
              </a:spcBef>
              <a:buFont typeface="Palatino Linotype"/>
              <a:buChar char="•"/>
              <a:tabLst>
                <a:tab pos="119380" algn="l"/>
              </a:tabLst>
            </a:pPr>
            <a:endParaRPr lang="en-IN" sz="1000" b="1" dirty="0">
              <a:solidFill>
                <a:srgbClr val="22373A"/>
              </a:solidFill>
              <a:latin typeface="Palatino Linotype"/>
              <a:cs typeface="Palatino Linotype"/>
            </a:endParaRPr>
          </a:p>
          <a:p>
            <a:pPr marL="119380" indent="-106680">
              <a:lnSpc>
                <a:spcPct val="100000"/>
              </a:lnSpc>
              <a:spcBef>
                <a:spcPts val="475"/>
              </a:spcBef>
              <a:buFont typeface="Palatino Linotype"/>
              <a:buChar char="•"/>
              <a:tabLst>
                <a:tab pos="119380" algn="l"/>
              </a:tabLst>
            </a:pPr>
            <a:r>
              <a:rPr sz="1000" b="1" dirty="0">
                <a:solidFill>
                  <a:srgbClr val="22373A"/>
                </a:solidFill>
                <a:latin typeface="Palatino Linotype"/>
                <a:cs typeface="Palatino Linotype"/>
              </a:rPr>
              <a:t>Buyer</a:t>
            </a:r>
            <a:r>
              <a:rPr sz="1000" dirty="0">
                <a:solidFill>
                  <a:srgbClr val="22373A"/>
                </a:solidFill>
                <a:latin typeface="Palatino Linotype"/>
                <a:cs typeface="Palatino Linotype"/>
              </a:rPr>
              <a:t>:</a:t>
            </a:r>
            <a:r>
              <a:rPr sz="1000" spc="30" dirty="0">
                <a:solidFill>
                  <a:srgbClr val="22373A"/>
                </a:solidFill>
                <a:latin typeface="Palatino Linotype"/>
                <a:cs typeface="Palatino Linotype"/>
              </a:rPr>
              <a:t> </a:t>
            </a:r>
            <a:r>
              <a:rPr sz="1000" spc="-75" dirty="0">
                <a:solidFill>
                  <a:srgbClr val="22373A"/>
                </a:solidFill>
                <a:latin typeface="Palatino Linotype"/>
                <a:cs typeface="Palatino Linotype"/>
              </a:rPr>
              <a:t>Norman</a:t>
            </a:r>
            <a:r>
              <a:rPr sz="1000" spc="-5" dirty="0">
                <a:solidFill>
                  <a:srgbClr val="22373A"/>
                </a:solidFill>
                <a:latin typeface="Palatino Linotype"/>
                <a:cs typeface="Palatino Linotype"/>
              </a:rPr>
              <a:t> </a:t>
            </a:r>
            <a:r>
              <a:rPr sz="1000" spc="-35" dirty="0">
                <a:solidFill>
                  <a:srgbClr val="22373A"/>
                </a:solidFill>
                <a:latin typeface="Palatino Linotype"/>
                <a:cs typeface="Palatino Linotype"/>
              </a:rPr>
              <a:t>(External</a:t>
            </a:r>
            <a:r>
              <a:rPr sz="1000" spc="-10" dirty="0">
                <a:solidFill>
                  <a:srgbClr val="22373A"/>
                </a:solidFill>
                <a:latin typeface="Palatino Linotype"/>
                <a:cs typeface="Palatino Linotype"/>
              </a:rPr>
              <a:t> party)</a:t>
            </a:r>
            <a:endParaRPr sz="1000" dirty="0">
              <a:latin typeface="Palatino Linotype"/>
              <a:cs typeface="Palatino Linotype"/>
            </a:endParaRPr>
          </a:p>
          <a:p>
            <a:pPr marL="119380" indent="-106680">
              <a:lnSpc>
                <a:spcPct val="100000"/>
              </a:lnSpc>
              <a:spcBef>
                <a:spcPts val="470"/>
              </a:spcBef>
              <a:buFont typeface="Palatino Linotype"/>
              <a:buChar char="•"/>
              <a:tabLst>
                <a:tab pos="119380" algn="l"/>
              </a:tabLst>
            </a:pPr>
            <a:endParaRPr lang="en-IN" sz="1000" b="1" spc="-10" dirty="0">
              <a:solidFill>
                <a:srgbClr val="22373A"/>
              </a:solidFill>
              <a:latin typeface="Palatino Linotype"/>
              <a:cs typeface="Palatino Linotype"/>
            </a:endParaRPr>
          </a:p>
          <a:p>
            <a:pPr marL="119380" indent="-106680">
              <a:lnSpc>
                <a:spcPct val="100000"/>
              </a:lnSpc>
              <a:spcBef>
                <a:spcPts val="470"/>
              </a:spcBef>
              <a:buFont typeface="Palatino Linotype"/>
              <a:buChar char="•"/>
              <a:tabLst>
                <a:tab pos="119380" algn="l"/>
              </a:tabLst>
            </a:pPr>
            <a:r>
              <a:rPr sz="1000" b="1" spc="-10" dirty="0">
                <a:solidFill>
                  <a:srgbClr val="22373A"/>
                </a:solidFill>
                <a:latin typeface="Palatino Linotype"/>
                <a:cs typeface="Palatino Linotype"/>
              </a:rPr>
              <a:t>Evidence</a:t>
            </a:r>
            <a:r>
              <a:rPr sz="1000" spc="-10" dirty="0">
                <a:solidFill>
                  <a:srgbClr val="22373A"/>
                </a:solidFill>
                <a:latin typeface="Palatino Linotype"/>
                <a:cs typeface="Palatino Linotype"/>
              </a:rPr>
              <a:t>:</a:t>
            </a:r>
            <a:r>
              <a:rPr sz="1000" spc="-25" dirty="0">
                <a:solidFill>
                  <a:srgbClr val="22373A"/>
                </a:solidFill>
                <a:latin typeface="Palatino Linotype"/>
                <a:cs typeface="Palatino Linotype"/>
              </a:rPr>
              <a:t> </a:t>
            </a:r>
            <a:r>
              <a:rPr sz="1000" dirty="0">
                <a:solidFill>
                  <a:srgbClr val="22373A"/>
                </a:solidFill>
                <a:latin typeface="Palatino Linotype"/>
                <a:cs typeface="Palatino Linotype"/>
              </a:rPr>
              <a:t>4</a:t>
            </a:r>
            <a:r>
              <a:rPr sz="1000" spc="-30" dirty="0">
                <a:solidFill>
                  <a:srgbClr val="22373A"/>
                </a:solidFill>
                <a:latin typeface="Palatino Linotype"/>
                <a:cs typeface="Palatino Linotype"/>
              </a:rPr>
              <a:t> </a:t>
            </a:r>
            <a:r>
              <a:rPr sz="1000" spc="-50" dirty="0">
                <a:solidFill>
                  <a:srgbClr val="22373A"/>
                </a:solidFill>
                <a:latin typeface="Palatino Linotype"/>
                <a:cs typeface="Palatino Linotype"/>
              </a:rPr>
              <a:t>mobile</a:t>
            </a:r>
            <a:r>
              <a:rPr sz="1000" spc="-10" dirty="0">
                <a:solidFill>
                  <a:srgbClr val="22373A"/>
                </a:solidFill>
                <a:latin typeface="Palatino Linotype"/>
                <a:cs typeface="Palatino Linotype"/>
              </a:rPr>
              <a:t> </a:t>
            </a:r>
            <a:r>
              <a:rPr sz="1000" spc="-45" dirty="0">
                <a:solidFill>
                  <a:srgbClr val="22373A"/>
                </a:solidFill>
                <a:latin typeface="Palatino Linotype"/>
                <a:cs typeface="Palatino Linotype"/>
              </a:rPr>
              <a:t>devices</a:t>
            </a:r>
            <a:r>
              <a:rPr sz="1000" spc="-20" dirty="0">
                <a:solidFill>
                  <a:srgbClr val="22373A"/>
                </a:solidFill>
                <a:latin typeface="Palatino Linotype"/>
                <a:cs typeface="Palatino Linotype"/>
              </a:rPr>
              <a:t> </a:t>
            </a:r>
            <a:r>
              <a:rPr sz="1000" spc="-10" dirty="0">
                <a:solidFill>
                  <a:srgbClr val="22373A"/>
                </a:solidFill>
                <a:latin typeface="Palatino Linotype"/>
                <a:cs typeface="Palatino Linotype"/>
              </a:rPr>
              <a:t>analyzed</a:t>
            </a:r>
            <a:endParaRPr sz="1000" dirty="0">
              <a:latin typeface="Palatino Linotype"/>
              <a:cs typeface="Palatino Linotype"/>
            </a:endParaRPr>
          </a:p>
        </p:txBody>
      </p:sp>
      <p:pic>
        <p:nvPicPr>
          <p:cNvPr id="1030" name="Picture 6" descr="Digital Forensics | Grok Academy">
            <a:extLst>
              <a:ext uri="{FF2B5EF4-FFF2-40B4-BE49-F238E27FC236}">
                <a16:creationId xmlns:a16="http://schemas.microsoft.com/office/drawing/2014/main" id="{B8D3D278-A745-4F05-D198-DD4D45D743A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92500" y="1097919"/>
            <a:ext cx="2155825" cy="21558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cu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12700">
              <a:lnSpc>
                <a:spcPct val="100000"/>
              </a:lnSpc>
              <a:spcBef>
                <a:spcPts val="95"/>
              </a:spcBef>
            </a:pPr>
            <a:r>
              <a:rPr spc="-10" dirty="0"/>
              <a:t>Investigation</a:t>
            </a:r>
            <a:r>
              <a:rPr spc="-35" dirty="0"/>
              <a:t> Objectives</a:t>
            </a:r>
            <a:r>
              <a:rPr spc="-15" dirty="0"/>
              <a:t> </a:t>
            </a:r>
            <a:r>
              <a:rPr spc="-130" dirty="0"/>
              <a:t>&amp;</a:t>
            </a:r>
            <a:r>
              <a:rPr spc="-5" dirty="0"/>
              <a:t> </a:t>
            </a:r>
            <a:r>
              <a:rPr spc="-10" dirty="0"/>
              <a:t>Methodology</a:t>
            </a:r>
          </a:p>
        </p:txBody>
      </p:sp>
      <p:sp>
        <p:nvSpPr>
          <p:cNvPr id="3" name="object 3"/>
          <p:cNvSpPr txBox="1"/>
          <p:nvPr/>
        </p:nvSpPr>
        <p:spPr>
          <a:xfrm>
            <a:off x="111010" y="412861"/>
            <a:ext cx="1681480" cy="1535677"/>
          </a:xfrm>
          <a:prstGeom prst="rect">
            <a:avLst/>
          </a:prstGeom>
        </p:spPr>
        <p:txBody>
          <a:bodyPr vert="horz" wrap="square" lIns="0" tIns="73025" rIns="0" bIns="0" rtlCol="0">
            <a:spAutoFit/>
          </a:bodyPr>
          <a:lstStyle/>
          <a:p>
            <a:pPr marL="12700">
              <a:spcBef>
                <a:spcPts val="575"/>
              </a:spcBef>
            </a:pPr>
            <a:r>
              <a:rPr sz="1000" b="1" spc="-10" dirty="0">
                <a:solidFill>
                  <a:srgbClr val="22373A"/>
                </a:solidFill>
                <a:latin typeface="Palatino Linotype"/>
                <a:cs typeface="Palatino Linotype"/>
              </a:rPr>
              <a:t>Objectives</a:t>
            </a:r>
            <a:endParaRPr sz="1000" dirty="0">
              <a:latin typeface="Palatino Linotype"/>
              <a:cs typeface="Palatino Linotype"/>
            </a:endParaRPr>
          </a:p>
          <a:p>
            <a:pPr marL="264795" indent="-149225">
              <a:spcBef>
                <a:spcPts val="470"/>
              </a:spcBef>
              <a:buAutoNum type="arabicPeriod"/>
              <a:tabLst>
                <a:tab pos="264795" algn="l"/>
              </a:tabLst>
            </a:pPr>
            <a:r>
              <a:rPr sz="1000" spc="-45" dirty="0">
                <a:solidFill>
                  <a:srgbClr val="22373A"/>
                </a:solidFill>
                <a:latin typeface="Palatino Linotype"/>
                <a:cs typeface="Palatino Linotype"/>
              </a:rPr>
              <a:t>Identify</a:t>
            </a:r>
            <a:r>
              <a:rPr sz="1000" spc="-5" dirty="0">
                <a:solidFill>
                  <a:srgbClr val="22373A"/>
                </a:solidFill>
                <a:latin typeface="Palatino Linotype"/>
                <a:cs typeface="Palatino Linotype"/>
              </a:rPr>
              <a:t> </a:t>
            </a:r>
            <a:r>
              <a:rPr sz="1000" spc="-40" dirty="0">
                <a:solidFill>
                  <a:srgbClr val="22373A"/>
                </a:solidFill>
                <a:latin typeface="Palatino Linotype"/>
                <a:cs typeface="Palatino Linotype"/>
              </a:rPr>
              <a:t>digital</a:t>
            </a:r>
            <a:r>
              <a:rPr sz="1000" spc="-5" dirty="0">
                <a:solidFill>
                  <a:srgbClr val="22373A"/>
                </a:solidFill>
                <a:latin typeface="Palatino Linotype"/>
                <a:cs typeface="Palatino Linotype"/>
              </a:rPr>
              <a:t> </a:t>
            </a:r>
            <a:r>
              <a:rPr sz="1000" spc="-10" dirty="0">
                <a:solidFill>
                  <a:srgbClr val="22373A"/>
                </a:solidFill>
                <a:latin typeface="Palatino Linotype"/>
                <a:cs typeface="Palatino Linotype"/>
              </a:rPr>
              <a:t>artifacts</a:t>
            </a:r>
            <a:endParaRPr sz="1000" dirty="0">
              <a:latin typeface="Palatino Linotype"/>
              <a:cs typeface="Palatino Linotype"/>
            </a:endParaRPr>
          </a:p>
          <a:p>
            <a:pPr marL="264795" indent="-149225">
              <a:spcBef>
                <a:spcPts val="475"/>
              </a:spcBef>
              <a:buAutoNum type="arabicPeriod"/>
              <a:tabLst>
                <a:tab pos="264795" algn="l"/>
              </a:tabLst>
            </a:pPr>
            <a:r>
              <a:rPr sz="1000" spc="-50" dirty="0">
                <a:solidFill>
                  <a:srgbClr val="22373A"/>
                </a:solidFill>
                <a:latin typeface="Palatino Linotype"/>
                <a:cs typeface="Palatino Linotype"/>
              </a:rPr>
              <a:t>Recover</a:t>
            </a:r>
            <a:r>
              <a:rPr sz="1000" spc="5" dirty="0">
                <a:solidFill>
                  <a:srgbClr val="22373A"/>
                </a:solidFill>
                <a:latin typeface="Palatino Linotype"/>
                <a:cs typeface="Palatino Linotype"/>
              </a:rPr>
              <a:t> </a:t>
            </a:r>
            <a:r>
              <a:rPr sz="1000" spc="-10" dirty="0">
                <a:solidFill>
                  <a:srgbClr val="22373A"/>
                </a:solidFill>
                <a:latin typeface="Palatino Linotype"/>
                <a:cs typeface="Palatino Linotype"/>
              </a:rPr>
              <a:t>communications</a:t>
            </a:r>
            <a:endParaRPr sz="1000" dirty="0">
              <a:latin typeface="Palatino Linotype"/>
              <a:cs typeface="Palatino Linotype"/>
            </a:endParaRPr>
          </a:p>
          <a:p>
            <a:pPr marL="264795" indent="-149225">
              <a:spcBef>
                <a:spcPts val="475"/>
              </a:spcBef>
              <a:buAutoNum type="arabicPeriod"/>
              <a:tabLst>
                <a:tab pos="264795" algn="l"/>
              </a:tabLst>
            </a:pPr>
            <a:r>
              <a:rPr sz="1000" spc="-40" dirty="0">
                <a:solidFill>
                  <a:srgbClr val="22373A"/>
                </a:solidFill>
                <a:latin typeface="Palatino Linotype"/>
                <a:cs typeface="Palatino Linotype"/>
              </a:rPr>
              <a:t>Establish</a:t>
            </a:r>
            <a:r>
              <a:rPr sz="1000" spc="10" dirty="0">
                <a:solidFill>
                  <a:srgbClr val="22373A"/>
                </a:solidFill>
                <a:latin typeface="Palatino Linotype"/>
                <a:cs typeface="Palatino Linotype"/>
              </a:rPr>
              <a:t> </a:t>
            </a:r>
            <a:r>
              <a:rPr sz="1000" spc="-55" dirty="0">
                <a:solidFill>
                  <a:srgbClr val="22373A"/>
                </a:solidFill>
                <a:latin typeface="Palatino Linotype"/>
                <a:cs typeface="Palatino Linotype"/>
              </a:rPr>
              <a:t>device</a:t>
            </a:r>
            <a:r>
              <a:rPr sz="1000" spc="15" dirty="0">
                <a:solidFill>
                  <a:srgbClr val="22373A"/>
                </a:solidFill>
                <a:latin typeface="Palatino Linotype"/>
                <a:cs typeface="Palatino Linotype"/>
              </a:rPr>
              <a:t> </a:t>
            </a:r>
            <a:r>
              <a:rPr sz="1000" spc="-45" dirty="0">
                <a:solidFill>
                  <a:srgbClr val="22373A"/>
                </a:solidFill>
                <a:latin typeface="Palatino Linotype"/>
                <a:cs typeface="Palatino Linotype"/>
              </a:rPr>
              <a:t>ownership</a:t>
            </a:r>
            <a:endParaRPr sz="1000" dirty="0">
              <a:latin typeface="Palatino Linotype"/>
              <a:cs typeface="Palatino Linotype"/>
            </a:endParaRPr>
          </a:p>
          <a:p>
            <a:pPr marL="264795" indent="-149225">
              <a:spcBef>
                <a:spcPts val="475"/>
              </a:spcBef>
              <a:buAutoNum type="arabicPeriod"/>
              <a:tabLst>
                <a:tab pos="264795" algn="l"/>
              </a:tabLst>
            </a:pPr>
            <a:r>
              <a:rPr sz="1000" spc="-40" dirty="0">
                <a:solidFill>
                  <a:srgbClr val="22373A"/>
                </a:solidFill>
                <a:latin typeface="Palatino Linotype"/>
                <a:cs typeface="Palatino Linotype"/>
              </a:rPr>
              <a:t>Reconstruct</a:t>
            </a:r>
            <a:r>
              <a:rPr sz="1000" spc="-5" dirty="0">
                <a:solidFill>
                  <a:srgbClr val="22373A"/>
                </a:solidFill>
                <a:latin typeface="Palatino Linotype"/>
                <a:cs typeface="Palatino Linotype"/>
              </a:rPr>
              <a:t> </a:t>
            </a:r>
            <a:r>
              <a:rPr sz="1000" spc="-10" dirty="0">
                <a:solidFill>
                  <a:srgbClr val="22373A"/>
                </a:solidFill>
                <a:latin typeface="Palatino Linotype"/>
                <a:cs typeface="Palatino Linotype"/>
              </a:rPr>
              <a:t>timeline</a:t>
            </a:r>
            <a:endParaRPr sz="1000" dirty="0">
              <a:latin typeface="Palatino Linotype"/>
              <a:cs typeface="Palatino Linotype"/>
            </a:endParaRPr>
          </a:p>
          <a:p>
            <a:pPr marL="264795" indent="-149225">
              <a:spcBef>
                <a:spcPts val="470"/>
              </a:spcBef>
              <a:buAutoNum type="arabicPeriod"/>
              <a:tabLst>
                <a:tab pos="264795" algn="l"/>
              </a:tabLst>
            </a:pPr>
            <a:r>
              <a:rPr sz="1000" spc="-50" dirty="0">
                <a:solidFill>
                  <a:srgbClr val="22373A"/>
                </a:solidFill>
                <a:latin typeface="Palatino Linotype"/>
                <a:cs typeface="Palatino Linotype"/>
              </a:rPr>
              <a:t>Evaluate</a:t>
            </a:r>
            <a:r>
              <a:rPr sz="1000" spc="5" dirty="0">
                <a:solidFill>
                  <a:srgbClr val="22373A"/>
                </a:solidFill>
                <a:latin typeface="Palatino Linotype"/>
                <a:cs typeface="Palatino Linotype"/>
              </a:rPr>
              <a:t> </a:t>
            </a:r>
            <a:r>
              <a:rPr sz="1000" spc="-10" dirty="0">
                <a:solidFill>
                  <a:srgbClr val="22373A"/>
                </a:solidFill>
                <a:latin typeface="Palatino Linotype"/>
                <a:cs typeface="Palatino Linotype"/>
              </a:rPr>
              <a:t>evidence</a:t>
            </a:r>
            <a:endParaRPr sz="1000" dirty="0">
              <a:latin typeface="Palatino Linotype"/>
              <a:cs typeface="Palatino Linotype"/>
            </a:endParaRPr>
          </a:p>
          <a:p>
            <a:pPr marL="264795" indent="-149225">
              <a:spcBef>
                <a:spcPts val="475"/>
              </a:spcBef>
              <a:buAutoNum type="arabicPeriod"/>
              <a:tabLst>
                <a:tab pos="264795" algn="l"/>
              </a:tabLst>
            </a:pPr>
            <a:r>
              <a:rPr sz="1000" spc="-55" dirty="0">
                <a:solidFill>
                  <a:srgbClr val="22373A"/>
                </a:solidFill>
                <a:latin typeface="Palatino Linotype"/>
                <a:cs typeface="Palatino Linotype"/>
              </a:rPr>
              <a:t>Document</a:t>
            </a:r>
            <a:r>
              <a:rPr sz="1000" spc="5" dirty="0">
                <a:solidFill>
                  <a:srgbClr val="22373A"/>
                </a:solidFill>
                <a:latin typeface="Palatino Linotype"/>
                <a:cs typeface="Palatino Linotype"/>
              </a:rPr>
              <a:t> </a:t>
            </a:r>
            <a:r>
              <a:rPr sz="1000" spc="-10" dirty="0">
                <a:solidFill>
                  <a:srgbClr val="22373A"/>
                </a:solidFill>
                <a:latin typeface="Palatino Linotype"/>
                <a:cs typeface="Palatino Linotype"/>
              </a:rPr>
              <a:t>procedures</a:t>
            </a:r>
            <a:endParaRPr sz="1000" dirty="0">
              <a:latin typeface="Palatino Linotype"/>
              <a:cs typeface="Palatino Linotype"/>
            </a:endParaRPr>
          </a:p>
        </p:txBody>
      </p:sp>
      <p:sp>
        <p:nvSpPr>
          <p:cNvPr id="4" name="object 4"/>
          <p:cNvSpPr txBox="1">
            <a:spLocks noGrp="1"/>
          </p:cNvSpPr>
          <p:nvPr>
            <p:ph type="body" idx="1"/>
          </p:nvPr>
        </p:nvSpPr>
        <p:spPr>
          <a:xfrm>
            <a:off x="3316086" y="370420"/>
            <a:ext cx="2338704" cy="1317668"/>
          </a:xfrm>
          <a:prstGeom prst="rect">
            <a:avLst/>
          </a:prstGeom>
        </p:spPr>
        <p:txBody>
          <a:bodyPr vert="horz" wrap="square" lIns="0" tIns="73025" rIns="0" bIns="0" rtlCol="0">
            <a:spAutoFit/>
          </a:bodyPr>
          <a:lstStyle/>
          <a:p>
            <a:pPr marL="264160" indent="-106680">
              <a:spcBef>
                <a:spcPts val="470"/>
              </a:spcBef>
              <a:buFont typeface="Palatino Linotype"/>
              <a:buChar char="•"/>
              <a:tabLst>
                <a:tab pos="264160" algn="l"/>
              </a:tabLst>
            </a:pPr>
            <a:r>
              <a:rPr b="0" spc="-35" dirty="0">
                <a:latin typeface="Palatino Linotype"/>
                <a:cs typeface="Palatino Linotype"/>
              </a:rPr>
              <a:t>Cellebrite</a:t>
            </a:r>
            <a:r>
              <a:rPr b="0" spc="15" dirty="0">
                <a:latin typeface="Palatino Linotype"/>
                <a:cs typeface="Palatino Linotype"/>
              </a:rPr>
              <a:t> </a:t>
            </a:r>
            <a:r>
              <a:rPr b="0" spc="-90" dirty="0">
                <a:latin typeface="Palatino Linotype"/>
                <a:cs typeface="Palatino Linotype"/>
              </a:rPr>
              <a:t>UFED</a:t>
            </a:r>
            <a:r>
              <a:rPr b="0" spc="15" dirty="0">
                <a:latin typeface="Palatino Linotype"/>
                <a:cs typeface="Palatino Linotype"/>
              </a:rPr>
              <a:t> </a:t>
            </a:r>
            <a:r>
              <a:rPr b="0" spc="-10" dirty="0">
                <a:latin typeface="Palatino Linotype"/>
                <a:cs typeface="Palatino Linotype"/>
              </a:rPr>
              <a:t>extraction</a:t>
            </a:r>
          </a:p>
          <a:p>
            <a:pPr marL="264160" indent="-106680">
              <a:spcBef>
                <a:spcPts val="475"/>
              </a:spcBef>
              <a:buFont typeface="Palatino Linotype"/>
              <a:buChar char="•"/>
              <a:tabLst>
                <a:tab pos="264160" algn="l"/>
              </a:tabLst>
            </a:pPr>
            <a:r>
              <a:rPr b="0" spc="-80" dirty="0">
                <a:latin typeface="Palatino Linotype"/>
                <a:cs typeface="Palatino Linotype"/>
              </a:rPr>
              <a:t>ALEAPP</a:t>
            </a:r>
            <a:r>
              <a:rPr b="0" spc="5" dirty="0">
                <a:latin typeface="Palatino Linotype"/>
                <a:cs typeface="Palatino Linotype"/>
              </a:rPr>
              <a:t> </a:t>
            </a:r>
            <a:r>
              <a:rPr b="0" spc="-35" dirty="0">
                <a:latin typeface="Palatino Linotype"/>
                <a:cs typeface="Palatino Linotype"/>
              </a:rPr>
              <a:t>for</a:t>
            </a:r>
            <a:r>
              <a:rPr b="0" spc="10" dirty="0">
                <a:latin typeface="Palatino Linotype"/>
                <a:cs typeface="Palatino Linotype"/>
              </a:rPr>
              <a:t> </a:t>
            </a:r>
            <a:r>
              <a:rPr b="0" spc="-55" dirty="0">
                <a:latin typeface="Palatino Linotype"/>
                <a:cs typeface="Palatino Linotype"/>
              </a:rPr>
              <a:t>data</a:t>
            </a:r>
            <a:r>
              <a:rPr b="0" spc="5" dirty="0">
                <a:latin typeface="Palatino Linotype"/>
                <a:cs typeface="Palatino Linotype"/>
              </a:rPr>
              <a:t> </a:t>
            </a:r>
            <a:r>
              <a:rPr b="0" spc="-10" dirty="0">
                <a:latin typeface="Palatino Linotype"/>
                <a:cs typeface="Palatino Linotype"/>
              </a:rPr>
              <a:t>ingestion</a:t>
            </a:r>
          </a:p>
          <a:p>
            <a:pPr marL="264160" indent="-106680">
              <a:spcBef>
                <a:spcPts val="475"/>
              </a:spcBef>
              <a:buFont typeface="Palatino Linotype"/>
              <a:buChar char="•"/>
              <a:tabLst>
                <a:tab pos="264160" algn="l"/>
              </a:tabLst>
            </a:pPr>
            <a:r>
              <a:rPr b="0" spc="-50" dirty="0">
                <a:latin typeface="Palatino Linotype"/>
                <a:cs typeface="Palatino Linotype"/>
              </a:rPr>
              <a:t>Device</a:t>
            </a:r>
            <a:r>
              <a:rPr b="0" spc="5" dirty="0">
                <a:latin typeface="Palatino Linotype"/>
                <a:cs typeface="Palatino Linotype"/>
              </a:rPr>
              <a:t> </a:t>
            </a:r>
            <a:r>
              <a:rPr b="0" spc="-35" dirty="0">
                <a:latin typeface="Palatino Linotype"/>
                <a:cs typeface="Palatino Linotype"/>
              </a:rPr>
              <a:t>attribution</a:t>
            </a:r>
            <a:r>
              <a:rPr b="0" spc="10" dirty="0">
                <a:latin typeface="Palatino Linotype"/>
                <a:cs typeface="Palatino Linotype"/>
              </a:rPr>
              <a:t> </a:t>
            </a:r>
            <a:r>
              <a:rPr b="0" spc="-40" dirty="0">
                <a:latin typeface="Palatino Linotype"/>
                <a:cs typeface="Palatino Linotype"/>
              </a:rPr>
              <a:t>(contacts</a:t>
            </a:r>
            <a:r>
              <a:rPr b="0" spc="-20" dirty="0">
                <a:latin typeface="Palatino Linotype"/>
                <a:cs typeface="Palatino Linotype"/>
              </a:rPr>
              <a:t>)</a:t>
            </a:r>
          </a:p>
          <a:p>
            <a:pPr marL="264160" indent="-106680">
              <a:spcBef>
                <a:spcPts val="470"/>
              </a:spcBef>
              <a:buFont typeface="Palatino Linotype"/>
              <a:buChar char="•"/>
              <a:tabLst>
                <a:tab pos="264160" algn="l"/>
              </a:tabLst>
            </a:pPr>
            <a:r>
              <a:rPr b="0" spc="-55" dirty="0">
                <a:latin typeface="Palatino Linotype"/>
                <a:cs typeface="Palatino Linotype"/>
              </a:rPr>
              <a:t>Communication</a:t>
            </a:r>
            <a:r>
              <a:rPr b="0" spc="60" dirty="0">
                <a:latin typeface="Palatino Linotype"/>
                <a:cs typeface="Palatino Linotype"/>
              </a:rPr>
              <a:t> </a:t>
            </a:r>
            <a:r>
              <a:rPr b="0" spc="-10" dirty="0">
                <a:latin typeface="Palatino Linotype"/>
                <a:cs typeface="Palatino Linotype"/>
              </a:rPr>
              <a:t>analysis</a:t>
            </a:r>
          </a:p>
          <a:p>
            <a:pPr marL="264160" indent="-106680">
              <a:spcBef>
                <a:spcPts val="475"/>
              </a:spcBef>
              <a:buFont typeface="Palatino Linotype"/>
              <a:buChar char="•"/>
              <a:tabLst>
                <a:tab pos="264160" algn="l"/>
              </a:tabLst>
            </a:pPr>
            <a:r>
              <a:rPr b="0" spc="-80" dirty="0">
                <a:latin typeface="Palatino Linotype"/>
                <a:cs typeface="Palatino Linotype"/>
              </a:rPr>
              <a:t>Keyword</a:t>
            </a:r>
            <a:r>
              <a:rPr b="0" spc="50" dirty="0">
                <a:latin typeface="Palatino Linotype"/>
                <a:cs typeface="Palatino Linotype"/>
              </a:rPr>
              <a:t> </a:t>
            </a:r>
            <a:r>
              <a:rPr b="0" spc="-10" dirty="0">
                <a:latin typeface="Palatino Linotype"/>
                <a:cs typeface="Palatino Linotype"/>
              </a:rPr>
              <a:t>searching</a:t>
            </a:r>
          </a:p>
          <a:p>
            <a:pPr marL="264160" indent="-106680">
              <a:spcBef>
                <a:spcPts val="475"/>
              </a:spcBef>
              <a:buFont typeface="Palatino Linotype"/>
              <a:buChar char="•"/>
              <a:tabLst>
                <a:tab pos="264160" algn="l"/>
              </a:tabLst>
            </a:pPr>
            <a:r>
              <a:rPr b="0" spc="-40" dirty="0">
                <a:latin typeface="Palatino Linotype"/>
                <a:cs typeface="Palatino Linotype"/>
              </a:rPr>
              <a:t>Timeline</a:t>
            </a:r>
            <a:r>
              <a:rPr b="0" dirty="0">
                <a:latin typeface="Palatino Linotype"/>
                <a:cs typeface="Palatino Linotype"/>
              </a:rPr>
              <a:t> </a:t>
            </a:r>
            <a:r>
              <a:rPr b="0" spc="-10" dirty="0">
                <a:latin typeface="Palatino Linotype"/>
                <a:cs typeface="Palatino Linotype"/>
              </a:rPr>
              <a:t>reconstruction</a:t>
            </a:r>
          </a:p>
        </p:txBody>
      </p:sp>
      <p:graphicFrame>
        <p:nvGraphicFramePr>
          <p:cNvPr id="5" name="object 3">
            <a:extLst>
              <a:ext uri="{FF2B5EF4-FFF2-40B4-BE49-F238E27FC236}">
                <a16:creationId xmlns:a16="http://schemas.microsoft.com/office/drawing/2014/main" id="{86E04479-150E-A8C0-1888-81FB395AD3C9}"/>
              </a:ext>
            </a:extLst>
          </p:cNvPr>
          <p:cNvGraphicFramePr>
            <a:graphicFrameLocks noGrp="1"/>
          </p:cNvGraphicFramePr>
          <p:nvPr>
            <p:extLst>
              <p:ext uri="{D42A27DB-BD31-4B8C-83A1-F6EECF244321}">
                <p14:modId xmlns:p14="http://schemas.microsoft.com/office/powerpoint/2010/main" val="3098499849"/>
              </p:ext>
            </p:extLst>
          </p:nvPr>
        </p:nvGraphicFramePr>
        <p:xfrm>
          <a:off x="971907" y="2094740"/>
          <a:ext cx="3740149" cy="1091095"/>
        </p:xfrm>
        <a:graphic>
          <a:graphicData uri="http://schemas.openxmlformats.org/drawingml/2006/table">
            <a:tbl>
              <a:tblPr firstRow="1" bandRow="1">
                <a:tableStyleId>{2D5ABB26-0587-4C30-8999-92F81FD0307C}</a:tableStyleId>
              </a:tblPr>
              <a:tblGrid>
                <a:gridCol w="1061720">
                  <a:extLst>
                    <a:ext uri="{9D8B030D-6E8A-4147-A177-3AD203B41FA5}">
                      <a16:colId xmlns:a16="http://schemas.microsoft.com/office/drawing/2014/main" val="20000"/>
                    </a:ext>
                  </a:extLst>
                </a:gridCol>
                <a:gridCol w="673734">
                  <a:extLst>
                    <a:ext uri="{9D8B030D-6E8A-4147-A177-3AD203B41FA5}">
                      <a16:colId xmlns:a16="http://schemas.microsoft.com/office/drawing/2014/main" val="20001"/>
                    </a:ext>
                  </a:extLst>
                </a:gridCol>
                <a:gridCol w="2004695">
                  <a:extLst>
                    <a:ext uri="{9D8B030D-6E8A-4147-A177-3AD203B41FA5}">
                      <a16:colId xmlns:a16="http://schemas.microsoft.com/office/drawing/2014/main" val="20002"/>
                    </a:ext>
                  </a:extLst>
                </a:gridCol>
              </a:tblGrid>
              <a:tr h="218219">
                <a:tc>
                  <a:txBody>
                    <a:bodyPr/>
                    <a:lstStyle/>
                    <a:p>
                      <a:pPr marL="75565">
                        <a:lnSpc>
                          <a:spcPts val="1180"/>
                        </a:lnSpc>
                      </a:pPr>
                      <a:r>
                        <a:rPr sz="1000" b="1" spc="-10" dirty="0">
                          <a:solidFill>
                            <a:srgbClr val="22373A"/>
                          </a:solidFill>
                          <a:latin typeface="Palatino Linotype"/>
                          <a:cs typeface="Palatino Linotype"/>
                        </a:rPr>
                        <a:t>Device</a:t>
                      </a:r>
                      <a:endParaRPr sz="1000" dirty="0">
                        <a:latin typeface="Palatino Linotype"/>
                        <a:cs typeface="Palatino Linotype"/>
                      </a:endParaRPr>
                    </a:p>
                  </a:txBody>
                  <a:tcPr marL="0" marR="0" marT="0" marB="0">
                    <a:lnL w="6350">
                      <a:solidFill>
                        <a:srgbClr val="22373A"/>
                      </a:solidFill>
                      <a:prstDash val="solid"/>
                    </a:lnL>
                    <a:lnR w="6350">
                      <a:solidFill>
                        <a:srgbClr val="22373A"/>
                      </a:solidFill>
                      <a:prstDash val="solid"/>
                    </a:lnR>
                    <a:lnT w="6350">
                      <a:solidFill>
                        <a:srgbClr val="22373A"/>
                      </a:solidFill>
                      <a:prstDash val="solid"/>
                    </a:lnT>
                    <a:lnB w="6350">
                      <a:solidFill>
                        <a:srgbClr val="22373A"/>
                      </a:solidFill>
                      <a:prstDash val="solid"/>
                    </a:lnB>
                  </a:tcPr>
                </a:tc>
                <a:tc>
                  <a:txBody>
                    <a:bodyPr/>
                    <a:lstStyle/>
                    <a:p>
                      <a:pPr marL="75565">
                        <a:lnSpc>
                          <a:spcPts val="1180"/>
                        </a:lnSpc>
                      </a:pPr>
                      <a:r>
                        <a:rPr sz="1000" b="1" spc="-10" dirty="0">
                          <a:solidFill>
                            <a:srgbClr val="22373A"/>
                          </a:solidFill>
                          <a:latin typeface="Palatino Linotype"/>
                          <a:cs typeface="Palatino Linotype"/>
                        </a:rPr>
                        <a:t>Owner</a:t>
                      </a:r>
                      <a:endParaRPr sz="1000">
                        <a:latin typeface="Palatino Linotype"/>
                        <a:cs typeface="Palatino Linotype"/>
                      </a:endParaRPr>
                    </a:p>
                  </a:txBody>
                  <a:tcPr marL="0" marR="0" marT="0" marB="0">
                    <a:lnL w="6350">
                      <a:solidFill>
                        <a:srgbClr val="22373A"/>
                      </a:solidFill>
                      <a:prstDash val="solid"/>
                    </a:lnL>
                    <a:lnR w="6350">
                      <a:solidFill>
                        <a:srgbClr val="22373A"/>
                      </a:solidFill>
                      <a:prstDash val="solid"/>
                    </a:lnR>
                    <a:lnT w="6350">
                      <a:solidFill>
                        <a:srgbClr val="22373A"/>
                      </a:solidFill>
                      <a:prstDash val="solid"/>
                    </a:lnT>
                    <a:lnB w="6350">
                      <a:solidFill>
                        <a:srgbClr val="22373A"/>
                      </a:solidFill>
                      <a:prstDash val="solid"/>
                    </a:lnB>
                  </a:tcPr>
                </a:tc>
                <a:tc>
                  <a:txBody>
                    <a:bodyPr/>
                    <a:lstStyle/>
                    <a:p>
                      <a:pPr marL="75565">
                        <a:lnSpc>
                          <a:spcPts val="1180"/>
                        </a:lnSpc>
                      </a:pPr>
                      <a:r>
                        <a:rPr sz="1000" b="1" spc="-10" dirty="0">
                          <a:solidFill>
                            <a:srgbClr val="22373A"/>
                          </a:solidFill>
                          <a:latin typeface="Palatino Linotype"/>
                          <a:cs typeface="Palatino Linotype"/>
                        </a:rPr>
                        <a:t>Evidence</a:t>
                      </a:r>
                      <a:endParaRPr sz="1000">
                        <a:latin typeface="Palatino Linotype"/>
                        <a:cs typeface="Palatino Linotype"/>
                      </a:endParaRPr>
                    </a:p>
                  </a:txBody>
                  <a:tcPr marL="0" marR="0" marT="0" marB="0">
                    <a:lnL w="6350">
                      <a:solidFill>
                        <a:srgbClr val="22373A"/>
                      </a:solidFill>
                      <a:prstDash val="solid"/>
                    </a:lnL>
                    <a:lnR w="6350">
                      <a:solidFill>
                        <a:srgbClr val="22373A"/>
                      </a:solidFill>
                      <a:prstDash val="solid"/>
                    </a:lnR>
                    <a:lnT w="6350">
                      <a:solidFill>
                        <a:srgbClr val="22373A"/>
                      </a:solidFill>
                      <a:prstDash val="solid"/>
                    </a:lnT>
                    <a:lnB w="6350">
                      <a:solidFill>
                        <a:srgbClr val="22373A"/>
                      </a:solidFill>
                      <a:prstDash val="solid"/>
                    </a:lnB>
                  </a:tcPr>
                </a:tc>
                <a:extLst>
                  <a:ext uri="{0D108BD9-81ED-4DB2-BD59-A6C34878D82A}">
                    <a16:rowId xmlns:a16="http://schemas.microsoft.com/office/drawing/2014/main" val="10000"/>
                  </a:ext>
                </a:extLst>
              </a:tr>
              <a:tr h="218219">
                <a:tc>
                  <a:txBody>
                    <a:bodyPr/>
                    <a:lstStyle/>
                    <a:p>
                      <a:pPr marL="75565">
                        <a:lnSpc>
                          <a:spcPts val="1180"/>
                        </a:lnSpc>
                      </a:pPr>
                      <a:r>
                        <a:rPr sz="1000" spc="-75" dirty="0">
                          <a:solidFill>
                            <a:srgbClr val="22373A"/>
                          </a:solidFill>
                          <a:latin typeface="Palatino Linotype"/>
                          <a:cs typeface="Palatino Linotype"/>
                        </a:rPr>
                        <a:t>Huawei</a:t>
                      </a:r>
                      <a:r>
                        <a:rPr sz="1000" spc="65" dirty="0">
                          <a:solidFill>
                            <a:srgbClr val="22373A"/>
                          </a:solidFill>
                          <a:latin typeface="Palatino Linotype"/>
                          <a:cs typeface="Palatino Linotype"/>
                        </a:rPr>
                        <a:t> </a:t>
                      </a:r>
                      <a:r>
                        <a:rPr sz="1000" spc="-70" dirty="0">
                          <a:solidFill>
                            <a:srgbClr val="22373A"/>
                          </a:solidFill>
                          <a:latin typeface="Palatino Linotype"/>
                          <a:cs typeface="Palatino Linotype"/>
                        </a:rPr>
                        <a:t>POT-</a:t>
                      </a:r>
                      <a:r>
                        <a:rPr sz="1000" spc="-25" dirty="0">
                          <a:solidFill>
                            <a:srgbClr val="22373A"/>
                          </a:solidFill>
                          <a:latin typeface="Palatino Linotype"/>
                          <a:cs typeface="Palatino Linotype"/>
                        </a:rPr>
                        <a:t>LX1</a:t>
                      </a:r>
                      <a:endParaRPr sz="1000">
                        <a:latin typeface="Palatino Linotype"/>
                        <a:cs typeface="Palatino Linotype"/>
                      </a:endParaRPr>
                    </a:p>
                  </a:txBody>
                  <a:tcPr marL="0" marR="0" marT="0" marB="0">
                    <a:lnL w="6350">
                      <a:solidFill>
                        <a:srgbClr val="22373A"/>
                      </a:solidFill>
                      <a:prstDash val="solid"/>
                    </a:lnL>
                    <a:lnR w="6350">
                      <a:solidFill>
                        <a:srgbClr val="22373A"/>
                      </a:solidFill>
                      <a:prstDash val="solid"/>
                    </a:lnR>
                    <a:lnT w="6350">
                      <a:solidFill>
                        <a:srgbClr val="22373A"/>
                      </a:solidFill>
                      <a:prstDash val="solid"/>
                    </a:lnT>
                    <a:lnB w="6350">
                      <a:solidFill>
                        <a:srgbClr val="22373A"/>
                      </a:solidFill>
                      <a:prstDash val="solid"/>
                    </a:lnB>
                  </a:tcPr>
                </a:tc>
                <a:tc>
                  <a:txBody>
                    <a:bodyPr/>
                    <a:lstStyle/>
                    <a:p>
                      <a:pPr marL="75565">
                        <a:lnSpc>
                          <a:spcPts val="1180"/>
                        </a:lnSpc>
                      </a:pPr>
                      <a:r>
                        <a:rPr sz="1000" spc="-20" dirty="0">
                          <a:solidFill>
                            <a:srgbClr val="22373A"/>
                          </a:solidFill>
                          <a:latin typeface="Palatino Linotype"/>
                          <a:cs typeface="Palatino Linotype"/>
                        </a:rPr>
                        <a:t>Emma</a:t>
                      </a:r>
                      <a:endParaRPr sz="1000">
                        <a:latin typeface="Palatino Linotype"/>
                        <a:cs typeface="Palatino Linotype"/>
                      </a:endParaRPr>
                    </a:p>
                  </a:txBody>
                  <a:tcPr marL="0" marR="0" marT="0" marB="0">
                    <a:lnL w="6350">
                      <a:solidFill>
                        <a:srgbClr val="22373A"/>
                      </a:solidFill>
                      <a:prstDash val="solid"/>
                    </a:lnL>
                    <a:lnR w="6350">
                      <a:solidFill>
                        <a:srgbClr val="22373A"/>
                      </a:solidFill>
                      <a:prstDash val="solid"/>
                    </a:lnR>
                    <a:lnT w="6350">
                      <a:solidFill>
                        <a:srgbClr val="22373A"/>
                      </a:solidFill>
                      <a:prstDash val="solid"/>
                    </a:lnT>
                    <a:lnB w="6350">
                      <a:solidFill>
                        <a:srgbClr val="22373A"/>
                      </a:solidFill>
                      <a:prstDash val="solid"/>
                    </a:lnB>
                  </a:tcPr>
                </a:tc>
                <a:tc>
                  <a:txBody>
                    <a:bodyPr/>
                    <a:lstStyle/>
                    <a:p>
                      <a:pPr marL="75565">
                        <a:lnSpc>
                          <a:spcPts val="1180"/>
                        </a:lnSpc>
                      </a:pPr>
                      <a:r>
                        <a:rPr sz="1000" spc="-70" dirty="0">
                          <a:solidFill>
                            <a:srgbClr val="22373A"/>
                          </a:solidFill>
                          <a:latin typeface="Palatino Linotype"/>
                          <a:cs typeface="Palatino Linotype"/>
                        </a:rPr>
                        <a:t>WhatsApp</a:t>
                      </a:r>
                      <a:r>
                        <a:rPr sz="1000" spc="35" dirty="0">
                          <a:solidFill>
                            <a:srgbClr val="22373A"/>
                          </a:solidFill>
                          <a:latin typeface="Palatino Linotype"/>
                          <a:cs typeface="Palatino Linotype"/>
                        </a:rPr>
                        <a:t> </a:t>
                      </a:r>
                      <a:r>
                        <a:rPr sz="1000" spc="-45" dirty="0">
                          <a:solidFill>
                            <a:srgbClr val="22373A"/>
                          </a:solidFill>
                          <a:latin typeface="Palatino Linotype"/>
                          <a:cs typeface="Palatino Linotype"/>
                        </a:rPr>
                        <a:t>messages,</a:t>
                      </a:r>
                      <a:r>
                        <a:rPr sz="1000" spc="40" dirty="0">
                          <a:solidFill>
                            <a:srgbClr val="22373A"/>
                          </a:solidFill>
                          <a:latin typeface="Palatino Linotype"/>
                          <a:cs typeface="Palatino Linotype"/>
                        </a:rPr>
                        <a:t> </a:t>
                      </a:r>
                      <a:r>
                        <a:rPr sz="1000" spc="-55" dirty="0">
                          <a:solidFill>
                            <a:srgbClr val="22373A"/>
                          </a:solidFill>
                          <a:latin typeface="Palatino Linotype"/>
                          <a:cs typeface="Palatino Linotype"/>
                        </a:rPr>
                        <a:t>Kerala</a:t>
                      </a:r>
                      <a:r>
                        <a:rPr sz="1000" spc="35" dirty="0">
                          <a:solidFill>
                            <a:srgbClr val="22373A"/>
                          </a:solidFill>
                          <a:latin typeface="Palatino Linotype"/>
                          <a:cs typeface="Palatino Linotype"/>
                        </a:rPr>
                        <a:t> </a:t>
                      </a:r>
                      <a:r>
                        <a:rPr sz="1000" spc="-10" dirty="0">
                          <a:solidFill>
                            <a:srgbClr val="22373A"/>
                          </a:solidFill>
                          <a:latin typeface="Palatino Linotype"/>
                          <a:cs typeface="Palatino Linotype"/>
                        </a:rPr>
                        <a:t>photos</a:t>
                      </a:r>
                      <a:endParaRPr sz="1000">
                        <a:latin typeface="Palatino Linotype"/>
                        <a:cs typeface="Palatino Linotype"/>
                      </a:endParaRPr>
                    </a:p>
                  </a:txBody>
                  <a:tcPr marL="0" marR="0" marT="0" marB="0">
                    <a:lnL w="6350">
                      <a:solidFill>
                        <a:srgbClr val="22373A"/>
                      </a:solidFill>
                      <a:prstDash val="solid"/>
                    </a:lnL>
                    <a:lnR w="6350">
                      <a:solidFill>
                        <a:srgbClr val="22373A"/>
                      </a:solidFill>
                      <a:prstDash val="solid"/>
                    </a:lnR>
                    <a:lnT w="6350">
                      <a:solidFill>
                        <a:srgbClr val="22373A"/>
                      </a:solidFill>
                      <a:prstDash val="solid"/>
                    </a:lnT>
                    <a:lnB w="6350">
                      <a:solidFill>
                        <a:srgbClr val="22373A"/>
                      </a:solidFill>
                      <a:prstDash val="solid"/>
                    </a:lnB>
                  </a:tcPr>
                </a:tc>
                <a:extLst>
                  <a:ext uri="{0D108BD9-81ED-4DB2-BD59-A6C34878D82A}">
                    <a16:rowId xmlns:a16="http://schemas.microsoft.com/office/drawing/2014/main" val="10001"/>
                  </a:ext>
                </a:extLst>
              </a:tr>
              <a:tr h="218219">
                <a:tc>
                  <a:txBody>
                    <a:bodyPr/>
                    <a:lstStyle/>
                    <a:p>
                      <a:pPr marL="75565">
                        <a:lnSpc>
                          <a:spcPts val="1180"/>
                        </a:lnSpc>
                      </a:pPr>
                      <a:r>
                        <a:rPr sz="1000" spc="-50" dirty="0">
                          <a:solidFill>
                            <a:srgbClr val="22373A"/>
                          </a:solidFill>
                          <a:latin typeface="Palatino Linotype"/>
                          <a:cs typeface="Palatino Linotype"/>
                        </a:rPr>
                        <a:t>Ulefone</a:t>
                      </a:r>
                      <a:r>
                        <a:rPr sz="1000" spc="5" dirty="0">
                          <a:solidFill>
                            <a:srgbClr val="22373A"/>
                          </a:solidFill>
                          <a:latin typeface="Palatino Linotype"/>
                          <a:cs typeface="Palatino Linotype"/>
                        </a:rPr>
                        <a:t> </a:t>
                      </a:r>
                      <a:r>
                        <a:rPr sz="1000" spc="-60" dirty="0">
                          <a:solidFill>
                            <a:srgbClr val="22373A"/>
                          </a:solidFill>
                          <a:latin typeface="Palatino Linotype"/>
                          <a:cs typeface="Palatino Linotype"/>
                        </a:rPr>
                        <a:t>Note</a:t>
                      </a:r>
                      <a:r>
                        <a:rPr sz="1000" spc="5" dirty="0">
                          <a:solidFill>
                            <a:srgbClr val="22373A"/>
                          </a:solidFill>
                          <a:latin typeface="Palatino Linotype"/>
                          <a:cs typeface="Palatino Linotype"/>
                        </a:rPr>
                        <a:t> </a:t>
                      </a:r>
                      <a:r>
                        <a:rPr sz="1000" spc="-25" dirty="0">
                          <a:solidFill>
                            <a:srgbClr val="22373A"/>
                          </a:solidFill>
                          <a:latin typeface="Palatino Linotype"/>
                          <a:cs typeface="Palatino Linotype"/>
                        </a:rPr>
                        <a:t>14</a:t>
                      </a:r>
                      <a:endParaRPr sz="1000">
                        <a:latin typeface="Palatino Linotype"/>
                        <a:cs typeface="Palatino Linotype"/>
                      </a:endParaRPr>
                    </a:p>
                  </a:txBody>
                  <a:tcPr marL="0" marR="0" marT="0" marB="0">
                    <a:lnL w="6350">
                      <a:solidFill>
                        <a:srgbClr val="22373A"/>
                      </a:solidFill>
                      <a:prstDash val="solid"/>
                    </a:lnL>
                    <a:lnR w="6350">
                      <a:solidFill>
                        <a:srgbClr val="22373A"/>
                      </a:solidFill>
                      <a:prstDash val="solid"/>
                    </a:lnR>
                    <a:lnT w="6350">
                      <a:solidFill>
                        <a:srgbClr val="22373A"/>
                      </a:solidFill>
                      <a:prstDash val="solid"/>
                    </a:lnT>
                    <a:lnB w="6350">
                      <a:solidFill>
                        <a:srgbClr val="22373A"/>
                      </a:solidFill>
                      <a:prstDash val="solid"/>
                    </a:lnB>
                  </a:tcPr>
                </a:tc>
                <a:tc>
                  <a:txBody>
                    <a:bodyPr/>
                    <a:lstStyle/>
                    <a:p>
                      <a:pPr marL="75565">
                        <a:lnSpc>
                          <a:spcPts val="1180"/>
                        </a:lnSpc>
                      </a:pPr>
                      <a:r>
                        <a:rPr sz="1000" spc="-30" dirty="0">
                          <a:solidFill>
                            <a:srgbClr val="22373A"/>
                          </a:solidFill>
                          <a:latin typeface="Palatino Linotype"/>
                          <a:cs typeface="Palatino Linotype"/>
                        </a:rPr>
                        <a:t>Joe</a:t>
                      </a:r>
                      <a:r>
                        <a:rPr sz="1000" spc="-15" dirty="0">
                          <a:solidFill>
                            <a:srgbClr val="22373A"/>
                          </a:solidFill>
                          <a:latin typeface="Palatino Linotype"/>
                          <a:cs typeface="Palatino Linotype"/>
                        </a:rPr>
                        <a:t> </a:t>
                      </a:r>
                      <a:r>
                        <a:rPr sz="1000" spc="-20" dirty="0">
                          <a:solidFill>
                            <a:srgbClr val="22373A"/>
                          </a:solidFill>
                          <a:latin typeface="Palatino Linotype"/>
                          <a:cs typeface="Palatino Linotype"/>
                        </a:rPr>
                        <a:t>Marsh</a:t>
                      </a:r>
                      <a:endParaRPr sz="1000">
                        <a:latin typeface="Palatino Linotype"/>
                        <a:cs typeface="Palatino Linotype"/>
                      </a:endParaRPr>
                    </a:p>
                  </a:txBody>
                  <a:tcPr marL="0" marR="0" marT="0" marB="0">
                    <a:lnL w="6350">
                      <a:solidFill>
                        <a:srgbClr val="22373A"/>
                      </a:solidFill>
                      <a:prstDash val="solid"/>
                    </a:lnL>
                    <a:lnR w="6350">
                      <a:solidFill>
                        <a:srgbClr val="22373A"/>
                      </a:solidFill>
                      <a:prstDash val="solid"/>
                    </a:lnR>
                    <a:lnT w="6350">
                      <a:solidFill>
                        <a:srgbClr val="22373A"/>
                      </a:solidFill>
                      <a:prstDash val="solid"/>
                    </a:lnT>
                    <a:lnB w="6350">
                      <a:solidFill>
                        <a:srgbClr val="22373A"/>
                      </a:solidFill>
                      <a:prstDash val="solid"/>
                    </a:lnB>
                  </a:tcPr>
                </a:tc>
                <a:tc>
                  <a:txBody>
                    <a:bodyPr/>
                    <a:lstStyle/>
                    <a:p>
                      <a:pPr marL="75565">
                        <a:lnSpc>
                          <a:spcPts val="1180"/>
                        </a:lnSpc>
                      </a:pPr>
                      <a:r>
                        <a:rPr sz="1000" spc="-40" dirty="0">
                          <a:solidFill>
                            <a:srgbClr val="22373A"/>
                          </a:solidFill>
                          <a:latin typeface="Palatino Linotype"/>
                          <a:cs typeface="Palatino Linotype"/>
                        </a:rPr>
                        <a:t>SBI</a:t>
                      </a:r>
                      <a:r>
                        <a:rPr sz="1000" spc="10" dirty="0">
                          <a:solidFill>
                            <a:srgbClr val="22373A"/>
                          </a:solidFill>
                          <a:latin typeface="Palatino Linotype"/>
                          <a:cs typeface="Palatino Linotype"/>
                        </a:rPr>
                        <a:t> </a:t>
                      </a:r>
                      <a:r>
                        <a:rPr sz="1000" spc="-40" dirty="0">
                          <a:solidFill>
                            <a:srgbClr val="22373A"/>
                          </a:solidFill>
                          <a:latin typeface="Palatino Linotype"/>
                          <a:cs typeface="Palatino Linotype"/>
                        </a:rPr>
                        <a:t>credit</a:t>
                      </a:r>
                      <a:r>
                        <a:rPr sz="1000" spc="15" dirty="0">
                          <a:solidFill>
                            <a:srgbClr val="22373A"/>
                          </a:solidFill>
                          <a:latin typeface="Palatino Linotype"/>
                          <a:cs typeface="Palatino Linotype"/>
                        </a:rPr>
                        <a:t> </a:t>
                      </a:r>
                      <a:r>
                        <a:rPr sz="1000" spc="-60" dirty="0">
                          <a:solidFill>
                            <a:srgbClr val="22373A"/>
                          </a:solidFill>
                          <a:latin typeface="Palatino Linotype"/>
                          <a:cs typeface="Palatino Linotype"/>
                        </a:rPr>
                        <a:t>card,</a:t>
                      </a:r>
                      <a:r>
                        <a:rPr sz="1000" spc="15" dirty="0">
                          <a:solidFill>
                            <a:srgbClr val="22373A"/>
                          </a:solidFill>
                          <a:latin typeface="Palatino Linotype"/>
                          <a:cs typeface="Palatino Linotype"/>
                        </a:rPr>
                        <a:t> </a:t>
                      </a:r>
                      <a:r>
                        <a:rPr sz="1000" spc="-65" dirty="0">
                          <a:solidFill>
                            <a:srgbClr val="22373A"/>
                          </a:solidFill>
                          <a:latin typeface="Palatino Linotype"/>
                          <a:cs typeface="Palatino Linotype"/>
                        </a:rPr>
                        <a:t>Poland</a:t>
                      </a:r>
                      <a:r>
                        <a:rPr sz="1000" spc="15" dirty="0">
                          <a:solidFill>
                            <a:srgbClr val="22373A"/>
                          </a:solidFill>
                          <a:latin typeface="Palatino Linotype"/>
                          <a:cs typeface="Palatino Linotype"/>
                        </a:rPr>
                        <a:t> </a:t>
                      </a:r>
                      <a:r>
                        <a:rPr sz="1000" spc="-10" dirty="0">
                          <a:solidFill>
                            <a:srgbClr val="22373A"/>
                          </a:solidFill>
                          <a:latin typeface="Palatino Linotype"/>
                          <a:cs typeface="Palatino Linotype"/>
                        </a:rPr>
                        <a:t>photos</a:t>
                      </a:r>
                      <a:endParaRPr sz="1000">
                        <a:latin typeface="Palatino Linotype"/>
                        <a:cs typeface="Palatino Linotype"/>
                      </a:endParaRPr>
                    </a:p>
                  </a:txBody>
                  <a:tcPr marL="0" marR="0" marT="0" marB="0">
                    <a:lnL w="6350">
                      <a:solidFill>
                        <a:srgbClr val="22373A"/>
                      </a:solidFill>
                      <a:prstDash val="solid"/>
                    </a:lnL>
                    <a:lnR w="6350">
                      <a:solidFill>
                        <a:srgbClr val="22373A"/>
                      </a:solidFill>
                      <a:prstDash val="solid"/>
                    </a:lnR>
                    <a:lnT w="6350">
                      <a:solidFill>
                        <a:srgbClr val="22373A"/>
                      </a:solidFill>
                      <a:prstDash val="solid"/>
                    </a:lnT>
                    <a:lnB w="6350">
                      <a:solidFill>
                        <a:srgbClr val="22373A"/>
                      </a:solidFill>
                      <a:prstDash val="solid"/>
                    </a:lnB>
                  </a:tcPr>
                </a:tc>
                <a:extLst>
                  <a:ext uri="{0D108BD9-81ED-4DB2-BD59-A6C34878D82A}">
                    <a16:rowId xmlns:a16="http://schemas.microsoft.com/office/drawing/2014/main" val="10002"/>
                  </a:ext>
                </a:extLst>
              </a:tr>
              <a:tr h="218219">
                <a:tc>
                  <a:txBody>
                    <a:bodyPr/>
                    <a:lstStyle/>
                    <a:p>
                      <a:pPr marL="75565">
                        <a:lnSpc>
                          <a:spcPts val="1180"/>
                        </a:lnSpc>
                      </a:pPr>
                      <a:r>
                        <a:rPr sz="1000" spc="-60" dirty="0">
                          <a:solidFill>
                            <a:srgbClr val="22373A"/>
                          </a:solidFill>
                          <a:latin typeface="Palatino Linotype"/>
                          <a:cs typeface="Palatino Linotype"/>
                        </a:rPr>
                        <a:t>Samsung</a:t>
                      </a:r>
                      <a:r>
                        <a:rPr sz="1000" spc="5" dirty="0">
                          <a:solidFill>
                            <a:srgbClr val="22373A"/>
                          </a:solidFill>
                          <a:latin typeface="Palatino Linotype"/>
                          <a:cs typeface="Palatino Linotype"/>
                        </a:rPr>
                        <a:t> </a:t>
                      </a:r>
                      <a:r>
                        <a:rPr sz="1000" spc="-25" dirty="0">
                          <a:solidFill>
                            <a:srgbClr val="22373A"/>
                          </a:solidFill>
                          <a:latin typeface="Palatino Linotype"/>
                          <a:cs typeface="Palatino Linotype"/>
                        </a:rPr>
                        <a:t>A13</a:t>
                      </a:r>
                      <a:endParaRPr sz="1000">
                        <a:latin typeface="Palatino Linotype"/>
                        <a:cs typeface="Palatino Linotype"/>
                      </a:endParaRPr>
                    </a:p>
                  </a:txBody>
                  <a:tcPr marL="0" marR="0" marT="0" marB="0">
                    <a:lnL w="6350">
                      <a:solidFill>
                        <a:srgbClr val="22373A"/>
                      </a:solidFill>
                      <a:prstDash val="solid"/>
                    </a:lnL>
                    <a:lnR w="6350">
                      <a:solidFill>
                        <a:srgbClr val="22373A"/>
                      </a:solidFill>
                      <a:prstDash val="solid"/>
                    </a:lnR>
                    <a:lnT w="6350">
                      <a:solidFill>
                        <a:srgbClr val="22373A"/>
                      </a:solidFill>
                      <a:prstDash val="solid"/>
                    </a:lnT>
                    <a:lnB w="6350">
                      <a:solidFill>
                        <a:srgbClr val="22373A"/>
                      </a:solidFill>
                      <a:prstDash val="solid"/>
                    </a:lnB>
                  </a:tcPr>
                </a:tc>
                <a:tc>
                  <a:txBody>
                    <a:bodyPr/>
                    <a:lstStyle/>
                    <a:p>
                      <a:pPr marL="75565">
                        <a:lnSpc>
                          <a:spcPts val="1180"/>
                        </a:lnSpc>
                      </a:pPr>
                      <a:r>
                        <a:rPr sz="1000" spc="-10" dirty="0">
                          <a:solidFill>
                            <a:srgbClr val="22373A"/>
                          </a:solidFill>
                          <a:latin typeface="Palatino Linotype"/>
                          <a:cs typeface="Palatino Linotype"/>
                        </a:rPr>
                        <a:t>Norman</a:t>
                      </a:r>
                      <a:endParaRPr sz="1000">
                        <a:latin typeface="Palatino Linotype"/>
                        <a:cs typeface="Palatino Linotype"/>
                      </a:endParaRPr>
                    </a:p>
                  </a:txBody>
                  <a:tcPr marL="0" marR="0" marT="0" marB="0">
                    <a:lnL w="6350">
                      <a:solidFill>
                        <a:srgbClr val="22373A"/>
                      </a:solidFill>
                      <a:prstDash val="solid"/>
                    </a:lnL>
                    <a:lnR w="6350">
                      <a:solidFill>
                        <a:srgbClr val="22373A"/>
                      </a:solidFill>
                      <a:prstDash val="solid"/>
                    </a:lnR>
                    <a:lnT w="6350">
                      <a:solidFill>
                        <a:srgbClr val="22373A"/>
                      </a:solidFill>
                      <a:prstDash val="solid"/>
                    </a:lnT>
                    <a:lnB w="6350">
                      <a:solidFill>
                        <a:srgbClr val="22373A"/>
                      </a:solidFill>
                      <a:prstDash val="solid"/>
                    </a:lnB>
                  </a:tcPr>
                </a:tc>
                <a:tc>
                  <a:txBody>
                    <a:bodyPr/>
                    <a:lstStyle/>
                    <a:p>
                      <a:pPr marL="75565">
                        <a:lnSpc>
                          <a:spcPts val="1180"/>
                        </a:lnSpc>
                      </a:pPr>
                      <a:r>
                        <a:rPr sz="1000" spc="-70" dirty="0">
                          <a:solidFill>
                            <a:srgbClr val="22373A"/>
                          </a:solidFill>
                          <a:latin typeface="Palatino Linotype"/>
                          <a:cs typeface="Palatino Linotype"/>
                        </a:rPr>
                        <a:t>London</a:t>
                      </a:r>
                      <a:r>
                        <a:rPr sz="1000" spc="5" dirty="0">
                          <a:solidFill>
                            <a:srgbClr val="22373A"/>
                          </a:solidFill>
                          <a:latin typeface="Palatino Linotype"/>
                          <a:cs typeface="Palatino Linotype"/>
                        </a:rPr>
                        <a:t> </a:t>
                      </a:r>
                      <a:r>
                        <a:rPr sz="1000" spc="-55" dirty="0">
                          <a:solidFill>
                            <a:srgbClr val="22373A"/>
                          </a:solidFill>
                          <a:latin typeface="Palatino Linotype"/>
                          <a:cs typeface="Palatino Linotype"/>
                        </a:rPr>
                        <a:t>photos,</a:t>
                      </a:r>
                      <a:r>
                        <a:rPr sz="1000" spc="5" dirty="0">
                          <a:solidFill>
                            <a:srgbClr val="22373A"/>
                          </a:solidFill>
                          <a:latin typeface="Palatino Linotype"/>
                          <a:cs typeface="Palatino Linotype"/>
                        </a:rPr>
                        <a:t> </a:t>
                      </a:r>
                      <a:r>
                        <a:rPr sz="1000" spc="-105" dirty="0">
                          <a:solidFill>
                            <a:srgbClr val="22373A"/>
                          </a:solidFill>
                          <a:latin typeface="Palatino Linotype"/>
                          <a:cs typeface="Palatino Linotype"/>
                        </a:rPr>
                        <a:t>UK</a:t>
                      </a:r>
                      <a:r>
                        <a:rPr sz="1000" spc="10" dirty="0">
                          <a:solidFill>
                            <a:srgbClr val="22373A"/>
                          </a:solidFill>
                          <a:latin typeface="Palatino Linotype"/>
                          <a:cs typeface="Palatino Linotype"/>
                        </a:rPr>
                        <a:t> </a:t>
                      </a:r>
                      <a:r>
                        <a:rPr sz="1000" spc="-50" dirty="0">
                          <a:solidFill>
                            <a:srgbClr val="22373A"/>
                          </a:solidFill>
                          <a:latin typeface="Palatino Linotype"/>
                          <a:cs typeface="Palatino Linotype"/>
                        </a:rPr>
                        <a:t>browser</a:t>
                      </a:r>
                      <a:r>
                        <a:rPr sz="1000" spc="5" dirty="0">
                          <a:solidFill>
                            <a:srgbClr val="22373A"/>
                          </a:solidFill>
                          <a:latin typeface="Palatino Linotype"/>
                          <a:cs typeface="Palatino Linotype"/>
                        </a:rPr>
                        <a:t> </a:t>
                      </a:r>
                      <a:r>
                        <a:rPr sz="1000" spc="-10" dirty="0">
                          <a:solidFill>
                            <a:srgbClr val="22373A"/>
                          </a:solidFill>
                          <a:latin typeface="Palatino Linotype"/>
                          <a:cs typeface="Palatino Linotype"/>
                        </a:rPr>
                        <a:t>history</a:t>
                      </a:r>
                      <a:endParaRPr sz="1000">
                        <a:latin typeface="Palatino Linotype"/>
                        <a:cs typeface="Palatino Linotype"/>
                      </a:endParaRPr>
                    </a:p>
                  </a:txBody>
                  <a:tcPr marL="0" marR="0" marT="0" marB="0">
                    <a:lnL w="6350">
                      <a:solidFill>
                        <a:srgbClr val="22373A"/>
                      </a:solidFill>
                      <a:prstDash val="solid"/>
                    </a:lnL>
                    <a:lnR w="6350">
                      <a:solidFill>
                        <a:srgbClr val="22373A"/>
                      </a:solidFill>
                      <a:prstDash val="solid"/>
                    </a:lnR>
                    <a:lnT w="6350">
                      <a:solidFill>
                        <a:srgbClr val="22373A"/>
                      </a:solidFill>
                      <a:prstDash val="solid"/>
                    </a:lnT>
                    <a:lnB w="6350">
                      <a:solidFill>
                        <a:srgbClr val="22373A"/>
                      </a:solidFill>
                      <a:prstDash val="solid"/>
                    </a:lnB>
                  </a:tcPr>
                </a:tc>
                <a:extLst>
                  <a:ext uri="{0D108BD9-81ED-4DB2-BD59-A6C34878D82A}">
                    <a16:rowId xmlns:a16="http://schemas.microsoft.com/office/drawing/2014/main" val="10003"/>
                  </a:ext>
                </a:extLst>
              </a:tr>
              <a:tr h="218219">
                <a:tc>
                  <a:txBody>
                    <a:bodyPr/>
                    <a:lstStyle/>
                    <a:p>
                      <a:pPr marL="75565">
                        <a:lnSpc>
                          <a:spcPts val="1180"/>
                        </a:lnSpc>
                      </a:pPr>
                      <a:r>
                        <a:rPr sz="1000" spc="-65" dirty="0">
                          <a:solidFill>
                            <a:srgbClr val="22373A"/>
                          </a:solidFill>
                          <a:latin typeface="Palatino Linotype"/>
                          <a:cs typeface="Palatino Linotype"/>
                        </a:rPr>
                        <a:t>Nokia</a:t>
                      </a:r>
                      <a:r>
                        <a:rPr sz="1000" spc="20" dirty="0">
                          <a:solidFill>
                            <a:srgbClr val="22373A"/>
                          </a:solidFill>
                          <a:latin typeface="Palatino Linotype"/>
                          <a:cs typeface="Palatino Linotype"/>
                        </a:rPr>
                        <a:t> </a:t>
                      </a:r>
                      <a:r>
                        <a:rPr sz="1000" spc="-25" dirty="0">
                          <a:solidFill>
                            <a:srgbClr val="22373A"/>
                          </a:solidFill>
                          <a:latin typeface="Palatino Linotype"/>
                          <a:cs typeface="Palatino Linotype"/>
                        </a:rPr>
                        <a:t>C2</a:t>
                      </a:r>
                      <a:endParaRPr sz="1000" dirty="0">
                        <a:latin typeface="Palatino Linotype"/>
                        <a:cs typeface="Palatino Linotype"/>
                      </a:endParaRPr>
                    </a:p>
                  </a:txBody>
                  <a:tcPr marL="0" marR="0" marT="0" marB="0">
                    <a:lnL w="6350">
                      <a:solidFill>
                        <a:srgbClr val="22373A"/>
                      </a:solidFill>
                      <a:prstDash val="solid"/>
                    </a:lnL>
                    <a:lnR w="6350">
                      <a:solidFill>
                        <a:srgbClr val="22373A"/>
                      </a:solidFill>
                      <a:prstDash val="solid"/>
                    </a:lnR>
                    <a:lnT w="6350">
                      <a:solidFill>
                        <a:srgbClr val="22373A"/>
                      </a:solidFill>
                      <a:prstDash val="solid"/>
                    </a:lnT>
                    <a:lnB w="6350">
                      <a:solidFill>
                        <a:srgbClr val="22373A"/>
                      </a:solidFill>
                      <a:prstDash val="solid"/>
                    </a:lnB>
                  </a:tcPr>
                </a:tc>
                <a:tc>
                  <a:txBody>
                    <a:bodyPr/>
                    <a:lstStyle/>
                    <a:p>
                      <a:pPr marL="75565">
                        <a:lnSpc>
                          <a:spcPts val="1180"/>
                        </a:lnSpc>
                      </a:pPr>
                      <a:r>
                        <a:rPr sz="1000" spc="-10" dirty="0">
                          <a:solidFill>
                            <a:srgbClr val="22373A"/>
                          </a:solidFill>
                          <a:latin typeface="Palatino Linotype"/>
                          <a:cs typeface="Palatino Linotype"/>
                        </a:rPr>
                        <a:t>Unknown</a:t>
                      </a:r>
                      <a:endParaRPr sz="1000">
                        <a:latin typeface="Palatino Linotype"/>
                        <a:cs typeface="Palatino Linotype"/>
                      </a:endParaRPr>
                    </a:p>
                  </a:txBody>
                  <a:tcPr marL="0" marR="0" marT="0" marB="0">
                    <a:lnL w="6350">
                      <a:solidFill>
                        <a:srgbClr val="22373A"/>
                      </a:solidFill>
                      <a:prstDash val="solid"/>
                    </a:lnL>
                    <a:lnR w="6350">
                      <a:solidFill>
                        <a:srgbClr val="22373A"/>
                      </a:solidFill>
                      <a:prstDash val="solid"/>
                    </a:lnR>
                    <a:lnT w="6350">
                      <a:solidFill>
                        <a:srgbClr val="22373A"/>
                      </a:solidFill>
                      <a:prstDash val="solid"/>
                    </a:lnT>
                    <a:lnB w="6350">
                      <a:solidFill>
                        <a:srgbClr val="22373A"/>
                      </a:solidFill>
                      <a:prstDash val="solid"/>
                    </a:lnB>
                  </a:tcPr>
                </a:tc>
                <a:tc>
                  <a:txBody>
                    <a:bodyPr/>
                    <a:lstStyle/>
                    <a:p>
                      <a:pPr marL="75565">
                        <a:lnSpc>
                          <a:spcPts val="1180"/>
                        </a:lnSpc>
                      </a:pPr>
                      <a:r>
                        <a:rPr sz="1000" spc="-45" dirty="0">
                          <a:solidFill>
                            <a:srgbClr val="22373A"/>
                          </a:solidFill>
                          <a:latin typeface="Palatino Linotype"/>
                          <a:cs typeface="Palatino Linotype"/>
                        </a:rPr>
                        <a:t>Francistown,</a:t>
                      </a:r>
                      <a:r>
                        <a:rPr sz="1000" spc="5" dirty="0">
                          <a:solidFill>
                            <a:srgbClr val="22373A"/>
                          </a:solidFill>
                          <a:latin typeface="Palatino Linotype"/>
                          <a:cs typeface="Palatino Linotype"/>
                        </a:rPr>
                        <a:t> </a:t>
                      </a:r>
                      <a:r>
                        <a:rPr sz="1000" spc="-50" dirty="0">
                          <a:solidFill>
                            <a:srgbClr val="22373A"/>
                          </a:solidFill>
                          <a:latin typeface="Palatino Linotype"/>
                          <a:cs typeface="Palatino Linotype"/>
                        </a:rPr>
                        <a:t>Botswana</a:t>
                      </a:r>
                      <a:r>
                        <a:rPr sz="1000" spc="10" dirty="0">
                          <a:solidFill>
                            <a:srgbClr val="22373A"/>
                          </a:solidFill>
                          <a:latin typeface="Palatino Linotype"/>
                          <a:cs typeface="Palatino Linotype"/>
                        </a:rPr>
                        <a:t> </a:t>
                      </a:r>
                      <a:r>
                        <a:rPr sz="1000" spc="-10" dirty="0">
                          <a:solidFill>
                            <a:srgbClr val="22373A"/>
                          </a:solidFill>
                          <a:latin typeface="Palatino Linotype"/>
                          <a:cs typeface="Palatino Linotype"/>
                        </a:rPr>
                        <a:t>photo</a:t>
                      </a:r>
                      <a:endParaRPr sz="1000" dirty="0">
                        <a:latin typeface="Palatino Linotype"/>
                        <a:cs typeface="Palatino Linotype"/>
                      </a:endParaRPr>
                    </a:p>
                  </a:txBody>
                  <a:tcPr marL="0" marR="0" marT="0" marB="0">
                    <a:lnL w="6350">
                      <a:solidFill>
                        <a:srgbClr val="22373A"/>
                      </a:solidFill>
                      <a:prstDash val="solid"/>
                    </a:lnL>
                    <a:lnR w="6350">
                      <a:solidFill>
                        <a:srgbClr val="22373A"/>
                      </a:solidFill>
                      <a:prstDash val="solid"/>
                    </a:lnR>
                    <a:lnT w="6350">
                      <a:solidFill>
                        <a:srgbClr val="22373A"/>
                      </a:solidFill>
                      <a:prstDash val="solid"/>
                    </a:lnT>
                    <a:lnB w="6350">
                      <a:solidFill>
                        <a:srgbClr val="22373A"/>
                      </a:solidFill>
                      <a:prstDash val="solid"/>
                    </a:lnB>
                  </a:tcPr>
                </a:tc>
                <a:extLst>
                  <a:ext uri="{0D108BD9-81ED-4DB2-BD59-A6C34878D82A}">
                    <a16:rowId xmlns:a16="http://schemas.microsoft.com/office/drawing/2014/main" val="10004"/>
                  </a:ext>
                </a:extLst>
              </a:tr>
            </a:tbl>
          </a:graphicData>
        </a:graphic>
      </p:graphicFrame>
      <p:sp>
        <p:nvSpPr>
          <p:cNvPr id="9" name="TextBox 8">
            <a:extLst>
              <a:ext uri="{FF2B5EF4-FFF2-40B4-BE49-F238E27FC236}">
                <a16:creationId xmlns:a16="http://schemas.microsoft.com/office/drawing/2014/main" id="{B607BE4C-8C7F-4AA4-8DE8-1F29B949BFE9}"/>
              </a:ext>
            </a:extLst>
          </p:cNvPr>
          <p:cNvSpPr txBox="1"/>
          <p:nvPr/>
        </p:nvSpPr>
        <p:spPr>
          <a:xfrm rot="16200000">
            <a:off x="2515197" y="471403"/>
            <a:ext cx="1601778" cy="246221"/>
          </a:xfrm>
          <a:prstGeom prst="rect">
            <a:avLst/>
          </a:prstGeom>
          <a:noFill/>
        </p:spPr>
        <p:txBody>
          <a:bodyPr wrap="square">
            <a:spAutoFit/>
          </a:bodyPr>
          <a:lstStyle/>
          <a:p>
            <a:pPr marL="12700" algn="l">
              <a:spcBef>
                <a:spcPts val="575"/>
              </a:spcBef>
            </a:pPr>
            <a:r>
              <a:rPr lang="en-IN" sz="1000" b="1" spc="-10" dirty="0">
                <a:solidFill>
                  <a:srgbClr val="22373A"/>
                </a:solidFill>
                <a:latin typeface="Palatino Linotype"/>
              </a:rPr>
              <a:t>Methodology</a:t>
            </a:r>
          </a:p>
        </p:txBody>
      </p:sp>
      <p:sp>
        <p:nvSpPr>
          <p:cNvPr id="10" name="TextBox 9">
            <a:extLst>
              <a:ext uri="{FF2B5EF4-FFF2-40B4-BE49-F238E27FC236}">
                <a16:creationId xmlns:a16="http://schemas.microsoft.com/office/drawing/2014/main" id="{2FE6FC5F-3904-2353-4C77-2528DA5D6B19}"/>
              </a:ext>
            </a:extLst>
          </p:cNvPr>
          <p:cNvSpPr txBox="1"/>
          <p:nvPr/>
        </p:nvSpPr>
        <p:spPr>
          <a:xfrm>
            <a:off x="1401172" y="1849447"/>
            <a:ext cx="2881618" cy="246221"/>
          </a:xfrm>
          <a:prstGeom prst="rect">
            <a:avLst/>
          </a:prstGeom>
          <a:noFill/>
        </p:spPr>
        <p:txBody>
          <a:bodyPr wrap="square">
            <a:spAutoFit/>
          </a:bodyPr>
          <a:lstStyle/>
          <a:p>
            <a:pPr marL="12700" algn="ctr">
              <a:lnSpc>
                <a:spcPct val="100000"/>
              </a:lnSpc>
              <a:spcBef>
                <a:spcPts val="575"/>
              </a:spcBef>
            </a:pPr>
            <a:r>
              <a:rPr lang="en-IN" sz="1000" b="1" spc="-10" dirty="0">
                <a:solidFill>
                  <a:srgbClr val="22373A"/>
                </a:solidFill>
                <a:latin typeface="Palatino Linotype"/>
              </a:rPr>
              <a:t>Device Attribution</a:t>
            </a:r>
          </a:p>
        </p:txBody>
      </p:sp>
    </p:spTree>
  </p:cSld>
  <p:clrMapOvr>
    <a:masterClrMapping/>
  </p:clrMapOvr>
  <p:transition>
    <p:cu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11010" y="59014"/>
            <a:ext cx="2773045" cy="196849"/>
          </a:xfrm>
          <a:prstGeom prst="rect">
            <a:avLst/>
          </a:prstGeom>
        </p:spPr>
        <p:txBody>
          <a:bodyPr vert="horz" wrap="square" lIns="0" tIns="12065" rIns="0" bIns="0" rtlCol="0">
            <a:spAutoFit/>
          </a:bodyPr>
          <a:lstStyle/>
          <a:p>
            <a:pPr marL="12700">
              <a:lnSpc>
                <a:spcPct val="100000"/>
              </a:lnSpc>
              <a:spcBef>
                <a:spcPts val="95"/>
              </a:spcBef>
            </a:pPr>
            <a:r>
              <a:rPr spc="-50" dirty="0"/>
              <a:t> </a:t>
            </a:r>
            <a:r>
              <a:rPr lang="en-US" spc="-10" dirty="0"/>
              <a:t>Mobile evidence </a:t>
            </a:r>
            <a:r>
              <a:rPr lang="en-US" spc="-10" dirty="0" err="1"/>
              <a:t>exstraction</a:t>
            </a:r>
            <a:endParaRPr spc="-10" dirty="0"/>
          </a:p>
        </p:txBody>
      </p:sp>
      <p:sp>
        <p:nvSpPr>
          <p:cNvPr id="4" name="object 4"/>
          <p:cNvSpPr txBox="1"/>
          <p:nvPr/>
        </p:nvSpPr>
        <p:spPr>
          <a:xfrm>
            <a:off x="1033461" y="2917825"/>
            <a:ext cx="3698875" cy="302006"/>
          </a:xfrm>
          <a:prstGeom prst="rect">
            <a:avLst/>
          </a:prstGeom>
        </p:spPr>
        <p:txBody>
          <a:bodyPr vert="horz" wrap="square" lIns="0" tIns="12065" rIns="0" bIns="0" rtlCol="0">
            <a:spAutoFit/>
          </a:bodyPr>
          <a:lstStyle/>
          <a:p>
            <a:pPr marL="12700">
              <a:spcBef>
                <a:spcPts val="95"/>
              </a:spcBef>
            </a:pPr>
            <a:r>
              <a:rPr sz="900" b="1" spc="-10" dirty="0">
                <a:solidFill>
                  <a:srgbClr val="22373A"/>
                </a:solidFill>
                <a:latin typeface="Palatino Linotype"/>
                <a:cs typeface="Palatino Linotype"/>
              </a:rPr>
              <a:t>Figure</a:t>
            </a:r>
            <a:r>
              <a:rPr sz="900" b="1" spc="15" dirty="0">
                <a:solidFill>
                  <a:srgbClr val="22373A"/>
                </a:solidFill>
                <a:latin typeface="Palatino Linotype"/>
                <a:cs typeface="Palatino Linotype"/>
              </a:rPr>
              <a:t> </a:t>
            </a:r>
            <a:r>
              <a:rPr sz="900" b="1" dirty="0">
                <a:solidFill>
                  <a:srgbClr val="22373A"/>
                </a:solidFill>
                <a:latin typeface="Palatino Linotype"/>
                <a:cs typeface="Palatino Linotype"/>
              </a:rPr>
              <a:t>1:</a:t>
            </a:r>
            <a:r>
              <a:rPr sz="900" b="1" spc="65" dirty="0">
                <a:solidFill>
                  <a:srgbClr val="22373A"/>
                </a:solidFill>
                <a:latin typeface="Palatino Linotype"/>
                <a:cs typeface="Palatino Linotype"/>
              </a:rPr>
              <a:t> </a:t>
            </a:r>
            <a:r>
              <a:rPr lang="en-US" sz="800" i="1" dirty="0"/>
              <a:t> UFED Cellebrite connecting with original cable</a:t>
            </a:r>
            <a:endParaRPr lang="en-IN" sz="800" dirty="0"/>
          </a:p>
          <a:p>
            <a:pPr marL="12700">
              <a:lnSpc>
                <a:spcPct val="100000"/>
              </a:lnSpc>
              <a:spcBef>
                <a:spcPts val="95"/>
              </a:spcBef>
            </a:pPr>
            <a:endParaRPr sz="900" dirty="0">
              <a:latin typeface="Palatino Linotype"/>
              <a:cs typeface="Palatino Linotype"/>
            </a:endParaRPr>
          </a:p>
        </p:txBody>
      </p:sp>
      <p:pic>
        <p:nvPicPr>
          <p:cNvPr id="5" name="Picture 4">
            <a:extLst>
              <a:ext uri="{FF2B5EF4-FFF2-40B4-BE49-F238E27FC236}">
                <a16:creationId xmlns:a16="http://schemas.microsoft.com/office/drawing/2014/main" id="{C229C869-B018-333B-F646-BF3D18584EA5}"/>
              </a:ext>
            </a:extLst>
          </p:cNvPr>
          <p:cNvPicPr>
            <a:picLocks noChangeAspect="1"/>
          </p:cNvPicPr>
          <p:nvPr/>
        </p:nvPicPr>
        <p:blipFill>
          <a:blip r:embed="rId3"/>
          <a:stretch>
            <a:fillRect/>
          </a:stretch>
        </p:blipFill>
        <p:spPr>
          <a:xfrm>
            <a:off x="3105590" y="378727"/>
            <a:ext cx="2347164" cy="2539098"/>
          </a:xfrm>
          <a:prstGeom prst="rect">
            <a:avLst/>
          </a:prstGeom>
        </p:spPr>
      </p:pic>
      <p:pic>
        <p:nvPicPr>
          <p:cNvPr id="6" name="Picture 5">
            <a:extLst>
              <a:ext uri="{FF2B5EF4-FFF2-40B4-BE49-F238E27FC236}">
                <a16:creationId xmlns:a16="http://schemas.microsoft.com/office/drawing/2014/main" id="{8F3C8EC9-4356-B0D8-E04F-43622644EB46}"/>
              </a:ext>
            </a:extLst>
          </p:cNvPr>
          <p:cNvPicPr>
            <a:picLocks noChangeAspect="1"/>
          </p:cNvPicPr>
          <p:nvPr/>
        </p:nvPicPr>
        <p:blipFill>
          <a:blip r:embed="rId4"/>
          <a:stretch>
            <a:fillRect/>
          </a:stretch>
        </p:blipFill>
        <p:spPr>
          <a:xfrm>
            <a:off x="275725" y="406228"/>
            <a:ext cx="1461546" cy="2484096"/>
          </a:xfrm>
          <a:prstGeom prst="rect">
            <a:avLst/>
          </a:prstGeom>
        </p:spPr>
      </p:pic>
    </p:spTree>
  </p:cSld>
  <p:clrMapOvr>
    <a:masterClrMapping/>
  </p:clrMapOvr>
  <p:transition>
    <p:cu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11010" y="59014"/>
            <a:ext cx="3914890" cy="196849"/>
          </a:xfrm>
          <a:prstGeom prst="rect">
            <a:avLst/>
          </a:prstGeom>
        </p:spPr>
        <p:txBody>
          <a:bodyPr vert="horz" wrap="square" lIns="0" tIns="12065" rIns="0" bIns="0" rtlCol="0">
            <a:spAutoFit/>
          </a:bodyPr>
          <a:lstStyle/>
          <a:p>
            <a:pPr marL="12700">
              <a:lnSpc>
                <a:spcPct val="100000"/>
              </a:lnSpc>
              <a:spcBef>
                <a:spcPts val="95"/>
              </a:spcBef>
            </a:pPr>
            <a:r>
              <a:rPr spc="-40" dirty="0"/>
              <a:t> </a:t>
            </a:r>
            <a:r>
              <a:rPr spc="-10" dirty="0"/>
              <a:t>Evidence:</a:t>
            </a:r>
            <a:r>
              <a:rPr spc="5" dirty="0"/>
              <a:t> </a:t>
            </a:r>
            <a:r>
              <a:rPr lang="en-US" spc="5" dirty="0"/>
              <a:t>	SBI credit card and Locations </a:t>
            </a:r>
            <a:endParaRPr spc="-10" dirty="0"/>
          </a:p>
        </p:txBody>
      </p:sp>
      <p:sp>
        <p:nvSpPr>
          <p:cNvPr id="4" name="object 4"/>
          <p:cNvSpPr txBox="1"/>
          <p:nvPr/>
        </p:nvSpPr>
        <p:spPr>
          <a:xfrm>
            <a:off x="3356224" y="2725162"/>
            <a:ext cx="1905000" cy="150682"/>
          </a:xfrm>
          <a:prstGeom prst="rect">
            <a:avLst/>
          </a:prstGeom>
        </p:spPr>
        <p:txBody>
          <a:bodyPr vert="horz" wrap="square" lIns="0" tIns="12065" rIns="0" bIns="0" rtlCol="0">
            <a:spAutoFit/>
          </a:bodyPr>
          <a:lstStyle/>
          <a:p>
            <a:pPr marL="12700">
              <a:lnSpc>
                <a:spcPct val="100000"/>
              </a:lnSpc>
              <a:spcBef>
                <a:spcPts val="95"/>
              </a:spcBef>
            </a:pPr>
            <a:r>
              <a:rPr sz="900" b="1" spc="-10" dirty="0">
                <a:solidFill>
                  <a:srgbClr val="22373A"/>
                </a:solidFill>
                <a:latin typeface="Palatino Linotype"/>
                <a:cs typeface="Palatino Linotype"/>
              </a:rPr>
              <a:t>Figure</a:t>
            </a:r>
            <a:r>
              <a:rPr sz="900" b="1" dirty="0">
                <a:solidFill>
                  <a:srgbClr val="22373A"/>
                </a:solidFill>
                <a:latin typeface="Palatino Linotype"/>
                <a:cs typeface="Palatino Linotype"/>
              </a:rPr>
              <a:t> 2:</a:t>
            </a:r>
            <a:r>
              <a:rPr lang="en-US" sz="900" b="1" dirty="0">
                <a:solidFill>
                  <a:srgbClr val="22373A"/>
                </a:solidFill>
                <a:latin typeface="Palatino Linotype"/>
                <a:cs typeface="Palatino Linotype"/>
              </a:rPr>
              <a:t>kerala location photos</a:t>
            </a:r>
            <a:r>
              <a:rPr sz="900" b="1" spc="45" dirty="0">
                <a:solidFill>
                  <a:srgbClr val="22373A"/>
                </a:solidFill>
                <a:latin typeface="Palatino Linotype"/>
                <a:cs typeface="Palatino Linotype"/>
              </a:rPr>
              <a:t> </a:t>
            </a:r>
            <a:endParaRPr sz="900" dirty="0">
              <a:latin typeface="Palatino Linotype"/>
              <a:cs typeface="Palatino Linotype"/>
            </a:endParaRPr>
          </a:p>
        </p:txBody>
      </p:sp>
      <p:sp>
        <p:nvSpPr>
          <p:cNvPr id="6" name="object 4">
            <a:extLst>
              <a:ext uri="{FF2B5EF4-FFF2-40B4-BE49-F238E27FC236}">
                <a16:creationId xmlns:a16="http://schemas.microsoft.com/office/drawing/2014/main" id="{01C0C26F-A74A-6249-196E-B34B002DAC86}"/>
              </a:ext>
            </a:extLst>
          </p:cNvPr>
          <p:cNvSpPr txBox="1"/>
          <p:nvPr/>
        </p:nvSpPr>
        <p:spPr>
          <a:xfrm>
            <a:off x="263410" y="2721888"/>
            <a:ext cx="2162290" cy="150682"/>
          </a:xfrm>
          <a:prstGeom prst="rect">
            <a:avLst/>
          </a:prstGeom>
        </p:spPr>
        <p:txBody>
          <a:bodyPr vert="horz" wrap="square" lIns="0" tIns="12065" rIns="0" bIns="0" rtlCol="0">
            <a:spAutoFit/>
          </a:bodyPr>
          <a:lstStyle/>
          <a:p>
            <a:pPr marL="12700">
              <a:lnSpc>
                <a:spcPct val="100000"/>
              </a:lnSpc>
              <a:spcBef>
                <a:spcPts val="95"/>
              </a:spcBef>
            </a:pPr>
            <a:r>
              <a:rPr sz="900" b="1" spc="-10" dirty="0">
                <a:solidFill>
                  <a:srgbClr val="22373A"/>
                </a:solidFill>
                <a:latin typeface="Palatino Linotype"/>
                <a:cs typeface="Palatino Linotype"/>
              </a:rPr>
              <a:t>Figure</a:t>
            </a:r>
            <a:r>
              <a:rPr sz="900" b="1" dirty="0">
                <a:solidFill>
                  <a:srgbClr val="22373A"/>
                </a:solidFill>
                <a:latin typeface="Palatino Linotype"/>
                <a:cs typeface="Palatino Linotype"/>
              </a:rPr>
              <a:t> 3:</a:t>
            </a:r>
            <a:r>
              <a:rPr sz="900" b="1" spc="40" dirty="0">
                <a:solidFill>
                  <a:srgbClr val="22373A"/>
                </a:solidFill>
                <a:latin typeface="Palatino Linotype"/>
                <a:cs typeface="Palatino Linotype"/>
              </a:rPr>
              <a:t> </a:t>
            </a:r>
            <a:r>
              <a:rPr lang="en-US" sz="900" b="1" spc="-45" dirty="0">
                <a:solidFill>
                  <a:srgbClr val="22373A"/>
                </a:solidFill>
                <a:latin typeface="Palatino Linotype"/>
                <a:cs typeface="Palatino Linotype"/>
              </a:rPr>
              <a:t>SBI credited card</a:t>
            </a:r>
            <a:endParaRPr sz="900" dirty="0">
              <a:latin typeface="Palatino Linotype"/>
              <a:cs typeface="Palatino Linotype"/>
            </a:endParaRPr>
          </a:p>
        </p:txBody>
      </p:sp>
      <p:pic>
        <p:nvPicPr>
          <p:cNvPr id="7" name="Picture 6">
            <a:extLst>
              <a:ext uri="{FF2B5EF4-FFF2-40B4-BE49-F238E27FC236}">
                <a16:creationId xmlns:a16="http://schemas.microsoft.com/office/drawing/2014/main" id="{1EDE9FDB-C7D3-82B4-3AB5-6EAFD61675B2}"/>
              </a:ext>
            </a:extLst>
          </p:cNvPr>
          <p:cNvPicPr>
            <a:picLocks noChangeAspect="1"/>
          </p:cNvPicPr>
          <p:nvPr/>
        </p:nvPicPr>
        <p:blipFill>
          <a:blip r:embed="rId3"/>
          <a:stretch>
            <a:fillRect/>
          </a:stretch>
        </p:blipFill>
        <p:spPr>
          <a:xfrm>
            <a:off x="63500" y="327024"/>
            <a:ext cx="2275243" cy="2394863"/>
          </a:xfrm>
          <a:prstGeom prst="rect">
            <a:avLst/>
          </a:prstGeom>
        </p:spPr>
      </p:pic>
      <p:pic>
        <p:nvPicPr>
          <p:cNvPr id="8" name="Picture 7">
            <a:extLst>
              <a:ext uri="{FF2B5EF4-FFF2-40B4-BE49-F238E27FC236}">
                <a16:creationId xmlns:a16="http://schemas.microsoft.com/office/drawing/2014/main" id="{7BBD78DD-EDAB-AED8-0119-46B7BEE71D84}"/>
              </a:ext>
            </a:extLst>
          </p:cNvPr>
          <p:cNvPicPr>
            <a:picLocks noChangeAspect="1"/>
          </p:cNvPicPr>
          <p:nvPr/>
        </p:nvPicPr>
        <p:blipFill>
          <a:blip r:embed="rId4"/>
          <a:stretch>
            <a:fillRect/>
          </a:stretch>
        </p:blipFill>
        <p:spPr>
          <a:xfrm>
            <a:off x="3035300" y="536606"/>
            <a:ext cx="2543290" cy="2171637"/>
          </a:xfrm>
          <a:prstGeom prst="rect">
            <a:avLst/>
          </a:prstGeom>
        </p:spPr>
      </p:pic>
    </p:spTree>
  </p:cSld>
  <p:clrMapOvr>
    <a:masterClrMapping/>
  </p:clrMapOvr>
  <p:transition>
    <p:cu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11010" y="59014"/>
            <a:ext cx="2773045" cy="196849"/>
          </a:xfrm>
          <a:prstGeom prst="rect">
            <a:avLst/>
          </a:prstGeom>
        </p:spPr>
        <p:txBody>
          <a:bodyPr vert="horz" wrap="square" lIns="0" tIns="12065" rIns="0" bIns="0" rtlCol="0">
            <a:spAutoFit/>
          </a:bodyPr>
          <a:lstStyle/>
          <a:p>
            <a:pPr marL="12700">
              <a:lnSpc>
                <a:spcPct val="100000"/>
              </a:lnSpc>
              <a:spcBef>
                <a:spcPts val="95"/>
              </a:spcBef>
            </a:pPr>
            <a:r>
              <a:rPr spc="-20" dirty="0"/>
              <a:t> Evidence </a:t>
            </a:r>
            <a:r>
              <a:rPr lang="en-US" spc="-20" dirty="0"/>
              <a:t> Traveling information</a:t>
            </a:r>
            <a:endParaRPr spc="-10" dirty="0"/>
          </a:p>
        </p:txBody>
      </p:sp>
      <p:pic>
        <p:nvPicPr>
          <p:cNvPr id="6" name="Picture 5">
            <a:extLst>
              <a:ext uri="{FF2B5EF4-FFF2-40B4-BE49-F238E27FC236}">
                <a16:creationId xmlns:a16="http://schemas.microsoft.com/office/drawing/2014/main" id="{E7F16559-B272-FACE-510B-B8A894B0EBBC}"/>
              </a:ext>
            </a:extLst>
          </p:cNvPr>
          <p:cNvPicPr>
            <a:picLocks noChangeAspect="1"/>
          </p:cNvPicPr>
          <p:nvPr/>
        </p:nvPicPr>
        <p:blipFill>
          <a:blip r:embed="rId3"/>
          <a:stretch>
            <a:fillRect/>
          </a:stretch>
        </p:blipFill>
        <p:spPr>
          <a:xfrm>
            <a:off x="38067" y="403224"/>
            <a:ext cx="2806700" cy="2565857"/>
          </a:xfrm>
          <a:prstGeom prst="rect">
            <a:avLst/>
          </a:prstGeom>
        </p:spPr>
      </p:pic>
      <p:sp>
        <p:nvSpPr>
          <p:cNvPr id="12" name="TextBox 11">
            <a:extLst>
              <a:ext uri="{FF2B5EF4-FFF2-40B4-BE49-F238E27FC236}">
                <a16:creationId xmlns:a16="http://schemas.microsoft.com/office/drawing/2014/main" id="{CB763091-2D86-A537-C58D-D9E303173A64}"/>
              </a:ext>
            </a:extLst>
          </p:cNvPr>
          <p:cNvSpPr txBox="1"/>
          <p:nvPr/>
        </p:nvSpPr>
        <p:spPr>
          <a:xfrm>
            <a:off x="596900" y="3015301"/>
            <a:ext cx="2247867" cy="215444"/>
          </a:xfrm>
          <a:prstGeom prst="rect">
            <a:avLst/>
          </a:prstGeom>
          <a:noFill/>
        </p:spPr>
        <p:txBody>
          <a:bodyPr wrap="square">
            <a:spAutoFit/>
          </a:bodyPr>
          <a:lstStyle/>
          <a:p>
            <a:pPr marL="12700">
              <a:lnSpc>
                <a:spcPct val="100000"/>
              </a:lnSpc>
              <a:spcBef>
                <a:spcPts val="95"/>
              </a:spcBef>
            </a:pPr>
            <a:r>
              <a:rPr lang="en-US" sz="800" b="1" spc="-10" dirty="0">
                <a:solidFill>
                  <a:srgbClr val="22373A"/>
                </a:solidFill>
                <a:latin typeface="Palatino Linotype"/>
                <a:cs typeface="Palatino Linotype"/>
              </a:rPr>
              <a:t>Figure</a:t>
            </a:r>
            <a:r>
              <a:rPr lang="en-US" sz="800" b="1" dirty="0">
                <a:solidFill>
                  <a:srgbClr val="22373A"/>
                </a:solidFill>
                <a:latin typeface="Palatino Linotype"/>
                <a:cs typeface="Palatino Linotype"/>
              </a:rPr>
              <a:t> 3:</a:t>
            </a:r>
            <a:r>
              <a:rPr lang="en-US" sz="800" b="1" spc="40" dirty="0">
                <a:solidFill>
                  <a:srgbClr val="22373A"/>
                </a:solidFill>
                <a:latin typeface="Palatino Linotype"/>
                <a:cs typeface="Palatino Linotype"/>
              </a:rPr>
              <a:t> </a:t>
            </a:r>
            <a:r>
              <a:rPr lang="en-US" sz="800" b="1" spc="-45" dirty="0">
                <a:solidFill>
                  <a:srgbClr val="22373A"/>
                </a:solidFill>
                <a:latin typeface="Palatino Linotype"/>
                <a:cs typeface="Palatino Linotype"/>
              </a:rPr>
              <a:t>Landon train tickets</a:t>
            </a:r>
            <a:endParaRPr lang="en-US" sz="800" dirty="0">
              <a:latin typeface="Palatino Linotype"/>
              <a:cs typeface="Palatino Linotype"/>
            </a:endParaRPr>
          </a:p>
        </p:txBody>
      </p:sp>
      <p:pic>
        <p:nvPicPr>
          <p:cNvPr id="13" name="Picture 12">
            <a:extLst>
              <a:ext uri="{FF2B5EF4-FFF2-40B4-BE49-F238E27FC236}">
                <a16:creationId xmlns:a16="http://schemas.microsoft.com/office/drawing/2014/main" id="{321909FD-A18D-B517-A10A-E3402D12E5E7}"/>
              </a:ext>
            </a:extLst>
          </p:cNvPr>
          <p:cNvPicPr>
            <a:picLocks noChangeAspect="1"/>
          </p:cNvPicPr>
          <p:nvPr/>
        </p:nvPicPr>
        <p:blipFill>
          <a:blip r:embed="rId4"/>
          <a:stretch>
            <a:fillRect/>
          </a:stretch>
        </p:blipFill>
        <p:spPr>
          <a:xfrm>
            <a:off x="2921036" y="403226"/>
            <a:ext cx="2806698" cy="2612076"/>
          </a:xfrm>
          <a:prstGeom prst="rect">
            <a:avLst/>
          </a:prstGeom>
        </p:spPr>
      </p:pic>
      <p:sp>
        <p:nvSpPr>
          <p:cNvPr id="15" name="TextBox 14">
            <a:extLst>
              <a:ext uri="{FF2B5EF4-FFF2-40B4-BE49-F238E27FC236}">
                <a16:creationId xmlns:a16="http://schemas.microsoft.com/office/drawing/2014/main" id="{E7BA5D99-E5E0-66C4-105F-92576A0DE30E}"/>
              </a:ext>
            </a:extLst>
          </p:cNvPr>
          <p:cNvSpPr txBox="1"/>
          <p:nvPr/>
        </p:nvSpPr>
        <p:spPr>
          <a:xfrm>
            <a:off x="3416300" y="3015301"/>
            <a:ext cx="2882966" cy="215444"/>
          </a:xfrm>
          <a:prstGeom prst="rect">
            <a:avLst/>
          </a:prstGeom>
          <a:noFill/>
        </p:spPr>
        <p:txBody>
          <a:bodyPr wrap="square">
            <a:spAutoFit/>
          </a:bodyPr>
          <a:lstStyle/>
          <a:p>
            <a:pPr marL="12700">
              <a:lnSpc>
                <a:spcPct val="100000"/>
              </a:lnSpc>
              <a:spcBef>
                <a:spcPts val="95"/>
              </a:spcBef>
            </a:pPr>
            <a:r>
              <a:rPr lang="en-US" sz="800" b="1" spc="-10" dirty="0">
                <a:solidFill>
                  <a:srgbClr val="22373A"/>
                </a:solidFill>
                <a:latin typeface="Palatino Linotype"/>
                <a:cs typeface="Palatino Linotype"/>
              </a:rPr>
              <a:t>Figure</a:t>
            </a:r>
            <a:r>
              <a:rPr lang="en-US" sz="800" b="1" dirty="0">
                <a:solidFill>
                  <a:srgbClr val="22373A"/>
                </a:solidFill>
                <a:latin typeface="Palatino Linotype"/>
                <a:cs typeface="Palatino Linotype"/>
              </a:rPr>
              <a:t> 4:</a:t>
            </a:r>
            <a:r>
              <a:rPr lang="en-US" sz="800" b="1" spc="40" dirty="0">
                <a:solidFill>
                  <a:srgbClr val="22373A"/>
                </a:solidFill>
                <a:latin typeface="Palatino Linotype"/>
                <a:cs typeface="Palatino Linotype"/>
              </a:rPr>
              <a:t> </a:t>
            </a:r>
            <a:r>
              <a:rPr lang="en-US" sz="800" b="1" spc="-45" dirty="0">
                <a:solidFill>
                  <a:srgbClr val="22373A"/>
                </a:solidFill>
                <a:latin typeface="Palatino Linotype"/>
                <a:cs typeface="Palatino Linotype"/>
              </a:rPr>
              <a:t>Air port lobby</a:t>
            </a:r>
            <a:endParaRPr lang="en-US" sz="800" dirty="0">
              <a:latin typeface="Palatino Linotype"/>
              <a:cs typeface="Palatino Linotype"/>
            </a:endParaRPr>
          </a:p>
        </p:txBody>
      </p:sp>
    </p:spTree>
  </p:cSld>
  <p:clrMapOvr>
    <a:masterClrMapping/>
  </p:clrMapOvr>
  <p:transition>
    <p:cu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12700">
              <a:lnSpc>
                <a:spcPct val="100000"/>
              </a:lnSpc>
              <a:spcBef>
                <a:spcPts val="95"/>
              </a:spcBef>
            </a:pPr>
            <a:r>
              <a:rPr spc="-10" dirty="0"/>
              <a:t>Communication</a:t>
            </a:r>
            <a:r>
              <a:rPr spc="35" dirty="0"/>
              <a:t> </a:t>
            </a:r>
            <a:r>
              <a:rPr spc="-10" dirty="0"/>
              <a:t>Analysis</a:t>
            </a:r>
          </a:p>
        </p:txBody>
      </p:sp>
      <p:sp>
        <p:nvSpPr>
          <p:cNvPr id="3" name="object 3"/>
          <p:cNvSpPr txBox="1"/>
          <p:nvPr/>
        </p:nvSpPr>
        <p:spPr>
          <a:xfrm>
            <a:off x="215900" y="696228"/>
            <a:ext cx="2266315" cy="2050754"/>
          </a:xfrm>
          <a:prstGeom prst="rect">
            <a:avLst/>
          </a:prstGeom>
        </p:spPr>
        <p:txBody>
          <a:bodyPr vert="horz" wrap="square" lIns="0" tIns="73025" rIns="0" bIns="0" rtlCol="0">
            <a:spAutoFit/>
          </a:bodyPr>
          <a:lstStyle/>
          <a:p>
            <a:pPr marL="12700">
              <a:lnSpc>
                <a:spcPct val="150000"/>
              </a:lnSpc>
              <a:spcBef>
                <a:spcPts val="575"/>
              </a:spcBef>
            </a:pPr>
            <a:r>
              <a:rPr sz="1000" b="1" spc="-10" dirty="0">
                <a:solidFill>
                  <a:srgbClr val="22373A"/>
                </a:solidFill>
                <a:latin typeface="Palatino Linotype"/>
                <a:cs typeface="Palatino Linotype"/>
              </a:rPr>
              <a:t>Evidence</a:t>
            </a:r>
            <a:r>
              <a:rPr sz="1000" b="1" spc="-30" dirty="0">
                <a:solidFill>
                  <a:srgbClr val="22373A"/>
                </a:solidFill>
                <a:latin typeface="Palatino Linotype"/>
                <a:cs typeface="Palatino Linotype"/>
              </a:rPr>
              <a:t> </a:t>
            </a:r>
            <a:r>
              <a:rPr sz="1000" b="1" dirty="0">
                <a:solidFill>
                  <a:srgbClr val="22373A"/>
                </a:solidFill>
                <a:latin typeface="Palatino Linotype"/>
                <a:cs typeface="Palatino Linotype"/>
              </a:rPr>
              <a:t>of</a:t>
            </a:r>
            <a:r>
              <a:rPr sz="1000" b="1" spc="-25" dirty="0">
                <a:solidFill>
                  <a:srgbClr val="22373A"/>
                </a:solidFill>
                <a:latin typeface="Palatino Linotype"/>
                <a:cs typeface="Palatino Linotype"/>
              </a:rPr>
              <a:t> </a:t>
            </a:r>
            <a:r>
              <a:rPr sz="1000" b="1" spc="-10" dirty="0">
                <a:solidFill>
                  <a:srgbClr val="22373A"/>
                </a:solidFill>
                <a:latin typeface="Palatino Linotype"/>
                <a:cs typeface="Palatino Linotype"/>
              </a:rPr>
              <a:t>Conspiracy</a:t>
            </a:r>
            <a:endParaRPr sz="1000" dirty="0">
              <a:latin typeface="Palatino Linotype"/>
              <a:cs typeface="Palatino Linotype"/>
            </a:endParaRPr>
          </a:p>
          <a:p>
            <a:pPr marL="264160" indent="-106680">
              <a:lnSpc>
                <a:spcPct val="150000"/>
              </a:lnSpc>
              <a:spcBef>
                <a:spcPts val="470"/>
              </a:spcBef>
              <a:buFont typeface="Palatino Linotype"/>
              <a:buChar char="•"/>
              <a:tabLst>
                <a:tab pos="264160" algn="l"/>
              </a:tabLst>
            </a:pPr>
            <a:r>
              <a:rPr sz="1000" spc="-70" dirty="0">
                <a:solidFill>
                  <a:srgbClr val="22373A"/>
                </a:solidFill>
                <a:latin typeface="Palatino Linotype"/>
                <a:cs typeface="Palatino Linotype"/>
              </a:rPr>
              <a:t>Knowledge</a:t>
            </a:r>
            <a:r>
              <a:rPr sz="1000" spc="20" dirty="0">
                <a:solidFill>
                  <a:srgbClr val="22373A"/>
                </a:solidFill>
                <a:latin typeface="Palatino Linotype"/>
                <a:cs typeface="Palatino Linotype"/>
              </a:rPr>
              <a:t> </a:t>
            </a:r>
            <a:r>
              <a:rPr sz="1000" spc="-30" dirty="0">
                <a:solidFill>
                  <a:srgbClr val="22373A"/>
                </a:solidFill>
                <a:latin typeface="Palatino Linotype"/>
                <a:cs typeface="Palatino Linotype"/>
              </a:rPr>
              <a:t>of</a:t>
            </a:r>
            <a:r>
              <a:rPr sz="1000" spc="20" dirty="0">
                <a:solidFill>
                  <a:srgbClr val="22373A"/>
                </a:solidFill>
                <a:latin typeface="Palatino Linotype"/>
                <a:cs typeface="Palatino Linotype"/>
              </a:rPr>
              <a:t> </a:t>
            </a:r>
            <a:r>
              <a:rPr sz="1000" spc="-45" dirty="0">
                <a:solidFill>
                  <a:srgbClr val="22373A"/>
                </a:solidFill>
                <a:latin typeface="Palatino Linotype"/>
                <a:cs typeface="Palatino Linotype"/>
              </a:rPr>
              <a:t>proprietary</a:t>
            </a:r>
            <a:r>
              <a:rPr sz="1000" spc="25" dirty="0">
                <a:solidFill>
                  <a:srgbClr val="22373A"/>
                </a:solidFill>
                <a:latin typeface="Palatino Linotype"/>
                <a:cs typeface="Palatino Linotype"/>
              </a:rPr>
              <a:t> </a:t>
            </a:r>
            <a:r>
              <a:rPr sz="1000" spc="-35" dirty="0">
                <a:solidFill>
                  <a:srgbClr val="22373A"/>
                </a:solidFill>
                <a:latin typeface="Palatino Linotype"/>
                <a:cs typeface="Palatino Linotype"/>
              </a:rPr>
              <a:t>information</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spc="-35" dirty="0">
                <a:solidFill>
                  <a:srgbClr val="22373A"/>
                </a:solidFill>
                <a:latin typeface="Palatino Linotype"/>
                <a:cs typeface="Palatino Linotype"/>
              </a:rPr>
              <a:t>Intent</a:t>
            </a:r>
            <a:r>
              <a:rPr sz="1000" spc="-25" dirty="0">
                <a:solidFill>
                  <a:srgbClr val="22373A"/>
                </a:solidFill>
                <a:latin typeface="Palatino Linotype"/>
                <a:cs typeface="Palatino Linotype"/>
              </a:rPr>
              <a:t> </a:t>
            </a:r>
            <a:r>
              <a:rPr sz="1000" spc="-10" dirty="0">
                <a:solidFill>
                  <a:srgbClr val="22373A"/>
                </a:solidFill>
                <a:latin typeface="Palatino Linotype"/>
                <a:cs typeface="Palatino Linotype"/>
              </a:rPr>
              <a:t>to</a:t>
            </a:r>
            <a:r>
              <a:rPr sz="1000" spc="-25" dirty="0">
                <a:solidFill>
                  <a:srgbClr val="22373A"/>
                </a:solidFill>
                <a:latin typeface="Palatino Linotype"/>
                <a:cs typeface="Palatino Linotype"/>
              </a:rPr>
              <a:t> </a:t>
            </a:r>
            <a:r>
              <a:rPr sz="1000" spc="-30" dirty="0">
                <a:solidFill>
                  <a:srgbClr val="22373A"/>
                </a:solidFill>
                <a:latin typeface="Palatino Linotype"/>
                <a:cs typeface="Palatino Linotype"/>
              </a:rPr>
              <a:t>illegally</a:t>
            </a:r>
            <a:r>
              <a:rPr sz="1000" spc="-20" dirty="0">
                <a:solidFill>
                  <a:srgbClr val="22373A"/>
                </a:solidFill>
                <a:latin typeface="Palatino Linotype"/>
                <a:cs typeface="Palatino Linotype"/>
              </a:rPr>
              <a:t> </a:t>
            </a:r>
            <a:r>
              <a:rPr sz="1000" spc="-25" dirty="0">
                <a:solidFill>
                  <a:srgbClr val="22373A"/>
                </a:solidFill>
                <a:latin typeface="Palatino Linotype"/>
                <a:cs typeface="Palatino Linotype"/>
              </a:rPr>
              <a:t>sell IP</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spc="-45" dirty="0">
                <a:solidFill>
                  <a:srgbClr val="22373A"/>
                </a:solidFill>
                <a:latin typeface="Palatino Linotype"/>
                <a:cs typeface="Palatino Linotype"/>
              </a:rPr>
              <a:t>Active</a:t>
            </a:r>
            <a:r>
              <a:rPr sz="1000" dirty="0">
                <a:solidFill>
                  <a:srgbClr val="22373A"/>
                </a:solidFill>
                <a:latin typeface="Palatino Linotype"/>
                <a:cs typeface="Palatino Linotype"/>
              </a:rPr>
              <a:t> </a:t>
            </a:r>
            <a:r>
              <a:rPr sz="1000" spc="-45" dirty="0">
                <a:solidFill>
                  <a:srgbClr val="22373A"/>
                </a:solidFill>
                <a:latin typeface="Palatino Linotype"/>
                <a:cs typeface="Palatino Linotype"/>
              </a:rPr>
              <a:t>brokering</a:t>
            </a:r>
            <a:r>
              <a:rPr sz="1000" spc="5" dirty="0">
                <a:solidFill>
                  <a:srgbClr val="22373A"/>
                </a:solidFill>
                <a:latin typeface="Palatino Linotype"/>
                <a:cs typeface="Palatino Linotype"/>
              </a:rPr>
              <a:t> </a:t>
            </a:r>
            <a:r>
              <a:rPr sz="1000" spc="-50" dirty="0">
                <a:solidFill>
                  <a:srgbClr val="22373A"/>
                </a:solidFill>
                <a:latin typeface="Palatino Linotype"/>
                <a:cs typeface="Palatino Linotype"/>
              </a:rPr>
              <a:t>by</a:t>
            </a:r>
            <a:r>
              <a:rPr sz="1000" spc="5" dirty="0">
                <a:solidFill>
                  <a:srgbClr val="22373A"/>
                </a:solidFill>
                <a:latin typeface="Palatino Linotype"/>
                <a:cs typeface="Palatino Linotype"/>
              </a:rPr>
              <a:t> </a:t>
            </a:r>
            <a:r>
              <a:rPr sz="1000" spc="-25" dirty="0">
                <a:solidFill>
                  <a:srgbClr val="22373A"/>
                </a:solidFill>
                <a:latin typeface="Palatino Linotype"/>
                <a:cs typeface="Palatino Linotype"/>
              </a:rPr>
              <a:t>Joe</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spc="-45" dirty="0">
                <a:solidFill>
                  <a:srgbClr val="22373A"/>
                </a:solidFill>
                <a:latin typeface="Palatino Linotype"/>
                <a:cs typeface="Palatino Linotype"/>
              </a:rPr>
              <a:t>Third-party</a:t>
            </a:r>
            <a:r>
              <a:rPr sz="1000" spc="20" dirty="0">
                <a:solidFill>
                  <a:srgbClr val="22373A"/>
                </a:solidFill>
                <a:latin typeface="Palatino Linotype"/>
                <a:cs typeface="Palatino Linotype"/>
              </a:rPr>
              <a:t> </a:t>
            </a:r>
            <a:r>
              <a:rPr sz="1000" spc="-55" dirty="0">
                <a:solidFill>
                  <a:srgbClr val="22373A"/>
                </a:solidFill>
                <a:latin typeface="Palatino Linotype"/>
                <a:cs typeface="Palatino Linotype"/>
              </a:rPr>
              <a:t>buyer</a:t>
            </a:r>
            <a:r>
              <a:rPr sz="1000" spc="20" dirty="0">
                <a:solidFill>
                  <a:srgbClr val="22373A"/>
                </a:solidFill>
                <a:latin typeface="Palatino Linotype"/>
                <a:cs typeface="Palatino Linotype"/>
              </a:rPr>
              <a:t> </a:t>
            </a:r>
            <a:r>
              <a:rPr sz="1000" spc="-10" dirty="0">
                <a:solidFill>
                  <a:srgbClr val="22373A"/>
                </a:solidFill>
                <a:latin typeface="Palatino Linotype"/>
                <a:cs typeface="Palatino Linotype"/>
              </a:rPr>
              <a:t>negotiations</a:t>
            </a:r>
            <a:endParaRPr sz="1000" dirty="0">
              <a:latin typeface="Palatino Linotype"/>
              <a:cs typeface="Palatino Linotype"/>
            </a:endParaRPr>
          </a:p>
          <a:p>
            <a:pPr marL="264160" indent="-106680">
              <a:lnSpc>
                <a:spcPct val="150000"/>
              </a:lnSpc>
              <a:spcBef>
                <a:spcPts val="470"/>
              </a:spcBef>
              <a:buFont typeface="Palatino Linotype"/>
              <a:buChar char="•"/>
              <a:tabLst>
                <a:tab pos="264160" algn="l"/>
              </a:tabLst>
            </a:pPr>
            <a:r>
              <a:rPr sz="1000" spc="-80" dirty="0">
                <a:solidFill>
                  <a:srgbClr val="22373A"/>
                </a:solidFill>
                <a:latin typeface="Palatino Linotype"/>
                <a:cs typeface="Palatino Linotype"/>
              </a:rPr>
              <a:t>Coded</a:t>
            </a:r>
            <a:r>
              <a:rPr sz="1000" spc="5" dirty="0">
                <a:solidFill>
                  <a:srgbClr val="22373A"/>
                </a:solidFill>
                <a:latin typeface="Palatino Linotype"/>
                <a:cs typeface="Palatino Linotype"/>
              </a:rPr>
              <a:t> </a:t>
            </a:r>
            <a:r>
              <a:rPr sz="1000" spc="-50" dirty="0">
                <a:solidFill>
                  <a:srgbClr val="22373A"/>
                </a:solidFill>
                <a:latin typeface="Palatino Linotype"/>
                <a:cs typeface="Palatino Linotype"/>
              </a:rPr>
              <a:t>language</a:t>
            </a:r>
            <a:r>
              <a:rPr sz="1000" spc="10" dirty="0">
                <a:solidFill>
                  <a:srgbClr val="22373A"/>
                </a:solidFill>
                <a:latin typeface="Palatino Linotype"/>
                <a:cs typeface="Palatino Linotype"/>
              </a:rPr>
              <a:t> </a:t>
            </a:r>
            <a:r>
              <a:rPr sz="1000" spc="-10" dirty="0">
                <a:solidFill>
                  <a:srgbClr val="22373A"/>
                </a:solidFill>
                <a:latin typeface="Palatino Linotype"/>
                <a:cs typeface="Palatino Linotype"/>
              </a:rPr>
              <a:t>usage</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spc="-55" dirty="0">
                <a:solidFill>
                  <a:srgbClr val="22373A"/>
                </a:solidFill>
                <a:latin typeface="Palatino Linotype"/>
                <a:cs typeface="Palatino Linotype"/>
              </a:rPr>
              <a:t>Large</a:t>
            </a:r>
            <a:r>
              <a:rPr sz="1000" spc="10" dirty="0">
                <a:solidFill>
                  <a:srgbClr val="22373A"/>
                </a:solidFill>
                <a:latin typeface="Palatino Linotype"/>
                <a:cs typeface="Palatino Linotype"/>
              </a:rPr>
              <a:t> </a:t>
            </a:r>
            <a:r>
              <a:rPr sz="1000" spc="-40" dirty="0">
                <a:solidFill>
                  <a:srgbClr val="22373A"/>
                </a:solidFill>
                <a:latin typeface="Palatino Linotype"/>
                <a:cs typeface="Palatino Linotype"/>
              </a:rPr>
              <a:t>financial</a:t>
            </a:r>
            <a:r>
              <a:rPr sz="1000" spc="15" dirty="0">
                <a:solidFill>
                  <a:srgbClr val="22373A"/>
                </a:solidFill>
                <a:latin typeface="Palatino Linotype"/>
                <a:cs typeface="Palatino Linotype"/>
              </a:rPr>
              <a:t> </a:t>
            </a:r>
            <a:r>
              <a:rPr sz="1000" spc="-10" dirty="0">
                <a:solidFill>
                  <a:srgbClr val="22373A"/>
                </a:solidFill>
                <a:latin typeface="Palatino Linotype"/>
                <a:cs typeface="Palatino Linotype"/>
              </a:rPr>
              <a:t>transactions</a:t>
            </a:r>
            <a:endParaRPr sz="1000" dirty="0">
              <a:latin typeface="Palatino Linotype"/>
              <a:cs typeface="Palatino Linotype"/>
            </a:endParaRPr>
          </a:p>
        </p:txBody>
      </p:sp>
      <p:sp>
        <p:nvSpPr>
          <p:cNvPr id="4" name="object 4"/>
          <p:cNvSpPr txBox="1"/>
          <p:nvPr/>
        </p:nvSpPr>
        <p:spPr>
          <a:xfrm>
            <a:off x="2959100" y="696228"/>
            <a:ext cx="2184400" cy="2050754"/>
          </a:xfrm>
          <a:prstGeom prst="rect">
            <a:avLst/>
          </a:prstGeom>
        </p:spPr>
        <p:txBody>
          <a:bodyPr vert="horz" wrap="square" lIns="0" tIns="73025" rIns="0" bIns="0" rtlCol="0">
            <a:spAutoFit/>
          </a:bodyPr>
          <a:lstStyle/>
          <a:p>
            <a:pPr marL="12700">
              <a:lnSpc>
                <a:spcPct val="150000"/>
              </a:lnSpc>
              <a:spcBef>
                <a:spcPts val="575"/>
              </a:spcBef>
            </a:pPr>
            <a:r>
              <a:rPr sz="1000" b="1" dirty="0">
                <a:solidFill>
                  <a:srgbClr val="22373A"/>
                </a:solidFill>
                <a:latin typeface="Palatino Linotype"/>
                <a:cs typeface="Palatino Linotype"/>
              </a:rPr>
              <a:t>Behavioral</a:t>
            </a:r>
            <a:r>
              <a:rPr sz="1000" b="1" spc="-55" dirty="0">
                <a:solidFill>
                  <a:srgbClr val="22373A"/>
                </a:solidFill>
                <a:latin typeface="Palatino Linotype"/>
                <a:cs typeface="Palatino Linotype"/>
              </a:rPr>
              <a:t> </a:t>
            </a:r>
            <a:r>
              <a:rPr sz="1000" b="1" spc="-10" dirty="0">
                <a:solidFill>
                  <a:srgbClr val="22373A"/>
                </a:solidFill>
                <a:latin typeface="Palatino Linotype"/>
                <a:cs typeface="Palatino Linotype"/>
              </a:rPr>
              <a:t>Indicators</a:t>
            </a:r>
            <a:endParaRPr sz="1000" dirty="0">
              <a:latin typeface="Palatino Linotype"/>
              <a:cs typeface="Palatino Linotype"/>
            </a:endParaRPr>
          </a:p>
          <a:p>
            <a:pPr marL="264160" indent="-106680">
              <a:lnSpc>
                <a:spcPct val="150000"/>
              </a:lnSpc>
              <a:spcBef>
                <a:spcPts val="470"/>
              </a:spcBef>
              <a:buFont typeface="Palatino Linotype"/>
              <a:buChar char="•"/>
              <a:tabLst>
                <a:tab pos="264160" algn="l"/>
              </a:tabLst>
            </a:pPr>
            <a:r>
              <a:rPr sz="1000" spc="-45" dirty="0">
                <a:solidFill>
                  <a:srgbClr val="22373A"/>
                </a:solidFill>
                <a:latin typeface="Palatino Linotype"/>
                <a:cs typeface="Palatino Linotype"/>
              </a:rPr>
              <a:t>Exclusive</a:t>
            </a:r>
            <a:r>
              <a:rPr sz="1000" spc="25" dirty="0">
                <a:solidFill>
                  <a:srgbClr val="22373A"/>
                </a:solidFill>
                <a:latin typeface="Palatino Linotype"/>
                <a:cs typeface="Palatino Linotype"/>
              </a:rPr>
              <a:t> </a:t>
            </a:r>
            <a:r>
              <a:rPr sz="1000" spc="-70" dirty="0">
                <a:solidFill>
                  <a:srgbClr val="22373A"/>
                </a:solidFill>
                <a:latin typeface="Palatino Linotype"/>
                <a:cs typeface="Palatino Linotype"/>
              </a:rPr>
              <a:t>WhatsApp</a:t>
            </a:r>
            <a:r>
              <a:rPr sz="1000" spc="30" dirty="0">
                <a:solidFill>
                  <a:srgbClr val="22373A"/>
                </a:solidFill>
                <a:latin typeface="Palatino Linotype"/>
                <a:cs typeface="Palatino Linotype"/>
              </a:rPr>
              <a:t> </a:t>
            </a:r>
            <a:r>
              <a:rPr sz="1000" spc="-50" dirty="0">
                <a:solidFill>
                  <a:srgbClr val="22373A"/>
                </a:solidFill>
                <a:latin typeface="Palatino Linotype"/>
                <a:cs typeface="Palatino Linotype"/>
              </a:rPr>
              <a:t>use</a:t>
            </a:r>
            <a:r>
              <a:rPr sz="1000" spc="30" dirty="0">
                <a:solidFill>
                  <a:srgbClr val="22373A"/>
                </a:solidFill>
                <a:latin typeface="Palatino Linotype"/>
                <a:cs typeface="Palatino Linotype"/>
              </a:rPr>
              <a:t> </a:t>
            </a:r>
            <a:r>
              <a:rPr sz="1000" spc="-35" dirty="0">
                <a:solidFill>
                  <a:srgbClr val="22373A"/>
                </a:solidFill>
                <a:latin typeface="Palatino Linotype"/>
                <a:cs typeface="Palatino Linotype"/>
              </a:rPr>
              <a:t>(encrypted)</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spc="-35" dirty="0">
                <a:solidFill>
                  <a:srgbClr val="22373A"/>
                </a:solidFill>
                <a:latin typeface="Palatino Linotype"/>
                <a:cs typeface="Palatino Linotype"/>
              </a:rPr>
              <a:t>Secrecy</a:t>
            </a:r>
            <a:r>
              <a:rPr sz="1000" spc="-5" dirty="0">
                <a:solidFill>
                  <a:srgbClr val="22373A"/>
                </a:solidFill>
                <a:latin typeface="Palatino Linotype"/>
                <a:cs typeface="Palatino Linotype"/>
              </a:rPr>
              <a:t> </a:t>
            </a:r>
            <a:r>
              <a:rPr sz="1000" spc="-10" dirty="0">
                <a:solidFill>
                  <a:srgbClr val="22373A"/>
                </a:solidFill>
                <a:latin typeface="Palatino Linotype"/>
                <a:cs typeface="Palatino Linotype"/>
              </a:rPr>
              <a:t>instructions</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spc="-50" dirty="0">
                <a:solidFill>
                  <a:srgbClr val="22373A"/>
                </a:solidFill>
                <a:latin typeface="Palatino Linotype"/>
                <a:cs typeface="Palatino Linotype"/>
              </a:rPr>
              <a:t>Multiple</a:t>
            </a:r>
            <a:r>
              <a:rPr sz="1000" spc="20" dirty="0">
                <a:solidFill>
                  <a:srgbClr val="22373A"/>
                </a:solidFill>
                <a:latin typeface="Palatino Linotype"/>
                <a:cs typeface="Palatino Linotype"/>
              </a:rPr>
              <a:t> </a:t>
            </a:r>
            <a:r>
              <a:rPr sz="1000" spc="-55" dirty="0">
                <a:solidFill>
                  <a:srgbClr val="22373A"/>
                </a:solidFill>
                <a:latin typeface="Palatino Linotype"/>
                <a:cs typeface="Palatino Linotype"/>
              </a:rPr>
              <a:t>buyer</a:t>
            </a:r>
            <a:r>
              <a:rPr sz="1000" spc="20" dirty="0">
                <a:solidFill>
                  <a:srgbClr val="22373A"/>
                </a:solidFill>
                <a:latin typeface="Palatino Linotype"/>
                <a:cs typeface="Palatino Linotype"/>
              </a:rPr>
              <a:t> </a:t>
            </a:r>
            <a:r>
              <a:rPr sz="1000" spc="-10" dirty="0">
                <a:solidFill>
                  <a:srgbClr val="22373A"/>
                </a:solidFill>
                <a:latin typeface="Palatino Linotype"/>
                <a:cs typeface="Palatino Linotype"/>
              </a:rPr>
              <a:t>approaches</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spc="-40" dirty="0">
                <a:solidFill>
                  <a:srgbClr val="22373A"/>
                </a:solidFill>
                <a:latin typeface="Palatino Linotype"/>
                <a:cs typeface="Palatino Linotype"/>
              </a:rPr>
              <a:t>International</a:t>
            </a:r>
            <a:r>
              <a:rPr sz="1000" spc="55" dirty="0">
                <a:solidFill>
                  <a:srgbClr val="22373A"/>
                </a:solidFill>
                <a:latin typeface="Palatino Linotype"/>
                <a:cs typeface="Palatino Linotype"/>
              </a:rPr>
              <a:t> </a:t>
            </a:r>
            <a:r>
              <a:rPr sz="1000" spc="-10" dirty="0">
                <a:solidFill>
                  <a:srgbClr val="22373A"/>
                </a:solidFill>
                <a:latin typeface="Palatino Linotype"/>
                <a:cs typeface="Palatino Linotype"/>
              </a:rPr>
              <a:t>coordination</a:t>
            </a:r>
            <a:endParaRPr sz="1000" dirty="0">
              <a:latin typeface="Palatino Linotype"/>
              <a:cs typeface="Palatino Linotype"/>
            </a:endParaRPr>
          </a:p>
          <a:p>
            <a:pPr marL="264160" indent="-106680">
              <a:lnSpc>
                <a:spcPct val="150000"/>
              </a:lnSpc>
              <a:spcBef>
                <a:spcPts val="470"/>
              </a:spcBef>
              <a:buFont typeface="Palatino Linotype"/>
              <a:buChar char="•"/>
              <a:tabLst>
                <a:tab pos="264160" algn="l"/>
              </a:tabLst>
            </a:pPr>
            <a:r>
              <a:rPr sz="1000" spc="-40" dirty="0">
                <a:solidFill>
                  <a:srgbClr val="22373A"/>
                </a:solidFill>
                <a:latin typeface="Palatino Linotype"/>
                <a:cs typeface="Palatino Linotype"/>
              </a:rPr>
              <a:t>5-</a:t>
            </a:r>
            <a:r>
              <a:rPr sz="1000" spc="-45" dirty="0">
                <a:solidFill>
                  <a:srgbClr val="22373A"/>
                </a:solidFill>
                <a:latin typeface="Palatino Linotype"/>
                <a:cs typeface="Palatino Linotype"/>
              </a:rPr>
              <a:t>month</a:t>
            </a:r>
            <a:r>
              <a:rPr sz="1000" spc="5" dirty="0">
                <a:solidFill>
                  <a:srgbClr val="22373A"/>
                </a:solidFill>
                <a:latin typeface="Palatino Linotype"/>
                <a:cs typeface="Palatino Linotype"/>
              </a:rPr>
              <a:t> </a:t>
            </a:r>
            <a:r>
              <a:rPr sz="1000" spc="-50" dirty="0">
                <a:solidFill>
                  <a:srgbClr val="22373A"/>
                </a:solidFill>
                <a:latin typeface="Palatino Linotype"/>
                <a:cs typeface="Palatino Linotype"/>
              </a:rPr>
              <a:t>sustained</a:t>
            </a:r>
            <a:r>
              <a:rPr sz="1000" spc="5" dirty="0">
                <a:solidFill>
                  <a:srgbClr val="22373A"/>
                </a:solidFill>
                <a:latin typeface="Palatino Linotype"/>
                <a:cs typeface="Palatino Linotype"/>
              </a:rPr>
              <a:t> </a:t>
            </a:r>
            <a:r>
              <a:rPr sz="1000" spc="-10" dirty="0">
                <a:solidFill>
                  <a:srgbClr val="22373A"/>
                </a:solidFill>
                <a:latin typeface="Palatino Linotype"/>
                <a:cs typeface="Palatino Linotype"/>
              </a:rPr>
              <a:t>collaboration</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spc="-45" dirty="0">
                <a:solidFill>
                  <a:srgbClr val="22373A"/>
                </a:solidFill>
                <a:latin typeface="Palatino Linotype"/>
                <a:cs typeface="Palatino Linotype"/>
              </a:rPr>
              <a:t>Conscious</a:t>
            </a:r>
            <a:r>
              <a:rPr sz="1000" spc="15" dirty="0">
                <a:solidFill>
                  <a:srgbClr val="22373A"/>
                </a:solidFill>
                <a:latin typeface="Palatino Linotype"/>
                <a:cs typeface="Palatino Linotype"/>
              </a:rPr>
              <a:t> </a:t>
            </a:r>
            <a:r>
              <a:rPr sz="1000" spc="-45" dirty="0">
                <a:solidFill>
                  <a:srgbClr val="22373A"/>
                </a:solidFill>
                <a:latin typeface="Palatino Linotype"/>
                <a:cs typeface="Palatino Linotype"/>
              </a:rPr>
              <a:t>concealment</a:t>
            </a:r>
            <a:r>
              <a:rPr sz="1000" spc="15" dirty="0">
                <a:solidFill>
                  <a:srgbClr val="22373A"/>
                </a:solidFill>
                <a:latin typeface="Palatino Linotype"/>
                <a:cs typeface="Palatino Linotype"/>
              </a:rPr>
              <a:t> </a:t>
            </a:r>
            <a:r>
              <a:rPr sz="1000" spc="-10" dirty="0">
                <a:solidFill>
                  <a:srgbClr val="22373A"/>
                </a:solidFill>
                <a:latin typeface="Palatino Linotype"/>
                <a:cs typeface="Palatino Linotype"/>
              </a:rPr>
              <a:t>efforts</a:t>
            </a:r>
            <a:endParaRPr sz="1000" dirty="0">
              <a:latin typeface="Palatino Linotype"/>
              <a:cs typeface="Palatino Linotype"/>
            </a:endParaRPr>
          </a:p>
        </p:txBody>
      </p:sp>
    </p:spTree>
  </p:cSld>
  <p:clrMapOvr>
    <a:masterClrMapping/>
  </p:clrMapOvr>
  <p:transition>
    <p:cu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12700">
              <a:lnSpc>
                <a:spcPct val="100000"/>
              </a:lnSpc>
              <a:spcBef>
                <a:spcPts val="95"/>
              </a:spcBef>
            </a:pPr>
            <a:r>
              <a:rPr spc="-10" dirty="0"/>
              <a:t>Timeline</a:t>
            </a:r>
            <a:r>
              <a:rPr spc="-25" dirty="0"/>
              <a:t> </a:t>
            </a:r>
            <a:r>
              <a:rPr spc="-10" dirty="0"/>
              <a:t>Reconstruction</a:t>
            </a:r>
          </a:p>
        </p:txBody>
      </p:sp>
      <p:sp>
        <p:nvSpPr>
          <p:cNvPr id="3" name="object 3"/>
          <p:cNvSpPr txBox="1"/>
          <p:nvPr/>
        </p:nvSpPr>
        <p:spPr>
          <a:xfrm>
            <a:off x="292100" y="479425"/>
            <a:ext cx="4105910" cy="2455352"/>
          </a:xfrm>
          <a:prstGeom prst="rect">
            <a:avLst/>
          </a:prstGeom>
        </p:spPr>
        <p:txBody>
          <a:bodyPr vert="horz" wrap="square" lIns="0" tIns="80010" rIns="0" bIns="0" rtlCol="0">
            <a:spAutoFit/>
          </a:bodyPr>
          <a:lstStyle/>
          <a:p>
            <a:pPr marL="12700">
              <a:lnSpc>
                <a:spcPct val="150000"/>
              </a:lnSpc>
              <a:spcBef>
                <a:spcPts val="630"/>
              </a:spcBef>
            </a:pPr>
            <a:r>
              <a:rPr sz="1000" b="1" spc="-20" dirty="0">
                <a:solidFill>
                  <a:srgbClr val="22373A"/>
                </a:solidFill>
                <a:latin typeface="Palatino Linotype"/>
                <a:cs typeface="Palatino Linotype"/>
              </a:rPr>
              <a:t>Key</a:t>
            </a:r>
            <a:r>
              <a:rPr sz="1000" b="1" spc="-35" dirty="0">
                <a:solidFill>
                  <a:srgbClr val="22373A"/>
                </a:solidFill>
                <a:latin typeface="Palatino Linotype"/>
                <a:cs typeface="Palatino Linotype"/>
              </a:rPr>
              <a:t> </a:t>
            </a:r>
            <a:r>
              <a:rPr sz="1000" b="1" spc="-10" dirty="0">
                <a:solidFill>
                  <a:srgbClr val="22373A"/>
                </a:solidFill>
                <a:latin typeface="Palatino Linotype"/>
                <a:cs typeface="Palatino Linotype"/>
              </a:rPr>
              <a:t>Events</a:t>
            </a:r>
            <a:endParaRPr sz="1000" dirty="0">
              <a:latin typeface="Palatino Linotype"/>
              <a:cs typeface="Palatino Linotype"/>
            </a:endParaRPr>
          </a:p>
          <a:p>
            <a:pPr marL="264160" indent="-106680">
              <a:lnSpc>
                <a:spcPct val="150000"/>
              </a:lnSpc>
              <a:spcBef>
                <a:spcPts val="530"/>
              </a:spcBef>
              <a:buFont typeface="Palatino Linotype"/>
              <a:buChar char="•"/>
              <a:tabLst>
                <a:tab pos="264160" algn="l"/>
              </a:tabLst>
            </a:pPr>
            <a:r>
              <a:rPr sz="1000" b="1" dirty="0">
                <a:solidFill>
                  <a:srgbClr val="22373A"/>
                </a:solidFill>
                <a:latin typeface="Palatino Linotype"/>
                <a:cs typeface="Palatino Linotype"/>
              </a:rPr>
              <a:t>21 </a:t>
            </a:r>
            <a:r>
              <a:rPr sz="1000" b="1" spc="-40" dirty="0">
                <a:solidFill>
                  <a:srgbClr val="22373A"/>
                </a:solidFill>
                <a:latin typeface="Palatino Linotype"/>
                <a:cs typeface="Palatino Linotype"/>
              </a:rPr>
              <a:t>Aug</a:t>
            </a:r>
            <a:r>
              <a:rPr sz="1000" b="1" spc="5" dirty="0">
                <a:solidFill>
                  <a:srgbClr val="22373A"/>
                </a:solidFill>
                <a:latin typeface="Palatino Linotype"/>
                <a:cs typeface="Palatino Linotype"/>
              </a:rPr>
              <a:t> </a:t>
            </a:r>
            <a:r>
              <a:rPr sz="1000" b="1" dirty="0">
                <a:solidFill>
                  <a:srgbClr val="22373A"/>
                </a:solidFill>
                <a:latin typeface="Palatino Linotype"/>
                <a:cs typeface="Palatino Linotype"/>
              </a:rPr>
              <a:t>2024</a:t>
            </a:r>
            <a:r>
              <a:rPr sz="1000" dirty="0">
                <a:solidFill>
                  <a:srgbClr val="22373A"/>
                </a:solidFill>
                <a:latin typeface="Palatino Linotype"/>
                <a:cs typeface="Palatino Linotype"/>
              </a:rPr>
              <a:t>:</a:t>
            </a:r>
            <a:r>
              <a:rPr sz="1000" spc="45" dirty="0">
                <a:solidFill>
                  <a:srgbClr val="22373A"/>
                </a:solidFill>
                <a:latin typeface="Palatino Linotype"/>
                <a:cs typeface="Palatino Linotype"/>
              </a:rPr>
              <a:t> </a:t>
            </a:r>
            <a:r>
              <a:rPr sz="1000" spc="-30" dirty="0">
                <a:solidFill>
                  <a:srgbClr val="22373A"/>
                </a:solidFill>
                <a:latin typeface="Palatino Linotype"/>
                <a:cs typeface="Palatino Linotype"/>
              </a:rPr>
              <a:t>Initial</a:t>
            </a:r>
            <a:r>
              <a:rPr sz="1000" spc="5" dirty="0">
                <a:solidFill>
                  <a:srgbClr val="22373A"/>
                </a:solidFill>
                <a:latin typeface="Palatino Linotype"/>
                <a:cs typeface="Palatino Linotype"/>
              </a:rPr>
              <a:t> </a:t>
            </a:r>
            <a:r>
              <a:rPr sz="1000" spc="-30" dirty="0">
                <a:solidFill>
                  <a:srgbClr val="22373A"/>
                </a:solidFill>
                <a:latin typeface="Palatino Linotype"/>
                <a:cs typeface="Palatino Linotype"/>
              </a:rPr>
              <a:t>contact,</a:t>
            </a:r>
            <a:r>
              <a:rPr sz="1000" spc="5" dirty="0">
                <a:solidFill>
                  <a:srgbClr val="22373A"/>
                </a:solidFill>
                <a:latin typeface="Palatino Linotype"/>
                <a:cs typeface="Palatino Linotype"/>
              </a:rPr>
              <a:t> </a:t>
            </a:r>
            <a:r>
              <a:rPr sz="1000" spc="-85" dirty="0">
                <a:solidFill>
                  <a:srgbClr val="22373A"/>
                </a:solidFill>
                <a:latin typeface="Palatino Linotype"/>
                <a:cs typeface="Palatino Linotype"/>
              </a:rPr>
              <a:t>Emma</a:t>
            </a:r>
            <a:r>
              <a:rPr sz="1000" dirty="0">
                <a:solidFill>
                  <a:srgbClr val="22373A"/>
                </a:solidFill>
                <a:latin typeface="Palatino Linotype"/>
                <a:cs typeface="Palatino Linotype"/>
              </a:rPr>
              <a:t> </a:t>
            </a:r>
            <a:r>
              <a:rPr sz="1000" spc="-45" dirty="0">
                <a:solidFill>
                  <a:srgbClr val="22373A"/>
                </a:solidFill>
                <a:latin typeface="Palatino Linotype"/>
                <a:cs typeface="Palatino Linotype"/>
              </a:rPr>
              <a:t>reveals</a:t>
            </a:r>
            <a:r>
              <a:rPr sz="1000" spc="5" dirty="0">
                <a:solidFill>
                  <a:srgbClr val="22373A"/>
                </a:solidFill>
                <a:latin typeface="Palatino Linotype"/>
                <a:cs typeface="Palatino Linotype"/>
              </a:rPr>
              <a:t> </a:t>
            </a:r>
            <a:r>
              <a:rPr sz="1000" spc="-45" dirty="0">
                <a:solidFill>
                  <a:srgbClr val="22373A"/>
                </a:solidFill>
                <a:latin typeface="Palatino Linotype"/>
                <a:cs typeface="Palatino Linotype"/>
              </a:rPr>
              <a:t>possession</a:t>
            </a:r>
            <a:r>
              <a:rPr sz="1000" dirty="0">
                <a:solidFill>
                  <a:srgbClr val="22373A"/>
                </a:solidFill>
                <a:latin typeface="Palatino Linotype"/>
                <a:cs typeface="Palatino Linotype"/>
              </a:rPr>
              <a:t> </a:t>
            </a:r>
            <a:r>
              <a:rPr sz="1000" spc="-30" dirty="0">
                <a:solidFill>
                  <a:srgbClr val="22373A"/>
                </a:solidFill>
                <a:latin typeface="Palatino Linotype"/>
                <a:cs typeface="Palatino Linotype"/>
              </a:rPr>
              <a:t>of</a:t>
            </a:r>
            <a:r>
              <a:rPr sz="1000" spc="5" dirty="0">
                <a:solidFill>
                  <a:srgbClr val="22373A"/>
                </a:solidFill>
                <a:latin typeface="Palatino Linotype"/>
                <a:cs typeface="Palatino Linotype"/>
              </a:rPr>
              <a:t> </a:t>
            </a:r>
            <a:r>
              <a:rPr sz="1000" spc="-80" dirty="0">
                <a:solidFill>
                  <a:srgbClr val="22373A"/>
                </a:solidFill>
                <a:latin typeface="Palatino Linotype"/>
                <a:cs typeface="Palatino Linotype"/>
              </a:rPr>
              <a:t>QT-</a:t>
            </a:r>
            <a:r>
              <a:rPr sz="1000" spc="-45" dirty="0">
                <a:solidFill>
                  <a:srgbClr val="22373A"/>
                </a:solidFill>
                <a:latin typeface="Palatino Linotype"/>
                <a:cs typeface="Palatino Linotype"/>
              </a:rPr>
              <a:t>AI-</a:t>
            </a:r>
            <a:r>
              <a:rPr sz="1000" spc="-20" dirty="0">
                <a:solidFill>
                  <a:srgbClr val="22373A"/>
                </a:solidFill>
                <a:latin typeface="Palatino Linotype"/>
                <a:cs typeface="Palatino Linotype"/>
              </a:rPr>
              <a:t>2025</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b="1" dirty="0">
                <a:solidFill>
                  <a:srgbClr val="22373A"/>
                </a:solidFill>
                <a:latin typeface="Palatino Linotype"/>
                <a:cs typeface="Palatino Linotype"/>
              </a:rPr>
              <a:t>20</a:t>
            </a:r>
            <a:r>
              <a:rPr sz="1000" b="1" spc="5" dirty="0">
                <a:solidFill>
                  <a:srgbClr val="22373A"/>
                </a:solidFill>
                <a:latin typeface="Palatino Linotype"/>
                <a:cs typeface="Palatino Linotype"/>
              </a:rPr>
              <a:t> </a:t>
            </a:r>
            <a:r>
              <a:rPr sz="1000" b="1" spc="-50" dirty="0">
                <a:solidFill>
                  <a:srgbClr val="22373A"/>
                </a:solidFill>
                <a:latin typeface="Palatino Linotype"/>
                <a:cs typeface="Palatino Linotype"/>
              </a:rPr>
              <a:t>Nov</a:t>
            </a:r>
            <a:r>
              <a:rPr sz="1000" b="1" spc="10" dirty="0">
                <a:solidFill>
                  <a:srgbClr val="22373A"/>
                </a:solidFill>
                <a:latin typeface="Palatino Linotype"/>
                <a:cs typeface="Palatino Linotype"/>
              </a:rPr>
              <a:t> </a:t>
            </a:r>
            <a:r>
              <a:rPr sz="1000" b="1" dirty="0">
                <a:solidFill>
                  <a:srgbClr val="22373A"/>
                </a:solidFill>
                <a:latin typeface="Palatino Linotype"/>
                <a:cs typeface="Palatino Linotype"/>
              </a:rPr>
              <a:t>2024</a:t>
            </a:r>
            <a:r>
              <a:rPr sz="1000" dirty="0">
                <a:solidFill>
                  <a:srgbClr val="22373A"/>
                </a:solidFill>
                <a:latin typeface="Palatino Linotype"/>
                <a:cs typeface="Palatino Linotype"/>
              </a:rPr>
              <a:t>:</a:t>
            </a:r>
            <a:r>
              <a:rPr sz="1000" spc="55" dirty="0">
                <a:solidFill>
                  <a:srgbClr val="22373A"/>
                </a:solidFill>
                <a:latin typeface="Palatino Linotype"/>
                <a:cs typeface="Palatino Linotype"/>
              </a:rPr>
              <a:t> </a:t>
            </a:r>
            <a:r>
              <a:rPr sz="1000" spc="-85" dirty="0">
                <a:solidFill>
                  <a:srgbClr val="22373A"/>
                </a:solidFill>
                <a:latin typeface="Palatino Linotype"/>
                <a:cs typeface="Palatino Linotype"/>
              </a:rPr>
              <a:t>Emma</a:t>
            </a:r>
            <a:r>
              <a:rPr sz="1000" spc="10" dirty="0">
                <a:solidFill>
                  <a:srgbClr val="22373A"/>
                </a:solidFill>
                <a:latin typeface="Palatino Linotype"/>
                <a:cs typeface="Palatino Linotype"/>
              </a:rPr>
              <a:t> </a:t>
            </a:r>
            <a:r>
              <a:rPr sz="1000" spc="-45" dirty="0">
                <a:solidFill>
                  <a:srgbClr val="22373A"/>
                </a:solidFill>
                <a:latin typeface="Palatino Linotype"/>
                <a:cs typeface="Palatino Linotype"/>
              </a:rPr>
              <a:t>expresses</a:t>
            </a:r>
            <a:r>
              <a:rPr sz="1000" spc="10" dirty="0">
                <a:solidFill>
                  <a:srgbClr val="22373A"/>
                </a:solidFill>
                <a:latin typeface="Palatino Linotype"/>
                <a:cs typeface="Palatino Linotype"/>
              </a:rPr>
              <a:t> </a:t>
            </a:r>
            <a:r>
              <a:rPr sz="1000" spc="-40" dirty="0">
                <a:solidFill>
                  <a:srgbClr val="22373A"/>
                </a:solidFill>
                <a:latin typeface="Palatino Linotype"/>
                <a:cs typeface="Palatino Linotype"/>
              </a:rPr>
              <a:t>frustration,</a:t>
            </a:r>
            <a:r>
              <a:rPr sz="1000" spc="10" dirty="0">
                <a:solidFill>
                  <a:srgbClr val="22373A"/>
                </a:solidFill>
                <a:latin typeface="Palatino Linotype"/>
                <a:cs typeface="Palatino Linotype"/>
              </a:rPr>
              <a:t> </a:t>
            </a:r>
            <a:r>
              <a:rPr sz="1000" spc="-45" dirty="0">
                <a:solidFill>
                  <a:srgbClr val="22373A"/>
                </a:solidFill>
                <a:latin typeface="Palatino Linotype"/>
                <a:cs typeface="Palatino Linotype"/>
              </a:rPr>
              <a:t>mentions</a:t>
            </a:r>
            <a:r>
              <a:rPr sz="1000" spc="5" dirty="0">
                <a:solidFill>
                  <a:srgbClr val="22373A"/>
                </a:solidFill>
                <a:latin typeface="Palatino Linotype"/>
                <a:cs typeface="Palatino Linotype"/>
              </a:rPr>
              <a:t> </a:t>
            </a:r>
            <a:r>
              <a:rPr sz="1000" spc="-35" dirty="0">
                <a:solidFill>
                  <a:srgbClr val="22373A"/>
                </a:solidFill>
                <a:latin typeface="Palatino Linotype"/>
                <a:cs typeface="Palatino Linotype"/>
              </a:rPr>
              <a:t>alternative</a:t>
            </a:r>
            <a:r>
              <a:rPr sz="1000" spc="10" dirty="0">
                <a:solidFill>
                  <a:srgbClr val="22373A"/>
                </a:solidFill>
                <a:latin typeface="Palatino Linotype"/>
                <a:cs typeface="Palatino Linotype"/>
              </a:rPr>
              <a:t> </a:t>
            </a:r>
            <a:r>
              <a:rPr sz="1000" spc="-10" dirty="0">
                <a:solidFill>
                  <a:srgbClr val="22373A"/>
                </a:solidFill>
                <a:latin typeface="Palatino Linotype"/>
                <a:cs typeface="Palatino Linotype"/>
              </a:rPr>
              <a:t>buyers</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b="1" spc="-50" dirty="0">
                <a:solidFill>
                  <a:srgbClr val="22373A"/>
                </a:solidFill>
                <a:latin typeface="Palatino Linotype"/>
                <a:cs typeface="Palatino Linotype"/>
              </a:rPr>
              <a:t>Nov</a:t>
            </a:r>
            <a:r>
              <a:rPr sz="1000" b="1" spc="-10" dirty="0">
                <a:solidFill>
                  <a:srgbClr val="22373A"/>
                </a:solidFill>
                <a:latin typeface="Palatino Linotype"/>
                <a:cs typeface="Palatino Linotype"/>
              </a:rPr>
              <a:t> </a:t>
            </a:r>
            <a:r>
              <a:rPr sz="1000" b="1" dirty="0">
                <a:solidFill>
                  <a:srgbClr val="22373A"/>
                </a:solidFill>
                <a:latin typeface="Palatino Linotype"/>
                <a:cs typeface="Palatino Linotype"/>
              </a:rPr>
              <a:t>2024</a:t>
            </a:r>
            <a:r>
              <a:rPr sz="1000" dirty="0">
                <a:solidFill>
                  <a:srgbClr val="22373A"/>
                </a:solidFill>
                <a:latin typeface="Palatino Linotype"/>
                <a:cs typeface="Palatino Linotype"/>
              </a:rPr>
              <a:t>:</a:t>
            </a:r>
            <a:r>
              <a:rPr sz="1000" spc="35" dirty="0">
                <a:solidFill>
                  <a:srgbClr val="22373A"/>
                </a:solidFill>
                <a:latin typeface="Palatino Linotype"/>
                <a:cs typeface="Palatino Linotype"/>
              </a:rPr>
              <a:t> </a:t>
            </a:r>
            <a:r>
              <a:rPr sz="1000" spc="-30" dirty="0">
                <a:solidFill>
                  <a:srgbClr val="22373A"/>
                </a:solidFill>
                <a:latin typeface="Palatino Linotype"/>
                <a:cs typeface="Palatino Linotype"/>
              </a:rPr>
              <a:t>Joe</a:t>
            </a:r>
            <a:r>
              <a:rPr sz="1000" spc="-5" dirty="0">
                <a:solidFill>
                  <a:srgbClr val="22373A"/>
                </a:solidFill>
                <a:latin typeface="Palatino Linotype"/>
                <a:cs typeface="Palatino Linotype"/>
              </a:rPr>
              <a:t> </a:t>
            </a:r>
            <a:r>
              <a:rPr sz="1000" spc="-40" dirty="0">
                <a:solidFill>
                  <a:srgbClr val="22373A"/>
                </a:solidFill>
                <a:latin typeface="Palatino Linotype"/>
                <a:cs typeface="Palatino Linotype"/>
              </a:rPr>
              <a:t>meets</a:t>
            </a:r>
            <a:r>
              <a:rPr sz="1000" spc="-10" dirty="0">
                <a:solidFill>
                  <a:srgbClr val="22373A"/>
                </a:solidFill>
                <a:latin typeface="Palatino Linotype"/>
                <a:cs typeface="Palatino Linotype"/>
              </a:rPr>
              <a:t> </a:t>
            </a:r>
            <a:r>
              <a:rPr sz="1000" spc="-30" dirty="0">
                <a:solidFill>
                  <a:srgbClr val="22373A"/>
                </a:solidFill>
                <a:latin typeface="Palatino Linotype"/>
                <a:cs typeface="Palatino Linotype"/>
              </a:rPr>
              <a:t>clients</a:t>
            </a:r>
            <a:r>
              <a:rPr sz="1000" spc="-10" dirty="0">
                <a:solidFill>
                  <a:srgbClr val="22373A"/>
                </a:solidFill>
                <a:latin typeface="Palatino Linotype"/>
                <a:cs typeface="Palatino Linotype"/>
              </a:rPr>
              <a:t> </a:t>
            </a:r>
            <a:r>
              <a:rPr sz="1000" spc="-20" dirty="0">
                <a:solidFill>
                  <a:srgbClr val="22373A"/>
                </a:solidFill>
                <a:latin typeface="Palatino Linotype"/>
                <a:cs typeface="Palatino Linotype"/>
              </a:rPr>
              <a:t>in</a:t>
            </a:r>
            <a:r>
              <a:rPr sz="1000" spc="-5" dirty="0">
                <a:solidFill>
                  <a:srgbClr val="22373A"/>
                </a:solidFill>
                <a:latin typeface="Palatino Linotype"/>
                <a:cs typeface="Palatino Linotype"/>
              </a:rPr>
              <a:t> </a:t>
            </a:r>
            <a:r>
              <a:rPr sz="1000" spc="-10" dirty="0">
                <a:solidFill>
                  <a:srgbClr val="22373A"/>
                </a:solidFill>
                <a:latin typeface="Palatino Linotype"/>
                <a:cs typeface="Palatino Linotype"/>
              </a:rPr>
              <a:t>Manchester</a:t>
            </a:r>
            <a:endParaRPr sz="1000" dirty="0">
              <a:latin typeface="Palatino Linotype"/>
              <a:cs typeface="Palatino Linotype"/>
            </a:endParaRPr>
          </a:p>
          <a:p>
            <a:pPr marL="264160" indent="-106680">
              <a:lnSpc>
                <a:spcPct val="150000"/>
              </a:lnSpc>
              <a:spcBef>
                <a:spcPts val="470"/>
              </a:spcBef>
              <a:buFont typeface="Palatino Linotype"/>
              <a:buChar char="•"/>
              <a:tabLst>
                <a:tab pos="264160" algn="l"/>
              </a:tabLst>
            </a:pPr>
            <a:r>
              <a:rPr sz="1000" b="1" dirty="0">
                <a:solidFill>
                  <a:srgbClr val="22373A"/>
                </a:solidFill>
                <a:latin typeface="Palatino Linotype"/>
                <a:cs typeface="Palatino Linotype"/>
              </a:rPr>
              <a:t>31</a:t>
            </a:r>
            <a:r>
              <a:rPr sz="1000" b="1" spc="10" dirty="0">
                <a:solidFill>
                  <a:srgbClr val="22373A"/>
                </a:solidFill>
                <a:latin typeface="Palatino Linotype"/>
                <a:cs typeface="Palatino Linotype"/>
              </a:rPr>
              <a:t> </a:t>
            </a:r>
            <a:r>
              <a:rPr sz="1000" b="1" dirty="0">
                <a:solidFill>
                  <a:srgbClr val="22373A"/>
                </a:solidFill>
                <a:latin typeface="Palatino Linotype"/>
                <a:cs typeface="Palatino Linotype"/>
              </a:rPr>
              <a:t>Jan</a:t>
            </a:r>
            <a:r>
              <a:rPr sz="1000" b="1" spc="10" dirty="0">
                <a:solidFill>
                  <a:srgbClr val="22373A"/>
                </a:solidFill>
                <a:latin typeface="Palatino Linotype"/>
                <a:cs typeface="Palatino Linotype"/>
              </a:rPr>
              <a:t> </a:t>
            </a:r>
            <a:r>
              <a:rPr sz="1000" b="1" dirty="0">
                <a:solidFill>
                  <a:srgbClr val="22373A"/>
                </a:solidFill>
                <a:latin typeface="Palatino Linotype"/>
                <a:cs typeface="Palatino Linotype"/>
              </a:rPr>
              <a:t>2025</a:t>
            </a:r>
            <a:r>
              <a:rPr sz="1000" dirty="0">
                <a:solidFill>
                  <a:srgbClr val="22373A"/>
                </a:solidFill>
                <a:latin typeface="Palatino Linotype"/>
                <a:cs typeface="Palatino Linotype"/>
              </a:rPr>
              <a:t>:</a:t>
            </a:r>
            <a:r>
              <a:rPr sz="1000" spc="65" dirty="0">
                <a:solidFill>
                  <a:srgbClr val="22373A"/>
                </a:solidFill>
                <a:latin typeface="Palatino Linotype"/>
                <a:cs typeface="Palatino Linotype"/>
              </a:rPr>
              <a:t> </a:t>
            </a:r>
            <a:r>
              <a:rPr sz="1000" spc="-50" dirty="0">
                <a:solidFill>
                  <a:srgbClr val="22373A"/>
                </a:solidFill>
                <a:latin typeface="Palatino Linotype"/>
                <a:cs typeface="Palatino Linotype"/>
              </a:rPr>
              <a:t>Final</a:t>
            </a:r>
            <a:r>
              <a:rPr sz="1000" spc="10" dirty="0">
                <a:solidFill>
                  <a:srgbClr val="22373A"/>
                </a:solidFill>
                <a:latin typeface="Palatino Linotype"/>
                <a:cs typeface="Palatino Linotype"/>
              </a:rPr>
              <a:t> </a:t>
            </a:r>
            <a:r>
              <a:rPr sz="1000" spc="-40" dirty="0">
                <a:solidFill>
                  <a:srgbClr val="22373A"/>
                </a:solidFill>
                <a:latin typeface="Palatino Linotype"/>
                <a:cs typeface="Palatino Linotype"/>
              </a:rPr>
              <a:t>negotiation,</a:t>
            </a:r>
            <a:r>
              <a:rPr sz="1000" spc="10" dirty="0">
                <a:solidFill>
                  <a:srgbClr val="22373A"/>
                </a:solidFill>
                <a:latin typeface="Palatino Linotype"/>
                <a:cs typeface="Palatino Linotype"/>
              </a:rPr>
              <a:t> </a:t>
            </a:r>
            <a:r>
              <a:rPr sz="1000" i="1" spc="-70" dirty="0">
                <a:solidFill>
                  <a:srgbClr val="22373A"/>
                </a:solidFill>
                <a:latin typeface="Palatino Linotype"/>
                <a:cs typeface="Palatino Linotype"/>
              </a:rPr>
              <a:t>$</a:t>
            </a:r>
            <a:r>
              <a:rPr sz="1000" spc="-70" dirty="0">
                <a:solidFill>
                  <a:srgbClr val="22373A"/>
                </a:solidFill>
                <a:latin typeface="Palatino Linotype"/>
                <a:cs typeface="Palatino Linotype"/>
              </a:rPr>
              <a:t>5M</a:t>
            </a:r>
            <a:r>
              <a:rPr sz="1000" spc="15" dirty="0">
                <a:solidFill>
                  <a:srgbClr val="22373A"/>
                </a:solidFill>
                <a:latin typeface="Palatino Linotype"/>
                <a:cs typeface="Palatino Linotype"/>
              </a:rPr>
              <a:t> </a:t>
            </a:r>
            <a:r>
              <a:rPr sz="1000" spc="-50" dirty="0">
                <a:solidFill>
                  <a:srgbClr val="22373A"/>
                </a:solidFill>
                <a:latin typeface="Palatino Linotype"/>
                <a:cs typeface="Palatino Linotype"/>
              </a:rPr>
              <a:t>payment</a:t>
            </a:r>
            <a:r>
              <a:rPr sz="1000" spc="10" dirty="0">
                <a:solidFill>
                  <a:srgbClr val="22373A"/>
                </a:solidFill>
                <a:latin typeface="Palatino Linotype"/>
                <a:cs typeface="Palatino Linotype"/>
              </a:rPr>
              <a:t> </a:t>
            </a:r>
            <a:r>
              <a:rPr sz="1000" spc="-10" dirty="0">
                <a:solidFill>
                  <a:srgbClr val="22373A"/>
                </a:solidFill>
                <a:latin typeface="Palatino Linotype"/>
                <a:cs typeface="Palatino Linotype"/>
              </a:rPr>
              <a:t>confirmed</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b="1" spc="-10" dirty="0">
                <a:solidFill>
                  <a:srgbClr val="22373A"/>
                </a:solidFill>
                <a:latin typeface="Palatino Linotype"/>
                <a:cs typeface="Palatino Linotype"/>
              </a:rPr>
              <a:t>Total</a:t>
            </a:r>
            <a:r>
              <a:rPr sz="1000" b="1" spc="-55" dirty="0">
                <a:solidFill>
                  <a:srgbClr val="22373A"/>
                </a:solidFill>
                <a:latin typeface="Palatino Linotype"/>
                <a:cs typeface="Palatino Linotype"/>
              </a:rPr>
              <a:t> </a:t>
            </a:r>
            <a:r>
              <a:rPr sz="1000" b="1" dirty="0">
                <a:solidFill>
                  <a:srgbClr val="22373A"/>
                </a:solidFill>
                <a:latin typeface="Palatino Linotype"/>
                <a:cs typeface="Palatino Linotype"/>
              </a:rPr>
              <a:t>Duration</a:t>
            </a:r>
            <a:r>
              <a:rPr sz="1000" dirty="0">
                <a:solidFill>
                  <a:srgbClr val="22373A"/>
                </a:solidFill>
                <a:latin typeface="Palatino Linotype"/>
                <a:cs typeface="Palatino Linotype"/>
              </a:rPr>
              <a:t>:</a:t>
            </a:r>
            <a:r>
              <a:rPr sz="1000" spc="-15" dirty="0">
                <a:solidFill>
                  <a:srgbClr val="22373A"/>
                </a:solidFill>
                <a:latin typeface="Palatino Linotype"/>
                <a:cs typeface="Palatino Linotype"/>
              </a:rPr>
              <a:t> </a:t>
            </a:r>
            <a:r>
              <a:rPr sz="1000" dirty="0">
                <a:solidFill>
                  <a:srgbClr val="22373A"/>
                </a:solidFill>
                <a:latin typeface="Palatino Linotype"/>
                <a:cs typeface="Palatino Linotype"/>
              </a:rPr>
              <a:t>5</a:t>
            </a:r>
            <a:r>
              <a:rPr sz="1000" spc="-30" dirty="0">
                <a:solidFill>
                  <a:srgbClr val="22373A"/>
                </a:solidFill>
                <a:latin typeface="Palatino Linotype"/>
                <a:cs typeface="Palatino Linotype"/>
              </a:rPr>
              <a:t> </a:t>
            </a:r>
            <a:r>
              <a:rPr sz="1000" spc="-50" dirty="0">
                <a:solidFill>
                  <a:srgbClr val="22373A"/>
                </a:solidFill>
                <a:latin typeface="Palatino Linotype"/>
                <a:cs typeface="Palatino Linotype"/>
              </a:rPr>
              <a:t>months</a:t>
            </a:r>
            <a:r>
              <a:rPr sz="1000" spc="-15" dirty="0">
                <a:solidFill>
                  <a:srgbClr val="22373A"/>
                </a:solidFill>
                <a:latin typeface="Palatino Linotype"/>
                <a:cs typeface="Palatino Linotype"/>
              </a:rPr>
              <a:t> </a:t>
            </a:r>
            <a:r>
              <a:rPr sz="1000" spc="-30" dirty="0">
                <a:solidFill>
                  <a:srgbClr val="22373A"/>
                </a:solidFill>
                <a:latin typeface="Palatino Linotype"/>
                <a:cs typeface="Palatino Linotype"/>
              </a:rPr>
              <a:t>of </a:t>
            </a:r>
            <a:r>
              <a:rPr sz="1000" spc="-50" dirty="0">
                <a:solidFill>
                  <a:srgbClr val="22373A"/>
                </a:solidFill>
                <a:latin typeface="Palatino Linotype"/>
                <a:cs typeface="Palatino Linotype"/>
              </a:rPr>
              <a:t>sustained</a:t>
            </a:r>
            <a:r>
              <a:rPr sz="1000" spc="-15" dirty="0">
                <a:solidFill>
                  <a:srgbClr val="22373A"/>
                </a:solidFill>
                <a:latin typeface="Palatino Linotype"/>
                <a:cs typeface="Palatino Linotype"/>
              </a:rPr>
              <a:t> </a:t>
            </a:r>
            <a:r>
              <a:rPr sz="1000" spc="-10" dirty="0">
                <a:solidFill>
                  <a:srgbClr val="22373A"/>
                </a:solidFill>
                <a:latin typeface="Palatino Linotype"/>
                <a:cs typeface="Palatino Linotype"/>
              </a:rPr>
              <a:t>conspiracy</a:t>
            </a:r>
            <a:endParaRPr sz="1000" dirty="0">
              <a:latin typeface="Palatino Linotype"/>
              <a:cs typeface="Palatino Linotype"/>
            </a:endParaRPr>
          </a:p>
          <a:p>
            <a:pPr>
              <a:lnSpc>
                <a:spcPct val="150000"/>
              </a:lnSpc>
              <a:spcBef>
                <a:spcPts val="10"/>
              </a:spcBef>
            </a:pPr>
            <a:endParaRPr sz="1000" dirty="0">
              <a:latin typeface="Palatino Linotype"/>
              <a:cs typeface="Palatino Linotype"/>
            </a:endParaRPr>
          </a:p>
          <a:p>
            <a:pPr marL="12700">
              <a:lnSpc>
                <a:spcPct val="150000"/>
              </a:lnSpc>
              <a:spcBef>
                <a:spcPts val="5"/>
              </a:spcBef>
            </a:pPr>
            <a:endParaRPr lang="en-IN" sz="1000" b="1" spc="-20" dirty="0">
              <a:solidFill>
                <a:srgbClr val="22373A"/>
              </a:solidFill>
              <a:latin typeface="Palatino Linotype"/>
              <a:cs typeface="Palatino Linotype"/>
            </a:endParaRPr>
          </a:p>
          <a:p>
            <a:pPr marL="12700">
              <a:lnSpc>
                <a:spcPct val="150000"/>
              </a:lnSpc>
              <a:spcBef>
                <a:spcPts val="5"/>
              </a:spcBef>
            </a:pPr>
            <a:r>
              <a:rPr sz="1000" b="1" spc="-20" dirty="0">
                <a:solidFill>
                  <a:srgbClr val="22373A"/>
                </a:solidFill>
                <a:latin typeface="Palatino Linotype"/>
                <a:cs typeface="Palatino Linotype"/>
              </a:rPr>
              <a:t>Geographic</a:t>
            </a:r>
            <a:r>
              <a:rPr sz="1000" b="1" spc="20" dirty="0">
                <a:solidFill>
                  <a:srgbClr val="22373A"/>
                </a:solidFill>
                <a:latin typeface="Palatino Linotype"/>
                <a:cs typeface="Palatino Linotype"/>
              </a:rPr>
              <a:t> </a:t>
            </a:r>
            <a:r>
              <a:rPr sz="1000" b="1" dirty="0">
                <a:solidFill>
                  <a:srgbClr val="22373A"/>
                </a:solidFill>
                <a:latin typeface="Palatino Linotype"/>
                <a:cs typeface="Palatino Linotype"/>
              </a:rPr>
              <a:t>Correlation</a:t>
            </a:r>
            <a:r>
              <a:rPr sz="1000" dirty="0">
                <a:solidFill>
                  <a:srgbClr val="22373A"/>
                </a:solidFill>
                <a:latin typeface="Palatino Linotype"/>
                <a:cs typeface="Palatino Linotype"/>
              </a:rPr>
              <a:t>:</a:t>
            </a:r>
            <a:r>
              <a:rPr sz="1000" spc="70" dirty="0">
                <a:solidFill>
                  <a:srgbClr val="22373A"/>
                </a:solidFill>
                <a:latin typeface="Palatino Linotype"/>
                <a:cs typeface="Palatino Linotype"/>
              </a:rPr>
              <a:t> </a:t>
            </a:r>
            <a:r>
              <a:rPr sz="1000" spc="-55" dirty="0">
                <a:solidFill>
                  <a:srgbClr val="22373A"/>
                </a:solidFill>
                <a:latin typeface="Palatino Linotype"/>
                <a:cs typeface="Palatino Linotype"/>
              </a:rPr>
              <a:t>Communications</a:t>
            </a:r>
            <a:r>
              <a:rPr sz="1000" spc="25" dirty="0">
                <a:solidFill>
                  <a:srgbClr val="22373A"/>
                </a:solidFill>
                <a:latin typeface="Palatino Linotype"/>
                <a:cs typeface="Palatino Linotype"/>
              </a:rPr>
              <a:t> </a:t>
            </a:r>
            <a:r>
              <a:rPr sz="1000" spc="-60" dirty="0">
                <a:solidFill>
                  <a:srgbClr val="22373A"/>
                </a:solidFill>
                <a:latin typeface="Palatino Linotype"/>
                <a:cs typeface="Palatino Linotype"/>
              </a:rPr>
              <a:t>span</a:t>
            </a:r>
            <a:r>
              <a:rPr sz="1000" spc="20" dirty="0">
                <a:solidFill>
                  <a:srgbClr val="22373A"/>
                </a:solidFill>
                <a:latin typeface="Palatino Linotype"/>
                <a:cs typeface="Palatino Linotype"/>
              </a:rPr>
              <a:t> </a:t>
            </a:r>
            <a:r>
              <a:rPr sz="1000" spc="-60" dirty="0">
                <a:solidFill>
                  <a:srgbClr val="22373A"/>
                </a:solidFill>
                <a:latin typeface="Palatino Linotype"/>
                <a:cs typeface="Palatino Linotype"/>
              </a:rPr>
              <a:t>India,</a:t>
            </a:r>
            <a:r>
              <a:rPr sz="1000" spc="25" dirty="0">
                <a:solidFill>
                  <a:srgbClr val="22373A"/>
                </a:solidFill>
                <a:latin typeface="Palatino Linotype"/>
                <a:cs typeface="Palatino Linotype"/>
              </a:rPr>
              <a:t> </a:t>
            </a:r>
            <a:r>
              <a:rPr sz="1000" spc="-55" dirty="0">
                <a:solidFill>
                  <a:srgbClr val="22373A"/>
                </a:solidFill>
                <a:latin typeface="Palatino Linotype"/>
                <a:cs typeface="Palatino Linotype"/>
              </a:rPr>
              <a:t>Poland,</a:t>
            </a:r>
            <a:r>
              <a:rPr sz="1000" spc="20" dirty="0">
                <a:solidFill>
                  <a:srgbClr val="22373A"/>
                </a:solidFill>
                <a:latin typeface="Palatino Linotype"/>
                <a:cs typeface="Palatino Linotype"/>
              </a:rPr>
              <a:t> </a:t>
            </a:r>
            <a:r>
              <a:rPr sz="1000" spc="-90" dirty="0">
                <a:solidFill>
                  <a:srgbClr val="22373A"/>
                </a:solidFill>
                <a:latin typeface="Palatino Linotype"/>
                <a:cs typeface="Palatino Linotype"/>
              </a:rPr>
              <a:t>UK,</a:t>
            </a:r>
            <a:r>
              <a:rPr sz="1000" spc="20" dirty="0">
                <a:solidFill>
                  <a:srgbClr val="22373A"/>
                </a:solidFill>
                <a:latin typeface="Palatino Linotype"/>
                <a:cs typeface="Palatino Linotype"/>
              </a:rPr>
              <a:t> </a:t>
            </a:r>
            <a:r>
              <a:rPr sz="1000" spc="-30" dirty="0">
                <a:solidFill>
                  <a:srgbClr val="22373A"/>
                </a:solidFill>
                <a:latin typeface="Palatino Linotype"/>
                <a:cs typeface="Palatino Linotype"/>
              </a:rPr>
              <a:t>Botswana</a:t>
            </a:r>
            <a:endParaRPr sz="1000" dirty="0">
              <a:latin typeface="Palatino Linotype"/>
              <a:cs typeface="Palatino Linotype"/>
            </a:endParaRPr>
          </a:p>
        </p:txBody>
      </p:sp>
      <p:pic>
        <p:nvPicPr>
          <p:cNvPr id="4" name="Picture 3">
            <a:extLst>
              <a:ext uri="{FF2B5EF4-FFF2-40B4-BE49-F238E27FC236}">
                <a16:creationId xmlns:a16="http://schemas.microsoft.com/office/drawing/2014/main" id="{584B995D-5B2C-427A-6716-94B468AC6B3B}"/>
              </a:ext>
            </a:extLst>
          </p:cNvPr>
          <p:cNvPicPr>
            <a:picLocks noChangeAspect="1"/>
          </p:cNvPicPr>
          <p:nvPr/>
        </p:nvPicPr>
        <p:blipFill>
          <a:blip r:embed="rId3"/>
          <a:stretch>
            <a:fillRect/>
          </a:stretch>
        </p:blipFill>
        <p:spPr>
          <a:xfrm>
            <a:off x="3703861" y="1312352"/>
            <a:ext cx="1757139" cy="1622425"/>
          </a:xfrm>
          <a:prstGeom prst="rect">
            <a:avLst/>
          </a:prstGeom>
        </p:spPr>
      </p:pic>
    </p:spTree>
  </p:cSld>
  <p:clrMapOvr>
    <a:masterClrMapping/>
  </p:clrMapOvr>
  <p:transition>
    <p:cu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11010" y="59014"/>
            <a:ext cx="2346960" cy="207645"/>
          </a:xfrm>
          <a:prstGeom prst="rect">
            <a:avLst/>
          </a:prstGeom>
        </p:spPr>
        <p:txBody>
          <a:bodyPr vert="horz" wrap="square" lIns="0" tIns="12065" rIns="0" bIns="0" rtlCol="0">
            <a:spAutoFit/>
          </a:bodyPr>
          <a:lstStyle/>
          <a:p>
            <a:pPr marL="12700">
              <a:lnSpc>
                <a:spcPct val="100000"/>
              </a:lnSpc>
              <a:spcBef>
                <a:spcPts val="95"/>
              </a:spcBef>
            </a:pPr>
            <a:r>
              <a:rPr sz="1200" b="1" spc="-30" dirty="0">
                <a:solidFill>
                  <a:srgbClr val="F9F9F9"/>
                </a:solidFill>
                <a:latin typeface="Palatino Linotype"/>
                <a:cs typeface="Palatino Linotype"/>
              </a:rPr>
              <a:t>Suspect</a:t>
            </a:r>
            <a:r>
              <a:rPr sz="1200" b="1" spc="5" dirty="0">
                <a:solidFill>
                  <a:srgbClr val="F9F9F9"/>
                </a:solidFill>
                <a:latin typeface="Palatino Linotype"/>
                <a:cs typeface="Palatino Linotype"/>
              </a:rPr>
              <a:t> </a:t>
            </a:r>
            <a:r>
              <a:rPr sz="1200" b="1" spc="-10" dirty="0">
                <a:solidFill>
                  <a:srgbClr val="F9F9F9"/>
                </a:solidFill>
                <a:latin typeface="Palatino Linotype"/>
                <a:cs typeface="Palatino Linotype"/>
              </a:rPr>
              <a:t>Communication</a:t>
            </a:r>
            <a:r>
              <a:rPr sz="1200" b="1" spc="5" dirty="0">
                <a:solidFill>
                  <a:srgbClr val="F9F9F9"/>
                </a:solidFill>
                <a:latin typeface="Palatino Linotype"/>
                <a:cs typeface="Palatino Linotype"/>
              </a:rPr>
              <a:t> </a:t>
            </a:r>
            <a:r>
              <a:rPr sz="1200" b="1" spc="-10" dirty="0">
                <a:solidFill>
                  <a:srgbClr val="F9F9F9"/>
                </a:solidFill>
                <a:latin typeface="Palatino Linotype"/>
                <a:cs typeface="Palatino Linotype"/>
              </a:rPr>
              <a:t>Network</a:t>
            </a:r>
            <a:endParaRPr sz="1200">
              <a:latin typeface="Palatino Linotype"/>
              <a:cs typeface="Palatino Linotype"/>
            </a:endParaRPr>
          </a:p>
        </p:txBody>
      </p:sp>
      <p:pic>
        <p:nvPicPr>
          <p:cNvPr id="3" name="object 3"/>
          <p:cNvPicPr/>
          <p:nvPr/>
        </p:nvPicPr>
        <p:blipFill>
          <a:blip r:embed="rId3" cstate="print"/>
          <a:stretch>
            <a:fillRect/>
          </a:stretch>
        </p:blipFill>
        <p:spPr>
          <a:xfrm>
            <a:off x="612203" y="442094"/>
            <a:ext cx="4535698" cy="2292837"/>
          </a:xfrm>
          <a:prstGeom prst="rect">
            <a:avLst/>
          </a:prstGeom>
        </p:spPr>
      </p:pic>
      <p:sp>
        <p:nvSpPr>
          <p:cNvPr id="4" name="object 4"/>
          <p:cNvSpPr txBox="1"/>
          <p:nvPr/>
        </p:nvSpPr>
        <p:spPr>
          <a:xfrm>
            <a:off x="1329461" y="2871528"/>
            <a:ext cx="3101340" cy="162560"/>
          </a:xfrm>
          <a:prstGeom prst="rect">
            <a:avLst/>
          </a:prstGeom>
        </p:spPr>
        <p:txBody>
          <a:bodyPr vert="horz" wrap="square" lIns="0" tIns="12065" rIns="0" bIns="0" rtlCol="0">
            <a:spAutoFit/>
          </a:bodyPr>
          <a:lstStyle/>
          <a:p>
            <a:pPr marL="12700">
              <a:lnSpc>
                <a:spcPct val="100000"/>
              </a:lnSpc>
              <a:spcBef>
                <a:spcPts val="95"/>
              </a:spcBef>
            </a:pPr>
            <a:r>
              <a:rPr sz="900" b="1" spc="-10" dirty="0">
                <a:solidFill>
                  <a:srgbClr val="22373A"/>
                </a:solidFill>
                <a:latin typeface="Palatino Linotype"/>
                <a:cs typeface="Palatino Linotype"/>
              </a:rPr>
              <a:t>Figure</a:t>
            </a:r>
            <a:r>
              <a:rPr sz="900" b="1" spc="10" dirty="0">
                <a:solidFill>
                  <a:srgbClr val="22373A"/>
                </a:solidFill>
                <a:latin typeface="Palatino Linotype"/>
                <a:cs typeface="Palatino Linotype"/>
              </a:rPr>
              <a:t> </a:t>
            </a:r>
            <a:r>
              <a:rPr sz="900" b="1" dirty="0">
                <a:solidFill>
                  <a:srgbClr val="22373A"/>
                </a:solidFill>
                <a:latin typeface="Palatino Linotype"/>
                <a:cs typeface="Palatino Linotype"/>
              </a:rPr>
              <a:t>4:</a:t>
            </a:r>
            <a:r>
              <a:rPr sz="900" b="1" spc="50" dirty="0">
                <a:solidFill>
                  <a:srgbClr val="22373A"/>
                </a:solidFill>
                <a:latin typeface="Palatino Linotype"/>
                <a:cs typeface="Palatino Linotype"/>
              </a:rPr>
              <a:t> </a:t>
            </a:r>
            <a:r>
              <a:rPr sz="900" spc="-50" dirty="0">
                <a:solidFill>
                  <a:srgbClr val="22373A"/>
                </a:solidFill>
                <a:latin typeface="Palatino Linotype"/>
                <a:cs typeface="Palatino Linotype"/>
              </a:rPr>
              <a:t>Communication</a:t>
            </a:r>
            <a:r>
              <a:rPr sz="900" spc="10" dirty="0">
                <a:solidFill>
                  <a:srgbClr val="22373A"/>
                </a:solidFill>
                <a:latin typeface="Palatino Linotype"/>
                <a:cs typeface="Palatino Linotype"/>
              </a:rPr>
              <a:t> </a:t>
            </a:r>
            <a:r>
              <a:rPr sz="900" spc="-60" dirty="0">
                <a:solidFill>
                  <a:srgbClr val="22373A"/>
                </a:solidFill>
                <a:latin typeface="Palatino Linotype"/>
                <a:cs typeface="Palatino Linotype"/>
              </a:rPr>
              <a:t>Flow</a:t>
            </a:r>
            <a:r>
              <a:rPr sz="900" spc="10" dirty="0">
                <a:solidFill>
                  <a:srgbClr val="22373A"/>
                </a:solidFill>
                <a:latin typeface="Palatino Linotype"/>
                <a:cs typeface="Palatino Linotype"/>
              </a:rPr>
              <a:t> </a:t>
            </a:r>
            <a:r>
              <a:rPr sz="900" spc="-35" dirty="0">
                <a:solidFill>
                  <a:srgbClr val="22373A"/>
                </a:solidFill>
                <a:latin typeface="Palatino Linotype"/>
                <a:cs typeface="Palatino Linotype"/>
              </a:rPr>
              <a:t>Between</a:t>
            </a:r>
            <a:r>
              <a:rPr sz="900" spc="10" dirty="0">
                <a:solidFill>
                  <a:srgbClr val="22373A"/>
                </a:solidFill>
                <a:latin typeface="Palatino Linotype"/>
                <a:cs typeface="Palatino Linotype"/>
              </a:rPr>
              <a:t> </a:t>
            </a:r>
            <a:r>
              <a:rPr sz="900" spc="-70" dirty="0">
                <a:solidFill>
                  <a:srgbClr val="22373A"/>
                </a:solidFill>
                <a:latin typeface="Palatino Linotype"/>
                <a:cs typeface="Palatino Linotype"/>
              </a:rPr>
              <a:t>Emma,</a:t>
            </a:r>
            <a:r>
              <a:rPr sz="900" spc="15" dirty="0">
                <a:solidFill>
                  <a:srgbClr val="22373A"/>
                </a:solidFill>
                <a:latin typeface="Palatino Linotype"/>
                <a:cs typeface="Palatino Linotype"/>
              </a:rPr>
              <a:t> </a:t>
            </a:r>
            <a:r>
              <a:rPr sz="900" spc="-20" dirty="0">
                <a:solidFill>
                  <a:srgbClr val="22373A"/>
                </a:solidFill>
                <a:latin typeface="Palatino Linotype"/>
                <a:cs typeface="Palatino Linotype"/>
              </a:rPr>
              <a:t>Joe,</a:t>
            </a:r>
            <a:r>
              <a:rPr sz="900" spc="10" dirty="0">
                <a:solidFill>
                  <a:srgbClr val="22373A"/>
                </a:solidFill>
                <a:latin typeface="Palatino Linotype"/>
                <a:cs typeface="Palatino Linotype"/>
              </a:rPr>
              <a:t> </a:t>
            </a:r>
            <a:r>
              <a:rPr sz="900" spc="-65" dirty="0">
                <a:solidFill>
                  <a:srgbClr val="22373A"/>
                </a:solidFill>
                <a:latin typeface="Palatino Linotype"/>
                <a:cs typeface="Palatino Linotype"/>
              </a:rPr>
              <a:t>and</a:t>
            </a:r>
            <a:r>
              <a:rPr sz="900" spc="10" dirty="0">
                <a:solidFill>
                  <a:srgbClr val="22373A"/>
                </a:solidFill>
                <a:latin typeface="Palatino Linotype"/>
                <a:cs typeface="Palatino Linotype"/>
              </a:rPr>
              <a:t> </a:t>
            </a:r>
            <a:r>
              <a:rPr sz="900" spc="-35" dirty="0">
                <a:solidFill>
                  <a:srgbClr val="22373A"/>
                </a:solidFill>
                <a:latin typeface="Palatino Linotype"/>
                <a:cs typeface="Palatino Linotype"/>
              </a:rPr>
              <a:t>Norman</a:t>
            </a:r>
            <a:endParaRPr sz="900">
              <a:latin typeface="Palatino Linotype"/>
              <a:cs typeface="Palatino Linotype"/>
            </a:endParaRPr>
          </a:p>
        </p:txBody>
      </p:sp>
    </p:spTree>
  </p:cSld>
  <p:clrMapOvr>
    <a:masterClrMapping/>
  </p:clrMapOvr>
  <p:transition>
    <p:cu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11010" y="59014"/>
            <a:ext cx="2023110" cy="207645"/>
          </a:xfrm>
          <a:prstGeom prst="rect">
            <a:avLst/>
          </a:prstGeom>
        </p:spPr>
        <p:txBody>
          <a:bodyPr vert="horz" wrap="square" lIns="0" tIns="12065" rIns="0" bIns="0" rtlCol="0">
            <a:spAutoFit/>
          </a:bodyPr>
          <a:lstStyle/>
          <a:p>
            <a:pPr marL="12700">
              <a:lnSpc>
                <a:spcPct val="100000"/>
              </a:lnSpc>
              <a:spcBef>
                <a:spcPts val="95"/>
              </a:spcBef>
            </a:pPr>
            <a:r>
              <a:rPr dirty="0"/>
              <a:t>Forensic</a:t>
            </a:r>
            <a:r>
              <a:rPr spc="-35" dirty="0"/>
              <a:t> </a:t>
            </a:r>
            <a:r>
              <a:rPr spc="-25" dirty="0"/>
              <a:t>Findings</a:t>
            </a:r>
            <a:r>
              <a:rPr spc="-20" dirty="0"/>
              <a:t> </a:t>
            </a:r>
            <a:r>
              <a:rPr spc="-130" dirty="0"/>
              <a:t>&amp;</a:t>
            </a:r>
            <a:r>
              <a:rPr spc="-5" dirty="0"/>
              <a:t> </a:t>
            </a:r>
            <a:r>
              <a:rPr spc="-10" dirty="0"/>
              <a:t>Analysis</a:t>
            </a:r>
          </a:p>
        </p:txBody>
      </p:sp>
      <p:sp>
        <p:nvSpPr>
          <p:cNvPr id="3" name="object 3"/>
          <p:cNvSpPr txBox="1"/>
          <p:nvPr/>
        </p:nvSpPr>
        <p:spPr>
          <a:xfrm>
            <a:off x="292100" y="597048"/>
            <a:ext cx="1500505" cy="2050754"/>
          </a:xfrm>
          <a:prstGeom prst="rect">
            <a:avLst/>
          </a:prstGeom>
        </p:spPr>
        <p:txBody>
          <a:bodyPr vert="horz" wrap="square" lIns="0" tIns="73025" rIns="0" bIns="0" rtlCol="0">
            <a:spAutoFit/>
          </a:bodyPr>
          <a:lstStyle/>
          <a:p>
            <a:pPr marL="12700">
              <a:lnSpc>
                <a:spcPct val="150000"/>
              </a:lnSpc>
              <a:spcBef>
                <a:spcPts val="575"/>
              </a:spcBef>
            </a:pPr>
            <a:r>
              <a:rPr sz="1000" b="1" spc="-10" dirty="0">
                <a:solidFill>
                  <a:srgbClr val="22373A"/>
                </a:solidFill>
                <a:latin typeface="Palatino Linotype"/>
                <a:cs typeface="Palatino Linotype"/>
              </a:rPr>
              <a:t>Evidence</a:t>
            </a:r>
            <a:r>
              <a:rPr sz="1000" b="1" spc="-50" dirty="0">
                <a:solidFill>
                  <a:srgbClr val="22373A"/>
                </a:solidFill>
                <a:latin typeface="Palatino Linotype"/>
                <a:cs typeface="Palatino Linotype"/>
              </a:rPr>
              <a:t> </a:t>
            </a:r>
            <a:r>
              <a:rPr sz="1000" b="1" spc="-10" dirty="0">
                <a:solidFill>
                  <a:srgbClr val="22373A"/>
                </a:solidFill>
                <a:latin typeface="Palatino Linotype"/>
                <a:cs typeface="Palatino Linotype"/>
              </a:rPr>
              <a:t>Summary</a:t>
            </a:r>
            <a:endParaRPr sz="1000" dirty="0">
              <a:latin typeface="Palatino Linotype"/>
              <a:cs typeface="Palatino Linotype"/>
            </a:endParaRPr>
          </a:p>
          <a:p>
            <a:pPr marL="264160" indent="-106680">
              <a:lnSpc>
                <a:spcPct val="150000"/>
              </a:lnSpc>
              <a:spcBef>
                <a:spcPts val="470"/>
              </a:spcBef>
              <a:buFont typeface="Palatino Linotype"/>
              <a:buChar char="•"/>
              <a:tabLst>
                <a:tab pos="264160" algn="l"/>
              </a:tabLst>
            </a:pPr>
            <a:r>
              <a:rPr sz="1000" spc="-70" dirty="0">
                <a:solidFill>
                  <a:srgbClr val="22373A"/>
                </a:solidFill>
                <a:latin typeface="Palatino Linotype"/>
                <a:cs typeface="Palatino Linotype"/>
              </a:rPr>
              <a:t>WhatsApp</a:t>
            </a:r>
            <a:r>
              <a:rPr sz="1000" spc="70" dirty="0">
                <a:solidFill>
                  <a:srgbClr val="22373A"/>
                </a:solidFill>
                <a:latin typeface="Palatino Linotype"/>
                <a:cs typeface="Palatino Linotype"/>
              </a:rPr>
              <a:t> </a:t>
            </a:r>
            <a:r>
              <a:rPr sz="1000" spc="-10" dirty="0">
                <a:solidFill>
                  <a:srgbClr val="22373A"/>
                </a:solidFill>
                <a:latin typeface="Palatino Linotype"/>
                <a:cs typeface="Palatino Linotype"/>
              </a:rPr>
              <a:t>admissions</a:t>
            </a:r>
            <a:endParaRPr sz="1000" dirty="0">
              <a:latin typeface="Palatino Linotype"/>
              <a:cs typeface="Palatino Linotype"/>
            </a:endParaRPr>
          </a:p>
          <a:p>
            <a:pPr marL="264160" indent="-106680">
              <a:lnSpc>
                <a:spcPct val="150000"/>
              </a:lnSpc>
              <a:spcBef>
                <a:spcPts val="475"/>
              </a:spcBef>
              <a:buChar char="•"/>
              <a:tabLst>
                <a:tab pos="264160" algn="l"/>
              </a:tabLst>
            </a:pPr>
            <a:r>
              <a:rPr sz="1000" i="1" spc="-70" dirty="0">
                <a:solidFill>
                  <a:srgbClr val="22373A"/>
                </a:solidFill>
                <a:latin typeface="Palatino Linotype"/>
                <a:cs typeface="Palatino Linotype"/>
              </a:rPr>
              <a:t>$</a:t>
            </a:r>
            <a:r>
              <a:rPr sz="1000" spc="-70" dirty="0">
                <a:solidFill>
                  <a:srgbClr val="22373A"/>
                </a:solidFill>
                <a:latin typeface="Palatino Linotype"/>
                <a:cs typeface="Palatino Linotype"/>
              </a:rPr>
              <a:t>5M</a:t>
            </a:r>
            <a:r>
              <a:rPr sz="1000" spc="5" dirty="0">
                <a:solidFill>
                  <a:srgbClr val="22373A"/>
                </a:solidFill>
                <a:latin typeface="Palatino Linotype"/>
                <a:cs typeface="Palatino Linotype"/>
              </a:rPr>
              <a:t> </a:t>
            </a:r>
            <a:r>
              <a:rPr sz="1000" spc="-10" dirty="0">
                <a:solidFill>
                  <a:srgbClr val="22373A"/>
                </a:solidFill>
                <a:latin typeface="Palatino Linotype"/>
                <a:cs typeface="Palatino Linotype"/>
              </a:rPr>
              <a:t>negotiations</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spc="-80" dirty="0">
                <a:solidFill>
                  <a:srgbClr val="22373A"/>
                </a:solidFill>
                <a:latin typeface="Palatino Linotype"/>
                <a:cs typeface="Palatino Linotype"/>
              </a:rPr>
              <a:t>QT-</a:t>
            </a:r>
            <a:r>
              <a:rPr sz="1000" spc="-45" dirty="0">
                <a:solidFill>
                  <a:srgbClr val="22373A"/>
                </a:solidFill>
                <a:latin typeface="Palatino Linotype"/>
                <a:cs typeface="Palatino Linotype"/>
              </a:rPr>
              <a:t>AI-</a:t>
            </a:r>
            <a:r>
              <a:rPr sz="1000" spc="-35" dirty="0">
                <a:solidFill>
                  <a:srgbClr val="22373A"/>
                </a:solidFill>
                <a:latin typeface="Palatino Linotype"/>
                <a:cs typeface="Palatino Linotype"/>
              </a:rPr>
              <a:t>2025</a:t>
            </a:r>
            <a:r>
              <a:rPr sz="1000" spc="10" dirty="0">
                <a:solidFill>
                  <a:srgbClr val="22373A"/>
                </a:solidFill>
                <a:latin typeface="Palatino Linotype"/>
                <a:cs typeface="Palatino Linotype"/>
              </a:rPr>
              <a:t> </a:t>
            </a:r>
            <a:r>
              <a:rPr sz="1000" spc="-25" dirty="0">
                <a:solidFill>
                  <a:srgbClr val="22373A"/>
                </a:solidFill>
                <a:latin typeface="Palatino Linotype"/>
                <a:cs typeface="Palatino Linotype"/>
              </a:rPr>
              <a:t>knowledge</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spc="-55" dirty="0">
                <a:solidFill>
                  <a:srgbClr val="22373A"/>
                </a:solidFill>
                <a:latin typeface="Palatino Linotype"/>
                <a:cs typeface="Palatino Linotype"/>
              </a:rPr>
              <a:t>Offshore</a:t>
            </a:r>
            <a:r>
              <a:rPr sz="1000" spc="15" dirty="0">
                <a:solidFill>
                  <a:srgbClr val="22373A"/>
                </a:solidFill>
                <a:latin typeface="Palatino Linotype"/>
                <a:cs typeface="Palatino Linotype"/>
              </a:rPr>
              <a:t> </a:t>
            </a:r>
            <a:r>
              <a:rPr sz="1000" spc="-20" dirty="0">
                <a:solidFill>
                  <a:srgbClr val="22373A"/>
                </a:solidFill>
                <a:latin typeface="Palatino Linotype"/>
                <a:cs typeface="Palatino Linotype"/>
              </a:rPr>
              <a:t>arrangements</a:t>
            </a:r>
            <a:endParaRPr sz="1000" dirty="0">
              <a:latin typeface="Palatino Linotype"/>
              <a:cs typeface="Palatino Linotype"/>
            </a:endParaRPr>
          </a:p>
          <a:p>
            <a:pPr marL="264160" indent="-106680">
              <a:lnSpc>
                <a:spcPct val="150000"/>
              </a:lnSpc>
              <a:spcBef>
                <a:spcPts val="470"/>
              </a:spcBef>
              <a:buFont typeface="Palatino Linotype"/>
              <a:buChar char="•"/>
              <a:tabLst>
                <a:tab pos="264160" algn="l"/>
              </a:tabLst>
            </a:pPr>
            <a:r>
              <a:rPr sz="1000" spc="-50" dirty="0">
                <a:solidFill>
                  <a:srgbClr val="22373A"/>
                </a:solidFill>
                <a:latin typeface="Palatino Linotype"/>
                <a:cs typeface="Palatino Linotype"/>
              </a:rPr>
              <a:t>Device</a:t>
            </a:r>
            <a:r>
              <a:rPr sz="1000" spc="30" dirty="0">
                <a:solidFill>
                  <a:srgbClr val="22373A"/>
                </a:solidFill>
                <a:latin typeface="Palatino Linotype"/>
                <a:cs typeface="Palatino Linotype"/>
              </a:rPr>
              <a:t> </a:t>
            </a:r>
            <a:r>
              <a:rPr sz="1000" spc="-10" dirty="0">
                <a:solidFill>
                  <a:srgbClr val="22373A"/>
                </a:solidFill>
                <a:latin typeface="Palatino Linotype"/>
                <a:cs typeface="Palatino Linotype"/>
              </a:rPr>
              <a:t>attribution</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spc="-45" dirty="0">
                <a:solidFill>
                  <a:srgbClr val="22373A"/>
                </a:solidFill>
                <a:latin typeface="Palatino Linotype"/>
                <a:cs typeface="Palatino Linotype"/>
              </a:rPr>
              <a:t>Geolocation</a:t>
            </a:r>
            <a:r>
              <a:rPr sz="1000" spc="45" dirty="0">
                <a:solidFill>
                  <a:srgbClr val="22373A"/>
                </a:solidFill>
                <a:latin typeface="Palatino Linotype"/>
                <a:cs typeface="Palatino Linotype"/>
              </a:rPr>
              <a:t> </a:t>
            </a:r>
            <a:r>
              <a:rPr sz="1000" spc="-30" dirty="0">
                <a:solidFill>
                  <a:srgbClr val="22373A"/>
                </a:solidFill>
                <a:latin typeface="Palatino Linotype"/>
                <a:cs typeface="Palatino Linotype"/>
              </a:rPr>
              <a:t>correlation</a:t>
            </a:r>
            <a:endParaRPr sz="1000" dirty="0">
              <a:latin typeface="Palatino Linotype"/>
              <a:cs typeface="Palatino Linotype"/>
            </a:endParaRPr>
          </a:p>
        </p:txBody>
      </p:sp>
      <p:sp>
        <p:nvSpPr>
          <p:cNvPr id="4" name="object 4"/>
          <p:cNvSpPr txBox="1"/>
          <p:nvPr/>
        </p:nvSpPr>
        <p:spPr>
          <a:xfrm>
            <a:off x="2882900" y="598491"/>
            <a:ext cx="1957705" cy="2050754"/>
          </a:xfrm>
          <a:prstGeom prst="rect">
            <a:avLst/>
          </a:prstGeom>
        </p:spPr>
        <p:txBody>
          <a:bodyPr vert="horz" wrap="square" lIns="0" tIns="73025" rIns="0" bIns="0" rtlCol="0">
            <a:spAutoFit/>
          </a:bodyPr>
          <a:lstStyle/>
          <a:p>
            <a:pPr marL="12700">
              <a:lnSpc>
                <a:spcPct val="150000"/>
              </a:lnSpc>
              <a:spcBef>
                <a:spcPts val="575"/>
              </a:spcBef>
            </a:pPr>
            <a:r>
              <a:rPr sz="1000" b="1" spc="-20" dirty="0">
                <a:solidFill>
                  <a:srgbClr val="22373A"/>
                </a:solidFill>
                <a:latin typeface="Palatino Linotype"/>
                <a:cs typeface="Palatino Linotype"/>
              </a:rPr>
              <a:t>Legal</a:t>
            </a:r>
            <a:r>
              <a:rPr sz="1000" b="1" spc="-5" dirty="0">
                <a:solidFill>
                  <a:srgbClr val="22373A"/>
                </a:solidFill>
                <a:latin typeface="Palatino Linotype"/>
                <a:cs typeface="Palatino Linotype"/>
              </a:rPr>
              <a:t> </a:t>
            </a:r>
            <a:r>
              <a:rPr sz="1000" b="1" spc="-10" dirty="0">
                <a:solidFill>
                  <a:srgbClr val="22373A"/>
                </a:solidFill>
                <a:latin typeface="Palatino Linotype"/>
                <a:cs typeface="Palatino Linotype"/>
              </a:rPr>
              <a:t>Analysis</a:t>
            </a:r>
            <a:endParaRPr sz="1000" dirty="0">
              <a:latin typeface="Palatino Linotype"/>
              <a:cs typeface="Palatino Linotype"/>
            </a:endParaRPr>
          </a:p>
          <a:p>
            <a:pPr marL="264160" indent="-106680">
              <a:lnSpc>
                <a:spcPct val="150000"/>
              </a:lnSpc>
              <a:spcBef>
                <a:spcPts val="470"/>
              </a:spcBef>
              <a:buFont typeface="Palatino Linotype"/>
              <a:buChar char="•"/>
              <a:tabLst>
                <a:tab pos="264160" algn="l"/>
              </a:tabLst>
            </a:pPr>
            <a:r>
              <a:rPr sz="1000" b="1" spc="-20" dirty="0">
                <a:solidFill>
                  <a:srgbClr val="22373A"/>
                </a:solidFill>
                <a:latin typeface="Palatino Linotype"/>
                <a:cs typeface="Palatino Linotype"/>
              </a:rPr>
              <a:t>Motive</a:t>
            </a:r>
            <a:r>
              <a:rPr sz="1000" spc="-20" dirty="0">
                <a:solidFill>
                  <a:srgbClr val="22373A"/>
                </a:solidFill>
                <a:latin typeface="Palatino Linotype"/>
                <a:cs typeface="Palatino Linotype"/>
              </a:rPr>
              <a:t>:</a:t>
            </a:r>
            <a:r>
              <a:rPr sz="1000" spc="30" dirty="0">
                <a:solidFill>
                  <a:srgbClr val="22373A"/>
                </a:solidFill>
                <a:latin typeface="Palatino Linotype"/>
                <a:cs typeface="Palatino Linotype"/>
              </a:rPr>
              <a:t> </a:t>
            </a:r>
            <a:r>
              <a:rPr sz="1000" i="1" spc="-70" dirty="0">
                <a:solidFill>
                  <a:srgbClr val="22373A"/>
                </a:solidFill>
                <a:latin typeface="Palatino Linotype"/>
                <a:cs typeface="Palatino Linotype"/>
              </a:rPr>
              <a:t>$</a:t>
            </a:r>
            <a:r>
              <a:rPr sz="1000" spc="-70" dirty="0">
                <a:solidFill>
                  <a:srgbClr val="22373A"/>
                </a:solidFill>
                <a:latin typeface="Palatino Linotype"/>
                <a:cs typeface="Palatino Linotype"/>
              </a:rPr>
              <a:t>5M</a:t>
            </a:r>
            <a:r>
              <a:rPr sz="1000" spc="-5" dirty="0">
                <a:solidFill>
                  <a:srgbClr val="22373A"/>
                </a:solidFill>
                <a:latin typeface="Palatino Linotype"/>
                <a:cs typeface="Palatino Linotype"/>
              </a:rPr>
              <a:t> </a:t>
            </a:r>
            <a:r>
              <a:rPr sz="1000" spc="-40" dirty="0">
                <a:solidFill>
                  <a:srgbClr val="22373A"/>
                </a:solidFill>
                <a:latin typeface="Palatino Linotype"/>
                <a:cs typeface="Palatino Linotype"/>
              </a:rPr>
              <a:t>financial</a:t>
            </a:r>
            <a:r>
              <a:rPr sz="1000" spc="-10" dirty="0">
                <a:solidFill>
                  <a:srgbClr val="22373A"/>
                </a:solidFill>
                <a:latin typeface="Palatino Linotype"/>
                <a:cs typeface="Palatino Linotype"/>
              </a:rPr>
              <a:t> </a:t>
            </a:r>
            <a:r>
              <a:rPr sz="1000" spc="-20" dirty="0">
                <a:solidFill>
                  <a:srgbClr val="22373A"/>
                </a:solidFill>
                <a:latin typeface="Palatino Linotype"/>
                <a:cs typeface="Palatino Linotype"/>
              </a:rPr>
              <a:t>gain</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b="1" spc="-20" dirty="0">
                <a:solidFill>
                  <a:srgbClr val="22373A"/>
                </a:solidFill>
                <a:latin typeface="Palatino Linotype"/>
                <a:cs typeface="Palatino Linotype"/>
              </a:rPr>
              <a:t>Means</a:t>
            </a:r>
            <a:r>
              <a:rPr sz="1000" spc="-20" dirty="0">
                <a:solidFill>
                  <a:srgbClr val="22373A"/>
                </a:solidFill>
                <a:latin typeface="Palatino Linotype"/>
                <a:cs typeface="Palatino Linotype"/>
              </a:rPr>
              <a:t>:</a:t>
            </a:r>
            <a:r>
              <a:rPr sz="1000" spc="5" dirty="0">
                <a:solidFill>
                  <a:srgbClr val="22373A"/>
                </a:solidFill>
                <a:latin typeface="Palatino Linotype"/>
                <a:cs typeface="Palatino Linotype"/>
              </a:rPr>
              <a:t> </a:t>
            </a:r>
            <a:r>
              <a:rPr sz="1000" spc="-35" dirty="0">
                <a:solidFill>
                  <a:srgbClr val="22373A"/>
                </a:solidFill>
                <a:latin typeface="Palatino Linotype"/>
                <a:cs typeface="Palatino Linotype"/>
              </a:rPr>
              <a:t>Senior</a:t>
            </a:r>
            <a:r>
              <a:rPr sz="1000" spc="-25" dirty="0">
                <a:solidFill>
                  <a:srgbClr val="22373A"/>
                </a:solidFill>
                <a:latin typeface="Palatino Linotype"/>
                <a:cs typeface="Palatino Linotype"/>
              </a:rPr>
              <a:t> </a:t>
            </a:r>
            <a:r>
              <a:rPr sz="1000" spc="-35" dirty="0">
                <a:solidFill>
                  <a:srgbClr val="22373A"/>
                </a:solidFill>
                <a:latin typeface="Palatino Linotype"/>
                <a:cs typeface="Palatino Linotype"/>
              </a:rPr>
              <a:t>engineer</a:t>
            </a:r>
            <a:r>
              <a:rPr sz="1000" spc="-30" dirty="0">
                <a:solidFill>
                  <a:srgbClr val="22373A"/>
                </a:solidFill>
                <a:latin typeface="Palatino Linotype"/>
                <a:cs typeface="Palatino Linotype"/>
              </a:rPr>
              <a:t> </a:t>
            </a:r>
            <a:r>
              <a:rPr sz="1000" spc="-10" dirty="0">
                <a:solidFill>
                  <a:srgbClr val="22373A"/>
                </a:solidFill>
                <a:latin typeface="Palatino Linotype"/>
                <a:cs typeface="Palatino Linotype"/>
              </a:rPr>
              <a:t>access</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b="1" spc="-10" dirty="0">
                <a:solidFill>
                  <a:srgbClr val="22373A"/>
                </a:solidFill>
                <a:latin typeface="Palatino Linotype"/>
                <a:cs typeface="Palatino Linotype"/>
              </a:rPr>
              <a:t>Opportunity</a:t>
            </a:r>
            <a:r>
              <a:rPr sz="1000" spc="-10" dirty="0">
                <a:solidFill>
                  <a:srgbClr val="22373A"/>
                </a:solidFill>
                <a:latin typeface="Palatino Linotype"/>
                <a:cs typeface="Palatino Linotype"/>
              </a:rPr>
              <a:t>:</a:t>
            </a:r>
            <a:r>
              <a:rPr sz="1000" spc="15" dirty="0">
                <a:solidFill>
                  <a:srgbClr val="22373A"/>
                </a:solidFill>
                <a:latin typeface="Palatino Linotype"/>
                <a:cs typeface="Palatino Linotype"/>
              </a:rPr>
              <a:t> </a:t>
            </a:r>
            <a:r>
              <a:rPr sz="1000" spc="-40" dirty="0">
                <a:solidFill>
                  <a:srgbClr val="22373A"/>
                </a:solidFill>
                <a:latin typeface="Palatino Linotype"/>
                <a:cs typeface="Palatino Linotype"/>
              </a:rPr>
              <a:t>5-</a:t>
            </a:r>
            <a:r>
              <a:rPr sz="1000" spc="-45" dirty="0">
                <a:solidFill>
                  <a:srgbClr val="22373A"/>
                </a:solidFill>
                <a:latin typeface="Palatino Linotype"/>
                <a:cs typeface="Palatino Linotype"/>
              </a:rPr>
              <a:t>month</a:t>
            </a:r>
            <a:r>
              <a:rPr sz="1000" spc="-20" dirty="0">
                <a:solidFill>
                  <a:srgbClr val="22373A"/>
                </a:solidFill>
                <a:latin typeface="Palatino Linotype"/>
                <a:cs typeface="Palatino Linotype"/>
              </a:rPr>
              <a:t> </a:t>
            </a:r>
            <a:r>
              <a:rPr sz="1000" spc="-60" dirty="0">
                <a:solidFill>
                  <a:srgbClr val="22373A"/>
                </a:solidFill>
                <a:latin typeface="Palatino Linotype"/>
                <a:cs typeface="Palatino Linotype"/>
              </a:rPr>
              <a:t>window</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spc="-65" dirty="0">
                <a:solidFill>
                  <a:srgbClr val="22373A"/>
                </a:solidFill>
                <a:latin typeface="Palatino Linotype"/>
                <a:cs typeface="Palatino Linotype"/>
              </a:rPr>
              <a:t>Computer</a:t>
            </a:r>
            <a:r>
              <a:rPr sz="1000" spc="25" dirty="0">
                <a:solidFill>
                  <a:srgbClr val="22373A"/>
                </a:solidFill>
                <a:latin typeface="Palatino Linotype"/>
                <a:cs typeface="Palatino Linotype"/>
              </a:rPr>
              <a:t> </a:t>
            </a:r>
            <a:r>
              <a:rPr sz="1000" spc="-60" dirty="0">
                <a:solidFill>
                  <a:srgbClr val="22373A"/>
                </a:solidFill>
                <a:latin typeface="Palatino Linotype"/>
                <a:cs typeface="Palatino Linotype"/>
              </a:rPr>
              <a:t>Misuse</a:t>
            </a:r>
            <a:r>
              <a:rPr sz="1000" spc="30" dirty="0">
                <a:solidFill>
                  <a:srgbClr val="22373A"/>
                </a:solidFill>
                <a:latin typeface="Palatino Linotype"/>
                <a:cs typeface="Palatino Linotype"/>
              </a:rPr>
              <a:t> </a:t>
            </a:r>
            <a:r>
              <a:rPr sz="1000" spc="-45" dirty="0">
                <a:solidFill>
                  <a:srgbClr val="22373A"/>
                </a:solidFill>
                <a:latin typeface="Palatino Linotype"/>
                <a:cs typeface="Palatino Linotype"/>
              </a:rPr>
              <a:t>Act</a:t>
            </a:r>
            <a:r>
              <a:rPr sz="1000" spc="30" dirty="0">
                <a:solidFill>
                  <a:srgbClr val="22373A"/>
                </a:solidFill>
                <a:latin typeface="Palatino Linotype"/>
                <a:cs typeface="Palatino Linotype"/>
              </a:rPr>
              <a:t> </a:t>
            </a:r>
            <a:r>
              <a:rPr sz="1000" spc="-25" dirty="0">
                <a:solidFill>
                  <a:srgbClr val="22373A"/>
                </a:solidFill>
                <a:latin typeface="Palatino Linotype"/>
                <a:cs typeface="Palatino Linotype"/>
              </a:rPr>
              <a:t>violations</a:t>
            </a:r>
            <a:endParaRPr sz="1000" dirty="0">
              <a:latin typeface="Palatino Linotype"/>
              <a:cs typeface="Palatino Linotype"/>
            </a:endParaRPr>
          </a:p>
          <a:p>
            <a:pPr marL="264160" indent="-106680">
              <a:lnSpc>
                <a:spcPct val="150000"/>
              </a:lnSpc>
              <a:spcBef>
                <a:spcPts val="470"/>
              </a:spcBef>
              <a:buFont typeface="Palatino Linotype"/>
              <a:buChar char="•"/>
              <a:tabLst>
                <a:tab pos="264160" algn="l"/>
              </a:tabLst>
            </a:pPr>
            <a:r>
              <a:rPr sz="1000" spc="-50" dirty="0">
                <a:solidFill>
                  <a:srgbClr val="22373A"/>
                </a:solidFill>
                <a:latin typeface="Palatino Linotype"/>
                <a:cs typeface="Palatino Linotype"/>
              </a:rPr>
              <a:t>Corporate</a:t>
            </a:r>
            <a:r>
              <a:rPr sz="1000" spc="20" dirty="0">
                <a:solidFill>
                  <a:srgbClr val="22373A"/>
                </a:solidFill>
                <a:latin typeface="Palatino Linotype"/>
                <a:cs typeface="Palatino Linotype"/>
              </a:rPr>
              <a:t> </a:t>
            </a:r>
            <a:r>
              <a:rPr sz="1000" spc="-10" dirty="0">
                <a:solidFill>
                  <a:srgbClr val="22373A"/>
                </a:solidFill>
                <a:latin typeface="Palatino Linotype"/>
                <a:cs typeface="Palatino Linotype"/>
              </a:rPr>
              <a:t>espionage</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spc="-45" dirty="0">
                <a:solidFill>
                  <a:srgbClr val="22373A"/>
                </a:solidFill>
                <a:latin typeface="Palatino Linotype"/>
                <a:cs typeface="Palatino Linotype"/>
              </a:rPr>
              <a:t>Conspiracy</a:t>
            </a:r>
            <a:r>
              <a:rPr sz="1000" spc="-15" dirty="0">
                <a:solidFill>
                  <a:srgbClr val="22373A"/>
                </a:solidFill>
                <a:latin typeface="Palatino Linotype"/>
                <a:cs typeface="Palatino Linotype"/>
              </a:rPr>
              <a:t> </a:t>
            </a:r>
            <a:r>
              <a:rPr sz="1000" spc="-10" dirty="0">
                <a:solidFill>
                  <a:srgbClr val="22373A"/>
                </a:solidFill>
                <a:latin typeface="Palatino Linotype"/>
                <a:cs typeface="Palatino Linotype"/>
              </a:rPr>
              <a:t>charges</a:t>
            </a:r>
            <a:endParaRPr sz="1000" dirty="0">
              <a:latin typeface="Palatino Linotype"/>
              <a:cs typeface="Palatino Linotype"/>
            </a:endParaRPr>
          </a:p>
        </p:txBody>
      </p:sp>
    </p:spTree>
  </p:cSld>
  <p:clrMapOvr>
    <a:masterClrMapping/>
  </p:clrMapOvr>
  <p:transition>
    <p:cu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12700">
              <a:lnSpc>
                <a:spcPct val="100000"/>
              </a:lnSpc>
              <a:spcBef>
                <a:spcPts val="95"/>
              </a:spcBef>
            </a:pPr>
            <a:r>
              <a:rPr dirty="0"/>
              <a:t>Limitations</a:t>
            </a:r>
            <a:r>
              <a:rPr spc="-65" dirty="0"/>
              <a:t> </a:t>
            </a:r>
            <a:r>
              <a:rPr spc="-130" dirty="0"/>
              <a:t>&amp;</a:t>
            </a:r>
            <a:r>
              <a:rPr spc="-5" dirty="0"/>
              <a:t> </a:t>
            </a:r>
            <a:r>
              <a:rPr dirty="0"/>
              <a:t>Best</a:t>
            </a:r>
            <a:r>
              <a:rPr spc="-35" dirty="0"/>
              <a:t> </a:t>
            </a:r>
            <a:r>
              <a:rPr spc="-10" dirty="0"/>
              <a:t>Practices</a:t>
            </a:r>
          </a:p>
        </p:txBody>
      </p:sp>
      <p:sp>
        <p:nvSpPr>
          <p:cNvPr id="3" name="object 3"/>
          <p:cNvSpPr txBox="1"/>
          <p:nvPr/>
        </p:nvSpPr>
        <p:spPr>
          <a:xfrm>
            <a:off x="227304" y="609228"/>
            <a:ext cx="1590675" cy="875665"/>
          </a:xfrm>
          <a:prstGeom prst="rect">
            <a:avLst/>
          </a:prstGeom>
        </p:spPr>
        <p:txBody>
          <a:bodyPr vert="horz" wrap="square" lIns="0" tIns="73025" rIns="0" bIns="0" rtlCol="0">
            <a:spAutoFit/>
          </a:bodyPr>
          <a:lstStyle/>
          <a:p>
            <a:pPr marL="12700">
              <a:lnSpc>
                <a:spcPct val="100000"/>
              </a:lnSpc>
              <a:spcBef>
                <a:spcPts val="575"/>
              </a:spcBef>
            </a:pPr>
            <a:r>
              <a:rPr sz="1000" b="1" spc="-10" dirty="0">
                <a:solidFill>
                  <a:srgbClr val="22373A"/>
                </a:solidFill>
                <a:latin typeface="Palatino Linotype"/>
                <a:cs typeface="Palatino Linotype"/>
              </a:rPr>
              <a:t>Limitations</a:t>
            </a:r>
            <a:endParaRPr sz="1000" dirty="0">
              <a:latin typeface="Palatino Linotype"/>
              <a:cs typeface="Palatino Linotype"/>
            </a:endParaRPr>
          </a:p>
          <a:p>
            <a:pPr marL="264160" indent="-106680">
              <a:lnSpc>
                <a:spcPct val="100000"/>
              </a:lnSpc>
              <a:spcBef>
                <a:spcPts val="470"/>
              </a:spcBef>
              <a:buFont typeface="Palatino Linotype"/>
              <a:buChar char="•"/>
              <a:tabLst>
                <a:tab pos="264160" algn="l"/>
              </a:tabLst>
            </a:pPr>
            <a:r>
              <a:rPr sz="1000" spc="-65" dirty="0">
                <a:solidFill>
                  <a:srgbClr val="22373A"/>
                </a:solidFill>
                <a:latin typeface="Palatino Linotype"/>
                <a:cs typeface="Palatino Linotype"/>
              </a:rPr>
              <a:t>USB</a:t>
            </a:r>
            <a:r>
              <a:rPr sz="1000" dirty="0">
                <a:solidFill>
                  <a:srgbClr val="22373A"/>
                </a:solidFill>
                <a:latin typeface="Palatino Linotype"/>
                <a:cs typeface="Palatino Linotype"/>
              </a:rPr>
              <a:t> </a:t>
            </a:r>
            <a:r>
              <a:rPr sz="1000" spc="-60" dirty="0">
                <a:solidFill>
                  <a:srgbClr val="22373A"/>
                </a:solidFill>
                <a:latin typeface="Palatino Linotype"/>
                <a:cs typeface="Palatino Linotype"/>
              </a:rPr>
              <a:t>drive</a:t>
            </a:r>
            <a:r>
              <a:rPr sz="1000" spc="5" dirty="0">
                <a:solidFill>
                  <a:srgbClr val="22373A"/>
                </a:solidFill>
                <a:latin typeface="Palatino Linotype"/>
                <a:cs typeface="Palatino Linotype"/>
              </a:rPr>
              <a:t> </a:t>
            </a:r>
            <a:r>
              <a:rPr sz="1000" spc="-35" dirty="0">
                <a:solidFill>
                  <a:srgbClr val="22373A"/>
                </a:solidFill>
                <a:latin typeface="Palatino Linotype"/>
                <a:cs typeface="Palatino Linotype"/>
              </a:rPr>
              <a:t>not</a:t>
            </a:r>
            <a:r>
              <a:rPr sz="1000" spc="5" dirty="0">
                <a:solidFill>
                  <a:srgbClr val="22373A"/>
                </a:solidFill>
                <a:latin typeface="Palatino Linotype"/>
                <a:cs typeface="Palatino Linotype"/>
              </a:rPr>
              <a:t> </a:t>
            </a:r>
            <a:r>
              <a:rPr sz="1000" spc="-10" dirty="0">
                <a:solidFill>
                  <a:srgbClr val="22373A"/>
                </a:solidFill>
                <a:latin typeface="Palatino Linotype"/>
                <a:cs typeface="Palatino Linotype"/>
              </a:rPr>
              <a:t>recovered</a:t>
            </a:r>
            <a:endParaRPr sz="1000" dirty="0">
              <a:latin typeface="Palatino Linotype"/>
              <a:cs typeface="Palatino Linotype"/>
            </a:endParaRPr>
          </a:p>
          <a:p>
            <a:pPr marL="264160" indent="-106680">
              <a:lnSpc>
                <a:spcPct val="100000"/>
              </a:lnSpc>
              <a:spcBef>
                <a:spcPts val="475"/>
              </a:spcBef>
              <a:buFont typeface="Palatino Linotype"/>
              <a:buChar char="•"/>
              <a:tabLst>
                <a:tab pos="264160" algn="l"/>
              </a:tabLst>
            </a:pPr>
            <a:r>
              <a:rPr sz="1000" spc="-95" dirty="0">
                <a:solidFill>
                  <a:srgbClr val="22373A"/>
                </a:solidFill>
                <a:latin typeface="Palatino Linotype"/>
                <a:cs typeface="Palatino Linotype"/>
              </a:rPr>
              <a:t>No</a:t>
            </a:r>
            <a:r>
              <a:rPr sz="1000" dirty="0">
                <a:solidFill>
                  <a:srgbClr val="22373A"/>
                </a:solidFill>
                <a:latin typeface="Palatino Linotype"/>
                <a:cs typeface="Palatino Linotype"/>
              </a:rPr>
              <a:t> </a:t>
            </a:r>
            <a:r>
              <a:rPr sz="1000" spc="-45" dirty="0">
                <a:solidFill>
                  <a:srgbClr val="22373A"/>
                </a:solidFill>
                <a:latin typeface="Palatino Linotype"/>
                <a:cs typeface="Palatino Linotype"/>
              </a:rPr>
              <a:t>direct</a:t>
            </a:r>
            <a:r>
              <a:rPr sz="1000" spc="5" dirty="0">
                <a:solidFill>
                  <a:srgbClr val="22373A"/>
                </a:solidFill>
                <a:latin typeface="Palatino Linotype"/>
                <a:cs typeface="Palatino Linotype"/>
              </a:rPr>
              <a:t> </a:t>
            </a:r>
            <a:r>
              <a:rPr sz="1000" spc="-25" dirty="0">
                <a:solidFill>
                  <a:srgbClr val="22373A"/>
                </a:solidFill>
                <a:latin typeface="Palatino Linotype"/>
                <a:cs typeface="Palatino Linotype"/>
              </a:rPr>
              <a:t>file</a:t>
            </a:r>
            <a:r>
              <a:rPr sz="1000" dirty="0">
                <a:solidFill>
                  <a:srgbClr val="22373A"/>
                </a:solidFill>
                <a:latin typeface="Palatino Linotype"/>
                <a:cs typeface="Palatino Linotype"/>
              </a:rPr>
              <a:t> </a:t>
            </a:r>
            <a:r>
              <a:rPr sz="1000" spc="-35" dirty="0">
                <a:solidFill>
                  <a:srgbClr val="22373A"/>
                </a:solidFill>
                <a:latin typeface="Palatino Linotype"/>
                <a:cs typeface="Palatino Linotype"/>
              </a:rPr>
              <a:t>observation</a:t>
            </a:r>
            <a:endParaRPr sz="1000" dirty="0">
              <a:latin typeface="Palatino Linotype"/>
              <a:cs typeface="Palatino Linotype"/>
            </a:endParaRPr>
          </a:p>
          <a:p>
            <a:pPr marL="264160" indent="-106680">
              <a:lnSpc>
                <a:spcPct val="100000"/>
              </a:lnSpc>
              <a:spcBef>
                <a:spcPts val="475"/>
              </a:spcBef>
              <a:buFont typeface="Palatino Linotype"/>
              <a:buChar char="•"/>
              <a:tabLst>
                <a:tab pos="264160" algn="l"/>
              </a:tabLst>
            </a:pPr>
            <a:r>
              <a:rPr sz="1000" spc="-55" dirty="0">
                <a:solidFill>
                  <a:srgbClr val="22373A"/>
                </a:solidFill>
                <a:latin typeface="Palatino Linotype"/>
                <a:cs typeface="Palatino Linotype"/>
              </a:rPr>
              <a:t>Cannot</a:t>
            </a:r>
            <a:r>
              <a:rPr sz="1000" spc="10" dirty="0">
                <a:solidFill>
                  <a:srgbClr val="22373A"/>
                </a:solidFill>
                <a:latin typeface="Palatino Linotype"/>
                <a:cs typeface="Palatino Linotype"/>
              </a:rPr>
              <a:t> </a:t>
            </a:r>
            <a:r>
              <a:rPr sz="1000" spc="-50" dirty="0">
                <a:solidFill>
                  <a:srgbClr val="22373A"/>
                </a:solidFill>
                <a:latin typeface="Palatino Linotype"/>
                <a:cs typeface="Palatino Linotype"/>
              </a:rPr>
              <a:t>confirm</a:t>
            </a:r>
            <a:r>
              <a:rPr sz="1000" spc="15" dirty="0">
                <a:solidFill>
                  <a:srgbClr val="22373A"/>
                </a:solidFill>
                <a:latin typeface="Palatino Linotype"/>
                <a:cs typeface="Palatino Linotype"/>
              </a:rPr>
              <a:t> </a:t>
            </a:r>
            <a:r>
              <a:rPr sz="1000" spc="-10" dirty="0">
                <a:solidFill>
                  <a:srgbClr val="22373A"/>
                </a:solidFill>
                <a:latin typeface="Palatino Linotype"/>
                <a:cs typeface="Palatino Linotype"/>
              </a:rPr>
              <a:t>transfer</a:t>
            </a:r>
            <a:endParaRPr sz="1000" dirty="0">
              <a:latin typeface="Palatino Linotype"/>
              <a:cs typeface="Palatino Linotype"/>
            </a:endParaRPr>
          </a:p>
        </p:txBody>
      </p:sp>
      <p:sp>
        <p:nvSpPr>
          <p:cNvPr id="4" name="object 4"/>
          <p:cNvSpPr txBox="1"/>
          <p:nvPr/>
        </p:nvSpPr>
        <p:spPr>
          <a:xfrm>
            <a:off x="227304" y="1754473"/>
            <a:ext cx="1788160" cy="875665"/>
          </a:xfrm>
          <a:prstGeom prst="rect">
            <a:avLst/>
          </a:prstGeom>
        </p:spPr>
        <p:txBody>
          <a:bodyPr vert="horz" wrap="square" lIns="0" tIns="73025" rIns="0" bIns="0" rtlCol="0">
            <a:spAutoFit/>
          </a:bodyPr>
          <a:lstStyle/>
          <a:p>
            <a:pPr marL="12700">
              <a:lnSpc>
                <a:spcPct val="100000"/>
              </a:lnSpc>
              <a:spcBef>
                <a:spcPts val="575"/>
              </a:spcBef>
            </a:pPr>
            <a:r>
              <a:rPr sz="1000" b="1" spc="-10" dirty="0">
                <a:solidFill>
                  <a:srgbClr val="22373A"/>
                </a:solidFill>
                <a:latin typeface="Palatino Linotype"/>
                <a:cs typeface="Palatino Linotype"/>
              </a:rPr>
              <a:t>Compensating</a:t>
            </a:r>
            <a:r>
              <a:rPr sz="1000" b="1" spc="-15" dirty="0">
                <a:solidFill>
                  <a:srgbClr val="22373A"/>
                </a:solidFill>
                <a:latin typeface="Palatino Linotype"/>
                <a:cs typeface="Palatino Linotype"/>
              </a:rPr>
              <a:t> </a:t>
            </a:r>
            <a:r>
              <a:rPr sz="1000" b="1" spc="-10" dirty="0">
                <a:solidFill>
                  <a:srgbClr val="22373A"/>
                </a:solidFill>
                <a:latin typeface="Palatino Linotype"/>
                <a:cs typeface="Palatino Linotype"/>
              </a:rPr>
              <a:t>Factors</a:t>
            </a:r>
            <a:endParaRPr sz="1000" dirty="0">
              <a:latin typeface="Palatino Linotype"/>
              <a:cs typeface="Palatino Linotype"/>
            </a:endParaRPr>
          </a:p>
          <a:p>
            <a:pPr marL="264160" indent="-106680">
              <a:lnSpc>
                <a:spcPct val="100000"/>
              </a:lnSpc>
              <a:spcBef>
                <a:spcPts val="470"/>
              </a:spcBef>
              <a:buFont typeface="Palatino Linotype"/>
              <a:buChar char="•"/>
              <a:tabLst>
                <a:tab pos="264160" algn="l"/>
              </a:tabLst>
            </a:pPr>
            <a:r>
              <a:rPr sz="1000" spc="-35" dirty="0">
                <a:solidFill>
                  <a:srgbClr val="22373A"/>
                </a:solidFill>
                <a:latin typeface="Palatino Linotype"/>
                <a:cs typeface="Palatino Linotype"/>
              </a:rPr>
              <a:t>Direct</a:t>
            </a:r>
            <a:r>
              <a:rPr sz="1000" spc="35" dirty="0">
                <a:solidFill>
                  <a:srgbClr val="22373A"/>
                </a:solidFill>
                <a:latin typeface="Palatino Linotype"/>
                <a:cs typeface="Palatino Linotype"/>
              </a:rPr>
              <a:t> </a:t>
            </a:r>
            <a:r>
              <a:rPr sz="1000" spc="-70" dirty="0">
                <a:solidFill>
                  <a:srgbClr val="22373A"/>
                </a:solidFill>
                <a:latin typeface="Palatino Linotype"/>
                <a:cs typeface="Palatino Linotype"/>
              </a:rPr>
              <a:t>WhatsApp</a:t>
            </a:r>
            <a:r>
              <a:rPr sz="1000" spc="35" dirty="0">
                <a:solidFill>
                  <a:srgbClr val="22373A"/>
                </a:solidFill>
                <a:latin typeface="Palatino Linotype"/>
                <a:cs typeface="Palatino Linotype"/>
              </a:rPr>
              <a:t> </a:t>
            </a:r>
            <a:r>
              <a:rPr sz="1000" spc="-45" dirty="0">
                <a:solidFill>
                  <a:srgbClr val="22373A"/>
                </a:solidFill>
                <a:latin typeface="Palatino Linotype"/>
                <a:cs typeface="Palatino Linotype"/>
              </a:rPr>
              <a:t>admissions</a:t>
            </a:r>
            <a:endParaRPr sz="1000" dirty="0">
              <a:latin typeface="Palatino Linotype"/>
              <a:cs typeface="Palatino Linotype"/>
            </a:endParaRPr>
          </a:p>
          <a:p>
            <a:pPr marL="264160" indent="-106680">
              <a:lnSpc>
                <a:spcPct val="100000"/>
              </a:lnSpc>
              <a:spcBef>
                <a:spcPts val="475"/>
              </a:spcBef>
              <a:buFont typeface="Palatino Linotype"/>
              <a:buChar char="•"/>
              <a:tabLst>
                <a:tab pos="264160" algn="l"/>
              </a:tabLst>
            </a:pPr>
            <a:r>
              <a:rPr sz="1000" spc="-25" dirty="0">
                <a:solidFill>
                  <a:srgbClr val="22373A"/>
                </a:solidFill>
                <a:latin typeface="Palatino Linotype"/>
                <a:cs typeface="Palatino Linotype"/>
              </a:rPr>
              <a:t>Project</a:t>
            </a:r>
            <a:r>
              <a:rPr sz="1000" spc="-5" dirty="0">
                <a:solidFill>
                  <a:srgbClr val="22373A"/>
                </a:solidFill>
                <a:latin typeface="Palatino Linotype"/>
                <a:cs typeface="Palatino Linotype"/>
              </a:rPr>
              <a:t> </a:t>
            </a:r>
            <a:r>
              <a:rPr sz="1000" spc="-60" dirty="0">
                <a:solidFill>
                  <a:srgbClr val="22373A"/>
                </a:solidFill>
                <a:latin typeface="Palatino Linotype"/>
                <a:cs typeface="Palatino Linotype"/>
              </a:rPr>
              <a:t>knowledge</a:t>
            </a:r>
            <a:r>
              <a:rPr sz="1000" dirty="0">
                <a:solidFill>
                  <a:srgbClr val="22373A"/>
                </a:solidFill>
                <a:latin typeface="Palatino Linotype"/>
                <a:cs typeface="Palatino Linotype"/>
              </a:rPr>
              <a:t> </a:t>
            </a:r>
            <a:r>
              <a:rPr sz="1000" spc="-10" dirty="0">
                <a:solidFill>
                  <a:srgbClr val="22373A"/>
                </a:solidFill>
                <a:latin typeface="Palatino Linotype"/>
                <a:cs typeface="Palatino Linotype"/>
              </a:rPr>
              <a:t>shown</a:t>
            </a:r>
            <a:endParaRPr sz="1000" dirty="0">
              <a:latin typeface="Palatino Linotype"/>
              <a:cs typeface="Palatino Linotype"/>
            </a:endParaRPr>
          </a:p>
          <a:p>
            <a:pPr marL="264160" indent="-106680">
              <a:lnSpc>
                <a:spcPct val="100000"/>
              </a:lnSpc>
              <a:spcBef>
                <a:spcPts val="475"/>
              </a:spcBef>
              <a:buChar char="•"/>
              <a:tabLst>
                <a:tab pos="264160" algn="l"/>
              </a:tabLst>
            </a:pPr>
            <a:r>
              <a:rPr sz="1000" i="1" spc="-70" dirty="0">
                <a:solidFill>
                  <a:srgbClr val="22373A"/>
                </a:solidFill>
                <a:latin typeface="Palatino Linotype"/>
                <a:cs typeface="Palatino Linotype"/>
              </a:rPr>
              <a:t>$</a:t>
            </a:r>
            <a:r>
              <a:rPr sz="1000" spc="-70" dirty="0">
                <a:solidFill>
                  <a:srgbClr val="22373A"/>
                </a:solidFill>
                <a:latin typeface="Palatino Linotype"/>
                <a:cs typeface="Palatino Linotype"/>
              </a:rPr>
              <a:t>5M</a:t>
            </a:r>
            <a:r>
              <a:rPr sz="1000" spc="5" dirty="0">
                <a:solidFill>
                  <a:srgbClr val="22373A"/>
                </a:solidFill>
                <a:latin typeface="Palatino Linotype"/>
                <a:cs typeface="Palatino Linotype"/>
              </a:rPr>
              <a:t> </a:t>
            </a:r>
            <a:r>
              <a:rPr sz="1000" spc="-10" dirty="0">
                <a:solidFill>
                  <a:srgbClr val="22373A"/>
                </a:solidFill>
                <a:latin typeface="Palatino Linotype"/>
                <a:cs typeface="Palatino Linotype"/>
              </a:rPr>
              <a:t>documented</a:t>
            </a:r>
            <a:endParaRPr sz="1000" dirty="0">
              <a:latin typeface="Palatino Linotype"/>
              <a:cs typeface="Palatino Linotype"/>
            </a:endParaRPr>
          </a:p>
        </p:txBody>
      </p:sp>
      <p:sp>
        <p:nvSpPr>
          <p:cNvPr id="5" name="object 5"/>
          <p:cNvSpPr txBox="1"/>
          <p:nvPr/>
        </p:nvSpPr>
        <p:spPr>
          <a:xfrm>
            <a:off x="2882900" y="609228"/>
            <a:ext cx="1907539" cy="1755802"/>
          </a:xfrm>
          <a:prstGeom prst="rect">
            <a:avLst/>
          </a:prstGeom>
        </p:spPr>
        <p:txBody>
          <a:bodyPr vert="horz" wrap="square" lIns="0" tIns="73025" rIns="0" bIns="0" rtlCol="0">
            <a:spAutoFit/>
          </a:bodyPr>
          <a:lstStyle/>
          <a:p>
            <a:pPr marL="12700">
              <a:lnSpc>
                <a:spcPct val="150000"/>
              </a:lnSpc>
              <a:spcBef>
                <a:spcPts val="575"/>
              </a:spcBef>
            </a:pPr>
            <a:r>
              <a:rPr sz="1000" b="1" dirty="0">
                <a:solidFill>
                  <a:srgbClr val="22373A"/>
                </a:solidFill>
                <a:latin typeface="Palatino Linotype"/>
                <a:cs typeface="Palatino Linotype"/>
              </a:rPr>
              <a:t>Best</a:t>
            </a:r>
            <a:r>
              <a:rPr sz="1000" b="1" spc="-25" dirty="0">
                <a:solidFill>
                  <a:srgbClr val="22373A"/>
                </a:solidFill>
                <a:latin typeface="Palatino Linotype"/>
                <a:cs typeface="Palatino Linotype"/>
              </a:rPr>
              <a:t> </a:t>
            </a:r>
            <a:r>
              <a:rPr sz="1000" b="1" dirty="0">
                <a:solidFill>
                  <a:srgbClr val="22373A"/>
                </a:solidFill>
                <a:latin typeface="Palatino Linotype"/>
                <a:cs typeface="Palatino Linotype"/>
              </a:rPr>
              <a:t>Practices</a:t>
            </a:r>
            <a:r>
              <a:rPr sz="1000" b="1" spc="-25" dirty="0">
                <a:solidFill>
                  <a:srgbClr val="22373A"/>
                </a:solidFill>
                <a:latin typeface="Palatino Linotype"/>
                <a:cs typeface="Palatino Linotype"/>
              </a:rPr>
              <a:t> </a:t>
            </a:r>
            <a:r>
              <a:rPr sz="1000" b="1" spc="-10" dirty="0">
                <a:solidFill>
                  <a:srgbClr val="22373A"/>
                </a:solidFill>
                <a:latin typeface="Palatino Linotype"/>
                <a:cs typeface="Palatino Linotype"/>
              </a:rPr>
              <a:t>Applied</a:t>
            </a:r>
            <a:endParaRPr sz="1000" dirty="0">
              <a:latin typeface="Palatino Linotype"/>
              <a:cs typeface="Palatino Linotype"/>
            </a:endParaRPr>
          </a:p>
          <a:p>
            <a:pPr marL="264160" indent="-106680">
              <a:lnSpc>
                <a:spcPct val="150000"/>
              </a:lnSpc>
              <a:spcBef>
                <a:spcPts val="470"/>
              </a:spcBef>
              <a:buFont typeface="Palatino Linotype"/>
              <a:buChar char="•"/>
              <a:tabLst>
                <a:tab pos="264160" algn="l"/>
              </a:tabLst>
            </a:pPr>
            <a:r>
              <a:rPr sz="1000" spc="-55" dirty="0">
                <a:solidFill>
                  <a:srgbClr val="22373A"/>
                </a:solidFill>
                <a:latin typeface="Palatino Linotype"/>
                <a:cs typeface="Palatino Linotype"/>
              </a:rPr>
              <a:t>Chain</a:t>
            </a:r>
            <a:r>
              <a:rPr sz="1000" spc="20" dirty="0">
                <a:solidFill>
                  <a:srgbClr val="22373A"/>
                </a:solidFill>
                <a:latin typeface="Palatino Linotype"/>
                <a:cs typeface="Palatino Linotype"/>
              </a:rPr>
              <a:t> </a:t>
            </a:r>
            <a:r>
              <a:rPr sz="1000" spc="-30" dirty="0">
                <a:solidFill>
                  <a:srgbClr val="22373A"/>
                </a:solidFill>
                <a:latin typeface="Palatino Linotype"/>
                <a:cs typeface="Palatino Linotype"/>
              </a:rPr>
              <a:t>of</a:t>
            </a:r>
            <a:r>
              <a:rPr sz="1000" spc="20" dirty="0">
                <a:solidFill>
                  <a:srgbClr val="22373A"/>
                </a:solidFill>
                <a:latin typeface="Palatino Linotype"/>
                <a:cs typeface="Palatino Linotype"/>
              </a:rPr>
              <a:t> </a:t>
            </a:r>
            <a:r>
              <a:rPr sz="1000" spc="-60" dirty="0">
                <a:solidFill>
                  <a:srgbClr val="22373A"/>
                </a:solidFill>
                <a:latin typeface="Palatino Linotype"/>
                <a:cs typeface="Palatino Linotype"/>
              </a:rPr>
              <a:t>custody</a:t>
            </a:r>
            <a:r>
              <a:rPr sz="1000" spc="20" dirty="0">
                <a:solidFill>
                  <a:srgbClr val="22373A"/>
                </a:solidFill>
                <a:latin typeface="Palatino Linotype"/>
                <a:cs typeface="Palatino Linotype"/>
              </a:rPr>
              <a:t> </a:t>
            </a:r>
            <a:r>
              <a:rPr sz="1000" spc="-10" dirty="0">
                <a:solidFill>
                  <a:srgbClr val="22373A"/>
                </a:solidFill>
                <a:latin typeface="Palatino Linotype"/>
                <a:cs typeface="Palatino Linotype"/>
              </a:rPr>
              <a:t>maintained</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spc="-70" dirty="0">
                <a:solidFill>
                  <a:srgbClr val="22373A"/>
                </a:solidFill>
                <a:latin typeface="Palatino Linotype"/>
                <a:cs typeface="Palatino Linotype"/>
              </a:rPr>
              <a:t>Hash</a:t>
            </a:r>
            <a:r>
              <a:rPr sz="1000" spc="55" dirty="0">
                <a:solidFill>
                  <a:srgbClr val="22373A"/>
                </a:solidFill>
                <a:latin typeface="Palatino Linotype"/>
                <a:cs typeface="Palatino Linotype"/>
              </a:rPr>
              <a:t> </a:t>
            </a:r>
            <a:r>
              <a:rPr sz="1000" spc="-40" dirty="0">
                <a:solidFill>
                  <a:srgbClr val="22373A"/>
                </a:solidFill>
                <a:latin typeface="Palatino Linotype"/>
                <a:cs typeface="Palatino Linotype"/>
              </a:rPr>
              <a:t>verification</a:t>
            </a:r>
            <a:r>
              <a:rPr sz="1000" spc="55" dirty="0">
                <a:solidFill>
                  <a:srgbClr val="22373A"/>
                </a:solidFill>
                <a:latin typeface="Palatino Linotype"/>
                <a:cs typeface="Palatino Linotype"/>
              </a:rPr>
              <a:t> </a:t>
            </a:r>
            <a:r>
              <a:rPr sz="1000" spc="-75" dirty="0">
                <a:solidFill>
                  <a:srgbClr val="22373A"/>
                </a:solidFill>
                <a:latin typeface="Palatino Linotype"/>
                <a:cs typeface="Palatino Linotype"/>
              </a:rPr>
              <a:t>(MD5/SHA-</a:t>
            </a:r>
            <a:r>
              <a:rPr sz="1000" spc="-35" dirty="0">
                <a:solidFill>
                  <a:srgbClr val="22373A"/>
                </a:solidFill>
                <a:latin typeface="Palatino Linotype"/>
                <a:cs typeface="Palatino Linotype"/>
              </a:rPr>
              <a:t>1)</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spc="-55" dirty="0">
                <a:solidFill>
                  <a:srgbClr val="22373A"/>
                </a:solidFill>
                <a:latin typeface="Palatino Linotype"/>
                <a:cs typeface="Palatino Linotype"/>
              </a:rPr>
              <a:t>Complete</a:t>
            </a:r>
            <a:r>
              <a:rPr sz="1000" dirty="0">
                <a:solidFill>
                  <a:srgbClr val="22373A"/>
                </a:solidFill>
                <a:latin typeface="Palatino Linotype"/>
                <a:cs typeface="Palatino Linotype"/>
              </a:rPr>
              <a:t> </a:t>
            </a:r>
            <a:r>
              <a:rPr sz="1000" spc="-10" dirty="0">
                <a:solidFill>
                  <a:srgbClr val="22373A"/>
                </a:solidFill>
                <a:latin typeface="Palatino Linotype"/>
                <a:cs typeface="Palatino Linotype"/>
              </a:rPr>
              <a:t>documentation</a:t>
            </a:r>
            <a:endParaRPr sz="1000" dirty="0">
              <a:latin typeface="Palatino Linotype"/>
              <a:cs typeface="Palatino Linotype"/>
            </a:endParaRPr>
          </a:p>
          <a:p>
            <a:pPr marL="264160" indent="-106680">
              <a:lnSpc>
                <a:spcPct val="150000"/>
              </a:lnSpc>
              <a:spcBef>
                <a:spcPts val="470"/>
              </a:spcBef>
              <a:buFont typeface="Palatino Linotype"/>
              <a:buChar char="•"/>
              <a:tabLst>
                <a:tab pos="264160" algn="l"/>
              </a:tabLst>
            </a:pPr>
            <a:r>
              <a:rPr sz="1000" spc="-35" dirty="0">
                <a:solidFill>
                  <a:srgbClr val="22373A"/>
                </a:solidFill>
                <a:latin typeface="Palatino Linotype"/>
                <a:cs typeface="Palatino Linotype"/>
              </a:rPr>
              <a:t>Objective</a:t>
            </a:r>
            <a:r>
              <a:rPr sz="1000" spc="-5" dirty="0">
                <a:solidFill>
                  <a:srgbClr val="22373A"/>
                </a:solidFill>
                <a:latin typeface="Palatino Linotype"/>
                <a:cs typeface="Palatino Linotype"/>
              </a:rPr>
              <a:t> </a:t>
            </a:r>
            <a:r>
              <a:rPr sz="1000" spc="-10" dirty="0">
                <a:solidFill>
                  <a:srgbClr val="22373A"/>
                </a:solidFill>
                <a:latin typeface="Palatino Linotype"/>
                <a:cs typeface="Palatino Linotype"/>
              </a:rPr>
              <a:t>analysis</a:t>
            </a:r>
            <a:endParaRPr sz="1000" dirty="0">
              <a:latin typeface="Palatino Linotype"/>
              <a:cs typeface="Palatino Linotype"/>
            </a:endParaRPr>
          </a:p>
          <a:p>
            <a:pPr marL="264160" indent="-106680">
              <a:lnSpc>
                <a:spcPct val="150000"/>
              </a:lnSpc>
              <a:spcBef>
                <a:spcPts val="475"/>
              </a:spcBef>
              <a:buFont typeface="Palatino Linotype"/>
              <a:buChar char="•"/>
              <a:tabLst>
                <a:tab pos="264160" algn="l"/>
              </a:tabLst>
            </a:pPr>
            <a:r>
              <a:rPr sz="1000" spc="-55" dirty="0">
                <a:solidFill>
                  <a:srgbClr val="22373A"/>
                </a:solidFill>
                <a:latin typeface="Palatino Linotype"/>
                <a:cs typeface="Palatino Linotype"/>
              </a:rPr>
              <a:t>Legal</a:t>
            </a:r>
            <a:r>
              <a:rPr sz="1000" spc="25" dirty="0">
                <a:solidFill>
                  <a:srgbClr val="22373A"/>
                </a:solidFill>
                <a:latin typeface="Palatino Linotype"/>
                <a:cs typeface="Palatino Linotype"/>
              </a:rPr>
              <a:t> </a:t>
            </a:r>
            <a:r>
              <a:rPr sz="1000" spc="-10" dirty="0">
                <a:solidFill>
                  <a:srgbClr val="22373A"/>
                </a:solidFill>
                <a:latin typeface="Palatino Linotype"/>
                <a:cs typeface="Palatino Linotype"/>
              </a:rPr>
              <a:t>compliance</a:t>
            </a:r>
            <a:endParaRPr sz="1000" dirty="0">
              <a:latin typeface="Palatino Linotype"/>
              <a:cs typeface="Palatino Linotype"/>
            </a:endParaRPr>
          </a:p>
        </p:txBody>
      </p:sp>
    </p:spTree>
  </p:cSld>
  <p:clrMapOvr>
    <a:masterClrMapping/>
  </p:clrMapOvr>
  <p:transition>
    <p:cu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11010" y="59014"/>
            <a:ext cx="2773045" cy="196849"/>
          </a:xfrm>
          <a:prstGeom prst="rect">
            <a:avLst/>
          </a:prstGeom>
        </p:spPr>
        <p:txBody>
          <a:bodyPr vert="horz" wrap="square" lIns="0" tIns="12065" rIns="0" bIns="0" rtlCol="0">
            <a:spAutoFit/>
          </a:bodyPr>
          <a:lstStyle/>
          <a:p>
            <a:pPr marL="12700">
              <a:lnSpc>
                <a:spcPct val="100000"/>
              </a:lnSpc>
              <a:spcBef>
                <a:spcPts val="95"/>
              </a:spcBef>
            </a:pPr>
            <a:r>
              <a:rPr spc="-10" dirty="0"/>
              <a:t>Conclusion</a:t>
            </a:r>
            <a:r>
              <a:rPr lang="en-IN" spc="-10" dirty="0"/>
              <a:t> &amp; </a:t>
            </a:r>
            <a:r>
              <a:rPr lang="en-IN" spc="-10" dirty="0" err="1"/>
              <a:t>Recomendation</a:t>
            </a:r>
            <a:endParaRPr spc="-10" dirty="0"/>
          </a:p>
        </p:txBody>
      </p:sp>
      <p:sp>
        <p:nvSpPr>
          <p:cNvPr id="3" name="object 3"/>
          <p:cNvSpPr txBox="1"/>
          <p:nvPr/>
        </p:nvSpPr>
        <p:spPr>
          <a:xfrm>
            <a:off x="190730" y="403225"/>
            <a:ext cx="3297606" cy="3064300"/>
          </a:xfrm>
          <a:prstGeom prst="rect">
            <a:avLst/>
          </a:prstGeom>
        </p:spPr>
        <p:txBody>
          <a:bodyPr vert="horz" wrap="square" lIns="0" tIns="12065" rIns="0" bIns="0" rtlCol="0">
            <a:spAutoFit/>
          </a:bodyPr>
          <a:lstStyle/>
          <a:p>
            <a:pPr marL="12700">
              <a:spcBef>
                <a:spcPts val="95"/>
              </a:spcBef>
            </a:pPr>
            <a:r>
              <a:rPr lang="en-IN" sz="900" b="1" spc="-20" dirty="0">
                <a:solidFill>
                  <a:srgbClr val="22373A"/>
                </a:solidFill>
                <a:latin typeface="Palatino Linotype"/>
                <a:cs typeface="Palatino Linotype"/>
              </a:rPr>
              <a:t>Conclusion</a:t>
            </a:r>
            <a:endParaRPr sz="900" dirty="0">
              <a:latin typeface="Palatino Linotype"/>
              <a:cs typeface="Palatino Linotype"/>
            </a:endParaRPr>
          </a:p>
          <a:p>
            <a:pPr marL="264160" indent="-106680">
              <a:spcBef>
                <a:spcPts val="969"/>
              </a:spcBef>
              <a:buFont typeface="Palatino Linotype"/>
              <a:buChar char="•"/>
              <a:tabLst>
                <a:tab pos="264160" algn="l"/>
              </a:tabLst>
            </a:pPr>
            <a:r>
              <a:rPr sz="900" spc="-85" dirty="0">
                <a:solidFill>
                  <a:srgbClr val="22373A"/>
                </a:solidFill>
                <a:latin typeface="Palatino Linotype"/>
                <a:cs typeface="Palatino Linotype"/>
              </a:rPr>
              <a:t>Emma</a:t>
            </a:r>
            <a:r>
              <a:rPr sz="900" spc="5" dirty="0">
                <a:solidFill>
                  <a:srgbClr val="22373A"/>
                </a:solidFill>
                <a:latin typeface="Palatino Linotype"/>
                <a:cs typeface="Palatino Linotype"/>
              </a:rPr>
              <a:t> </a:t>
            </a:r>
            <a:r>
              <a:rPr sz="900" spc="-50" dirty="0">
                <a:solidFill>
                  <a:srgbClr val="22373A"/>
                </a:solidFill>
                <a:latin typeface="Palatino Linotype"/>
                <a:cs typeface="Palatino Linotype"/>
              </a:rPr>
              <a:t>possessed</a:t>
            </a:r>
            <a:r>
              <a:rPr sz="900" spc="10" dirty="0">
                <a:solidFill>
                  <a:srgbClr val="22373A"/>
                </a:solidFill>
                <a:latin typeface="Palatino Linotype"/>
                <a:cs typeface="Palatino Linotype"/>
              </a:rPr>
              <a:t> </a:t>
            </a:r>
            <a:r>
              <a:rPr sz="900" spc="-80" dirty="0">
                <a:solidFill>
                  <a:srgbClr val="22373A"/>
                </a:solidFill>
                <a:latin typeface="Palatino Linotype"/>
                <a:cs typeface="Palatino Linotype"/>
              </a:rPr>
              <a:t>QT-</a:t>
            </a:r>
            <a:r>
              <a:rPr sz="900" spc="-45" dirty="0">
                <a:solidFill>
                  <a:srgbClr val="22373A"/>
                </a:solidFill>
                <a:latin typeface="Palatino Linotype"/>
                <a:cs typeface="Palatino Linotype"/>
              </a:rPr>
              <a:t>AI-</a:t>
            </a:r>
            <a:r>
              <a:rPr sz="900" spc="-35" dirty="0">
                <a:solidFill>
                  <a:srgbClr val="22373A"/>
                </a:solidFill>
                <a:latin typeface="Palatino Linotype"/>
                <a:cs typeface="Palatino Linotype"/>
              </a:rPr>
              <a:t>2025</a:t>
            </a:r>
            <a:r>
              <a:rPr sz="900" spc="10" dirty="0">
                <a:solidFill>
                  <a:srgbClr val="22373A"/>
                </a:solidFill>
                <a:latin typeface="Palatino Linotype"/>
                <a:cs typeface="Palatino Linotype"/>
              </a:rPr>
              <a:t> </a:t>
            </a:r>
            <a:r>
              <a:rPr sz="900" spc="-40" dirty="0">
                <a:solidFill>
                  <a:srgbClr val="22373A"/>
                </a:solidFill>
                <a:latin typeface="Palatino Linotype"/>
                <a:cs typeface="Palatino Linotype"/>
              </a:rPr>
              <a:t>confidential</a:t>
            </a:r>
            <a:r>
              <a:rPr sz="900" spc="5" dirty="0">
                <a:solidFill>
                  <a:srgbClr val="22373A"/>
                </a:solidFill>
                <a:latin typeface="Palatino Linotype"/>
                <a:cs typeface="Palatino Linotype"/>
              </a:rPr>
              <a:t> </a:t>
            </a:r>
            <a:r>
              <a:rPr sz="900" spc="-10" dirty="0">
                <a:solidFill>
                  <a:srgbClr val="22373A"/>
                </a:solidFill>
                <a:latin typeface="Palatino Linotype"/>
                <a:cs typeface="Palatino Linotype"/>
              </a:rPr>
              <a:t>information</a:t>
            </a:r>
            <a:endParaRPr sz="900" dirty="0">
              <a:latin typeface="Palatino Linotype"/>
              <a:cs typeface="Palatino Linotype"/>
            </a:endParaRPr>
          </a:p>
          <a:p>
            <a:pPr marL="264160" indent="-106680">
              <a:spcBef>
                <a:spcPts val="475"/>
              </a:spcBef>
              <a:buFont typeface="Palatino Linotype"/>
              <a:buChar char="•"/>
              <a:tabLst>
                <a:tab pos="264160" algn="l"/>
              </a:tabLst>
            </a:pPr>
            <a:r>
              <a:rPr sz="900" spc="-45" dirty="0">
                <a:solidFill>
                  <a:srgbClr val="22373A"/>
                </a:solidFill>
                <a:latin typeface="Palatino Linotype"/>
                <a:cs typeface="Palatino Linotype"/>
              </a:rPr>
              <a:t>Active</a:t>
            </a:r>
            <a:r>
              <a:rPr sz="900" spc="-5" dirty="0">
                <a:solidFill>
                  <a:srgbClr val="22373A"/>
                </a:solidFill>
                <a:latin typeface="Palatino Linotype"/>
                <a:cs typeface="Palatino Linotype"/>
              </a:rPr>
              <a:t> </a:t>
            </a:r>
            <a:r>
              <a:rPr sz="900" spc="-45" dirty="0">
                <a:solidFill>
                  <a:srgbClr val="22373A"/>
                </a:solidFill>
                <a:latin typeface="Palatino Linotype"/>
                <a:cs typeface="Palatino Linotype"/>
              </a:rPr>
              <a:t>conspiracy</a:t>
            </a:r>
            <a:r>
              <a:rPr sz="900" dirty="0">
                <a:solidFill>
                  <a:srgbClr val="22373A"/>
                </a:solidFill>
                <a:latin typeface="Palatino Linotype"/>
                <a:cs typeface="Palatino Linotype"/>
              </a:rPr>
              <a:t> </a:t>
            </a:r>
            <a:r>
              <a:rPr sz="900" spc="-10" dirty="0">
                <a:solidFill>
                  <a:srgbClr val="22373A"/>
                </a:solidFill>
                <a:latin typeface="Palatino Linotype"/>
                <a:cs typeface="Palatino Linotype"/>
              </a:rPr>
              <a:t>to</a:t>
            </a:r>
            <a:r>
              <a:rPr sz="900" spc="-5" dirty="0">
                <a:solidFill>
                  <a:srgbClr val="22373A"/>
                </a:solidFill>
                <a:latin typeface="Palatino Linotype"/>
                <a:cs typeface="Palatino Linotype"/>
              </a:rPr>
              <a:t> </a:t>
            </a:r>
            <a:r>
              <a:rPr sz="900" spc="-25" dirty="0">
                <a:solidFill>
                  <a:srgbClr val="22373A"/>
                </a:solidFill>
                <a:latin typeface="Palatino Linotype"/>
                <a:cs typeface="Palatino Linotype"/>
              </a:rPr>
              <a:t>sell</a:t>
            </a:r>
            <a:r>
              <a:rPr sz="900" dirty="0">
                <a:solidFill>
                  <a:srgbClr val="22373A"/>
                </a:solidFill>
                <a:latin typeface="Palatino Linotype"/>
                <a:cs typeface="Palatino Linotype"/>
              </a:rPr>
              <a:t> </a:t>
            </a:r>
            <a:r>
              <a:rPr sz="900" spc="-50" dirty="0">
                <a:solidFill>
                  <a:srgbClr val="22373A"/>
                </a:solidFill>
                <a:latin typeface="Palatino Linotype"/>
                <a:cs typeface="Palatino Linotype"/>
              </a:rPr>
              <a:t>IP</a:t>
            </a:r>
            <a:r>
              <a:rPr sz="900" spc="-5" dirty="0">
                <a:solidFill>
                  <a:srgbClr val="22373A"/>
                </a:solidFill>
                <a:latin typeface="Palatino Linotype"/>
                <a:cs typeface="Palatino Linotype"/>
              </a:rPr>
              <a:t> </a:t>
            </a:r>
            <a:r>
              <a:rPr sz="900" spc="-45" dirty="0">
                <a:solidFill>
                  <a:srgbClr val="22373A"/>
                </a:solidFill>
                <a:latin typeface="Palatino Linotype"/>
                <a:cs typeface="Palatino Linotype"/>
              </a:rPr>
              <a:t>(5-</a:t>
            </a:r>
            <a:r>
              <a:rPr sz="900" spc="-60" dirty="0">
                <a:solidFill>
                  <a:srgbClr val="22373A"/>
                </a:solidFill>
                <a:latin typeface="Palatino Linotype"/>
                <a:cs typeface="Palatino Linotype"/>
              </a:rPr>
              <a:t>month</a:t>
            </a:r>
            <a:r>
              <a:rPr sz="900" dirty="0">
                <a:solidFill>
                  <a:srgbClr val="22373A"/>
                </a:solidFill>
                <a:latin typeface="Palatino Linotype"/>
                <a:cs typeface="Palatino Linotype"/>
              </a:rPr>
              <a:t> </a:t>
            </a:r>
            <a:r>
              <a:rPr sz="900" spc="-10" dirty="0">
                <a:solidFill>
                  <a:srgbClr val="22373A"/>
                </a:solidFill>
                <a:latin typeface="Palatino Linotype"/>
                <a:cs typeface="Palatino Linotype"/>
              </a:rPr>
              <a:t>duration)</a:t>
            </a:r>
            <a:endParaRPr sz="900" dirty="0">
              <a:latin typeface="Palatino Linotype"/>
              <a:cs typeface="Palatino Linotype"/>
            </a:endParaRPr>
          </a:p>
          <a:p>
            <a:pPr marL="264160" indent="-106680">
              <a:spcBef>
                <a:spcPts val="475"/>
              </a:spcBef>
              <a:buFont typeface="Palatino Linotype"/>
              <a:buChar char="•"/>
              <a:tabLst>
                <a:tab pos="264160" algn="l"/>
              </a:tabLst>
            </a:pPr>
            <a:r>
              <a:rPr sz="900" spc="-30" dirty="0">
                <a:solidFill>
                  <a:srgbClr val="22373A"/>
                </a:solidFill>
                <a:latin typeface="Palatino Linotype"/>
                <a:cs typeface="Palatino Linotype"/>
              </a:rPr>
              <a:t>Joe</a:t>
            </a:r>
            <a:r>
              <a:rPr sz="900" spc="-15" dirty="0">
                <a:solidFill>
                  <a:srgbClr val="22373A"/>
                </a:solidFill>
                <a:latin typeface="Palatino Linotype"/>
                <a:cs typeface="Palatino Linotype"/>
              </a:rPr>
              <a:t> </a:t>
            </a:r>
            <a:r>
              <a:rPr sz="900" spc="-45" dirty="0">
                <a:solidFill>
                  <a:srgbClr val="22373A"/>
                </a:solidFill>
                <a:latin typeface="Palatino Linotype"/>
                <a:cs typeface="Palatino Linotype"/>
              </a:rPr>
              <a:t>Marsh:</a:t>
            </a:r>
            <a:r>
              <a:rPr sz="900" spc="30" dirty="0">
                <a:solidFill>
                  <a:srgbClr val="22373A"/>
                </a:solidFill>
                <a:latin typeface="Palatino Linotype"/>
                <a:cs typeface="Palatino Linotype"/>
              </a:rPr>
              <a:t> </a:t>
            </a:r>
            <a:r>
              <a:rPr sz="900" spc="-45" dirty="0">
                <a:solidFill>
                  <a:srgbClr val="22373A"/>
                </a:solidFill>
                <a:latin typeface="Palatino Linotype"/>
                <a:cs typeface="Palatino Linotype"/>
              </a:rPr>
              <a:t>intermediary</a:t>
            </a:r>
            <a:r>
              <a:rPr sz="900" spc="-10" dirty="0">
                <a:solidFill>
                  <a:srgbClr val="22373A"/>
                </a:solidFill>
                <a:latin typeface="Palatino Linotype"/>
                <a:cs typeface="Palatino Linotype"/>
              </a:rPr>
              <a:t> broker</a:t>
            </a:r>
            <a:endParaRPr sz="900" dirty="0">
              <a:latin typeface="Palatino Linotype"/>
              <a:cs typeface="Palatino Linotype"/>
            </a:endParaRPr>
          </a:p>
          <a:p>
            <a:pPr marL="264160" indent="-106680">
              <a:spcBef>
                <a:spcPts val="475"/>
              </a:spcBef>
              <a:buChar char="•"/>
              <a:tabLst>
                <a:tab pos="264160" algn="l"/>
              </a:tabLst>
            </a:pPr>
            <a:r>
              <a:rPr sz="900" i="1" spc="-70" dirty="0">
                <a:solidFill>
                  <a:srgbClr val="22373A"/>
                </a:solidFill>
                <a:latin typeface="Palatino Linotype"/>
                <a:cs typeface="Palatino Linotype"/>
              </a:rPr>
              <a:t>$</a:t>
            </a:r>
            <a:r>
              <a:rPr sz="900" spc="-70" dirty="0">
                <a:solidFill>
                  <a:srgbClr val="22373A"/>
                </a:solidFill>
                <a:latin typeface="Palatino Linotype"/>
                <a:cs typeface="Palatino Linotype"/>
              </a:rPr>
              <a:t>5M</a:t>
            </a:r>
            <a:r>
              <a:rPr sz="900" dirty="0">
                <a:solidFill>
                  <a:srgbClr val="22373A"/>
                </a:solidFill>
                <a:latin typeface="Palatino Linotype"/>
                <a:cs typeface="Palatino Linotype"/>
              </a:rPr>
              <a:t> </a:t>
            </a:r>
            <a:r>
              <a:rPr sz="900" spc="-50" dirty="0">
                <a:solidFill>
                  <a:srgbClr val="22373A"/>
                </a:solidFill>
                <a:latin typeface="Palatino Linotype"/>
                <a:cs typeface="Palatino Linotype"/>
              </a:rPr>
              <a:t>payment</a:t>
            </a:r>
            <a:r>
              <a:rPr sz="900" spc="5" dirty="0">
                <a:solidFill>
                  <a:srgbClr val="22373A"/>
                </a:solidFill>
                <a:latin typeface="Palatino Linotype"/>
                <a:cs typeface="Palatino Linotype"/>
              </a:rPr>
              <a:t> </a:t>
            </a:r>
            <a:r>
              <a:rPr sz="900" spc="-45" dirty="0">
                <a:solidFill>
                  <a:srgbClr val="22373A"/>
                </a:solidFill>
                <a:latin typeface="Palatino Linotype"/>
                <a:cs typeface="Palatino Linotype"/>
              </a:rPr>
              <a:t>negotiated</a:t>
            </a:r>
            <a:r>
              <a:rPr sz="900" dirty="0">
                <a:solidFill>
                  <a:srgbClr val="22373A"/>
                </a:solidFill>
                <a:latin typeface="Palatino Linotype"/>
                <a:cs typeface="Palatino Linotype"/>
              </a:rPr>
              <a:t> </a:t>
            </a:r>
            <a:r>
              <a:rPr sz="900" spc="-70" dirty="0">
                <a:solidFill>
                  <a:srgbClr val="22373A"/>
                </a:solidFill>
                <a:latin typeface="Palatino Linotype"/>
                <a:cs typeface="Palatino Linotype"/>
              </a:rPr>
              <a:t>and</a:t>
            </a:r>
            <a:r>
              <a:rPr sz="900" spc="5" dirty="0">
                <a:solidFill>
                  <a:srgbClr val="22373A"/>
                </a:solidFill>
                <a:latin typeface="Palatino Linotype"/>
                <a:cs typeface="Palatino Linotype"/>
              </a:rPr>
              <a:t> </a:t>
            </a:r>
            <a:r>
              <a:rPr sz="900" spc="-10" dirty="0">
                <a:solidFill>
                  <a:srgbClr val="22373A"/>
                </a:solidFill>
                <a:latin typeface="Palatino Linotype"/>
                <a:cs typeface="Palatino Linotype"/>
              </a:rPr>
              <a:t>confirmed</a:t>
            </a:r>
            <a:endParaRPr sz="900" dirty="0">
              <a:latin typeface="Palatino Linotype"/>
              <a:cs typeface="Palatino Linotype"/>
            </a:endParaRPr>
          </a:p>
          <a:p>
            <a:pPr marL="264160" indent="-106680">
              <a:spcBef>
                <a:spcPts val="470"/>
              </a:spcBef>
              <a:buFont typeface="Palatino Linotype"/>
              <a:buChar char="•"/>
              <a:tabLst>
                <a:tab pos="264160" algn="l"/>
              </a:tabLst>
            </a:pPr>
            <a:r>
              <a:rPr sz="900" spc="-40" dirty="0">
                <a:solidFill>
                  <a:srgbClr val="22373A"/>
                </a:solidFill>
                <a:latin typeface="Palatino Linotype"/>
                <a:cs typeface="Palatino Linotype"/>
              </a:rPr>
              <a:t>International</a:t>
            </a:r>
            <a:r>
              <a:rPr sz="900" spc="25" dirty="0">
                <a:solidFill>
                  <a:srgbClr val="22373A"/>
                </a:solidFill>
                <a:latin typeface="Palatino Linotype"/>
                <a:cs typeface="Palatino Linotype"/>
              </a:rPr>
              <a:t> </a:t>
            </a:r>
            <a:r>
              <a:rPr sz="900" spc="-50" dirty="0">
                <a:solidFill>
                  <a:srgbClr val="22373A"/>
                </a:solidFill>
                <a:latin typeface="Palatino Linotype"/>
                <a:cs typeface="Palatino Linotype"/>
              </a:rPr>
              <a:t>coordination</a:t>
            </a:r>
            <a:r>
              <a:rPr sz="900" spc="25" dirty="0">
                <a:solidFill>
                  <a:srgbClr val="22373A"/>
                </a:solidFill>
                <a:latin typeface="Palatino Linotype"/>
                <a:cs typeface="Palatino Linotype"/>
              </a:rPr>
              <a:t> </a:t>
            </a:r>
            <a:r>
              <a:rPr sz="900" spc="-30" dirty="0">
                <a:solidFill>
                  <a:srgbClr val="22373A"/>
                </a:solidFill>
                <a:latin typeface="Palatino Linotype"/>
                <a:cs typeface="Palatino Linotype"/>
              </a:rPr>
              <a:t>(4</a:t>
            </a:r>
            <a:r>
              <a:rPr sz="900" spc="25" dirty="0">
                <a:solidFill>
                  <a:srgbClr val="22373A"/>
                </a:solidFill>
                <a:latin typeface="Palatino Linotype"/>
                <a:cs typeface="Palatino Linotype"/>
              </a:rPr>
              <a:t> </a:t>
            </a:r>
            <a:r>
              <a:rPr sz="900" spc="-10" dirty="0">
                <a:solidFill>
                  <a:srgbClr val="22373A"/>
                </a:solidFill>
                <a:latin typeface="Palatino Linotype"/>
                <a:cs typeface="Palatino Linotype"/>
              </a:rPr>
              <a:t>countries)</a:t>
            </a:r>
            <a:endParaRPr lang="en-IN" sz="900" spc="-10" dirty="0">
              <a:solidFill>
                <a:srgbClr val="22373A"/>
              </a:solidFill>
              <a:latin typeface="Palatino Linotype"/>
              <a:cs typeface="Palatino Linotype"/>
            </a:endParaRPr>
          </a:p>
          <a:p>
            <a:pPr marL="157480">
              <a:spcBef>
                <a:spcPts val="470"/>
              </a:spcBef>
              <a:tabLst>
                <a:tab pos="264160" algn="l"/>
              </a:tabLst>
            </a:pPr>
            <a:endParaRPr lang="en-CA" sz="900" spc="-10" dirty="0">
              <a:solidFill>
                <a:srgbClr val="22373A"/>
              </a:solidFill>
              <a:latin typeface="Palatino Linotype"/>
              <a:cs typeface="Palatino Linotype"/>
            </a:endParaRPr>
          </a:p>
          <a:p>
            <a:pPr marL="12700">
              <a:spcBef>
                <a:spcPts val="95"/>
              </a:spcBef>
              <a:tabLst>
                <a:tab pos="264160" algn="l"/>
              </a:tabLst>
            </a:pPr>
            <a:r>
              <a:rPr lang="en-CA" sz="900" b="1" spc="-20" dirty="0">
                <a:solidFill>
                  <a:srgbClr val="22373A"/>
                </a:solidFill>
                <a:latin typeface="Palatino Linotype"/>
              </a:rPr>
              <a:t>Recommendation</a:t>
            </a:r>
            <a:endParaRPr sz="900" b="1" spc="-20" dirty="0">
              <a:solidFill>
                <a:srgbClr val="22373A"/>
              </a:solidFill>
              <a:latin typeface="Palatino Linotype"/>
            </a:endParaRPr>
          </a:p>
          <a:p>
            <a:pPr marL="264160" indent="-106680">
              <a:spcBef>
                <a:spcPts val="575"/>
              </a:spcBef>
              <a:buChar char="•"/>
              <a:tabLst>
                <a:tab pos="264160" algn="l"/>
              </a:tabLst>
            </a:pPr>
            <a:r>
              <a:rPr lang="en-IN" sz="900" spc="-85" dirty="0">
                <a:solidFill>
                  <a:srgbClr val="22373A"/>
                </a:solidFill>
                <a:latin typeface="Palatino Linotype"/>
              </a:rPr>
              <a:t>Recover and </a:t>
            </a:r>
            <a:r>
              <a:rPr lang="en-IN" sz="900" spc="-85" dirty="0" err="1">
                <a:solidFill>
                  <a:srgbClr val="22373A"/>
                </a:solidFill>
                <a:latin typeface="Palatino Linotype"/>
              </a:rPr>
              <a:t>analyze</a:t>
            </a:r>
            <a:r>
              <a:rPr lang="en-IN" sz="900" spc="-85" dirty="0">
                <a:solidFill>
                  <a:srgbClr val="22373A"/>
                </a:solidFill>
                <a:latin typeface="Palatino Linotype"/>
              </a:rPr>
              <a:t> Emma’s missing USB drive</a:t>
            </a:r>
          </a:p>
          <a:p>
            <a:pPr marL="264160" indent="-106680">
              <a:spcBef>
                <a:spcPts val="470"/>
              </a:spcBef>
              <a:buChar char="•"/>
              <a:tabLst>
                <a:tab pos="264160" algn="l"/>
              </a:tabLst>
            </a:pPr>
            <a:r>
              <a:rPr lang="en-IN" sz="900" spc="-85" dirty="0">
                <a:solidFill>
                  <a:srgbClr val="22373A"/>
                </a:solidFill>
                <a:latin typeface="Palatino Linotype"/>
              </a:rPr>
              <a:t>Examine cloud storage accounts and email logs</a:t>
            </a:r>
          </a:p>
          <a:p>
            <a:pPr marL="264160" indent="-106680">
              <a:spcBef>
                <a:spcPts val="475"/>
              </a:spcBef>
              <a:buChar char="•"/>
              <a:tabLst>
                <a:tab pos="264160" algn="l"/>
              </a:tabLst>
            </a:pPr>
            <a:r>
              <a:rPr lang="en-IN" sz="900" spc="-85" dirty="0">
                <a:solidFill>
                  <a:srgbClr val="22373A"/>
                </a:solidFill>
                <a:latin typeface="Palatino Linotype"/>
              </a:rPr>
              <a:t>Conduct financial investigation of $5M payment</a:t>
            </a:r>
          </a:p>
          <a:p>
            <a:pPr marL="264160" indent="-106680">
              <a:spcBef>
                <a:spcPts val="475"/>
              </a:spcBef>
              <a:buChar char="•"/>
              <a:tabLst>
                <a:tab pos="264160" algn="l"/>
              </a:tabLst>
            </a:pPr>
            <a:r>
              <a:rPr lang="en-IN" sz="900" spc="-85" dirty="0">
                <a:solidFill>
                  <a:srgbClr val="22373A"/>
                </a:solidFill>
                <a:latin typeface="Palatino Linotype"/>
              </a:rPr>
              <a:t>Implement stronger data access controls at ABC Tech</a:t>
            </a:r>
          </a:p>
          <a:p>
            <a:pPr marL="264160" indent="-106680">
              <a:spcBef>
                <a:spcPts val="475"/>
              </a:spcBef>
              <a:buChar char="•"/>
              <a:tabLst>
                <a:tab pos="264160" algn="l"/>
              </a:tabLst>
            </a:pPr>
            <a:r>
              <a:rPr lang="en-IN" sz="900" spc="-85" dirty="0">
                <a:solidFill>
                  <a:srgbClr val="22373A"/>
                </a:solidFill>
                <a:latin typeface="Palatino Linotype"/>
              </a:rPr>
              <a:t>Establish employee monitoring for sensitive projects</a:t>
            </a:r>
          </a:p>
          <a:p>
            <a:pPr marL="264160" indent="-106680">
              <a:spcBef>
                <a:spcPts val="470"/>
              </a:spcBef>
              <a:buChar char="•"/>
              <a:tabLst>
                <a:tab pos="264160" algn="l"/>
              </a:tabLst>
            </a:pPr>
            <a:r>
              <a:rPr lang="en-IN" sz="900" spc="-85" dirty="0">
                <a:solidFill>
                  <a:srgbClr val="22373A"/>
                </a:solidFill>
                <a:latin typeface="Palatino Linotype"/>
              </a:rPr>
              <a:t>Pursue legal action for corporate espionage</a:t>
            </a:r>
          </a:p>
          <a:p>
            <a:pPr>
              <a:spcBef>
                <a:spcPts val="865"/>
              </a:spcBef>
            </a:pPr>
            <a:endParaRPr sz="900" dirty="0">
              <a:latin typeface="Palatino Linotype"/>
              <a:cs typeface="Palatino Linotype"/>
            </a:endParaRPr>
          </a:p>
        </p:txBody>
      </p:sp>
      <p:pic>
        <p:nvPicPr>
          <p:cNvPr id="3074" name="Picture 2" descr="What is the role of digital forensics?">
            <a:extLst>
              <a:ext uri="{FF2B5EF4-FFF2-40B4-BE49-F238E27FC236}">
                <a16:creationId xmlns:a16="http://schemas.microsoft.com/office/drawing/2014/main" id="{CC835262-507A-30E2-2AD5-C2D00260118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93473" y="631825"/>
            <a:ext cx="2381597" cy="238509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cut/>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130</TotalTime>
  <Words>1981</Words>
  <Application>Microsoft Office PowerPoint</Application>
  <PresentationFormat>Custom</PresentationFormat>
  <Paragraphs>153</Paragraphs>
  <Slides>12</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Calibri</vt:lpstr>
      <vt:lpstr>Palatino Linotype</vt:lpstr>
      <vt:lpstr>Office Theme</vt:lpstr>
      <vt:lpstr>Digital Forensic Investigation Report</vt:lpstr>
      <vt:lpstr>Introduction</vt:lpstr>
      <vt:lpstr>Investigation Objectives &amp; Methodology</vt:lpstr>
      <vt:lpstr> Mobile evidence exstraction</vt:lpstr>
      <vt:lpstr> Evidence:  SBI credit card and Locations </vt:lpstr>
      <vt:lpstr> Evidence  Traveling information</vt:lpstr>
      <vt:lpstr>Communication Analysis</vt:lpstr>
      <vt:lpstr>Timeline Reconstruction</vt:lpstr>
      <vt:lpstr>PowerPoint Presentation</vt:lpstr>
      <vt:lpstr>Forensic Findings &amp; Analysis</vt:lpstr>
      <vt:lpstr>Limitations &amp; Best Practices</vt:lpstr>
      <vt:lpstr>Conclusion &amp; Recomendation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Forensic Investigation Report - Task 2: Intellectual Property Theft Case</dc:title>
  <dc:creator>Student Name</dc:creator>
  <cp:lastModifiedBy>Ramanjaneyulu dandu</cp:lastModifiedBy>
  <cp:revision>22</cp:revision>
  <dcterms:created xsi:type="dcterms:W3CDTF">2025-12-15T18:02:17Z</dcterms:created>
  <dcterms:modified xsi:type="dcterms:W3CDTF">2025-12-18T10:18:27Z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2025-12-15T00:00:00Z</vt:filetime>
  </property>
  <property fmtid="{D5CDD505-2E9C-101B-9397-08002B2CF9AE}" pid="3" name="Creator">
    <vt:lpwstr>LaTeX with Beamer class</vt:lpwstr>
  </property>
  <property fmtid="{D5CDD505-2E9C-101B-9397-08002B2CF9AE}" pid="4" name="LastSaved">
    <vt:filetime>2025-12-15T00:00:00Z</vt:filetime>
  </property>
  <property fmtid="{D5CDD505-2E9C-101B-9397-08002B2CF9AE}" pid="5" name="PTEX.Fullbanner">
    <vt:lpwstr>This is pdfTeX, Version 3.141592653-2.6-1.40.28 (TeX Live 2025) kpathsea version 6.4.1</vt:lpwstr>
  </property>
  <property fmtid="{D5CDD505-2E9C-101B-9397-08002B2CF9AE}" pid="6" name="Producer">
    <vt:lpwstr>pdfTeX-1.40.28</vt:lpwstr>
  </property>
</Properties>
</file>