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10.xml" ContentType="application/vnd.openxmlformats-officedocument.presentationml.slideLayout+xml"/>
  <Override PartName="/ppt/slideLayouts/slideLayout5.xml" ContentType="application/vnd.openxmlformats-officedocument.presentationml.slideLayout+xml"/>
  <Override PartName="/ppt/slideLayouts/slideLayout11.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12.xml" ContentType="application/vnd.openxmlformats-officedocument.presentationml.slideLayout+xml"/>
  <Override PartName="/ppt/slideLayouts/slideLayout8.xml" ContentType="application/vnd.openxmlformats-officedocument.presentationml.slideLayout+xml"/>
  <Override PartName="/ppt/slideLayouts/slideLayout13.xml" ContentType="application/vnd.openxmlformats-officedocument.presentationml.slideLayout+xml"/>
  <Override PartName="/ppt/slideLayouts/slideLayout9.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10.xml.rels" ContentType="application/vnd.openxmlformats-package.relationships+xml"/>
  <Override PartName="/ppt/slideLayouts/_rels/slideLayout5.xml.rels" ContentType="application/vnd.openxmlformats-package.relationships+xml"/>
  <Override PartName="/ppt/slideLayouts/_rels/slideLayout11.xml.rels" ContentType="application/vnd.openxmlformats-package.relationships+xml"/>
  <Override PartName="/ppt/slideLayouts/_rels/slideLayout6.xml.rels" ContentType="application/vnd.openxmlformats-package.relationships+xml"/>
  <Override PartName="/ppt/slideLayouts/_rels/slideLayout12.xml.rels" ContentType="application/vnd.openxmlformats-package.relationships+xml"/>
  <Override PartName="/ppt/slideLayouts/_rels/slideLayout7.xml.rels" ContentType="application/vnd.openxmlformats-package.relationships+xml"/>
  <Override PartName="/ppt/slideLayouts/_rels/slideLayout13.xml.rels" ContentType="application/vnd.openxmlformats-package.relationships+xml"/>
  <Override PartName="/ppt/slideLayouts/_rels/slideLayout8.xml.rels" ContentType="application/vnd.openxmlformats-package.relationships+xml"/>
  <Override PartName="/ppt/slideLayouts/_rels/slideLayout14.xml.rels" ContentType="application/vnd.openxmlformats-package.relationships+xml"/>
  <Override PartName="/ppt/slideLayouts/_rels/slideLayout9.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_rels/presentation.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media/image1.png" ContentType="image/png"/>
  <Override PartName="/ppt/media/image2.jpeg" ContentType="image/jpeg"/>
  <Override PartName="/ppt/media/image7.png" ContentType="image/png"/>
  <Override PartName="/ppt/media/image3.jpeg" ContentType="image/jpeg"/>
  <Override PartName="/ppt/media/image6.png" ContentType="image/png"/>
  <Override PartName="/ppt/media/image4.png" ContentType="image/png"/>
  <Override PartName="/ppt/media/image10.jpeg" ContentType="image/jpeg"/>
  <Override PartName="/ppt/media/image5.jpeg" ContentType="image/jpeg"/>
  <Override PartName="/ppt/media/image8.png" ContentType="image/png"/>
  <Override PartName="/ppt/media/image9.png" ContentType="image/png"/>
  <Override PartName="/ppt/media/image11.jpeg" ContentType="image/jpeg"/>
  <Override PartName="/_rels/.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Lst>
  <p:sldSz cx="12192000" cy="6858000"/>
  <p:notesSz cx="7559675" cy="10691813"/>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ationPr>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presProps" Target="presProps.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2"/>
          </p:nvPr>
        </p:nvSpPr>
        <p:spPr/>
        <p:txBody>
          <a:bodyPr/>
          <a:p>
            <a:r>
              <a:t>Footer</a:t>
            </a:r>
          </a:p>
        </p:txBody>
      </p:sp>
      <p:sp>
        <p:nvSpPr>
          <p:cNvPr id="3" name="PlaceHolder 2"/>
          <p:cNvSpPr>
            <a:spLocks noGrp="1"/>
          </p:cNvSpPr>
          <p:nvPr>
            <p:ph type="sldNum" idx="3"/>
          </p:nvPr>
        </p:nvSpPr>
        <p:spPr/>
        <p:txBody>
          <a:bodyPr/>
          <a:p>
            <a:fld id="{04630D44-A67F-42E9-951B-2DF3F727F7B5}" type="slidenum">
              <a:t>&lt;#&gt;</a:t>
            </a:fld>
          </a:p>
        </p:txBody>
      </p:sp>
      <p:sp>
        <p:nvSpPr>
          <p:cNvPr id="4" name="PlaceHolder 3"/>
          <p:cNvSpPr>
            <a:spLocks noGrp="1"/>
          </p:cNvSpPr>
          <p:nvPr>
            <p:ph type="dt" idx="1"/>
          </p:nvPr>
        </p:nvSpPr>
        <p:spPr/>
        <p:txBody>
          <a:bodyPr/>
          <a:p>
            <a:r>
              <a:rPr lang="en-GB"/>
              <a:t/>
            </a:r>
          </a:p>
        </p:txBody>
      </p:sp>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64" name="PlaceHolder 1"/>
          <p:cNvSpPr>
            <a:spLocks noGrp="1"/>
          </p:cNvSpPr>
          <p:nvPr>
            <p:ph type="title"/>
          </p:nvPr>
        </p:nvSpPr>
        <p:spPr>
          <a:xfrm>
            <a:off x="1069920" y="502920"/>
            <a:ext cx="963360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Avenir Next LT Pro"/>
            </a:endParaRPr>
          </a:p>
        </p:txBody>
      </p:sp>
      <p:sp>
        <p:nvSpPr>
          <p:cNvPr id="65" name="PlaceHolder 2"/>
          <p:cNvSpPr>
            <a:spLocks noGrp="1"/>
          </p:cNvSpPr>
          <p:nvPr>
            <p:ph type="subTitle"/>
          </p:nvPr>
        </p:nvSpPr>
        <p:spPr>
          <a:xfrm>
            <a:off x="1069920" y="1874520"/>
            <a:ext cx="9633600" cy="435096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
        <p:nvSpPr>
          <p:cNvPr id="4" name="PlaceHolder 3"/>
          <p:cNvSpPr>
            <a:spLocks noGrp="1"/>
          </p:cNvSpPr>
          <p:nvPr>
            <p:ph type="ftr" idx="2"/>
          </p:nvPr>
        </p:nvSpPr>
        <p:spPr/>
        <p:txBody>
          <a:bodyPr/>
          <a:p>
            <a:r>
              <a:t>Footer</a:t>
            </a:r>
          </a:p>
        </p:txBody>
      </p:sp>
      <p:sp>
        <p:nvSpPr>
          <p:cNvPr id="5" name="PlaceHolder 4"/>
          <p:cNvSpPr>
            <a:spLocks noGrp="1"/>
          </p:cNvSpPr>
          <p:nvPr>
            <p:ph type="sldNum" idx="3"/>
          </p:nvPr>
        </p:nvSpPr>
        <p:spPr/>
        <p:txBody>
          <a:bodyPr/>
          <a:p>
            <a:fld id="{DB062F3D-72A1-418A-BBF0-5BD9CC7C603C}" type="slidenum">
              <a:t>&lt;#&gt;</a:t>
            </a:fld>
          </a:p>
        </p:txBody>
      </p:sp>
      <p:sp>
        <p:nvSpPr>
          <p:cNvPr id="6" name="PlaceHolder 5"/>
          <p:cNvSpPr>
            <a:spLocks noGrp="1"/>
          </p:cNvSpPr>
          <p:nvPr>
            <p:ph type="dt" idx="1"/>
          </p:nvPr>
        </p:nvSpPr>
        <p:spPr/>
        <p:txBody>
          <a:bodyPr/>
          <a:p>
            <a:r>
              <a:rPr lang="en-GB"/>
              <a:t/>
            </a: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66" name="PlaceHolder 1"/>
          <p:cNvSpPr>
            <a:spLocks noGrp="1"/>
          </p:cNvSpPr>
          <p:nvPr>
            <p:ph type="title"/>
          </p:nvPr>
        </p:nvSpPr>
        <p:spPr>
          <a:xfrm>
            <a:off x="1069920" y="502920"/>
            <a:ext cx="963360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Avenir Next LT Pro"/>
            </a:endParaRPr>
          </a:p>
        </p:txBody>
      </p:sp>
      <p:sp>
        <p:nvSpPr>
          <p:cNvPr id="67" name="PlaceHolder 2"/>
          <p:cNvSpPr>
            <a:spLocks noGrp="1"/>
          </p:cNvSpPr>
          <p:nvPr>
            <p:ph/>
          </p:nvPr>
        </p:nvSpPr>
        <p:spPr>
          <a:xfrm>
            <a:off x="1069920" y="1874520"/>
            <a:ext cx="9633600" cy="435096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4" name="PlaceHolder 3"/>
          <p:cNvSpPr>
            <a:spLocks noGrp="1"/>
          </p:cNvSpPr>
          <p:nvPr>
            <p:ph type="ftr" idx="2"/>
          </p:nvPr>
        </p:nvSpPr>
        <p:spPr/>
        <p:txBody>
          <a:bodyPr/>
          <a:p>
            <a:r>
              <a:t>Footer</a:t>
            </a:r>
          </a:p>
        </p:txBody>
      </p:sp>
      <p:sp>
        <p:nvSpPr>
          <p:cNvPr id="5" name="PlaceHolder 4"/>
          <p:cNvSpPr>
            <a:spLocks noGrp="1"/>
          </p:cNvSpPr>
          <p:nvPr>
            <p:ph type="sldNum" idx="3"/>
          </p:nvPr>
        </p:nvSpPr>
        <p:spPr/>
        <p:txBody>
          <a:bodyPr/>
          <a:p>
            <a:fld id="{384A61BD-73CD-4B3C-AA59-40FEC10BE413}" type="slidenum">
              <a:t>&lt;#&gt;</a:t>
            </a:fld>
          </a:p>
        </p:txBody>
      </p:sp>
      <p:sp>
        <p:nvSpPr>
          <p:cNvPr id="6" name="PlaceHolder 5"/>
          <p:cNvSpPr>
            <a:spLocks noGrp="1"/>
          </p:cNvSpPr>
          <p:nvPr>
            <p:ph type="dt" idx="1"/>
          </p:nvPr>
        </p:nvSpPr>
        <p:spPr/>
        <p:txBody>
          <a:bodyPr/>
          <a:p>
            <a:r>
              <a:rPr lang="en-GB"/>
              <a:t/>
            </a: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68" name="PlaceHolder 1"/>
          <p:cNvSpPr>
            <a:spLocks noGrp="1"/>
          </p:cNvSpPr>
          <p:nvPr>
            <p:ph type="title"/>
          </p:nvPr>
        </p:nvSpPr>
        <p:spPr>
          <a:xfrm>
            <a:off x="1069920" y="502920"/>
            <a:ext cx="963360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Avenir Next LT Pro"/>
            </a:endParaRPr>
          </a:p>
        </p:txBody>
      </p:sp>
      <p:sp>
        <p:nvSpPr>
          <p:cNvPr id="69" name="PlaceHolder 2"/>
          <p:cNvSpPr>
            <a:spLocks noGrp="1"/>
          </p:cNvSpPr>
          <p:nvPr>
            <p:ph/>
          </p:nvPr>
        </p:nvSpPr>
        <p:spPr>
          <a:xfrm>
            <a:off x="1069920" y="1874520"/>
            <a:ext cx="4700880" cy="435096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70" name="PlaceHolder 3"/>
          <p:cNvSpPr>
            <a:spLocks noGrp="1"/>
          </p:cNvSpPr>
          <p:nvPr>
            <p:ph/>
          </p:nvPr>
        </p:nvSpPr>
        <p:spPr>
          <a:xfrm>
            <a:off x="6006240" y="1874520"/>
            <a:ext cx="4700880" cy="435096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5" name="PlaceHolder 4"/>
          <p:cNvSpPr>
            <a:spLocks noGrp="1"/>
          </p:cNvSpPr>
          <p:nvPr>
            <p:ph type="ftr" idx="2"/>
          </p:nvPr>
        </p:nvSpPr>
        <p:spPr/>
        <p:txBody>
          <a:bodyPr/>
          <a:p>
            <a:r>
              <a:t>Footer</a:t>
            </a:r>
          </a:p>
        </p:txBody>
      </p:sp>
      <p:sp>
        <p:nvSpPr>
          <p:cNvPr id="6" name="PlaceHolder 5"/>
          <p:cNvSpPr>
            <a:spLocks noGrp="1"/>
          </p:cNvSpPr>
          <p:nvPr>
            <p:ph type="sldNum" idx="3"/>
          </p:nvPr>
        </p:nvSpPr>
        <p:spPr/>
        <p:txBody>
          <a:bodyPr/>
          <a:p>
            <a:fld id="{E725B8E8-F778-41B5-82C3-F5C0875F3D07}" type="slidenum">
              <a:t>&lt;#&gt;</a:t>
            </a:fld>
          </a:p>
        </p:txBody>
      </p:sp>
      <p:sp>
        <p:nvSpPr>
          <p:cNvPr id="7" name="PlaceHolder 6"/>
          <p:cNvSpPr>
            <a:spLocks noGrp="1"/>
          </p:cNvSpPr>
          <p:nvPr>
            <p:ph type="dt" idx="1"/>
          </p:nvPr>
        </p:nvSpPr>
        <p:spPr/>
        <p:txBody>
          <a:bodyPr/>
          <a:p>
            <a:r>
              <a:rPr lang="en-GB"/>
              <a:t/>
            </a: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71" name="PlaceHolder 1"/>
          <p:cNvSpPr>
            <a:spLocks noGrp="1"/>
          </p:cNvSpPr>
          <p:nvPr>
            <p:ph type="title"/>
          </p:nvPr>
        </p:nvSpPr>
        <p:spPr>
          <a:xfrm>
            <a:off x="1069920" y="502920"/>
            <a:ext cx="963360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Avenir Next LT Pro"/>
            </a:endParaRPr>
          </a:p>
        </p:txBody>
      </p:sp>
      <p:sp>
        <p:nvSpPr>
          <p:cNvPr id="3" name="PlaceHolder 2"/>
          <p:cNvSpPr>
            <a:spLocks noGrp="1"/>
          </p:cNvSpPr>
          <p:nvPr>
            <p:ph type="ftr" idx="2"/>
          </p:nvPr>
        </p:nvSpPr>
        <p:spPr/>
        <p:txBody>
          <a:bodyPr/>
          <a:p>
            <a:r>
              <a:t>Footer</a:t>
            </a:r>
          </a:p>
        </p:txBody>
      </p:sp>
      <p:sp>
        <p:nvSpPr>
          <p:cNvPr id="4" name="PlaceHolder 3"/>
          <p:cNvSpPr>
            <a:spLocks noGrp="1"/>
          </p:cNvSpPr>
          <p:nvPr>
            <p:ph type="sldNum" idx="3"/>
          </p:nvPr>
        </p:nvSpPr>
        <p:spPr/>
        <p:txBody>
          <a:bodyPr/>
          <a:p>
            <a:fld id="{805A7D14-025F-4B9D-9B9B-3071C7833DEA}" type="slidenum">
              <a:t>&lt;#&gt;</a:t>
            </a:fld>
          </a:p>
        </p:txBody>
      </p:sp>
      <p:sp>
        <p:nvSpPr>
          <p:cNvPr id="5" name="PlaceHolder 4"/>
          <p:cNvSpPr>
            <a:spLocks noGrp="1"/>
          </p:cNvSpPr>
          <p:nvPr>
            <p:ph type="dt" idx="1"/>
          </p:nvPr>
        </p:nvSpPr>
        <p:spPr/>
        <p:txBody>
          <a:bodyPr/>
          <a:p>
            <a:r>
              <a:rPr lang="en-GB"/>
              <a:t/>
            </a: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72" name="PlaceHolder 1"/>
          <p:cNvSpPr>
            <a:spLocks noGrp="1"/>
          </p:cNvSpPr>
          <p:nvPr>
            <p:ph type="subTitle"/>
          </p:nvPr>
        </p:nvSpPr>
        <p:spPr>
          <a:xfrm>
            <a:off x="1069920" y="502920"/>
            <a:ext cx="9633600" cy="614412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
        <p:nvSpPr>
          <p:cNvPr id="3" name="PlaceHolder 2"/>
          <p:cNvSpPr>
            <a:spLocks noGrp="1"/>
          </p:cNvSpPr>
          <p:nvPr>
            <p:ph type="ftr" idx="2"/>
          </p:nvPr>
        </p:nvSpPr>
        <p:spPr/>
        <p:txBody>
          <a:bodyPr/>
          <a:p>
            <a:r>
              <a:t>Footer</a:t>
            </a:r>
          </a:p>
        </p:txBody>
      </p:sp>
      <p:sp>
        <p:nvSpPr>
          <p:cNvPr id="4" name="PlaceHolder 3"/>
          <p:cNvSpPr>
            <a:spLocks noGrp="1"/>
          </p:cNvSpPr>
          <p:nvPr>
            <p:ph type="sldNum" idx="3"/>
          </p:nvPr>
        </p:nvSpPr>
        <p:spPr/>
        <p:txBody>
          <a:bodyPr/>
          <a:p>
            <a:fld id="{CFAF9136-4E41-4ED4-BF1A-A14D137BC5EE}" type="slidenum">
              <a:t>&lt;#&gt;</a:t>
            </a:fld>
          </a:p>
        </p:txBody>
      </p:sp>
      <p:sp>
        <p:nvSpPr>
          <p:cNvPr id="5" name="PlaceHolder 4"/>
          <p:cNvSpPr>
            <a:spLocks noGrp="1"/>
          </p:cNvSpPr>
          <p:nvPr>
            <p:ph type="dt" idx="1"/>
          </p:nvPr>
        </p:nvSpPr>
        <p:spPr/>
        <p:txBody>
          <a:bodyPr/>
          <a:p>
            <a:r>
              <a:rPr lang="en-GB"/>
              <a:t/>
            </a: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73" name="PlaceHolder 1"/>
          <p:cNvSpPr>
            <a:spLocks noGrp="1"/>
          </p:cNvSpPr>
          <p:nvPr>
            <p:ph type="title"/>
          </p:nvPr>
        </p:nvSpPr>
        <p:spPr>
          <a:xfrm>
            <a:off x="1069920" y="502920"/>
            <a:ext cx="963360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Avenir Next LT Pro"/>
            </a:endParaRPr>
          </a:p>
        </p:txBody>
      </p:sp>
      <p:sp>
        <p:nvSpPr>
          <p:cNvPr id="74" name="PlaceHolder 2"/>
          <p:cNvSpPr>
            <a:spLocks noGrp="1"/>
          </p:cNvSpPr>
          <p:nvPr>
            <p:ph/>
          </p:nvPr>
        </p:nvSpPr>
        <p:spPr>
          <a:xfrm>
            <a:off x="1069920" y="1874520"/>
            <a:ext cx="470088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75" name="PlaceHolder 3"/>
          <p:cNvSpPr>
            <a:spLocks noGrp="1"/>
          </p:cNvSpPr>
          <p:nvPr>
            <p:ph/>
          </p:nvPr>
        </p:nvSpPr>
        <p:spPr>
          <a:xfrm>
            <a:off x="6006240" y="1874520"/>
            <a:ext cx="4700880" cy="435096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76" name="PlaceHolder 4"/>
          <p:cNvSpPr>
            <a:spLocks noGrp="1"/>
          </p:cNvSpPr>
          <p:nvPr>
            <p:ph/>
          </p:nvPr>
        </p:nvSpPr>
        <p:spPr>
          <a:xfrm>
            <a:off x="1069920" y="4147200"/>
            <a:ext cx="470088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6" name="PlaceHolder 5"/>
          <p:cNvSpPr>
            <a:spLocks noGrp="1"/>
          </p:cNvSpPr>
          <p:nvPr>
            <p:ph type="ftr" idx="2"/>
          </p:nvPr>
        </p:nvSpPr>
        <p:spPr/>
        <p:txBody>
          <a:bodyPr/>
          <a:p>
            <a:r>
              <a:t>Footer</a:t>
            </a:r>
          </a:p>
        </p:txBody>
      </p:sp>
      <p:sp>
        <p:nvSpPr>
          <p:cNvPr id="7" name="PlaceHolder 6"/>
          <p:cNvSpPr>
            <a:spLocks noGrp="1"/>
          </p:cNvSpPr>
          <p:nvPr>
            <p:ph type="sldNum" idx="3"/>
          </p:nvPr>
        </p:nvSpPr>
        <p:spPr/>
        <p:txBody>
          <a:bodyPr/>
          <a:p>
            <a:fld id="{22106A11-00F3-4DF0-BB16-EAD75D6514EA}" type="slidenum">
              <a:t>&lt;#&gt;</a:t>
            </a:fld>
          </a:p>
        </p:txBody>
      </p:sp>
      <p:sp>
        <p:nvSpPr>
          <p:cNvPr id="8" name="PlaceHolder 7"/>
          <p:cNvSpPr>
            <a:spLocks noGrp="1"/>
          </p:cNvSpPr>
          <p:nvPr>
            <p:ph type="dt" idx="1"/>
          </p:nvPr>
        </p:nvSpPr>
        <p:spPr/>
        <p:txBody>
          <a:bodyPr/>
          <a:p>
            <a:r>
              <a:rPr lang="en-GB"/>
              <a:t/>
            </a: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77" name="PlaceHolder 1"/>
          <p:cNvSpPr>
            <a:spLocks noGrp="1"/>
          </p:cNvSpPr>
          <p:nvPr>
            <p:ph type="title"/>
          </p:nvPr>
        </p:nvSpPr>
        <p:spPr>
          <a:xfrm>
            <a:off x="1069920" y="502920"/>
            <a:ext cx="963360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Avenir Next LT Pro"/>
            </a:endParaRPr>
          </a:p>
        </p:txBody>
      </p:sp>
      <p:sp>
        <p:nvSpPr>
          <p:cNvPr id="78" name="PlaceHolder 2"/>
          <p:cNvSpPr>
            <a:spLocks noGrp="1"/>
          </p:cNvSpPr>
          <p:nvPr>
            <p:ph/>
          </p:nvPr>
        </p:nvSpPr>
        <p:spPr>
          <a:xfrm>
            <a:off x="1069920" y="1874520"/>
            <a:ext cx="4700880" cy="435096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79" name="PlaceHolder 3"/>
          <p:cNvSpPr>
            <a:spLocks noGrp="1"/>
          </p:cNvSpPr>
          <p:nvPr>
            <p:ph/>
          </p:nvPr>
        </p:nvSpPr>
        <p:spPr>
          <a:xfrm>
            <a:off x="6006240" y="1874520"/>
            <a:ext cx="470088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80" name="PlaceHolder 4"/>
          <p:cNvSpPr>
            <a:spLocks noGrp="1"/>
          </p:cNvSpPr>
          <p:nvPr>
            <p:ph/>
          </p:nvPr>
        </p:nvSpPr>
        <p:spPr>
          <a:xfrm>
            <a:off x="6006240" y="4147200"/>
            <a:ext cx="470088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6" name="PlaceHolder 5"/>
          <p:cNvSpPr>
            <a:spLocks noGrp="1"/>
          </p:cNvSpPr>
          <p:nvPr>
            <p:ph type="ftr" idx="2"/>
          </p:nvPr>
        </p:nvSpPr>
        <p:spPr/>
        <p:txBody>
          <a:bodyPr/>
          <a:p>
            <a:r>
              <a:t>Footer</a:t>
            </a:r>
          </a:p>
        </p:txBody>
      </p:sp>
      <p:sp>
        <p:nvSpPr>
          <p:cNvPr id="7" name="PlaceHolder 6"/>
          <p:cNvSpPr>
            <a:spLocks noGrp="1"/>
          </p:cNvSpPr>
          <p:nvPr>
            <p:ph type="sldNum" idx="3"/>
          </p:nvPr>
        </p:nvSpPr>
        <p:spPr/>
        <p:txBody>
          <a:bodyPr/>
          <a:p>
            <a:fld id="{E5D90A8F-0FA5-4925-A3DF-CA8EC46588C1}" type="slidenum">
              <a:t>&lt;#&gt;</a:t>
            </a:fld>
          </a:p>
        </p:txBody>
      </p:sp>
      <p:sp>
        <p:nvSpPr>
          <p:cNvPr id="8" name="PlaceHolder 7"/>
          <p:cNvSpPr>
            <a:spLocks noGrp="1"/>
          </p:cNvSpPr>
          <p:nvPr>
            <p:ph type="dt" idx="1"/>
          </p:nvPr>
        </p:nvSpPr>
        <p:spPr/>
        <p:txBody>
          <a:bodyPr/>
          <a:p>
            <a:r>
              <a:rPr lang="en-GB"/>
              <a:t/>
            </a: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81" name="PlaceHolder 1"/>
          <p:cNvSpPr>
            <a:spLocks noGrp="1"/>
          </p:cNvSpPr>
          <p:nvPr>
            <p:ph type="title"/>
          </p:nvPr>
        </p:nvSpPr>
        <p:spPr>
          <a:xfrm>
            <a:off x="1069920" y="502920"/>
            <a:ext cx="963360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Avenir Next LT Pro"/>
            </a:endParaRPr>
          </a:p>
        </p:txBody>
      </p:sp>
      <p:sp>
        <p:nvSpPr>
          <p:cNvPr id="82" name="PlaceHolder 2"/>
          <p:cNvSpPr>
            <a:spLocks noGrp="1"/>
          </p:cNvSpPr>
          <p:nvPr>
            <p:ph/>
          </p:nvPr>
        </p:nvSpPr>
        <p:spPr>
          <a:xfrm>
            <a:off x="1069920" y="1874520"/>
            <a:ext cx="470088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83" name="PlaceHolder 3"/>
          <p:cNvSpPr>
            <a:spLocks noGrp="1"/>
          </p:cNvSpPr>
          <p:nvPr>
            <p:ph/>
          </p:nvPr>
        </p:nvSpPr>
        <p:spPr>
          <a:xfrm>
            <a:off x="6006240" y="1874520"/>
            <a:ext cx="470088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84" name="PlaceHolder 4"/>
          <p:cNvSpPr>
            <a:spLocks noGrp="1"/>
          </p:cNvSpPr>
          <p:nvPr>
            <p:ph/>
          </p:nvPr>
        </p:nvSpPr>
        <p:spPr>
          <a:xfrm>
            <a:off x="1069920" y="4147200"/>
            <a:ext cx="963360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6" name="PlaceHolder 5"/>
          <p:cNvSpPr>
            <a:spLocks noGrp="1"/>
          </p:cNvSpPr>
          <p:nvPr>
            <p:ph type="ftr" idx="2"/>
          </p:nvPr>
        </p:nvSpPr>
        <p:spPr/>
        <p:txBody>
          <a:bodyPr/>
          <a:p>
            <a:r>
              <a:t>Footer</a:t>
            </a:r>
          </a:p>
        </p:txBody>
      </p:sp>
      <p:sp>
        <p:nvSpPr>
          <p:cNvPr id="7" name="PlaceHolder 6"/>
          <p:cNvSpPr>
            <a:spLocks noGrp="1"/>
          </p:cNvSpPr>
          <p:nvPr>
            <p:ph type="sldNum" idx="3"/>
          </p:nvPr>
        </p:nvSpPr>
        <p:spPr/>
        <p:txBody>
          <a:bodyPr/>
          <a:p>
            <a:fld id="{C05270D9-78BA-4353-9A11-616681764D7A}" type="slidenum">
              <a:t>&lt;#&gt;</a:t>
            </a:fld>
          </a:p>
        </p:txBody>
      </p:sp>
      <p:sp>
        <p:nvSpPr>
          <p:cNvPr id="8" name="PlaceHolder 7"/>
          <p:cNvSpPr>
            <a:spLocks noGrp="1"/>
          </p:cNvSpPr>
          <p:nvPr>
            <p:ph type="dt" idx="1"/>
          </p:nvPr>
        </p:nvSpPr>
        <p:spPr/>
        <p:txBody>
          <a:bodyPr/>
          <a:p>
            <a:r>
              <a:rPr lang="en-GB"/>
              <a:t/>
            </a: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85" name="PlaceHolder 1"/>
          <p:cNvSpPr>
            <a:spLocks noGrp="1"/>
          </p:cNvSpPr>
          <p:nvPr>
            <p:ph type="title"/>
          </p:nvPr>
        </p:nvSpPr>
        <p:spPr>
          <a:xfrm>
            <a:off x="1069920" y="502920"/>
            <a:ext cx="963360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Avenir Next LT Pro"/>
            </a:endParaRPr>
          </a:p>
        </p:txBody>
      </p:sp>
      <p:sp>
        <p:nvSpPr>
          <p:cNvPr id="86" name="PlaceHolder 2"/>
          <p:cNvSpPr>
            <a:spLocks noGrp="1"/>
          </p:cNvSpPr>
          <p:nvPr>
            <p:ph/>
          </p:nvPr>
        </p:nvSpPr>
        <p:spPr>
          <a:xfrm>
            <a:off x="1069920" y="1874520"/>
            <a:ext cx="963360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87" name="PlaceHolder 3"/>
          <p:cNvSpPr>
            <a:spLocks noGrp="1"/>
          </p:cNvSpPr>
          <p:nvPr>
            <p:ph/>
          </p:nvPr>
        </p:nvSpPr>
        <p:spPr>
          <a:xfrm>
            <a:off x="1069920" y="4147200"/>
            <a:ext cx="963360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5" name="PlaceHolder 4"/>
          <p:cNvSpPr>
            <a:spLocks noGrp="1"/>
          </p:cNvSpPr>
          <p:nvPr>
            <p:ph type="ftr" idx="2"/>
          </p:nvPr>
        </p:nvSpPr>
        <p:spPr/>
        <p:txBody>
          <a:bodyPr/>
          <a:p>
            <a:r>
              <a:t>Footer</a:t>
            </a:r>
          </a:p>
        </p:txBody>
      </p:sp>
      <p:sp>
        <p:nvSpPr>
          <p:cNvPr id="6" name="PlaceHolder 5"/>
          <p:cNvSpPr>
            <a:spLocks noGrp="1"/>
          </p:cNvSpPr>
          <p:nvPr>
            <p:ph type="sldNum" idx="3"/>
          </p:nvPr>
        </p:nvSpPr>
        <p:spPr/>
        <p:txBody>
          <a:bodyPr/>
          <a:p>
            <a:fld id="{5E5BB567-E594-4B94-A9BE-802036BB8C8B}" type="slidenum">
              <a:t>&lt;#&gt;</a:t>
            </a:fld>
          </a:p>
        </p:txBody>
      </p:sp>
      <p:sp>
        <p:nvSpPr>
          <p:cNvPr id="7" name="PlaceHolder 6"/>
          <p:cNvSpPr>
            <a:spLocks noGrp="1"/>
          </p:cNvSpPr>
          <p:nvPr>
            <p:ph type="dt" idx="1"/>
          </p:nvPr>
        </p:nvSpPr>
        <p:spPr/>
        <p:txBody>
          <a:bodyPr/>
          <a:p>
            <a:r>
              <a:rPr lang="en-GB"/>
              <a:t/>
            </a: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88" name="PlaceHolder 1"/>
          <p:cNvSpPr>
            <a:spLocks noGrp="1"/>
          </p:cNvSpPr>
          <p:nvPr>
            <p:ph type="title"/>
          </p:nvPr>
        </p:nvSpPr>
        <p:spPr>
          <a:xfrm>
            <a:off x="1069920" y="502920"/>
            <a:ext cx="963360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Avenir Next LT Pro"/>
            </a:endParaRPr>
          </a:p>
        </p:txBody>
      </p:sp>
      <p:sp>
        <p:nvSpPr>
          <p:cNvPr id="89" name="PlaceHolder 2"/>
          <p:cNvSpPr>
            <a:spLocks noGrp="1"/>
          </p:cNvSpPr>
          <p:nvPr>
            <p:ph/>
          </p:nvPr>
        </p:nvSpPr>
        <p:spPr>
          <a:xfrm>
            <a:off x="1069920" y="1874520"/>
            <a:ext cx="470088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90" name="PlaceHolder 3"/>
          <p:cNvSpPr>
            <a:spLocks noGrp="1"/>
          </p:cNvSpPr>
          <p:nvPr>
            <p:ph/>
          </p:nvPr>
        </p:nvSpPr>
        <p:spPr>
          <a:xfrm>
            <a:off x="6006240" y="1874520"/>
            <a:ext cx="470088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91" name="PlaceHolder 4"/>
          <p:cNvSpPr>
            <a:spLocks noGrp="1"/>
          </p:cNvSpPr>
          <p:nvPr>
            <p:ph/>
          </p:nvPr>
        </p:nvSpPr>
        <p:spPr>
          <a:xfrm>
            <a:off x="1069920" y="4147200"/>
            <a:ext cx="470088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92" name="PlaceHolder 5"/>
          <p:cNvSpPr>
            <a:spLocks noGrp="1"/>
          </p:cNvSpPr>
          <p:nvPr>
            <p:ph/>
          </p:nvPr>
        </p:nvSpPr>
        <p:spPr>
          <a:xfrm>
            <a:off x="6006240" y="4147200"/>
            <a:ext cx="470088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7" name="PlaceHolder 6"/>
          <p:cNvSpPr>
            <a:spLocks noGrp="1"/>
          </p:cNvSpPr>
          <p:nvPr>
            <p:ph type="ftr" idx="2"/>
          </p:nvPr>
        </p:nvSpPr>
        <p:spPr/>
        <p:txBody>
          <a:bodyPr/>
          <a:p>
            <a:r>
              <a:t>Footer</a:t>
            </a:r>
          </a:p>
        </p:txBody>
      </p:sp>
      <p:sp>
        <p:nvSpPr>
          <p:cNvPr id="8" name="PlaceHolder 7"/>
          <p:cNvSpPr>
            <a:spLocks noGrp="1"/>
          </p:cNvSpPr>
          <p:nvPr>
            <p:ph type="sldNum" idx="3"/>
          </p:nvPr>
        </p:nvSpPr>
        <p:spPr/>
        <p:txBody>
          <a:bodyPr/>
          <a:p>
            <a:fld id="{7EBD91D8-8297-4FE4-8645-BADAAFE05FAD}" type="slidenum">
              <a:t>&lt;#&gt;</a:t>
            </a:fld>
          </a:p>
        </p:txBody>
      </p:sp>
      <p:sp>
        <p:nvSpPr>
          <p:cNvPr id="9" name="PlaceHolder 8"/>
          <p:cNvSpPr>
            <a:spLocks noGrp="1"/>
          </p:cNvSpPr>
          <p:nvPr>
            <p:ph type="dt" idx="1"/>
          </p:nvPr>
        </p:nvSpPr>
        <p:spPr/>
        <p:txBody>
          <a:bodyPr/>
          <a:p>
            <a:r>
              <a:rPr lang="en-GB"/>
              <a:t/>
            </a: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93" name="PlaceHolder 1"/>
          <p:cNvSpPr>
            <a:spLocks noGrp="1"/>
          </p:cNvSpPr>
          <p:nvPr>
            <p:ph type="title"/>
          </p:nvPr>
        </p:nvSpPr>
        <p:spPr>
          <a:xfrm>
            <a:off x="1069920" y="502920"/>
            <a:ext cx="963360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Avenir Next LT Pro"/>
            </a:endParaRPr>
          </a:p>
        </p:txBody>
      </p:sp>
      <p:sp>
        <p:nvSpPr>
          <p:cNvPr id="94" name="PlaceHolder 2"/>
          <p:cNvSpPr>
            <a:spLocks noGrp="1"/>
          </p:cNvSpPr>
          <p:nvPr>
            <p:ph/>
          </p:nvPr>
        </p:nvSpPr>
        <p:spPr>
          <a:xfrm>
            <a:off x="1069920" y="1874520"/>
            <a:ext cx="310176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95" name="PlaceHolder 3"/>
          <p:cNvSpPr>
            <a:spLocks noGrp="1"/>
          </p:cNvSpPr>
          <p:nvPr>
            <p:ph/>
          </p:nvPr>
        </p:nvSpPr>
        <p:spPr>
          <a:xfrm>
            <a:off x="4327200" y="1874520"/>
            <a:ext cx="310176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96" name="PlaceHolder 4"/>
          <p:cNvSpPr>
            <a:spLocks noGrp="1"/>
          </p:cNvSpPr>
          <p:nvPr>
            <p:ph/>
          </p:nvPr>
        </p:nvSpPr>
        <p:spPr>
          <a:xfrm>
            <a:off x="7584480" y="1874520"/>
            <a:ext cx="310176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97" name="PlaceHolder 5"/>
          <p:cNvSpPr>
            <a:spLocks noGrp="1"/>
          </p:cNvSpPr>
          <p:nvPr>
            <p:ph/>
          </p:nvPr>
        </p:nvSpPr>
        <p:spPr>
          <a:xfrm>
            <a:off x="1069920" y="4147200"/>
            <a:ext cx="310176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98" name="PlaceHolder 6"/>
          <p:cNvSpPr>
            <a:spLocks noGrp="1"/>
          </p:cNvSpPr>
          <p:nvPr>
            <p:ph/>
          </p:nvPr>
        </p:nvSpPr>
        <p:spPr>
          <a:xfrm>
            <a:off x="4327200" y="4147200"/>
            <a:ext cx="310176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99" name="PlaceHolder 7"/>
          <p:cNvSpPr>
            <a:spLocks noGrp="1"/>
          </p:cNvSpPr>
          <p:nvPr>
            <p:ph/>
          </p:nvPr>
        </p:nvSpPr>
        <p:spPr>
          <a:xfrm>
            <a:off x="7584480" y="4147200"/>
            <a:ext cx="310176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9" name="PlaceHolder 8"/>
          <p:cNvSpPr>
            <a:spLocks noGrp="1"/>
          </p:cNvSpPr>
          <p:nvPr>
            <p:ph type="ftr" idx="2"/>
          </p:nvPr>
        </p:nvSpPr>
        <p:spPr/>
        <p:txBody>
          <a:bodyPr/>
          <a:p>
            <a:r>
              <a:t>Footer</a:t>
            </a:r>
          </a:p>
        </p:txBody>
      </p:sp>
      <p:sp>
        <p:nvSpPr>
          <p:cNvPr id="10" name="PlaceHolder 9"/>
          <p:cNvSpPr>
            <a:spLocks noGrp="1"/>
          </p:cNvSpPr>
          <p:nvPr>
            <p:ph type="sldNum" idx="3"/>
          </p:nvPr>
        </p:nvSpPr>
        <p:spPr/>
        <p:txBody>
          <a:bodyPr/>
          <a:p>
            <a:fld id="{15ABD41E-19E8-46F5-8BAD-7B8CA1163FA2}" type="slidenum">
              <a:t>&lt;#&gt;</a:t>
            </a:fld>
          </a:p>
        </p:txBody>
      </p:sp>
      <p:sp>
        <p:nvSpPr>
          <p:cNvPr id="11" name="PlaceHolder 10"/>
          <p:cNvSpPr>
            <a:spLocks noGrp="1"/>
          </p:cNvSpPr>
          <p:nvPr>
            <p:ph type="dt" idx="1"/>
          </p:nvPr>
        </p:nvSpPr>
        <p:spPr/>
        <p:txBody>
          <a:bodyPr/>
          <a:p>
            <a:r>
              <a:rPr lang="en-GB"/>
              <a:t/>
            </a: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5"/>
          </p:nvPr>
        </p:nvSpPr>
        <p:spPr/>
        <p:txBody>
          <a:bodyPr/>
          <a:p>
            <a:r>
              <a:t>Footer</a:t>
            </a:r>
          </a:p>
        </p:txBody>
      </p:sp>
      <p:sp>
        <p:nvSpPr>
          <p:cNvPr id="3" name="PlaceHolder 2"/>
          <p:cNvSpPr>
            <a:spLocks noGrp="1"/>
          </p:cNvSpPr>
          <p:nvPr>
            <p:ph type="sldNum" idx="6"/>
          </p:nvPr>
        </p:nvSpPr>
        <p:spPr/>
        <p:txBody>
          <a:bodyPr/>
          <a:p>
            <a:fld id="{4F666C67-AC6F-4F4E-B90F-1776E51564F7}" type="slidenum">
              <a:t>&lt;#&gt;</a:t>
            </a:fld>
          </a:p>
        </p:txBody>
      </p:sp>
      <p:sp>
        <p:nvSpPr>
          <p:cNvPr id="4" name="PlaceHolder 3"/>
          <p:cNvSpPr>
            <a:spLocks noGrp="1"/>
          </p:cNvSpPr>
          <p:nvPr>
            <p:ph type="dt" idx="4"/>
          </p:nvPr>
        </p:nvSpPr>
        <p:spPr/>
        <p:txBody>
          <a:bodyPr/>
          <a:p>
            <a:r>
              <a:rPr lang="en-GB"/>
              <a:t/>
            </a:r>
          </a:p>
        </p:txBody>
      </p:sp>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63" name="PlaceHolder 1"/>
          <p:cNvSpPr>
            <a:spLocks noGrp="1"/>
          </p:cNvSpPr>
          <p:nvPr>
            <p:ph type="title"/>
          </p:nvPr>
        </p:nvSpPr>
        <p:spPr>
          <a:xfrm>
            <a:off x="1069920" y="502920"/>
            <a:ext cx="963360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Avenir Next LT Pro"/>
            </a:endParaRPr>
          </a:p>
        </p:txBody>
      </p:sp>
      <p:sp>
        <p:nvSpPr>
          <p:cNvPr id="164" name="PlaceHolder 2"/>
          <p:cNvSpPr>
            <a:spLocks noGrp="1"/>
          </p:cNvSpPr>
          <p:nvPr>
            <p:ph type="subTitle"/>
          </p:nvPr>
        </p:nvSpPr>
        <p:spPr>
          <a:xfrm>
            <a:off x="1069920" y="1874520"/>
            <a:ext cx="9633600" cy="435096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
        <p:nvSpPr>
          <p:cNvPr id="4" name="PlaceHolder 3"/>
          <p:cNvSpPr>
            <a:spLocks noGrp="1"/>
          </p:cNvSpPr>
          <p:nvPr>
            <p:ph type="ftr" idx="5"/>
          </p:nvPr>
        </p:nvSpPr>
        <p:spPr/>
        <p:txBody>
          <a:bodyPr/>
          <a:p>
            <a:r>
              <a:t>Footer</a:t>
            </a:r>
          </a:p>
        </p:txBody>
      </p:sp>
      <p:sp>
        <p:nvSpPr>
          <p:cNvPr id="5" name="PlaceHolder 4"/>
          <p:cNvSpPr>
            <a:spLocks noGrp="1"/>
          </p:cNvSpPr>
          <p:nvPr>
            <p:ph type="sldNum" idx="6"/>
          </p:nvPr>
        </p:nvSpPr>
        <p:spPr/>
        <p:txBody>
          <a:bodyPr/>
          <a:p>
            <a:fld id="{A6345691-C0E3-4912-8D26-80B6D17F4BB8}" type="slidenum">
              <a:t>&lt;#&gt;</a:t>
            </a:fld>
          </a:p>
        </p:txBody>
      </p:sp>
      <p:sp>
        <p:nvSpPr>
          <p:cNvPr id="6" name="PlaceHolder 5"/>
          <p:cNvSpPr>
            <a:spLocks noGrp="1"/>
          </p:cNvSpPr>
          <p:nvPr>
            <p:ph type="dt" idx="4"/>
          </p:nvPr>
        </p:nvSpPr>
        <p:spPr/>
        <p:txBody>
          <a:bodyPr/>
          <a:p>
            <a:r>
              <a:rPr lang="en-GB"/>
              <a:t/>
            </a: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65" name="PlaceHolder 1"/>
          <p:cNvSpPr>
            <a:spLocks noGrp="1"/>
          </p:cNvSpPr>
          <p:nvPr>
            <p:ph type="title"/>
          </p:nvPr>
        </p:nvSpPr>
        <p:spPr>
          <a:xfrm>
            <a:off x="1069920" y="502920"/>
            <a:ext cx="963360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Avenir Next LT Pro"/>
            </a:endParaRPr>
          </a:p>
        </p:txBody>
      </p:sp>
      <p:sp>
        <p:nvSpPr>
          <p:cNvPr id="166" name="PlaceHolder 2"/>
          <p:cNvSpPr>
            <a:spLocks noGrp="1"/>
          </p:cNvSpPr>
          <p:nvPr>
            <p:ph/>
          </p:nvPr>
        </p:nvSpPr>
        <p:spPr>
          <a:xfrm>
            <a:off x="1069920" y="1874520"/>
            <a:ext cx="9633600" cy="435096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4" name="PlaceHolder 3"/>
          <p:cNvSpPr>
            <a:spLocks noGrp="1"/>
          </p:cNvSpPr>
          <p:nvPr>
            <p:ph type="ftr" idx="5"/>
          </p:nvPr>
        </p:nvSpPr>
        <p:spPr/>
        <p:txBody>
          <a:bodyPr/>
          <a:p>
            <a:r>
              <a:t>Footer</a:t>
            </a:r>
          </a:p>
        </p:txBody>
      </p:sp>
      <p:sp>
        <p:nvSpPr>
          <p:cNvPr id="5" name="PlaceHolder 4"/>
          <p:cNvSpPr>
            <a:spLocks noGrp="1"/>
          </p:cNvSpPr>
          <p:nvPr>
            <p:ph type="sldNum" idx="6"/>
          </p:nvPr>
        </p:nvSpPr>
        <p:spPr/>
        <p:txBody>
          <a:bodyPr/>
          <a:p>
            <a:fld id="{573FD42D-3FD8-433D-A390-CA99BCD8E69B}" type="slidenum">
              <a:t>&lt;#&gt;</a:t>
            </a:fld>
          </a:p>
        </p:txBody>
      </p:sp>
      <p:sp>
        <p:nvSpPr>
          <p:cNvPr id="6" name="PlaceHolder 5"/>
          <p:cNvSpPr>
            <a:spLocks noGrp="1"/>
          </p:cNvSpPr>
          <p:nvPr>
            <p:ph type="dt" idx="4"/>
          </p:nvPr>
        </p:nvSpPr>
        <p:spPr/>
        <p:txBody>
          <a:bodyPr/>
          <a:p>
            <a:r>
              <a:rPr lang="en-GB"/>
              <a:t/>
            </a: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67" name="PlaceHolder 1"/>
          <p:cNvSpPr>
            <a:spLocks noGrp="1"/>
          </p:cNvSpPr>
          <p:nvPr>
            <p:ph type="title"/>
          </p:nvPr>
        </p:nvSpPr>
        <p:spPr>
          <a:xfrm>
            <a:off x="1069920" y="502920"/>
            <a:ext cx="963360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Avenir Next LT Pro"/>
            </a:endParaRPr>
          </a:p>
        </p:txBody>
      </p:sp>
      <p:sp>
        <p:nvSpPr>
          <p:cNvPr id="168" name="PlaceHolder 2"/>
          <p:cNvSpPr>
            <a:spLocks noGrp="1"/>
          </p:cNvSpPr>
          <p:nvPr>
            <p:ph/>
          </p:nvPr>
        </p:nvSpPr>
        <p:spPr>
          <a:xfrm>
            <a:off x="1069920" y="1874520"/>
            <a:ext cx="4700880" cy="435096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169" name="PlaceHolder 3"/>
          <p:cNvSpPr>
            <a:spLocks noGrp="1"/>
          </p:cNvSpPr>
          <p:nvPr>
            <p:ph/>
          </p:nvPr>
        </p:nvSpPr>
        <p:spPr>
          <a:xfrm>
            <a:off x="6006240" y="1874520"/>
            <a:ext cx="4700880" cy="435096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5" name="PlaceHolder 4"/>
          <p:cNvSpPr>
            <a:spLocks noGrp="1"/>
          </p:cNvSpPr>
          <p:nvPr>
            <p:ph type="ftr" idx="5"/>
          </p:nvPr>
        </p:nvSpPr>
        <p:spPr/>
        <p:txBody>
          <a:bodyPr/>
          <a:p>
            <a:r>
              <a:t>Footer</a:t>
            </a:r>
          </a:p>
        </p:txBody>
      </p:sp>
      <p:sp>
        <p:nvSpPr>
          <p:cNvPr id="6" name="PlaceHolder 5"/>
          <p:cNvSpPr>
            <a:spLocks noGrp="1"/>
          </p:cNvSpPr>
          <p:nvPr>
            <p:ph type="sldNum" idx="6"/>
          </p:nvPr>
        </p:nvSpPr>
        <p:spPr/>
        <p:txBody>
          <a:bodyPr/>
          <a:p>
            <a:fld id="{70235D2F-AECC-4ABD-98F5-338601008B63}" type="slidenum">
              <a:t>&lt;#&gt;</a:t>
            </a:fld>
          </a:p>
        </p:txBody>
      </p:sp>
      <p:sp>
        <p:nvSpPr>
          <p:cNvPr id="7" name="PlaceHolder 6"/>
          <p:cNvSpPr>
            <a:spLocks noGrp="1"/>
          </p:cNvSpPr>
          <p:nvPr>
            <p:ph type="dt" idx="4"/>
          </p:nvPr>
        </p:nvSpPr>
        <p:spPr/>
        <p:txBody>
          <a:bodyPr/>
          <a:p>
            <a:r>
              <a:rPr lang="en-GB"/>
              <a:t/>
            </a: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70" name="PlaceHolder 1"/>
          <p:cNvSpPr>
            <a:spLocks noGrp="1"/>
          </p:cNvSpPr>
          <p:nvPr>
            <p:ph type="title"/>
          </p:nvPr>
        </p:nvSpPr>
        <p:spPr>
          <a:xfrm>
            <a:off x="1069920" y="502920"/>
            <a:ext cx="963360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Avenir Next LT Pro"/>
            </a:endParaRPr>
          </a:p>
        </p:txBody>
      </p:sp>
      <p:sp>
        <p:nvSpPr>
          <p:cNvPr id="3" name="PlaceHolder 2"/>
          <p:cNvSpPr>
            <a:spLocks noGrp="1"/>
          </p:cNvSpPr>
          <p:nvPr>
            <p:ph type="ftr" idx="5"/>
          </p:nvPr>
        </p:nvSpPr>
        <p:spPr/>
        <p:txBody>
          <a:bodyPr/>
          <a:p>
            <a:r>
              <a:t>Footer</a:t>
            </a:r>
          </a:p>
        </p:txBody>
      </p:sp>
      <p:sp>
        <p:nvSpPr>
          <p:cNvPr id="4" name="PlaceHolder 3"/>
          <p:cNvSpPr>
            <a:spLocks noGrp="1"/>
          </p:cNvSpPr>
          <p:nvPr>
            <p:ph type="sldNum" idx="6"/>
          </p:nvPr>
        </p:nvSpPr>
        <p:spPr/>
        <p:txBody>
          <a:bodyPr/>
          <a:p>
            <a:fld id="{7676898F-D703-4C66-9B05-3D19EC2AAC06}" type="slidenum">
              <a:t>&lt;#&gt;</a:t>
            </a:fld>
          </a:p>
        </p:txBody>
      </p:sp>
      <p:sp>
        <p:nvSpPr>
          <p:cNvPr id="5" name="PlaceHolder 4"/>
          <p:cNvSpPr>
            <a:spLocks noGrp="1"/>
          </p:cNvSpPr>
          <p:nvPr>
            <p:ph type="dt" idx="4"/>
          </p:nvPr>
        </p:nvSpPr>
        <p:spPr/>
        <p:txBody>
          <a:bodyPr/>
          <a:p>
            <a:r>
              <a:rPr lang="en-GB"/>
              <a:t/>
            </a: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71" name="PlaceHolder 1"/>
          <p:cNvSpPr>
            <a:spLocks noGrp="1"/>
          </p:cNvSpPr>
          <p:nvPr>
            <p:ph type="subTitle"/>
          </p:nvPr>
        </p:nvSpPr>
        <p:spPr>
          <a:xfrm>
            <a:off x="1069920" y="502920"/>
            <a:ext cx="9633600" cy="614412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
        <p:nvSpPr>
          <p:cNvPr id="3" name="PlaceHolder 2"/>
          <p:cNvSpPr>
            <a:spLocks noGrp="1"/>
          </p:cNvSpPr>
          <p:nvPr>
            <p:ph type="ftr" idx="5"/>
          </p:nvPr>
        </p:nvSpPr>
        <p:spPr/>
        <p:txBody>
          <a:bodyPr/>
          <a:p>
            <a:r>
              <a:t>Footer</a:t>
            </a:r>
          </a:p>
        </p:txBody>
      </p:sp>
      <p:sp>
        <p:nvSpPr>
          <p:cNvPr id="4" name="PlaceHolder 3"/>
          <p:cNvSpPr>
            <a:spLocks noGrp="1"/>
          </p:cNvSpPr>
          <p:nvPr>
            <p:ph type="sldNum" idx="6"/>
          </p:nvPr>
        </p:nvSpPr>
        <p:spPr/>
        <p:txBody>
          <a:bodyPr/>
          <a:p>
            <a:fld id="{29A5CE79-9C08-4206-8657-5717BEC61C5C}" type="slidenum">
              <a:t>&lt;#&gt;</a:t>
            </a:fld>
          </a:p>
        </p:txBody>
      </p:sp>
      <p:sp>
        <p:nvSpPr>
          <p:cNvPr id="5" name="PlaceHolder 4"/>
          <p:cNvSpPr>
            <a:spLocks noGrp="1"/>
          </p:cNvSpPr>
          <p:nvPr>
            <p:ph type="dt" idx="4"/>
          </p:nvPr>
        </p:nvSpPr>
        <p:spPr/>
        <p:txBody>
          <a:bodyPr/>
          <a:p>
            <a:r>
              <a:rPr lang="en-GB"/>
              <a:t/>
            </a: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72" name="PlaceHolder 1"/>
          <p:cNvSpPr>
            <a:spLocks noGrp="1"/>
          </p:cNvSpPr>
          <p:nvPr>
            <p:ph type="title"/>
          </p:nvPr>
        </p:nvSpPr>
        <p:spPr>
          <a:xfrm>
            <a:off x="1069920" y="502920"/>
            <a:ext cx="963360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Avenir Next LT Pro"/>
            </a:endParaRPr>
          </a:p>
        </p:txBody>
      </p:sp>
      <p:sp>
        <p:nvSpPr>
          <p:cNvPr id="173" name="PlaceHolder 2"/>
          <p:cNvSpPr>
            <a:spLocks noGrp="1"/>
          </p:cNvSpPr>
          <p:nvPr>
            <p:ph/>
          </p:nvPr>
        </p:nvSpPr>
        <p:spPr>
          <a:xfrm>
            <a:off x="1069920" y="1874520"/>
            <a:ext cx="470088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174" name="PlaceHolder 3"/>
          <p:cNvSpPr>
            <a:spLocks noGrp="1"/>
          </p:cNvSpPr>
          <p:nvPr>
            <p:ph/>
          </p:nvPr>
        </p:nvSpPr>
        <p:spPr>
          <a:xfrm>
            <a:off x="6006240" y="1874520"/>
            <a:ext cx="4700880" cy="435096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175" name="PlaceHolder 4"/>
          <p:cNvSpPr>
            <a:spLocks noGrp="1"/>
          </p:cNvSpPr>
          <p:nvPr>
            <p:ph/>
          </p:nvPr>
        </p:nvSpPr>
        <p:spPr>
          <a:xfrm>
            <a:off x="1069920" y="4147200"/>
            <a:ext cx="470088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6" name="PlaceHolder 5"/>
          <p:cNvSpPr>
            <a:spLocks noGrp="1"/>
          </p:cNvSpPr>
          <p:nvPr>
            <p:ph type="ftr" idx="5"/>
          </p:nvPr>
        </p:nvSpPr>
        <p:spPr/>
        <p:txBody>
          <a:bodyPr/>
          <a:p>
            <a:r>
              <a:t>Footer</a:t>
            </a:r>
          </a:p>
        </p:txBody>
      </p:sp>
      <p:sp>
        <p:nvSpPr>
          <p:cNvPr id="7" name="PlaceHolder 6"/>
          <p:cNvSpPr>
            <a:spLocks noGrp="1"/>
          </p:cNvSpPr>
          <p:nvPr>
            <p:ph type="sldNum" idx="6"/>
          </p:nvPr>
        </p:nvSpPr>
        <p:spPr/>
        <p:txBody>
          <a:bodyPr/>
          <a:p>
            <a:fld id="{FE92A7A6-8609-4154-B34E-1392494D7323}" type="slidenum">
              <a:t>&lt;#&gt;</a:t>
            </a:fld>
          </a:p>
        </p:txBody>
      </p:sp>
      <p:sp>
        <p:nvSpPr>
          <p:cNvPr id="8" name="PlaceHolder 7"/>
          <p:cNvSpPr>
            <a:spLocks noGrp="1"/>
          </p:cNvSpPr>
          <p:nvPr>
            <p:ph type="dt" idx="4"/>
          </p:nvPr>
        </p:nvSpPr>
        <p:spPr/>
        <p:txBody>
          <a:bodyPr/>
          <a:p>
            <a:r>
              <a:rPr lang="en-GB"/>
              <a:t/>
            </a: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76" name="PlaceHolder 1"/>
          <p:cNvSpPr>
            <a:spLocks noGrp="1"/>
          </p:cNvSpPr>
          <p:nvPr>
            <p:ph type="title"/>
          </p:nvPr>
        </p:nvSpPr>
        <p:spPr>
          <a:xfrm>
            <a:off x="1069920" y="502920"/>
            <a:ext cx="963360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Avenir Next LT Pro"/>
            </a:endParaRPr>
          </a:p>
        </p:txBody>
      </p:sp>
      <p:sp>
        <p:nvSpPr>
          <p:cNvPr id="177" name="PlaceHolder 2"/>
          <p:cNvSpPr>
            <a:spLocks noGrp="1"/>
          </p:cNvSpPr>
          <p:nvPr>
            <p:ph/>
          </p:nvPr>
        </p:nvSpPr>
        <p:spPr>
          <a:xfrm>
            <a:off x="1069920" y="1874520"/>
            <a:ext cx="4700880" cy="435096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178" name="PlaceHolder 3"/>
          <p:cNvSpPr>
            <a:spLocks noGrp="1"/>
          </p:cNvSpPr>
          <p:nvPr>
            <p:ph/>
          </p:nvPr>
        </p:nvSpPr>
        <p:spPr>
          <a:xfrm>
            <a:off x="6006240" y="1874520"/>
            <a:ext cx="470088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179" name="PlaceHolder 4"/>
          <p:cNvSpPr>
            <a:spLocks noGrp="1"/>
          </p:cNvSpPr>
          <p:nvPr>
            <p:ph/>
          </p:nvPr>
        </p:nvSpPr>
        <p:spPr>
          <a:xfrm>
            <a:off x="6006240" y="4147200"/>
            <a:ext cx="470088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6" name="PlaceHolder 5"/>
          <p:cNvSpPr>
            <a:spLocks noGrp="1"/>
          </p:cNvSpPr>
          <p:nvPr>
            <p:ph type="ftr" idx="5"/>
          </p:nvPr>
        </p:nvSpPr>
        <p:spPr/>
        <p:txBody>
          <a:bodyPr/>
          <a:p>
            <a:r>
              <a:t>Footer</a:t>
            </a:r>
          </a:p>
        </p:txBody>
      </p:sp>
      <p:sp>
        <p:nvSpPr>
          <p:cNvPr id="7" name="PlaceHolder 6"/>
          <p:cNvSpPr>
            <a:spLocks noGrp="1"/>
          </p:cNvSpPr>
          <p:nvPr>
            <p:ph type="sldNum" idx="6"/>
          </p:nvPr>
        </p:nvSpPr>
        <p:spPr/>
        <p:txBody>
          <a:bodyPr/>
          <a:p>
            <a:fld id="{1F282E8C-697F-48AB-91E9-1A48508A3AD5}" type="slidenum">
              <a:t>&lt;#&gt;</a:t>
            </a:fld>
          </a:p>
        </p:txBody>
      </p:sp>
      <p:sp>
        <p:nvSpPr>
          <p:cNvPr id="8" name="PlaceHolder 7"/>
          <p:cNvSpPr>
            <a:spLocks noGrp="1"/>
          </p:cNvSpPr>
          <p:nvPr>
            <p:ph type="dt" idx="4"/>
          </p:nvPr>
        </p:nvSpPr>
        <p:spPr/>
        <p:txBody>
          <a:bodyPr/>
          <a:p>
            <a:r>
              <a:rPr lang="en-GB"/>
              <a:t/>
            </a: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80" name="PlaceHolder 1"/>
          <p:cNvSpPr>
            <a:spLocks noGrp="1"/>
          </p:cNvSpPr>
          <p:nvPr>
            <p:ph type="title"/>
          </p:nvPr>
        </p:nvSpPr>
        <p:spPr>
          <a:xfrm>
            <a:off x="1069920" y="502920"/>
            <a:ext cx="963360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Avenir Next LT Pro"/>
            </a:endParaRPr>
          </a:p>
        </p:txBody>
      </p:sp>
      <p:sp>
        <p:nvSpPr>
          <p:cNvPr id="181" name="PlaceHolder 2"/>
          <p:cNvSpPr>
            <a:spLocks noGrp="1"/>
          </p:cNvSpPr>
          <p:nvPr>
            <p:ph/>
          </p:nvPr>
        </p:nvSpPr>
        <p:spPr>
          <a:xfrm>
            <a:off x="1069920" y="1874520"/>
            <a:ext cx="470088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182" name="PlaceHolder 3"/>
          <p:cNvSpPr>
            <a:spLocks noGrp="1"/>
          </p:cNvSpPr>
          <p:nvPr>
            <p:ph/>
          </p:nvPr>
        </p:nvSpPr>
        <p:spPr>
          <a:xfrm>
            <a:off x="6006240" y="1874520"/>
            <a:ext cx="470088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183" name="PlaceHolder 4"/>
          <p:cNvSpPr>
            <a:spLocks noGrp="1"/>
          </p:cNvSpPr>
          <p:nvPr>
            <p:ph/>
          </p:nvPr>
        </p:nvSpPr>
        <p:spPr>
          <a:xfrm>
            <a:off x="1069920" y="4147200"/>
            <a:ext cx="963360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6" name="PlaceHolder 5"/>
          <p:cNvSpPr>
            <a:spLocks noGrp="1"/>
          </p:cNvSpPr>
          <p:nvPr>
            <p:ph type="ftr" idx="5"/>
          </p:nvPr>
        </p:nvSpPr>
        <p:spPr/>
        <p:txBody>
          <a:bodyPr/>
          <a:p>
            <a:r>
              <a:t>Footer</a:t>
            </a:r>
          </a:p>
        </p:txBody>
      </p:sp>
      <p:sp>
        <p:nvSpPr>
          <p:cNvPr id="7" name="PlaceHolder 6"/>
          <p:cNvSpPr>
            <a:spLocks noGrp="1"/>
          </p:cNvSpPr>
          <p:nvPr>
            <p:ph type="sldNum" idx="6"/>
          </p:nvPr>
        </p:nvSpPr>
        <p:spPr/>
        <p:txBody>
          <a:bodyPr/>
          <a:p>
            <a:fld id="{DF7541E4-D8B0-4B26-AA99-E73EF45FE225}" type="slidenum">
              <a:t>&lt;#&gt;</a:t>
            </a:fld>
          </a:p>
        </p:txBody>
      </p:sp>
      <p:sp>
        <p:nvSpPr>
          <p:cNvPr id="8" name="PlaceHolder 7"/>
          <p:cNvSpPr>
            <a:spLocks noGrp="1"/>
          </p:cNvSpPr>
          <p:nvPr>
            <p:ph type="dt" idx="4"/>
          </p:nvPr>
        </p:nvSpPr>
        <p:spPr/>
        <p:txBody>
          <a:bodyPr/>
          <a:p>
            <a:r>
              <a:rPr lang="en-GB"/>
              <a:t/>
            </a: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84" name="PlaceHolder 1"/>
          <p:cNvSpPr>
            <a:spLocks noGrp="1"/>
          </p:cNvSpPr>
          <p:nvPr>
            <p:ph type="title"/>
          </p:nvPr>
        </p:nvSpPr>
        <p:spPr>
          <a:xfrm>
            <a:off x="1069920" y="502920"/>
            <a:ext cx="963360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Avenir Next LT Pro"/>
            </a:endParaRPr>
          </a:p>
        </p:txBody>
      </p:sp>
      <p:sp>
        <p:nvSpPr>
          <p:cNvPr id="185" name="PlaceHolder 2"/>
          <p:cNvSpPr>
            <a:spLocks noGrp="1"/>
          </p:cNvSpPr>
          <p:nvPr>
            <p:ph/>
          </p:nvPr>
        </p:nvSpPr>
        <p:spPr>
          <a:xfrm>
            <a:off x="1069920" y="1874520"/>
            <a:ext cx="963360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186" name="PlaceHolder 3"/>
          <p:cNvSpPr>
            <a:spLocks noGrp="1"/>
          </p:cNvSpPr>
          <p:nvPr>
            <p:ph/>
          </p:nvPr>
        </p:nvSpPr>
        <p:spPr>
          <a:xfrm>
            <a:off x="1069920" y="4147200"/>
            <a:ext cx="963360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5" name="PlaceHolder 4"/>
          <p:cNvSpPr>
            <a:spLocks noGrp="1"/>
          </p:cNvSpPr>
          <p:nvPr>
            <p:ph type="ftr" idx="5"/>
          </p:nvPr>
        </p:nvSpPr>
        <p:spPr/>
        <p:txBody>
          <a:bodyPr/>
          <a:p>
            <a:r>
              <a:t>Footer</a:t>
            </a:r>
          </a:p>
        </p:txBody>
      </p:sp>
      <p:sp>
        <p:nvSpPr>
          <p:cNvPr id="6" name="PlaceHolder 5"/>
          <p:cNvSpPr>
            <a:spLocks noGrp="1"/>
          </p:cNvSpPr>
          <p:nvPr>
            <p:ph type="sldNum" idx="6"/>
          </p:nvPr>
        </p:nvSpPr>
        <p:spPr/>
        <p:txBody>
          <a:bodyPr/>
          <a:p>
            <a:fld id="{6751A4A9-2AFF-4A4B-B56C-752865353F50}" type="slidenum">
              <a:t>&lt;#&gt;</a:t>
            </a:fld>
          </a:p>
        </p:txBody>
      </p:sp>
      <p:sp>
        <p:nvSpPr>
          <p:cNvPr id="7" name="PlaceHolder 6"/>
          <p:cNvSpPr>
            <a:spLocks noGrp="1"/>
          </p:cNvSpPr>
          <p:nvPr>
            <p:ph type="dt" idx="4"/>
          </p:nvPr>
        </p:nvSpPr>
        <p:spPr/>
        <p:txBody>
          <a:bodyPr/>
          <a:p>
            <a:r>
              <a:rPr lang="en-GB"/>
              <a:t/>
            </a: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87" name="PlaceHolder 1"/>
          <p:cNvSpPr>
            <a:spLocks noGrp="1"/>
          </p:cNvSpPr>
          <p:nvPr>
            <p:ph type="title"/>
          </p:nvPr>
        </p:nvSpPr>
        <p:spPr>
          <a:xfrm>
            <a:off x="1069920" y="502920"/>
            <a:ext cx="963360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Avenir Next LT Pro"/>
            </a:endParaRPr>
          </a:p>
        </p:txBody>
      </p:sp>
      <p:sp>
        <p:nvSpPr>
          <p:cNvPr id="188" name="PlaceHolder 2"/>
          <p:cNvSpPr>
            <a:spLocks noGrp="1"/>
          </p:cNvSpPr>
          <p:nvPr>
            <p:ph/>
          </p:nvPr>
        </p:nvSpPr>
        <p:spPr>
          <a:xfrm>
            <a:off x="1069920" y="1874520"/>
            <a:ext cx="470088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189" name="PlaceHolder 3"/>
          <p:cNvSpPr>
            <a:spLocks noGrp="1"/>
          </p:cNvSpPr>
          <p:nvPr>
            <p:ph/>
          </p:nvPr>
        </p:nvSpPr>
        <p:spPr>
          <a:xfrm>
            <a:off x="6006240" y="1874520"/>
            <a:ext cx="470088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190" name="PlaceHolder 4"/>
          <p:cNvSpPr>
            <a:spLocks noGrp="1"/>
          </p:cNvSpPr>
          <p:nvPr>
            <p:ph/>
          </p:nvPr>
        </p:nvSpPr>
        <p:spPr>
          <a:xfrm>
            <a:off x="1069920" y="4147200"/>
            <a:ext cx="470088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191" name="PlaceHolder 5"/>
          <p:cNvSpPr>
            <a:spLocks noGrp="1"/>
          </p:cNvSpPr>
          <p:nvPr>
            <p:ph/>
          </p:nvPr>
        </p:nvSpPr>
        <p:spPr>
          <a:xfrm>
            <a:off x="6006240" y="4147200"/>
            <a:ext cx="470088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7" name="PlaceHolder 6"/>
          <p:cNvSpPr>
            <a:spLocks noGrp="1"/>
          </p:cNvSpPr>
          <p:nvPr>
            <p:ph type="ftr" idx="5"/>
          </p:nvPr>
        </p:nvSpPr>
        <p:spPr/>
        <p:txBody>
          <a:bodyPr/>
          <a:p>
            <a:r>
              <a:t>Footer</a:t>
            </a:r>
          </a:p>
        </p:txBody>
      </p:sp>
      <p:sp>
        <p:nvSpPr>
          <p:cNvPr id="8" name="PlaceHolder 7"/>
          <p:cNvSpPr>
            <a:spLocks noGrp="1"/>
          </p:cNvSpPr>
          <p:nvPr>
            <p:ph type="sldNum" idx="6"/>
          </p:nvPr>
        </p:nvSpPr>
        <p:spPr/>
        <p:txBody>
          <a:bodyPr/>
          <a:p>
            <a:fld id="{FE9ACB7E-972D-4881-8371-3357E715B0FF}" type="slidenum">
              <a:t>&lt;#&gt;</a:t>
            </a:fld>
          </a:p>
        </p:txBody>
      </p:sp>
      <p:sp>
        <p:nvSpPr>
          <p:cNvPr id="9" name="PlaceHolder 8"/>
          <p:cNvSpPr>
            <a:spLocks noGrp="1"/>
          </p:cNvSpPr>
          <p:nvPr>
            <p:ph type="dt" idx="4"/>
          </p:nvPr>
        </p:nvSpPr>
        <p:spPr/>
        <p:txBody>
          <a:bodyPr/>
          <a:p>
            <a:r>
              <a:rPr lang="en-GB"/>
              <a:t/>
            </a: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92" name="PlaceHolder 1"/>
          <p:cNvSpPr>
            <a:spLocks noGrp="1"/>
          </p:cNvSpPr>
          <p:nvPr>
            <p:ph type="title"/>
          </p:nvPr>
        </p:nvSpPr>
        <p:spPr>
          <a:xfrm>
            <a:off x="1069920" y="502920"/>
            <a:ext cx="963360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Avenir Next LT Pro"/>
            </a:endParaRPr>
          </a:p>
        </p:txBody>
      </p:sp>
      <p:sp>
        <p:nvSpPr>
          <p:cNvPr id="193" name="PlaceHolder 2"/>
          <p:cNvSpPr>
            <a:spLocks noGrp="1"/>
          </p:cNvSpPr>
          <p:nvPr>
            <p:ph/>
          </p:nvPr>
        </p:nvSpPr>
        <p:spPr>
          <a:xfrm>
            <a:off x="1069920" y="1874520"/>
            <a:ext cx="310176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194" name="PlaceHolder 3"/>
          <p:cNvSpPr>
            <a:spLocks noGrp="1"/>
          </p:cNvSpPr>
          <p:nvPr>
            <p:ph/>
          </p:nvPr>
        </p:nvSpPr>
        <p:spPr>
          <a:xfrm>
            <a:off x="4327200" y="1874520"/>
            <a:ext cx="310176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195" name="PlaceHolder 4"/>
          <p:cNvSpPr>
            <a:spLocks noGrp="1"/>
          </p:cNvSpPr>
          <p:nvPr>
            <p:ph/>
          </p:nvPr>
        </p:nvSpPr>
        <p:spPr>
          <a:xfrm>
            <a:off x="7584480" y="1874520"/>
            <a:ext cx="310176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196" name="PlaceHolder 5"/>
          <p:cNvSpPr>
            <a:spLocks noGrp="1"/>
          </p:cNvSpPr>
          <p:nvPr>
            <p:ph/>
          </p:nvPr>
        </p:nvSpPr>
        <p:spPr>
          <a:xfrm>
            <a:off x="1069920" y="4147200"/>
            <a:ext cx="310176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197" name="PlaceHolder 6"/>
          <p:cNvSpPr>
            <a:spLocks noGrp="1"/>
          </p:cNvSpPr>
          <p:nvPr>
            <p:ph/>
          </p:nvPr>
        </p:nvSpPr>
        <p:spPr>
          <a:xfrm>
            <a:off x="4327200" y="4147200"/>
            <a:ext cx="310176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198" name="PlaceHolder 7"/>
          <p:cNvSpPr>
            <a:spLocks noGrp="1"/>
          </p:cNvSpPr>
          <p:nvPr>
            <p:ph/>
          </p:nvPr>
        </p:nvSpPr>
        <p:spPr>
          <a:xfrm>
            <a:off x="7584480" y="4147200"/>
            <a:ext cx="3101760" cy="2075040"/>
          </a:xfrm>
          <a:prstGeom prst="rect">
            <a:avLst/>
          </a:prstGeom>
          <a:noFill/>
          <a:ln w="0">
            <a:noFill/>
          </a:ln>
        </p:spPr>
        <p:txBody>
          <a:bodyPr lIns="0" rIns="0" tIns="0" bIns="0" anchor="t">
            <a:normAutofit/>
          </a:bodyPr>
          <a:p>
            <a:pPr indent="0">
              <a:lnSpc>
                <a:spcPct val="150000"/>
              </a:lnSpc>
              <a:spcBef>
                <a:spcPts val="1417"/>
              </a:spcBef>
              <a:buNone/>
            </a:pPr>
            <a:endParaRPr b="0" lang="en-US" sz="2000" spc="-1" strike="noStrike">
              <a:solidFill>
                <a:schemeClr val="dk2"/>
              </a:solidFill>
              <a:latin typeface="Avenir Next LT Pro"/>
            </a:endParaRPr>
          </a:p>
        </p:txBody>
      </p:sp>
      <p:sp>
        <p:nvSpPr>
          <p:cNvPr id="9" name="PlaceHolder 8"/>
          <p:cNvSpPr>
            <a:spLocks noGrp="1"/>
          </p:cNvSpPr>
          <p:nvPr>
            <p:ph type="ftr" idx="5"/>
          </p:nvPr>
        </p:nvSpPr>
        <p:spPr/>
        <p:txBody>
          <a:bodyPr/>
          <a:p>
            <a:r>
              <a:t>Footer</a:t>
            </a:r>
          </a:p>
        </p:txBody>
      </p:sp>
      <p:sp>
        <p:nvSpPr>
          <p:cNvPr id="10" name="PlaceHolder 9"/>
          <p:cNvSpPr>
            <a:spLocks noGrp="1"/>
          </p:cNvSpPr>
          <p:nvPr>
            <p:ph type="sldNum" idx="6"/>
          </p:nvPr>
        </p:nvSpPr>
        <p:spPr/>
        <p:txBody>
          <a:bodyPr/>
          <a:p>
            <a:fld id="{D34A558D-43C2-4256-BDFD-0CC1EFC1CA72}" type="slidenum">
              <a:t>&lt;#&gt;</a:t>
            </a:fld>
          </a:p>
        </p:txBody>
      </p:sp>
      <p:sp>
        <p:nvSpPr>
          <p:cNvPr id="11" name="PlaceHolder 10"/>
          <p:cNvSpPr>
            <a:spLocks noGrp="1"/>
          </p:cNvSpPr>
          <p:nvPr>
            <p:ph type="dt" idx="4"/>
          </p:nvPr>
        </p:nvSpPr>
        <p:spPr/>
        <p:txBody>
          <a:bodyPr/>
          <a:p>
            <a:r>
              <a:rPr lang="en-GB"/>
              <a:t/>
            </a: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 Id="rId11" Type="http://schemas.openxmlformats.org/officeDocument/2006/relationships/slideLayout" Target="../slideLayouts/slideLayout22.xml"/><Relationship Id="rId12" Type="http://schemas.openxmlformats.org/officeDocument/2006/relationships/slideLayout" Target="../slideLayouts/slideLayout23.xml"/><Relationship Id="rId13" Type="http://schemas.openxmlformats.org/officeDocument/2006/relationships/slideLayout" Target="../slideLayouts/slideLayout24.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grpSp>
        <p:nvGrpSpPr>
          <p:cNvPr id="0" name="Group 6"/>
          <p:cNvGrpSpPr/>
          <p:nvPr/>
        </p:nvGrpSpPr>
        <p:grpSpPr>
          <a:xfrm>
            <a:off x="11096640" y="13320"/>
            <a:ext cx="493920" cy="6814440"/>
            <a:chOff x="11096640" y="13320"/>
            <a:chExt cx="493920" cy="6814440"/>
          </a:xfrm>
        </p:grpSpPr>
        <p:sp>
          <p:nvSpPr>
            <p:cNvPr id="1" name="Freeform 8"/>
            <p:cNvSpPr/>
            <p:nvPr/>
          </p:nvSpPr>
          <p:spPr>
            <a:xfrm rot="5400000">
              <a:off x="11108160" y="6718320"/>
              <a:ext cx="130680" cy="87840"/>
            </a:xfrm>
            <a:custGeom>
              <a:avLst/>
              <a:gdLst>
                <a:gd name="textAreaLeft" fmla="*/ 0 w 130680"/>
                <a:gd name="textAreaRight" fmla="*/ 131040 w 130680"/>
                <a:gd name="textAreaTop" fmla="*/ 0 h 87840"/>
                <a:gd name="textAreaBottom" fmla="*/ 88200 h 87840"/>
              </a:gdLst>
              <a:ahLst/>
              <a:rect l="textAreaLeft" t="textAreaTop" r="textAreaRight" b="textAreaBottom"/>
              <a:pathLst>
                <a:path w="40" h="29">
                  <a:moveTo>
                    <a:pt x="26" y="0"/>
                  </a:moveTo>
                  <a:cubicBezTo>
                    <a:pt x="34" y="0"/>
                    <a:pt x="40" y="10"/>
                    <a:pt x="39" y="20"/>
                  </a:cubicBezTo>
                  <a:cubicBezTo>
                    <a:pt x="17" y="29"/>
                    <a:pt x="0" y="10"/>
                    <a:pt x="26" y="0"/>
                  </a:cubicBezTo>
                  <a:close/>
                </a:path>
              </a:pathLst>
            </a:custGeom>
            <a:solidFill>
              <a:schemeClr val="bg2">
                <a:lumMod val="90000"/>
              </a:schemeClr>
            </a:solidFill>
            <a:ln w="0">
              <a:noFill/>
            </a:ln>
          </p:spPr>
          <p:style>
            <a:lnRef idx="0"/>
            <a:fillRef idx="0"/>
            <a:effectRef idx="0"/>
            <a:fontRef idx="minor"/>
          </p:style>
          <p:txBody>
            <a:bodyPr lIns="90000" rIns="90000" tIns="43200" bIns="43200" anchor="t">
              <a:noAutofit/>
            </a:bodyPr>
            <a:p>
              <a:endParaRPr b="0" lang="en-GB" sz="1800" spc="-1" strike="noStrike">
                <a:solidFill>
                  <a:srgbClr val="000000"/>
                </a:solidFill>
                <a:latin typeface="Arial"/>
              </a:endParaRPr>
            </a:p>
          </p:txBody>
        </p:sp>
        <p:sp>
          <p:nvSpPr>
            <p:cNvPr id="2" name="Freeform 10"/>
            <p:cNvSpPr/>
            <p:nvPr/>
          </p:nvSpPr>
          <p:spPr>
            <a:xfrm rot="5400000">
              <a:off x="11475360" y="77760"/>
              <a:ext cx="137880" cy="87840"/>
            </a:xfrm>
            <a:custGeom>
              <a:avLst/>
              <a:gdLst>
                <a:gd name="textAreaLeft" fmla="*/ 0 w 137880"/>
                <a:gd name="textAreaRight" fmla="*/ 138240 w 137880"/>
                <a:gd name="textAreaTop" fmla="*/ 0 h 87840"/>
                <a:gd name="textAreaBottom" fmla="*/ 88200 h 87840"/>
              </a:gdLst>
              <a:ahLst/>
              <a:rect l="textAreaLeft" t="textAreaTop" r="textAreaRight" b="textAreaBottom"/>
              <a:pathLst>
                <a:path w="42" h="29">
                  <a:moveTo>
                    <a:pt x="22" y="0"/>
                  </a:moveTo>
                  <a:cubicBezTo>
                    <a:pt x="42" y="7"/>
                    <a:pt x="28" y="29"/>
                    <a:pt x="14" y="25"/>
                  </a:cubicBezTo>
                  <a:cubicBezTo>
                    <a:pt x="0" y="18"/>
                    <a:pt x="8" y="1"/>
                    <a:pt x="22" y="0"/>
                  </a:cubicBezTo>
                  <a:close/>
                </a:path>
              </a:pathLst>
            </a:custGeom>
            <a:solidFill>
              <a:schemeClr val="bg2">
                <a:lumMod val="90000"/>
              </a:schemeClr>
            </a:solidFill>
            <a:ln w="0">
              <a:noFill/>
            </a:ln>
          </p:spPr>
          <p:style>
            <a:lnRef idx="0"/>
            <a:fillRef idx="0"/>
            <a:effectRef idx="0"/>
            <a:fontRef idx="minor"/>
          </p:style>
          <p:txBody>
            <a:bodyPr lIns="90000" rIns="90000" tIns="43200" bIns="43200" anchor="t">
              <a:noAutofit/>
            </a:bodyPr>
            <a:p>
              <a:endParaRPr b="0" lang="en-GB" sz="1800" spc="-1" strike="noStrike">
                <a:solidFill>
                  <a:srgbClr val="000000"/>
                </a:solidFill>
                <a:latin typeface="Arial"/>
              </a:endParaRPr>
            </a:p>
          </p:txBody>
        </p:sp>
        <p:sp>
          <p:nvSpPr>
            <p:cNvPr id="3" name="Freeform 15"/>
            <p:cNvSpPr/>
            <p:nvPr/>
          </p:nvSpPr>
          <p:spPr>
            <a:xfrm rot="5400000">
              <a:off x="11479320" y="591840"/>
              <a:ext cx="120960" cy="72360"/>
            </a:xfrm>
            <a:custGeom>
              <a:avLst/>
              <a:gdLst>
                <a:gd name="textAreaLeft" fmla="*/ 0 w 120960"/>
                <a:gd name="textAreaRight" fmla="*/ 121320 w 120960"/>
                <a:gd name="textAreaTop" fmla="*/ 0 h 72360"/>
                <a:gd name="textAreaBottom" fmla="*/ 72720 h 72360"/>
              </a:gdLst>
              <a:ahLst/>
              <a:rect l="textAreaLeft" t="textAreaTop" r="textAreaRight" b="textAreaBottom"/>
              <a:pathLst>
                <a:path w="37" h="24">
                  <a:moveTo>
                    <a:pt x="16" y="0"/>
                  </a:moveTo>
                  <a:cubicBezTo>
                    <a:pt x="37" y="6"/>
                    <a:pt x="30" y="20"/>
                    <a:pt x="11" y="24"/>
                  </a:cubicBezTo>
                  <a:cubicBezTo>
                    <a:pt x="0" y="17"/>
                    <a:pt x="5" y="3"/>
                    <a:pt x="16" y="0"/>
                  </a:cubicBezTo>
                  <a:close/>
                </a:path>
              </a:pathLst>
            </a:custGeom>
            <a:solidFill>
              <a:schemeClr val="bg2">
                <a:lumMod val="90000"/>
              </a:schemeClr>
            </a:solidFill>
            <a:ln w="0">
              <a:noFill/>
            </a:ln>
          </p:spPr>
          <p:style>
            <a:lnRef idx="0"/>
            <a:fillRef idx="0"/>
            <a:effectRef idx="0"/>
            <a:fontRef idx="minor"/>
          </p:style>
          <p:txBody>
            <a:bodyPr lIns="90000" rIns="90000" tIns="27720" bIns="27720" anchor="t">
              <a:noAutofit/>
            </a:bodyPr>
            <a:p>
              <a:endParaRPr b="0" lang="en-GB" sz="1800" spc="-1" strike="noStrike">
                <a:solidFill>
                  <a:srgbClr val="000000"/>
                </a:solidFill>
                <a:latin typeface="Arial"/>
              </a:endParaRPr>
            </a:p>
          </p:txBody>
        </p:sp>
        <p:sp>
          <p:nvSpPr>
            <p:cNvPr id="4" name="Freeform 18"/>
            <p:cNvSpPr/>
            <p:nvPr/>
          </p:nvSpPr>
          <p:spPr>
            <a:xfrm rot="5400000">
              <a:off x="11482560" y="335160"/>
              <a:ext cx="137880" cy="78120"/>
            </a:xfrm>
            <a:custGeom>
              <a:avLst/>
              <a:gdLst>
                <a:gd name="textAreaLeft" fmla="*/ 0 w 137880"/>
                <a:gd name="textAreaRight" fmla="*/ 138240 w 137880"/>
                <a:gd name="textAreaTop" fmla="*/ 0 h 78120"/>
                <a:gd name="textAreaBottom" fmla="*/ 78480 h 78120"/>
              </a:gdLst>
              <a:ahLst/>
              <a:rect l="textAreaLeft" t="textAreaTop" r="textAreaRight" b="textAreaBottom"/>
              <a:pathLst>
                <a:path w="42" h="26">
                  <a:moveTo>
                    <a:pt x="6" y="6"/>
                  </a:moveTo>
                  <a:cubicBezTo>
                    <a:pt x="25" y="0"/>
                    <a:pt x="42" y="17"/>
                    <a:pt x="21" y="26"/>
                  </a:cubicBezTo>
                  <a:cubicBezTo>
                    <a:pt x="9" y="26"/>
                    <a:pt x="0" y="16"/>
                    <a:pt x="6" y="6"/>
                  </a:cubicBezTo>
                  <a:close/>
                </a:path>
              </a:pathLst>
            </a:custGeom>
            <a:solidFill>
              <a:schemeClr val="bg2">
                <a:lumMod val="90000"/>
              </a:schemeClr>
            </a:solidFill>
            <a:ln w="0">
              <a:noFill/>
            </a:ln>
          </p:spPr>
          <p:style>
            <a:lnRef idx="0"/>
            <a:fillRef idx="0"/>
            <a:effectRef idx="0"/>
            <a:fontRef idx="minor"/>
          </p:style>
          <p:txBody>
            <a:bodyPr lIns="90000" rIns="90000" tIns="33480" bIns="33480" anchor="t">
              <a:noAutofit/>
            </a:bodyPr>
            <a:p>
              <a:endParaRPr b="0" lang="en-GB" sz="1800" spc="-1" strike="noStrike">
                <a:solidFill>
                  <a:srgbClr val="000000"/>
                </a:solidFill>
                <a:latin typeface="Arial"/>
              </a:endParaRPr>
            </a:p>
          </p:txBody>
        </p:sp>
        <p:sp>
          <p:nvSpPr>
            <p:cNvPr id="5" name="Freeform 19"/>
            <p:cNvSpPr/>
            <p:nvPr/>
          </p:nvSpPr>
          <p:spPr>
            <a:xfrm rot="5400000">
              <a:off x="11408040" y="2021760"/>
              <a:ext cx="124560" cy="69120"/>
            </a:xfrm>
            <a:custGeom>
              <a:avLst/>
              <a:gdLst>
                <a:gd name="textAreaLeft" fmla="*/ 0 w 124560"/>
                <a:gd name="textAreaRight" fmla="*/ 124920 w 124560"/>
                <a:gd name="textAreaTop" fmla="*/ 0 h 69120"/>
                <a:gd name="textAreaBottom" fmla="*/ 69480 h 69120"/>
              </a:gdLst>
              <a:ahLst/>
              <a:rect l="textAreaLeft" t="textAreaTop" r="textAreaRight" b="textAreaBottom"/>
              <a:pathLst>
                <a:path w="38" h="23">
                  <a:moveTo>
                    <a:pt x="16" y="0"/>
                  </a:moveTo>
                  <a:cubicBezTo>
                    <a:pt x="38" y="8"/>
                    <a:pt x="31" y="18"/>
                    <a:pt x="10" y="23"/>
                  </a:cubicBezTo>
                  <a:cubicBezTo>
                    <a:pt x="0" y="16"/>
                    <a:pt x="4" y="3"/>
                    <a:pt x="16" y="0"/>
                  </a:cubicBezTo>
                  <a:close/>
                </a:path>
              </a:pathLst>
            </a:custGeom>
            <a:solidFill>
              <a:schemeClr val="bg2">
                <a:lumMod val="90000"/>
              </a:schemeClr>
            </a:solidFill>
            <a:ln w="0">
              <a:noFill/>
            </a:ln>
          </p:spPr>
          <p:style>
            <a:lnRef idx="0"/>
            <a:fillRef idx="0"/>
            <a:effectRef idx="0"/>
            <a:fontRef idx="minor"/>
          </p:style>
          <p:txBody>
            <a:bodyPr lIns="90000" rIns="90000" tIns="24480" bIns="24480" anchor="t">
              <a:noAutofit/>
            </a:bodyPr>
            <a:p>
              <a:endParaRPr b="0" lang="en-GB" sz="1800" spc="-1" strike="noStrike">
                <a:solidFill>
                  <a:srgbClr val="000000"/>
                </a:solidFill>
                <a:latin typeface="Arial"/>
              </a:endParaRPr>
            </a:p>
          </p:txBody>
        </p:sp>
        <p:sp>
          <p:nvSpPr>
            <p:cNvPr id="6" name="Freeform 20"/>
            <p:cNvSpPr/>
            <p:nvPr/>
          </p:nvSpPr>
          <p:spPr>
            <a:xfrm rot="5400000">
              <a:off x="11414880" y="2272320"/>
              <a:ext cx="128160" cy="78120"/>
            </a:xfrm>
            <a:custGeom>
              <a:avLst/>
              <a:gdLst>
                <a:gd name="textAreaLeft" fmla="*/ 0 w 128160"/>
                <a:gd name="textAreaRight" fmla="*/ 128520 w 128160"/>
                <a:gd name="textAreaTop" fmla="*/ 0 h 78120"/>
                <a:gd name="textAreaBottom" fmla="*/ 78480 h 78120"/>
              </a:gdLst>
              <a:ahLst/>
              <a:rect l="textAreaLeft" t="textAreaTop" r="textAreaRight" b="textAreaBottom"/>
              <a:pathLst>
                <a:path w="39" h="26">
                  <a:moveTo>
                    <a:pt x="24" y="0"/>
                  </a:moveTo>
                  <a:cubicBezTo>
                    <a:pt x="39" y="3"/>
                    <a:pt x="36" y="26"/>
                    <a:pt x="20" y="26"/>
                  </a:cubicBezTo>
                  <a:cubicBezTo>
                    <a:pt x="0" y="18"/>
                    <a:pt x="3" y="3"/>
                    <a:pt x="24" y="0"/>
                  </a:cubicBezTo>
                  <a:close/>
                </a:path>
              </a:pathLst>
            </a:custGeom>
            <a:solidFill>
              <a:schemeClr val="bg2">
                <a:lumMod val="90000"/>
              </a:schemeClr>
            </a:solidFill>
            <a:ln w="0">
              <a:noFill/>
            </a:ln>
          </p:spPr>
          <p:style>
            <a:lnRef idx="0"/>
            <a:fillRef idx="0"/>
            <a:effectRef idx="0"/>
            <a:fontRef idx="minor"/>
          </p:style>
          <p:txBody>
            <a:bodyPr lIns="90000" rIns="90000" tIns="33480" bIns="33480" anchor="t">
              <a:noAutofit/>
            </a:bodyPr>
            <a:p>
              <a:endParaRPr b="0" lang="en-GB" sz="1800" spc="-1" strike="noStrike">
                <a:solidFill>
                  <a:srgbClr val="000000"/>
                </a:solidFill>
                <a:latin typeface="Arial"/>
              </a:endParaRPr>
            </a:p>
          </p:txBody>
        </p:sp>
        <p:sp>
          <p:nvSpPr>
            <p:cNvPr id="7" name="Freeform 22"/>
            <p:cNvSpPr/>
            <p:nvPr/>
          </p:nvSpPr>
          <p:spPr>
            <a:xfrm rot="5400000">
              <a:off x="11426400" y="1049040"/>
              <a:ext cx="150120" cy="99360"/>
            </a:xfrm>
            <a:custGeom>
              <a:avLst/>
              <a:gdLst>
                <a:gd name="textAreaLeft" fmla="*/ 0 w 150120"/>
                <a:gd name="textAreaRight" fmla="*/ 150480 w 150120"/>
                <a:gd name="textAreaTop" fmla="*/ 0 h 99360"/>
                <a:gd name="textAreaBottom" fmla="*/ 99720 h 99360"/>
              </a:gdLst>
              <a:ahLst/>
              <a:rect l="textAreaLeft" t="textAreaTop" r="textAreaRight" b="textAreaBottom"/>
              <a:pathLst>
                <a:path w="46" h="33">
                  <a:moveTo>
                    <a:pt x="26" y="0"/>
                  </a:moveTo>
                  <a:cubicBezTo>
                    <a:pt x="29" y="0"/>
                    <a:pt x="46" y="16"/>
                    <a:pt x="38" y="22"/>
                  </a:cubicBezTo>
                  <a:cubicBezTo>
                    <a:pt x="16" y="33"/>
                    <a:pt x="0" y="5"/>
                    <a:pt x="26" y="0"/>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8" name="Freeform 23"/>
            <p:cNvSpPr/>
            <p:nvPr/>
          </p:nvSpPr>
          <p:spPr>
            <a:xfrm rot="5400000">
              <a:off x="11440080" y="836640"/>
              <a:ext cx="134280" cy="81360"/>
            </a:xfrm>
            <a:custGeom>
              <a:avLst/>
              <a:gdLst>
                <a:gd name="textAreaLeft" fmla="*/ 0 w 134280"/>
                <a:gd name="textAreaRight" fmla="*/ 134640 w 134280"/>
                <a:gd name="textAreaTop" fmla="*/ 0 h 81360"/>
                <a:gd name="textAreaBottom" fmla="*/ 81720 h 81360"/>
              </a:gdLst>
              <a:ahLst/>
              <a:rect l="textAreaLeft" t="textAreaTop" r="textAreaRight" b="textAreaBottom"/>
              <a:pathLst>
                <a:path w="41" h="27">
                  <a:moveTo>
                    <a:pt x="19" y="0"/>
                  </a:moveTo>
                  <a:cubicBezTo>
                    <a:pt x="41" y="10"/>
                    <a:pt x="28" y="27"/>
                    <a:pt x="8" y="20"/>
                  </a:cubicBezTo>
                  <a:cubicBezTo>
                    <a:pt x="0" y="8"/>
                    <a:pt x="7" y="2"/>
                    <a:pt x="19" y="0"/>
                  </a:cubicBezTo>
                  <a:close/>
                </a:path>
              </a:pathLst>
            </a:custGeom>
            <a:solidFill>
              <a:schemeClr val="bg2">
                <a:lumMod val="90000"/>
              </a:schemeClr>
            </a:solidFill>
            <a:ln w="0">
              <a:noFill/>
            </a:ln>
          </p:spPr>
          <p:style>
            <a:lnRef idx="0"/>
            <a:fillRef idx="0"/>
            <a:effectRef idx="0"/>
            <a:fontRef idx="minor"/>
          </p:style>
          <p:txBody>
            <a:bodyPr lIns="90000" rIns="90000" tIns="36720" bIns="36720" anchor="t">
              <a:noAutofit/>
            </a:bodyPr>
            <a:p>
              <a:endParaRPr b="0" lang="en-GB" sz="1800" spc="-1" strike="noStrike">
                <a:solidFill>
                  <a:srgbClr val="000000"/>
                </a:solidFill>
                <a:latin typeface="Arial"/>
              </a:endParaRPr>
            </a:p>
          </p:txBody>
        </p:sp>
        <p:sp>
          <p:nvSpPr>
            <p:cNvPr id="9" name="Freeform 26"/>
            <p:cNvSpPr/>
            <p:nvPr/>
          </p:nvSpPr>
          <p:spPr>
            <a:xfrm rot="5400000">
              <a:off x="11427840" y="1320480"/>
              <a:ext cx="127080" cy="78120"/>
            </a:xfrm>
            <a:custGeom>
              <a:avLst/>
              <a:gdLst>
                <a:gd name="textAreaLeft" fmla="*/ 0 w 127080"/>
                <a:gd name="textAreaRight" fmla="*/ 127440 w 127080"/>
                <a:gd name="textAreaTop" fmla="*/ 0 h 78120"/>
                <a:gd name="textAreaBottom" fmla="*/ 78480 h 78120"/>
              </a:gdLst>
              <a:ahLst/>
              <a:rect l="textAreaLeft" t="textAreaTop" r="textAreaRight" b="textAreaBottom"/>
              <a:pathLst>
                <a:path w="39" h="26">
                  <a:moveTo>
                    <a:pt x="24" y="0"/>
                  </a:moveTo>
                  <a:cubicBezTo>
                    <a:pt x="39" y="2"/>
                    <a:pt x="36" y="26"/>
                    <a:pt x="20" y="25"/>
                  </a:cubicBezTo>
                  <a:cubicBezTo>
                    <a:pt x="0" y="18"/>
                    <a:pt x="3" y="3"/>
                    <a:pt x="24" y="0"/>
                  </a:cubicBezTo>
                  <a:close/>
                </a:path>
              </a:pathLst>
            </a:custGeom>
            <a:solidFill>
              <a:schemeClr val="bg2">
                <a:lumMod val="90000"/>
              </a:schemeClr>
            </a:solidFill>
            <a:ln w="0">
              <a:noFill/>
            </a:ln>
          </p:spPr>
          <p:style>
            <a:lnRef idx="0"/>
            <a:fillRef idx="0"/>
            <a:effectRef idx="0"/>
            <a:fontRef idx="minor"/>
          </p:style>
          <p:txBody>
            <a:bodyPr lIns="90000" rIns="90000" tIns="33480" bIns="33480" anchor="t">
              <a:noAutofit/>
            </a:bodyPr>
            <a:p>
              <a:endParaRPr b="0" lang="en-GB" sz="1800" spc="-1" strike="noStrike">
                <a:solidFill>
                  <a:srgbClr val="000000"/>
                </a:solidFill>
                <a:latin typeface="Arial"/>
              </a:endParaRPr>
            </a:p>
          </p:txBody>
        </p:sp>
        <p:sp>
          <p:nvSpPr>
            <p:cNvPr id="10" name="Freeform 27"/>
            <p:cNvSpPr/>
            <p:nvPr/>
          </p:nvSpPr>
          <p:spPr>
            <a:xfrm rot="5400000">
              <a:off x="11407680" y="1778040"/>
              <a:ext cx="130680" cy="93600"/>
            </a:xfrm>
            <a:custGeom>
              <a:avLst/>
              <a:gdLst>
                <a:gd name="textAreaLeft" fmla="*/ 0 w 130680"/>
                <a:gd name="textAreaRight" fmla="*/ 131040 w 130680"/>
                <a:gd name="textAreaTop" fmla="*/ 0 h 93600"/>
                <a:gd name="textAreaBottom" fmla="*/ 93960 h 93600"/>
              </a:gdLst>
              <a:ahLst/>
              <a:rect l="textAreaLeft" t="textAreaTop" r="textAreaRight" b="textAreaBottom"/>
              <a:pathLst>
                <a:path w="40" h="31">
                  <a:moveTo>
                    <a:pt x="22" y="0"/>
                  </a:moveTo>
                  <a:cubicBezTo>
                    <a:pt x="39" y="3"/>
                    <a:pt x="40" y="31"/>
                    <a:pt x="16" y="25"/>
                  </a:cubicBezTo>
                  <a:cubicBezTo>
                    <a:pt x="0" y="7"/>
                    <a:pt x="13" y="4"/>
                    <a:pt x="22" y="0"/>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11" name="Freeform 28"/>
            <p:cNvSpPr/>
            <p:nvPr/>
          </p:nvSpPr>
          <p:spPr>
            <a:xfrm rot="5400000">
              <a:off x="11405160" y="1535040"/>
              <a:ext cx="127080" cy="69120"/>
            </a:xfrm>
            <a:custGeom>
              <a:avLst/>
              <a:gdLst>
                <a:gd name="textAreaLeft" fmla="*/ 0 w 127080"/>
                <a:gd name="textAreaRight" fmla="*/ 127440 w 127080"/>
                <a:gd name="textAreaTop" fmla="*/ 0 h 69120"/>
                <a:gd name="textAreaBottom" fmla="*/ 69480 h 69120"/>
              </a:gdLst>
              <a:ahLst/>
              <a:rect l="textAreaLeft" t="textAreaTop" r="textAreaRight" b="textAreaBottom"/>
              <a:pathLst>
                <a:path w="39" h="23">
                  <a:moveTo>
                    <a:pt x="16" y="0"/>
                  </a:moveTo>
                  <a:cubicBezTo>
                    <a:pt x="39" y="7"/>
                    <a:pt x="31" y="17"/>
                    <a:pt x="11" y="23"/>
                  </a:cubicBezTo>
                  <a:cubicBezTo>
                    <a:pt x="0" y="16"/>
                    <a:pt x="4" y="2"/>
                    <a:pt x="16" y="0"/>
                  </a:cubicBezTo>
                  <a:close/>
                </a:path>
              </a:pathLst>
            </a:custGeom>
            <a:solidFill>
              <a:schemeClr val="bg2">
                <a:lumMod val="90000"/>
              </a:schemeClr>
            </a:solidFill>
            <a:ln w="0">
              <a:noFill/>
            </a:ln>
          </p:spPr>
          <p:style>
            <a:lnRef idx="0"/>
            <a:fillRef idx="0"/>
            <a:effectRef idx="0"/>
            <a:fontRef idx="minor"/>
          </p:style>
          <p:txBody>
            <a:bodyPr lIns="90000" rIns="90000" tIns="24480" bIns="24480" anchor="t">
              <a:noAutofit/>
            </a:bodyPr>
            <a:p>
              <a:endParaRPr b="0" lang="en-GB" sz="1800" spc="-1" strike="noStrike">
                <a:solidFill>
                  <a:srgbClr val="000000"/>
                </a:solidFill>
                <a:latin typeface="Arial"/>
              </a:endParaRPr>
            </a:p>
          </p:txBody>
        </p:sp>
        <p:sp>
          <p:nvSpPr>
            <p:cNvPr id="12" name="Freeform 30"/>
            <p:cNvSpPr/>
            <p:nvPr/>
          </p:nvSpPr>
          <p:spPr>
            <a:xfrm rot="5400000">
              <a:off x="11480400" y="1078200"/>
              <a:ext cx="9360" cy="5400"/>
            </a:xfrm>
            <a:custGeom>
              <a:avLst/>
              <a:gdLst>
                <a:gd name="textAreaLeft" fmla="*/ 0 w 9360"/>
                <a:gd name="textAreaRight" fmla="*/ 9720 w 9360"/>
                <a:gd name="textAreaTop" fmla="*/ 0 h 5400"/>
                <a:gd name="textAreaBottom" fmla="*/ 5760 h 5400"/>
              </a:gdLst>
              <a:ahLst/>
              <a:rect l="textAreaLeft" t="textAreaTop" r="textAreaRight" b="textAreaBottom"/>
              <a:pathLst>
                <a:path w="3" h="2">
                  <a:moveTo>
                    <a:pt x="1" y="0"/>
                  </a:moveTo>
                  <a:cubicBezTo>
                    <a:pt x="2" y="1"/>
                    <a:pt x="3" y="2"/>
                    <a:pt x="2" y="2"/>
                  </a:cubicBezTo>
                  <a:cubicBezTo>
                    <a:pt x="1" y="2"/>
                    <a:pt x="0" y="1"/>
                    <a:pt x="1" y="0"/>
                  </a:cubicBezTo>
                  <a:close/>
                </a:path>
              </a:pathLst>
            </a:custGeom>
            <a:solidFill>
              <a:schemeClr val="bg2">
                <a:lumMod val="90000"/>
              </a:schemeClr>
            </a:solidFill>
            <a:ln w="0">
              <a:noFill/>
            </a:ln>
          </p:spPr>
          <p:style>
            <a:lnRef idx="0"/>
            <a:fillRef idx="0"/>
            <a:effectRef idx="0"/>
            <a:fontRef idx="minor"/>
          </p:style>
          <p:txBody>
            <a:bodyPr lIns="90000" rIns="90000" tIns="-39240" bIns="-39240" anchor="t">
              <a:noAutofit/>
            </a:bodyPr>
            <a:p>
              <a:endParaRPr b="0" lang="en-GB" sz="1800" spc="-1" strike="noStrike">
                <a:solidFill>
                  <a:srgbClr val="000000"/>
                </a:solidFill>
                <a:latin typeface="Arial"/>
              </a:endParaRPr>
            </a:p>
          </p:txBody>
        </p:sp>
        <p:sp>
          <p:nvSpPr>
            <p:cNvPr id="13" name="Freeform 43"/>
            <p:cNvSpPr/>
            <p:nvPr/>
          </p:nvSpPr>
          <p:spPr>
            <a:xfrm rot="5400000">
              <a:off x="11194200" y="860400"/>
              <a:ext cx="143280" cy="74880"/>
            </a:xfrm>
            <a:custGeom>
              <a:avLst/>
              <a:gdLst>
                <a:gd name="textAreaLeft" fmla="*/ 0 w 143280"/>
                <a:gd name="textAreaRight" fmla="*/ 143640 w 143280"/>
                <a:gd name="textAreaTop" fmla="*/ 0 h 74880"/>
                <a:gd name="textAreaBottom" fmla="*/ 75240 h 74880"/>
              </a:gdLst>
              <a:ahLst/>
              <a:rect l="textAreaLeft" t="textAreaTop" r="textAreaRight" b="textAreaBottom"/>
              <a:pathLst>
                <a:path w="44" h="25">
                  <a:moveTo>
                    <a:pt x="28" y="0"/>
                  </a:moveTo>
                  <a:cubicBezTo>
                    <a:pt x="44" y="2"/>
                    <a:pt x="38" y="22"/>
                    <a:pt x="25" y="25"/>
                  </a:cubicBezTo>
                  <a:cubicBezTo>
                    <a:pt x="0" y="25"/>
                    <a:pt x="9" y="5"/>
                    <a:pt x="28" y="0"/>
                  </a:cubicBezTo>
                  <a:close/>
                </a:path>
              </a:pathLst>
            </a:custGeom>
            <a:solidFill>
              <a:schemeClr val="bg2">
                <a:lumMod val="90000"/>
              </a:schemeClr>
            </a:solidFill>
            <a:ln w="0">
              <a:noFill/>
            </a:ln>
          </p:spPr>
          <p:style>
            <a:lnRef idx="0"/>
            <a:fillRef idx="0"/>
            <a:effectRef idx="0"/>
            <a:fontRef idx="minor"/>
          </p:style>
          <p:txBody>
            <a:bodyPr lIns="90000" rIns="90000" tIns="30240" bIns="30240" anchor="t">
              <a:noAutofit/>
            </a:bodyPr>
            <a:p>
              <a:endParaRPr b="0" lang="en-GB" sz="1800" spc="-1" strike="noStrike">
                <a:solidFill>
                  <a:srgbClr val="000000"/>
                </a:solidFill>
                <a:latin typeface="Arial"/>
              </a:endParaRPr>
            </a:p>
          </p:txBody>
        </p:sp>
        <p:sp>
          <p:nvSpPr>
            <p:cNvPr id="14" name="Freeform 51"/>
            <p:cNvSpPr/>
            <p:nvPr/>
          </p:nvSpPr>
          <p:spPr>
            <a:xfrm rot="5400000">
              <a:off x="11167200" y="1014840"/>
              <a:ext cx="114840" cy="90360"/>
            </a:xfrm>
            <a:custGeom>
              <a:avLst/>
              <a:gdLst>
                <a:gd name="textAreaLeft" fmla="*/ 0 w 114840"/>
                <a:gd name="textAreaRight" fmla="*/ 115200 w 114840"/>
                <a:gd name="textAreaTop" fmla="*/ 0 h 90360"/>
                <a:gd name="textAreaBottom" fmla="*/ 90720 h 90360"/>
              </a:gdLst>
              <a:ahLst/>
              <a:rect l="textAreaLeft" t="textAreaTop" r="textAreaRight" b="textAreaBottom"/>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15" name="Freeform 52"/>
            <p:cNvSpPr/>
            <p:nvPr/>
          </p:nvSpPr>
          <p:spPr>
            <a:xfrm rot="5400000">
              <a:off x="11164320" y="450360"/>
              <a:ext cx="118440" cy="81360"/>
            </a:xfrm>
            <a:custGeom>
              <a:avLst/>
              <a:gdLst>
                <a:gd name="textAreaLeft" fmla="*/ 0 w 118440"/>
                <a:gd name="textAreaRight" fmla="*/ 118800 w 118440"/>
                <a:gd name="textAreaTop" fmla="*/ 0 h 81360"/>
                <a:gd name="textAreaBottom" fmla="*/ 81720 h 81360"/>
              </a:gdLst>
              <a:ahLst/>
              <a:rect l="textAreaLeft" t="textAreaTop" r="textAreaRight" b="textAreaBottom"/>
              <a:pathLst>
                <a:path w="36" h="27">
                  <a:moveTo>
                    <a:pt x="21" y="0"/>
                  </a:moveTo>
                  <a:cubicBezTo>
                    <a:pt x="33" y="3"/>
                    <a:pt x="36" y="23"/>
                    <a:pt x="22" y="27"/>
                  </a:cubicBezTo>
                  <a:cubicBezTo>
                    <a:pt x="3" y="25"/>
                    <a:pt x="0" y="1"/>
                    <a:pt x="21" y="0"/>
                  </a:cubicBezTo>
                  <a:close/>
                </a:path>
              </a:pathLst>
            </a:custGeom>
            <a:solidFill>
              <a:schemeClr val="bg2">
                <a:lumMod val="90000"/>
              </a:schemeClr>
            </a:solidFill>
            <a:ln w="0">
              <a:noFill/>
            </a:ln>
          </p:spPr>
          <p:style>
            <a:lnRef idx="0"/>
            <a:fillRef idx="0"/>
            <a:effectRef idx="0"/>
            <a:fontRef idx="minor"/>
          </p:style>
          <p:txBody>
            <a:bodyPr lIns="90000" rIns="90000" tIns="36720" bIns="36720" anchor="t">
              <a:noAutofit/>
            </a:bodyPr>
            <a:p>
              <a:endParaRPr b="0" lang="en-GB" sz="1800" spc="-1" strike="noStrike">
                <a:solidFill>
                  <a:srgbClr val="000000"/>
                </a:solidFill>
                <a:latin typeface="Arial"/>
              </a:endParaRPr>
            </a:p>
          </p:txBody>
        </p:sp>
        <p:sp>
          <p:nvSpPr>
            <p:cNvPr id="16" name="Freeform 53"/>
            <p:cNvSpPr/>
            <p:nvPr/>
          </p:nvSpPr>
          <p:spPr>
            <a:xfrm rot="5400000">
              <a:off x="11155680" y="1253520"/>
              <a:ext cx="127080" cy="78840"/>
            </a:xfrm>
            <a:custGeom>
              <a:avLst/>
              <a:gdLst>
                <a:gd name="textAreaLeft" fmla="*/ 0 w 127080"/>
                <a:gd name="textAreaRight" fmla="*/ 127440 w 127080"/>
                <a:gd name="textAreaTop" fmla="*/ 0 h 78840"/>
                <a:gd name="textAreaBottom" fmla="*/ 79200 h 78840"/>
              </a:gdLst>
              <a:ahLst/>
              <a:rect l="textAreaLeft" t="textAreaTop" r="textAreaRight" b="textAreaBottom"/>
              <a:pathLst>
                <a:path w="39" h="26">
                  <a:moveTo>
                    <a:pt x="24" y="0"/>
                  </a:moveTo>
                  <a:cubicBezTo>
                    <a:pt x="39" y="3"/>
                    <a:pt x="36" y="26"/>
                    <a:pt x="20" y="26"/>
                  </a:cubicBezTo>
                  <a:cubicBezTo>
                    <a:pt x="0" y="18"/>
                    <a:pt x="3" y="3"/>
                    <a:pt x="24" y="0"/>
                  </a:cubicBezTo>
                  <a:close/>
                </a:path>
              </a:pathLst>
            </a:custGeom>
            <a:solidFill>
              <a:schemeClr val="bg2">
                <a:lumMod val="90000"/>
              </a:schemeClr>
            </a:solidFill>
            <a:ln w="0">
              <a:noFill/>
            </a:ln>
          </p:spPr>
          <p:style>
            <a:lnRef idx="0"/>
            <a:fillRef idx="0"/>
            <a:effectRef idx="0"/>
            <a:fontRef idx="minor"/>
          </p:style>
          <p:txBody>
            <a:bodyPr lIns="90000" rIns="90000" tIns="34200" bIns="34200" anchor="t">
              <a:noAutofit/>
            </a:bodyPr>
            <a:p>
              <a:endParaRPr b="0" lang="en-GB" sz="1800" spc="-1" strike="noStrike">
                <a:solidFill>
                  <a:srgbClr val="000000"/>
                </a:solidFill>
                <a:latin typeface="Arial"/>
              </a:endParaRPr>
            </a:p>
          </p:txBody>
        </p:sp>
        <p:sp>
          <p:nvSpPr>
            <p:cNvPr id="17" name="Freeform 54"/>
            <p:cNvSpPr/>
            <p:nvPr/>
          </p:nvSpPr>
          <p:spPr>
            <a:xfrm rot="5400000">
              <a:off x="11141640" y="614160"/>
              <a:ext cx="134280" cy="104760"/>
            </a:xfrm>
            <a:custGeom>
              <a:avLst/>
              <a:gdLst>
                <a:gd name="textAreaLeft" fmla="*/ 0 w 134280"/>
                <a:gd name="textAreaRight" fmla="*/ 134640 w 134280"/>
                <a:gd name="textAreaTop" fmla="*/ 0 h 104760"/>
                <a:gd name="textAreaBottom" fmla="*/ 105120 h 104760"/>
              </a:gdLst>
              <a:ahLst/>
              <a:rect l="textAreaLeft" t="textAreaTop" r="textAreaRight" b="textAreaBottom"/>
              <a:pathLst>
                <a:path w="41" h="35">
                  <a:moveTo>
                    <a:pt x="28" y="2"/>
                  </a:moveTo>
                  <a:cubicBezTo>
                    <a:pt x="37" y="0"/>
                    <a:pt x="41" y="13"/>
                    <a:pt x="40" y="21"/>
                  </a:cubicBezTo>
                  <a:cubicBezTo>
                    <a:pt x="22" y="35"/>
                    <a:pt x="0" y="10"/>
                    <a:pt x="28" y="2"/>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18" name="Freeform 55"/>
            <p:cNvSpPr/>
            <p:nvPr/>
          </p:nvSpPr>
          <p:spPr>
            <a:xfrm rot="5400000">
              <a:off x="11155320" y="1463040"/>
              <a:ext cx="130680" cy="69120"/>
            </a:xfrm>
            <a:custGeom>
              <a:avLst/>
              <a:gdLst>
                <a:gd name="textAreaLeft" fmla="*/ 0 w 130680"/>
                <a:gd name="textAreaRight" fmla="*/ 131040 w 130680"/>
                <a:gd name="textAreaTop" fmla="*/ 0 h 69120"/>
                <a:gd name="textAreaBottom" fmla="*/ 69480 h 69120"/>
              </a:gdLst>
              <a:ahLst/>
              <a:rect l="textAreaLeft" t="textAreaTop" r="textAreaRight" b="textAreaBottom"/>
              <a:pathLst>
                <a:path w="40" h="23">
                  <a:moveTo>
                    <a:pt x="24" y="0"/>
                  </a:moveTo>
                  <a:cubicBezTo>
                    <a:pt x="40" y="0"/>
                    <a:pt x="38" y="20"/>
                    <a:pt x="25" y="23"/>
                  </a:cubicBezTo>
                  <a:cubicBezTo>
                    <a:pt x="0" y="22"/>
                    <a:pt x="6" y="3"/>
                    <a:pt x="24" y="0"/>
                  </a:cubicBezTo>
                  <a:close/>
                </a:path>
              </a:pathLst>
            </a:custGeom>
            <a:solidFill>
              <a:schemeClr val="bg2">
                <a:lumMod val="90000"/>
              </a:schemeClr>
            </a:solidFill>
            <a:ln w="0">
              <a:noFill/>
            </a:ln>
          </p:spPr>
          <p:style>
            <a:lnRef idx="0"/>
            <a:fillRef idx="0"/>
            <a:effectRef idx="0"/>
            <a:fontRef idx="minor"/>
          </p:style>
          <p:txBody>
            <a:bodyPr lIns="90000" rIns="90000" tIns="24480" bIns="24480" anchor="t">
              <a:noAutofit/>
            </a:bodyPr>
            <a:p>
              <a:endParaRPr b="0" lang="en-GB" sz="1800" spc="-1" strike="noStrike">
                <a:solidFill>
                  <a:srgbClr val="000000"/>
                </a:solidFill>
                <a:latin typeface="Arial"/>
              </a:endParaRPr>
            </a:p>
          </p:txBody>
        </p:sp>
        <p:sp>
          <p:nvSpPr>
            <p:cNvPr id="19" name="Freeform 56"/>
            <p:cNvSpPr/>
            <p:nvPr/>
          </p:nvSpPr>
          <p:spPr>
            <a:xfrm rot="5400000">
              <a:off x="11101680" y="2334960"/>
              <a:ext cx="128160" cy="72360"/>
            </a:xfrm>
            <a:custGeom>
              <a:avLst/>
              <a:gdLst>
                <a:gd name="textAreaLeft" fmla="*/ 0 w 128160"/>
                <a:gd name="textAreaRight" fmla="*/ 128520 w 128160"/>
                <a:gd name="textAreaTop" fmla="*/ 0 h 72360"/>
                <a:gd name="textAreaBottom" fmla="*/ 72720 h 72360"/>
              </a:gdLst>
              <a:ahLst/>
              <a:rect l="textAreaLeft" t="textAreaTop" r="textAreaRight" b="textAreaBottom"/>
              <a:pathLst>
                <a:path w="39" h="24">
                  <a:moveTo>
                    <a:pt x="21" y="0"/>
                  </a:moveTo>
                  <a:cubicBezTo>
                    <a:pt x="37" y="0"/>
                    <a:pt x="39" y="23"/>
                    <a:pt x="22" y="24"/>
                  </a:cubicBezTo>
                  <a:cubicBezTo>
                    <a:pt x="7" y="22"/>
                    <a:pt x="0" y="5"/>
                    <a:pt x="21" y="0"/>
                  </a:cubicBezTo>
                  <a:close/>
                </a:path>
              </a:pathLst>
            </a:custGeom>
            <a:solidFill>
              <a:schemeClr val="bg2">
                <a:lumMod val="90000"/>
              </a:schemeClr>
            </a:solidFill>
            <a:ln w="0">
              <a:noFill/>
            </a:ln>
          </p:spPr>
          <p:style>
            <a:lnRef idx="0"/>
            <a:fillRef idx="0"/>
            <a:effectRef idx="0"/>
            <a:fontRef idx="minor"/>
          </p:style>
          <p:txBody>
            <a:bodyPr lIns="90000" rIns="90000" tIns="27720" bIns="27720" anchor="t">
              <a:noAutofit/>
            </a:bodyPr>
            <a:p>
              <a:endParaRPr b="0" lang="en-GB" sz="1800" spc="-1" strike="noStrike">
                <a:solidFill>
                  <a:srgbClr val="000000"/>
                </a:solidFill>
                <a:latin typeface="Arial"/>
              </a:endParaRPr>
            </a:p>
          </p:txBody>
        </p:sp>
        <p:sp>
          <p:nvSpPr>
            <p:cNvPr id="20" name="Freeform 57"/>
            <p:cNvSpPr/>
            <p:nvPr/>
          </p:nvSpPr>
          <p:spPr>
            <a:xfrm rot="5400000">
              <a:off x="11141640" y="1672920"/>
              <a:ext cx="140400" cy="93600"/>
            </a:xfrm>
            <a:custGeom>
              <a:avLst/>
              <a:gdLst>
                <a:gd name="textAreaLeft" fmla="*/ 0 w 140400"/>
                <a:gd name="textAreaRight" fmla="*/ 140760 w 140400"/>
                <a:gd name="textAreaTop" fmla="*/ 0 h 93600"/>
                <a:gd name="textAreaBottom" fmla="*/ 93960 h 93600"/>
              </a:gdLst>
              <a:ahLst/>
              <a:rect l="textAreaLeft" t="textAreaTop" r="textAreaRight" b="textAreaBottom"/>
              <a:pathLst>
                <a:path w="43" h="31">
                  <a:moveTo>
                    <a:pt x="27" y="3"/>
                  </a:moveTo>
                  <a:cubicBezTo>
                    <a:pt x="35" y="0"/>
                    <a:pt x="43" y="17"/>
                    <a:pt x="40" y="23"/>
                  </a:cubicBezTo>
                  <a:cubicBezTo>
                    <a:pt x="21" y="31"/>
                    <a:pt x="0" y="15"/>
                    <a:pt x="27" y="3"/>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21" name="Freeform 59"/>
            <p:cNvSpPr/>
            <p:nvPr/>
          </p:nvSpPr>
          <p:spPr>
            <a:xfrm rot="5400000">
              <a:off x="11120760" y="255240"/>
              <a:ext cx="123840" cy="78120"/>
            </a:xfrm>
            <a:custGeom>
              <a:avLst/>
              <a:gdLst>
                <a:gd name="textAreaLeft" fmla="*/ 0 w 123840"/>
                <a:gd name="textAreaRight" fmla="*/ 124200 w 123840"/>
                <a:gd name="textAreaTop" fmla="*/ 0 h 78120"/>
                <a:gd name="textAreaBottom" fmla="*/ 78480 h 78120"/>
              </a:gdLst>
              <a:ahLst/>
              <a:rect l="textAreaLeft" t="textAreaTop" r="textAreaRight" b="textAreaBottom"/>
              <a:pathLst>
                <a:path w="38" h="26">
                  <a:moveTo>
                    <a:pt x="22" y="0"/>
                  </a:moveTo>
                  <a:cubicBezTo>
                    <a:pt x="38" y="3"/>
                    <a:pt x="33" y="25"/>
                    <a:pt x="18" y="26"/>
                  </a:cubicBezTo>
                  <a:cubicBezTo>
                    <a:pt x="0" y="20"/>
                    <a:pt x="6" y="3"/>
                    <a:pt x="22" y="0"/>
                  </a:cubicBezTo>
                  <a:close/>
                </a:path>
              </a:pathLst>
            </a:custGeom>
            <a:solidFill>
              <a:schemeClr val="bg2">
                <a:lumMod val="90000"/>
              </a:schemeClr>
            </a:solidFill>
            <a:ln w="0">
              <a:noFill/>
            </a:ln>
          </p:spPr>
          <p:style>
            <a:lnRef idx="0"/>
            <a:fillRef idx="0"/>
            <a:effectRef idx="0"/>
            <a:fontRef idx="minor"/>
          </p:style>
          <p:txBody>
            <a:bodyPr lIns="90000" rIns="90000" tIns="33480" bIns="33480" anchor="t">
              <a:noAutofit/>
            </a:bodyPr>
            <a:p>
              <a:endParaRPr b="0" lang="en-GB" sz="1800" spc="-1" strike="noStrike">
                <a:solidFill>
                  <a:srgbClr val="000000"/>
                </a:solidFill>
                <a:latin typeface="Arial"/>
              </a:endParaRPr>
            </a:p>
          </p:txBody>
        </p:sp>
        <p:sp>
          <p:nvSpPr>
            <p:cNvPr id="22" name="Freeform 60"/>
            <p:cNvSpPr/>
            <p:nvPr/>
          </p:nvSpPr>
          <p:spPr>
            <a:xfrm rot="5400000">
              <a:off x="11116080" y="1902600"/>
              <a:ext cx="130680" cy="69120"/>
            </a:xfrm>
            <a:custGeom>
              <a:avLst/>
              <a:gdLst>
                <a:gd name="textAreaLeft" fmla="*/ 0 w 130680"/>
                <a:gd name="textAreaRight" fmla="*/ 131040 w 130680"/>
                <a:gd name="textAreaTop" fmla="*/ 0 h 69120"/>
                <a:gd name="textAreaBottom" fmla="*/ 69480 h 69120"/>
              </a:gdLst>
              <a:ahLst/>
              <a:rect l="textAreaLeft" t="textAreaTop" r="textAreaRight" b="textAreaBottom"/>
              <a:pathLst>
                <a:path w="40" h="23">
                  <a:moveTo>
                    <a:pt x="24" y="0"/>
                  </a:moveTo>
                  <a:cubicBezTo>
                    <a:pt x="40" y="0"/>
                    <a:pt x="38" y="20"/>
                    <a:pt x="25" y="23"/>
                  </a:cubicBezTo>
                  <a:cubicBezTo>
                    <a:pt x="0" y="22"/>
                    <a:pt x="6" y="4"/>
                    <a:pt x="24" y="0"/>
                  </a:cubicBezTo>
                  <a:close/>
                </a:path>
              </a:pathLst>
            </a:custGeom>
            <a:solidFill>
              <a:schemeClr val="bg2">
                <a:lumMod val="90000"/>
              </a:schemeClr>
            </a:solidFill>
            <a:ln w="0">
              <a:noFill/>
            </a:ln>
          </p:spPr>
          <p:style>
            <a:lnRef idx="0"/>
            <a:fillRef idx="0"/>
            <a:effectRef idx="0"/>
            <a:fontRef idx="minor"/>
          </p:style>
          <p:txBody>
            <a:bodyPr lIns="90000" rIns="90000" tIns="24480" bIns="24480" anchor="t">
              <a:noAutofit/>
            </a:bodyPr>
            <a:p>
              <a:endParaRPr b="0" lang="en-GB" sz="1800" spc="-1" strike="noStrike">
                <a:solidFill>
                  <a:srgbClr val="000000"/>
                </a:solidFill>
                <a:latin typeface="Arial"/>
              </a:endParaRPr>
            </a:p>
          </p:txBody>
        </p:sp>
        <p:sp>
          <p:nvSpPr>
            <p:cNvPr id="23" name="Freeform 61"/>
            <p:cNvSpPr/>
            <p:nvPr/>
          </p:nvSpPr>
          <p:spPr>
            <a:xfrm rot="5400000">
              <a:off x="11082240" y="2136960"/>
              <a:ext cx="137160" cy="99360"/>
            </a:xfrm>
            <a:custGeom>
              <a:avLst/>
              <a:gdLst>
                <a:gd name="textAreaLeft" fmla="*/ 0 w 137160"/>
                <a:gd name="textAreaRight" fmla="*/ 137520 w 137160"/>
                <a:gd name="textAreaTop" fmla="*/ 0 h 99360"/>
                <a:gd name="textAreaBottom" fmla="*/ 99720 h 99360"/>
              </a:gdLst>
              <a:ahLst/>
              <a:rect l="textAreaLeft" t="textAreaTop" r="textAreaRight" b="textAreaBottom"/>
              <a:pathLst>
                <a:path w="42" h="33">
                  <a:moveTo>
                    <a:pt x="25" y="1"/>
                  </a:moveTo>
                  <a:cubicBezTo>
                    <a:pt x="42" y="14"/>
                    <a:pt x="15" y="33"/>
                    <a:pt x="4" y="19"/>
                  </a:cubicBezTo>
                  <a:cubicBezTo>
                    <a:pt x="0" y="5"/>
                    <a:pt x="16" y="0"/>
                    <a:pt x="25" y="1"/>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24" name="Freeform 5"/>
            <p:cNvSpPr/>
            <p:nvPr/>
          </p:nvSpPr>
          <p:spPr>
            <a:xfrm rot="5400000">
              <a:off x="11411280" y="2818080"/>
              <a:ext cx="120960" cy="81360"/>
            </a:xfrm>
            <a:custGeom>
              <a:avLst/>
              <a:gdLst>
                <a:gd name="textAreaLeft" fmla="*/ 0 w 120960"/>
                <a:gd name="textAreaRight" fmla="*/ 121320 w 120960"/>
                <a:gd name="textAreaTop" fmla="*/ 0 h 81360"/>
                <a:gd name="textAreaBottom" fmla="*/ 81720 h 81360"/>
              </a:gdLst>
              <a:ahLst/>
              <a:rect l="textAreaLeft" t="textAreaTop" r="textAreaRight" b="textAreaBottom"/>
              <a:pathLst>
                <a:path w="37" h="27">
                  <a:moveTo>
                    <a:pt x="20" y="1"/>
                  </a:moveTo>
                  <a:cubicBezTo>
                    <a:pt x="31" y="1"/>
                    <a:pt x="37" y="24"/>
                    <a:pt x="22" y="27"/>
                  </a:cubicBezTo>
                  <a:cubicBezTo>
                    <a:pt x="2" y="27"/>
                    <a:pt x="0" y="0"/>
                    <a:pt x="20" y="1"/>
                  </a:cubicBezTo>
                  <a:close/>
                </a:path>
              </a:pathLst>
            </a:custGeom>
            <a:solidFill>
              <a:schemeClr val="bg2">
                <a:lumMod val="90000"/>
              </a:schemeClr>
            </a:solidFill>
            <a:ln w="0">
              <a:noFill/>
            </a:ln>
          </p:spPr>
          <p:style>
            <a:lnRef idx="0"/>
            <a:fillRef idx="0"/>
            <a:effectRef idx="0"/>
            <a:fontRef idx="minor"/>
          </p:style>
          <p:txBody>
            <a:bodyPr lIns="90000" rIns="90000" tIns="36720" bIns="36720" anchor="t">
              <a:noAutofit/>
            </a:bodyPr>
            <a:p>
              <a:endParaRPr b="0" lang="en-GB" sz="1800" spc="-1" strike="noStrike">
                <a:solidFill>
                  <a:srgbClr val="000000"/>
                </a:solidFill>
                <a:latin typeface="Arial"/>
              </a:endParaRPr>
            </a:p>
          </p:txBody>
        </p:sp>
        <p:sp>
          <p:nvSpPr>
            <p:cNvPr id="25" name="Freeform 6"/>
            <p:cNvSpPr/>
            <p:nvPr/>
          </p:nvSpPr>
          <p:spPr>
            <a:xfrm rot="5400000">
              <a:off x="11391840" y="5088240"/>
              <a:ext cx="123840" cy="87120"/>
            </a:xfrm>
            <a:custGeom>
              <a:avLst/>
              <a:gdLst>
                <a:gd name="textAreaLeft" fmla="*/ 0 w 123840"/>
                <a:gd name="textAreaRight" fmla="*/ 124200 w 123840"/>
                <a:gd name="textAreaTop" fmla="*/ 0 h 87120"/>
                <a:gd name="textAreaBottom" fmla="*/ 87480 h 87120"/>
              </a:gdLst>
              <a:ahLst/>
              <a:rect l="textAreaLeft" t="textAreaTop" r="textAreaRight" b="textAreaBottom"/>
              <a:pathLst>
                <a:path w="38" h="29">
                  <a:moveTo>
                    <a:pt x="12" y="3"/>
                  </a:moveTo>
                  <a:cubicBezTo>
                    <a:pt x="34" y="0"/>
                    <a:pt x="38" y="26"/>
                    <a:pt x="15" y="29"/>
                  </a:cubicBezTo>
                  <a:cubicBezTo>
                    <a:pt x="4" y="23"/>
                    <a:pt x="0" y="9"/>
                    <a:pt x="12" y="3"/>
                  </a:cubicBezTo>
                  <a:close/>
                </a:path>
              </a:pathLst>
            </a:custGeom>
            <a:solidFill>
              <a:schemeClr val="bg2">
                <a:lumMod val="90000"/>
              </a:schemeClr>
            </a:solidFill>
            <a:ln w="0">
              <a:noFill/>
            </a:ln>
          </p:spPr>
          <p:style>
            <a:lnRef idx="0"/>
            <a:fillRef idx="0"/>
            <a:effectRef idx="0"/>
            <a:fontRef idx="minor"/>
          </p:style>
          <p:txBody>
            <a:bodyPr lIns="90000" rIns="90000" tIns="42480" bIns="42480" anchor="t">
              <a:noAutofit/>
            </a:bodyPr>
            <a:p>
              <a:endParaRPr b="0" lang="en-GB" sz="1800" spc="-1" strike="noStrike">
                <a:solidFill>
                  <a:srgbClr val="000000"/>
                </a:solidFill>
                <a:latin typeface="Arial"/>
              </a:endParaRPr>
            </a:p>
          </p:txBody>
        </p:sp>
        <p:sp>
          <p:nvSpPr>
            <p:cNvPr id="26" name="Freeform 7"/>
            <p:cNvSpPr/>
            <p:nvPr/>
          </p:nvSpPr>
          <p:spPr>
            <a:xfrm rot="5400000">
              <a:off x="11371320" y="2530800"/>
              <a:ext cx="137880" cy="100080"/>
            </a:xfrm>
            <a:custGeom>
              <a:avLst/>
              <a:gdLst>
                <a:gd name="textAreaLeft" fmla="*/ 0 w 137880"/>
                <a:gd name="textAreaRight" fmla="*/ 138240 w 137880"/>
                <a:gd name="textAreaTop" fmla="*/ 0 h 100080"/>
                <a:gd name="textAreaBottom" fmla="*/ 100440 h 100080"/>
              </a:gdLst>
              <a:ahLst/>
              <a:rect l="textAreaLeft" t="textAreaTop" r="textAreaRight" b="textAreaBottom"/>
              <a:pathLst>
                <a:path w="42" h="33">
                  <a:moveTo>
                    <a:pt x="25" y="1"/>
                  </a:moveTo>
                  <a:cubicBezTo>
                    <a:pt x="42" y="14"/>
                    <a:pt x="15" y="33"/>
                    <a:pt x="4" y="19"/>
                  </a:cubicBezTo>
                  <a:cubicBezTo>
                    <a:pt x="0" y="6"/>
                    <a:pt x="15" y="0"/>
                    <a:pt x="25" y="1"/>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27" name="Freeform 8"/>
            <p:cNvSpPr/>
            <p:nvPr/>
          </p:nvSpPr>
          <p:spPr>
            <a:xfrm rot="5400000">
              <a:off x="11401560" y="4735440"/>
              <a:ext cx="130680" cy="87840"/>
            </a:xfrm>
            <a:custGeom>
              <a:avLst/>
              <a:gdLst>
                <a:gd name="textAreaLeft" fmla="*/ 0 w 130680"/>
                <a:gd name="textAreaRight" fmla="*/ 131040 w 130680"/>
                <a:gd name="textAreaTop" fmla="*/ 0 h 87840"/>
                <a:gd name="textAreaBottom" fmla="*/ 88200 h 87840"/>
              </a:gdLst>
              <a:ahLst/>
              <a:rect l="textAreaLeft" t="textAreaTop" r="textAreaRight" b="textAreaBottom"/>
              <a:pathLst>
                <a:path w="40" h="29">
                  <a:moveTo>
                    <a:pt x="26" y="0"/>
                  </a:moveTo>
                  <a:cubicBezTo>
                    <a:pt x="34" y="0"/>
                    <a:pt x="40" y="10"/>
                    <a:pt x="39" y="20"/>
                  </a:cubicBezTo>
                  <a:cubicBezTo>
                    <a:pt x="17" y="29"/>
                    <a:pt x="0" y="10"/>
                    <a:pt x="26" y="0"/>
                  </a:cubicBezTo>
                  <a:close/>
                </a:path>
              </a:pathLst>
            </a:custGeom>
            <a:solidFill>
              <a:schemeClr val="bg2">
                <a:lumMod val="90000"/>
              </a:schemeClr>
            </a:solidFill>
            <a:ln w="0">
              <a:noFill/>
            </a:ln>
          </p:spPr>
          <p:style>
            <a:lnRef idx="0"/>
            <a:fillRef idx="0"/>
            <a:effectRef idx="0"/>
            <a:fontRef idx="minor"/>
          </p:style>
          <p:txBody>
            <a:bodyPr lIns="90000" rIns="90000" tIns="43200" bIns="43200" anchor="t">
              <a:noAutofit/>
            </a:bodyPr>
            <a:p>
              <a:endParaRPr b="0" lang="en-GB" sz="1800" spc="-1" strike="noStrike">
                <a:solidFill>
                  <a:srgbClr val="000000"/>
                </a:solidFill>
                <a:latin typeface="Arial"/>
              </a:endParaRPr>
            </a:p>
          </p:txBody>
        </p:sp>
        <p:sp>
          <p:nvSpPr>
            <p:cNvPr id="28" name="Freeform 9"/>
            <p:cNvSpPr/>
            <p:nvPr/>
          </p:nvSpPr>
          <p:spPr>
            <a:xfrm rot="5400000">
              <a:off x="11409840" y="4455360"/>
              <a:ext cx="120960" cy="87840"/>
            </a:xfrm>
            <a:custGeom>
              <a:avLst/>
              <a:gdLst>
                <a:gd name="textAreaLeft" fmla="*/ 0 w 120960"/>
                <a:gd name="textAreaRight" fmla="*/ 121320 w 120960"/>
                <a:gd name="textAreaTop" fmla="*/ 0 h 87840"/>
                <a:gd name="textAreaBottom" fmla="*/ 88200 h 87840"/>
              </a:gdLst>
              <a:ahLst/>
              <a:rect l="textAreaLeft" t="textAreaTop" r="textAreaRight" b="textAreaBottom"/>
              <a:pathLst>
                <a:path w="37" h="29">
                  <a:moveTo>
                    <a:pt x="18" y="4"/>
                  </a:moveTo>
                  <a:cubicBezTo>
                    <a:pt x="35" y="0"/>
                    <a:pt x="37" y="28"/>
                    <a:pt x="22" y="29"/>
                  </a:cubicBezTo>
                  <a:cubicBezTo>
                    <a:pt x="7" y="28"/>
                    <a:pt x="0" y="14"/>
                    <a:pt x="18" y="4"/>
                  </a:cubicBezTo>
                  <a:close/>
                </a:path>
              </a:pathLst>
            </a:custGeom>
            <a:solidFill>
              <a:schemeClr val="bg2">
                <a:lumMod val="90000"/>
              </a:schemeClr>
            </a:solidFill>
            <a:ln w="0">
              <a:noFill/>
            </a:ln>
          </p:spPr>
          <p:style>
            <a:lnRef idx="0"/>
            <a:fillRef idx="0"/>
            <a:effectRef idx="0"/>
            <a:fontRef idx="minor"/>
          </p:style>
          <p:txBody>
            <a:bodyPr lIns="90000" rIns="90000" tIns="43200" bIns="43200" anchor="t">
              <a:noAutofit/>
            </a:bodyPr>
            <a:p>
              <a:endParaRPr b="0" lang="en-GB" sz="1800" spc="-1" strike="noStrike">
                <a:solidFill>
                  <a:srgbClr val="000000"/>
                </a:solidFill>
                <a:latin typeface="Arial"/>
              </a:endParaRPr>
            </a:p>
          </p:txBody>
        </p:sp>
        <p:sp>
          <p:nvSpPr>
            <p:cNvPr id="29" name="Freeform 11"/>
            <p:cNvSpPr/>
            <p:nvPr/>
          </p:nvSpPr>
          <p:spPr>
            <a:xfrm rot="5400000">
              <a:off x="11369880" y="4194000"/>
              <a:ext cx="143280" cy="102600"/>
            </a:xfrm>
            <a:custGeom>
              <a:avLst/>
              <a:gdLst>
                <a:gd name="textAreaLeft" fmla="*/ 0 w 143280"/>
                <a:gd name="textAreaRight" fmla="*/ 143640 w 143280"/>
                <a:gd name="textAreaTop" fmla="*/ 0 h 102600"/>
                <a:gd name="textAreaBottom" fmla="*/ 102960 h 102600"/>
              </a:gdLst>
              <a:ahLst/>
              <a:rect l="textAreaLeft" t="textAreaTop" r="textAreaRight" b="textAreaBottom"/>
              <a:pathLst>
                <a:path w="44" h="34">
                  <a:moveTo>
                    <a:pt x="31" y="1"/>
                  </a:moveTo>
                  <a:cubicBezTo>
                    <a:pt x="39" y="0"/>
                    <a:pt x="44" y="12"/>
                    <a:pt x="42" y="19"/>
                  </a:cubicBezTo>
                  <a:cubicBezTo>
                    <a:pt x="25" y="34"/>
                    <a:pt x="0" y="8"/>
                    <a:pt x="31" y="1"/>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30" name="Freeform 12"/>
            <p:cNvSpPr/>
            <p:nvPr/>
          </p:nvSpPr>
          <p:spPr>
            <a:xfrm rot="5400000">
              <a:off x="11381760" y="3691440"/>
              <a:ext cx="134280" cy="81360"/>
            </a:xfrm>
            <a:custGeom>
              <a:avLst/>
              <a:gdLst>
                <a:gd name="textAreaLeft" fmla="*/ 0 w 134280"/>
                <a:gd name="textAreaRight" fmla="*/ 134640 w 134280"/>
                <a:gd name="textAreaTop" fmla="*/ 0 h 81360"/>
                <a:gd name="textAreaBottom" fmla="*/ 81720 h 81360"/>
              </a:gdLst>
              <a:ahLst/>
              <a:rect l="textAreaLeft" t="textAreaTop" r="textAreaRight" b="textAreaBottom"/>
              <a:pathLst>
                <a:path w="41" h="27">
                  <a:moveTo>
                    <a:pt x="22" y="0"/>
                  </a:moveTo>
                  <a:cubicBezTo>
                    <a:pt x="41" y="12"/>
                    <a:pt x="24" y="27"/>
                    <a:pt x="8" y="20"/>
                  </a:cubicBezTo>
                  <a:cubicBezTo>
                    <a:pt x="0" y="7"/>
                    <a:pt x="8" y="0"/>
                    <a:pt x="22" y="0"/>
                  </a:cubicBezTo>
                  <a:close/>
                </a:path>
              </a:pathLst>
            </a:custGeom>
            <a:solidFill>
              <a:schemeClr val="bg2">
                <a:lumMod val="90000"/>
              </a:schemeClr>
            </a:solidFill>
            <a:ln w="0">
              <a:noFill/>
            </a:ln>
          </p:spPr>
          <p:style>
            <a:lnRef idx="0"/>
            <a:fillRef idx="0"/>
            <a:effectRef idx="0"/>
            <a:fontRef idx="minor"/>
          </p:style>
          <p:txBody>
            <a:bodyPr lIns="90000" rIns="90000" tIns="36720" bIns="36720" anchor="t">
              <a:noAutofit/>
            </a:bodyPr>
            <a:p>
              <a:endParaRPr b="0" lang="en-GB" sz="1800" spc="-1" strike="noStrike">
                <a:solidFill>
                  <a:srgbClr val="000000"/>
                </a:solidFill>
                <a:latin typeface="Arial"/>
              </a:endParaRPr>
            </a:p>
          </p:txBody>
        </p:sp>
        <p:sp>
          <p:nvSpPr>
            <p:cNvPr id="31" name="Freeform 13"/>
            <p:cNvSpPr/>
            <p:nvPr/>
          </p:nvSpPr>
          <p:spPr>
            <a:xfrm rot="5400000">
              <a:off x="11418120" y="3075120"/>
              <a:ext cx="124560" cy="69120"/>
            </a:xfrm>
            <a:custGeom>
              <a:avLst/>
              <a:gdLst>
                <a:gd name="textAreaLeft" fmla="*/ 0 w 124560"/>
                <a:gd name="textAreaRight" fmla="*/ 124920 w 124560"/>
                <a:gd name="textAreaTop" fmla="*/ 0 h 69120"/>
                <a:gd name="textAreaBottom" fmla="*/ 69480 h 69120"/>
              </a:gdLst>
              <a:ahLst/>
              <a:rect l="textAreaLeft" t="textAreaTop" r="textAreaRight" b="textAreaBottom"/>
              <a:pathLst>
                <a:path w="38" h="23">
                  <a:moveTo>
                    <a:pt x="26" y="0"/>
                  </a:moveTo>
                  <a:cubicBezTo>
                    <a:pt x="38" y="0"/>
                    <a:pt x="37" y="20"/>
                    <a:pt x="25" y="23"/>
                  </a:cubicBezTo>
                  <a:cubicBezTo>
                    <a:pt x="0" y="23"/>
                    <a:pt x="5" y="1"/>
                    <a:pt x="26" y="0"/>
                  </a:cubicBezTo>
                  <a:close/>
                </a:path>
              </a:pathLst>
            </a:custGeom>
            <a:solidFill>
              <a:schemeClr val="bg2">
                <a:lumMod val="90000"/>
              </a:schemeClr>
            </a:solidFill>
            <a:ln w="0">
              <a:noFill/>
            </a:ln>
          </p:spPr>
          <p:style>
            <a:lnRef idx="0"/>
            <a:fillRef idx="0"/>
            <a:effectRef idx="0"/>
            <a:fontRef idx="minor"/>
          </p:style>
          <p:txBody>
            <a:bodyPr lIns="90000" rIns="90000" tIns="24480" bIns="24480" anchor="t">
              <a:noAutofit/>
            </a:bodyPr>
            <a:p>
              <a:endParaRPr b="0" lang="en-GB" sz="1800" spc="-1" strike="noStrike">
                <a:solidFill>
                  <a:srgbClr val="000000"/>
                </a:solidFill>
                <a:latin typeface="Arial"/>
              </a:endParaRPr>
            </a:p>
          </p:txBody>
        </p:sp>
        <p:sp>
          <p:nvSpPr>
            <p:cNvPr id="32" name="Freeform 14"/>
            <p:cNvSpPr/>
            <p:nvPr/>
          </p:nvSpPr>
          <p:spPr>
            <a:xfrm rot="5400000">
              <a:off x="11377080" y="3335400"/>
              <a:ext cx="134280" cy="84600"/>
            </a:xfrm>
            <a:custGeom>
              <a:avLst/>
              <a:gdLst>
                <a:gd name="textAreaLeft" fmla="*/ 0 w 134280"/>
                <a:gd name="textAreaRight" fmla="*/ 134640 w 134280"/>
                <a:gd name="textAreaTop" fmla="*/ 0 h 84600"/>
                <a:gd name="textAreaBottom" fmla="*/ 84960 h 84600"/>
              </a:gdLst>
              <a:ahLst/>
              <a:rect l="textAreaLeft" t="textAreaTop" r="textAreaRight" b="textAreaBottom"/>
              <a:pathLst>
                <a:path w="41" h="28">
                  <a:moveTo>
                    <a:pt x="26" y="1"/>
                  </a:moveTo>
                  <a:cubicBezTo>
                    <a:pt x="34" y="0"/>
                    <a:pt x="41" y="12"/>
                    <a:pt x="39" y="20"/>
                  </a:cubicBezTo>
                  <a:cubicBezTo>
                    <a:pt x="17" y="28"/>
                    <a:pt x="0" y="12"/>
                    <a:pt x="26" y="1"/>
                  </a:cubicBezTo>
                  <a:close/>
                </a:path>
              </a:pathLst>
            </a:custGeom>
            <a:solidFill>
              <a:schemeClr val="bg2">
                <a:lumMod val="90000"/>
              </a:schemeClr>
            </a:solidFill>
            <a:ln w="0">
              <a:noFill/>
            </a:ln>
          </p:spPr>
          <p:style>
            <a:lnRef idx="0"/>
            <a:fillRef idx="0"/>
            <a:effectRef idx="0"/>
            <a:fontRef idx="minor"/>
          </p:style>
          <p:txBody>
            <a:bodyPr lIns="90000" rIns="90000" tIns="39960" bIns="39960" anchor="t">
              <a:noAutofit/>
            </a:bodyPr>
            <a:p>
              <a:endParaRPr b="0" lang="en-GB" sz="1800" spc="-1" strike="noStrike">
                <a:solidFill>
                  <a:srgbClr val="000000"/>
                </a:solidFill>
                <a:latin typeface="Arial"/>
              </a:endParaRPr>
            </a:p>
          </p:txBody>
        </p:sp>
        <p:sp>
          <p:nvSpPr>
            <p:cNvPr id="33" name="Freeform 16"/>
            <p:cNvSpPr/>
            <p:nvPr/>
          </p:nvSpPr>
          <p:spPr>
            <a:xfrm rot="5400000">
              <a:off x="11360520" y="3934440"/>
              <a:ext cx="143280" cy="96840"/>
            </a:xfrm>
            <a:custGeom>
              <a:avLst/>
              <a:gdLst>
                <a:gd name="textAreaLeft" fmla="*/ 0 w 143280"/>
                <a:gd name="textAreaRight" fmla="*/ 143640 w 143280"/>
                <a:gd name="textAreaTop" fmla="*/ 0 h 96840"/>
                <a:gd name="textAreaBottom" fmla="*/ 97200 h 96840"/>
              </a:gdLst>
              <a:ahLst/>
              <a:rect l="textAreaLeft" t="textAreaTop" r="textAreaRight" b="textAreaBottom"/>
              <a:pathLst>
                <a:path w="44" h="32">
                  <a:moveTo>
                    <a:pt x="31" y="1"/>
                  </a:moveTo>
                  <a:cubicBezTo>
                    <a:pt x="40" y="0"/>
                    <a:pt x="44" y="8"/>
                    <a:pt x="43" y="15"/>
                  </a:cubicBezTo>
                  <a:cubicBezTo>
                    <a:pt x="29" y="32"/>
                    <a:pt x="0" y="6"/>
                    <a:pt x="31" y="1"/>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34" name="Freeform 17"/>
            <p:cNvSpPr/>
            <p:nvPr/>
          </p:nvSpPr>
          <p:spPr>
            <a:xfrm rot="5400000">
              <a:off x="11395800" y="5347440"/>
              <a:ext cx="94320" cy="69120"/>
            </a:xfrm>
            <a:custGeom>
              <a:avLst/>
              <a:gdLst>
                <a:gd name="textAreaLeft" fmla="*/ 0 w 94320"/>
                <a:gd name="textAreaRight" fmla="*/ 94680 w 94320"/>
                <a:gd name="textAreaTop" fmla="*/ 0 h 69120"/>
                <a:gd name="textAreaBottom" fmla="*/ 69480 h 69120"/>
              </a:gdLst>
              <a:ahLst/>
              <a:rect l="textAreaLeft" t="textAreaTop" r="textAreaRight" b="textAreaBottom"/>
              <a:pathLst>
                <a:path w="29" h="23">
                  <a:moveTo>
                    <a:pt x="13" y="0"/>
                  </a:moveTo>
                  <a:cubicBezTo>
                    <a:pt x="27" y="0"/>
                    <a:pt x="29" y="22"/>
                    <a:pt x="13" y="23"/>
                  </a:cubicBezTo>
                  <a:cubicBezTo>
                    <a:pt x="2" y="22"/>
                    <a:pt x="0" y="2"/>
                    <a:pt x="13" y="0"/>
                  </a:cubicBezTo>
                  <a:close/>
                </a:path>
              </a:pathLst>
            </a:custGeom>
            <a:solidFill>
              <a:schemeClr val="bg2">
                <a:lumMod val="90000"/>
              </a:schemeClr>
            </a:solidFill>
            <a:ln w="0">
              <a:noFill/>
            </a:ln>
          </p:spPr>
          <p:style>
            <a:lnRef idx="0"/>
            <a:fillRef idx="0"/>
            <a:effectRef idx="0"/>
            <a:fontRef idx="minor"/>
          </p:style>
          <p:txBody>
            <a:bodyPr lIns="90000" rIns="90000" tIns="24480" bIns="24480" anchor="t">
              <a:noAutofit/>
            </a:bodyPr>
            <a:p>
              <a:endParaRPr b="0" lang="en-GB" sz="1800" spc="-1" strike="noStrike">
                <a:solidFill>
                  <a:srgbClr val="000000"/>
                </a:solidFill>
                <a:latin typeface="Arial"/>
              </a:endParaRPr>
            </a:p>
          </p:txBody>
        </p:sp>
        <p:sp>
          <p:nvSpPr>
            <p:cNvPr id="35" name="Freeform 21"/>
            <p:cNvSpPr/>
            <p:nvPr/>
          </p:nvSpPr>
          <p:spPr>
            <a:xfrm rot="5400000">
              <a:off x="11343600" y="5658120"/>
              <a:ext cx="140400" cy="102600"/>
            </a:xfrm>
            <a:custGeom>
              <a:avLst/>
              <a:gdLst>
                <a:gd name="textAreaLeft" fmla="*/ 0 w 140400"/>
                <a:gd name="textAreaRight" fmla="*/ 140760 w 140400"/>
                <a:gd name="textAreaTop" fmla="*/ 0 h 102600"/>
                <a:gd name="textAreaBottom" fmla="*/ 102960 h 102600"/>
              </a:gdLst>
              <a:ahLst/>
              <a:rect l="textAreaLeft" t="textAreaTop" r="textAreaRight" b="textAreaBottom"/>
              <a:pathLst>
                <a:path w="43" h="34">
                  <a:moveTo>
                    <a:pt x="24" y="0"/>
                  </a:moveTo>
                  <a:cubicBezTo>
                    <a:pt x="43" y="3"/>
                    <a:pt x="28" y="34"/>
                    <a:pt x="14" y="23"/>
                  </a:cubicBezTo>
                  <a:cubicBezTo>
                    <a:pt x="0" y="28"/>
                    <a:pt x="4" y="5"/>
                    <a:pt x="24" y="0"/>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36" name="Freeform 25"/>
            <p:cNvSpPr/>
            <p:nvPr/>
          </p:nvSpPr>
          <p:spPr>
            <a:xfrm rot="5400000">
              <a:off x="11324160" y="6423480"/>
              <a:ext cx="134280" cy="93600"/>
            </a:xfrm>
            <a:custGeom>
              <a:avLst/>
              <a:gdLst>
                <a:gd name="textAreaLeft" fmla="*/ 0 w 134280"/>
                <a:gd name="textAreaRight" fmla="*/ 134640 w 134280"/>
                <a:gd name="textAreaTop" fmla="*/ 0 h 93600"/>
                <a:gd name="textAreaBottom" fmla="*/ 93960 h 93600"/>
              </a:gdLst>
              <a:ahLst/>
              <a:rect l="textAreaLeft" t="textAreaTop" r="textAreaRight" b="textAreaBottom"/>
              <a:pathLst>
                <a:path w="41" h="31">
                  <a:moveTo>
                    <a:pt x="23" y="0"/>
                  </a:moveTo>
                  <a:cubicBezTo>
                    <a:pt x="40" y="1"/>
                    <a:pt x="41" y="31"/>
                    <a:pt x="17" y="25"/>
                  </a:cubicBezTo>
                  <a:cubicBezTo>
                    <a:pt x="0" y="7"/>
                    <a:pt x="17" y="4"/>
                    <a:pt x="23" y="0"/>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37" name="Freeform 29"/>
            <p:cNvSpPr/>
            <p:nvPr/>
          </p:nvSpPr>
          <p:spPr>
            <a:xfrm rot="5400000">
              <a:off x="11324520" y="5897160"/>
              <a:ext cx="118440" cy="120240"/>
            </a:xfrm>
            <a:custGeom>
              <a:avLst/>
              <a:gdLst>
                <a:gd name="textAreaLeft" fmla="*/ 0 w 118440"/>
                <a:gd name="textAreaRight" fmla="*/ 118800 w 118440"/>
                <a:gd name="textAreaTop" fmla="*/ 0 h 120240"/>
                <a:gd name="textAreaBottom" fmla="*/ 120600 h 120240"/>
              </a:gdLst>
              <a:ahLst/>
              <a:rect l="textAreaLeft" t="textAreaTop" r="textAreaRight" b="textAreaBottom"/>
              <a:pathLst>
                <a:path w="36" h="40">
                  <a:moveTo>
                    <a:pt x="16" y="4"/>
                  </a:moveTo>
                  <a:cubicBezTo>
                    <a:pt x="36" y="5"/>
                    <a:pt x="33" y="0"/>
                    <a:pt x="34" y="15"/>
                  </a:cubicBezTo>
                  <a:cubicBezTo>
                    <a:pt x="34" y="40"/>
                    <a:pt x="0" y="22"/>
                    <a:pt x="16" y="4"/>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38" name="Freeform 31"/>
            <p:cNvSpPr/>
            <p:nvPr/>
          </p:nvSpPr>
          <p:spPr>
            <a:xfrm rot="5400000">
              <a:off x="11356560" y="6183000"/>
              <a:ext cx="130680" cy="72360"/>
            </a:xfrm>
            <a:custGeom>
              <a:avLst/>
              <a:gdLst>
                <a:gd name="textAreaLeft" fmla="*/ 0 w 130680"/>
                <a:gd name="textAreaRight" fmla="*/ 131040 w 130680"/>
                <a:gd name="textAreaTop" fmla="*/ 0 h 72360"/>
                <a:gd name="textAreaBottom" fmla="*/ 72720 h 72360"/>
              </a:gdLst>
              <a:ahLst/>
              <a:rect l="textAreaLeft" t="textAreaTop" r="textAreaRight" b="textAreaBottom"/>
              <a:pathLst>
                <a:path w="40" h="24">
                  <a:moveTo>
                    <a:pt x="24" y="0"/>
                  </a:moveTo>
                  <a:cubicBezTo>
                    <a:pt x="40" y="0"/>
                    <a:pt x="38" y="20"/>
                    <a:pt x="25" y="24"/>
                  </a:cubicBezTo>
                  <a:cubicBezTo>
                    <a:pt x="0" y="22"/>
                    <a:pt x="6" y="4"/>
                    <a:pt x="24" y="0"/>
                  </a:cubicBezTo>
                  <a:close/>
                </a:path>
              </a:pathLst>
            </a:custGeom>
            <a:solidFill>
              <a:schemeClr val="bg2">
                <a:lumMod val="90000"/>
              </a:schemeClr>
            </a:solidFill>
            <a:ln w="0">
              <a:noFill/>
            </a:ln>
          </p:spPr>
          <p:style>
            <a:lnRef idx="0"/>
            <a:fillRef idx="0"/>
            <a:effectRef idx="0"/>
            <a:fontRef idx="minor"/>
          </p:style>
          <p:txBody>
            <a:bodyPr lIns="90000" rIns="90000" tIns="27720" bIns="27720" anchor="t">
              <a:noAutofit/>
            </a:bodyPr>
            <a:p>
              <a:endParaRPr b="0" lang="en-GB" sz="1800" spc="-1" strike="noStrike">
                <a:solidFill>
                  <a:srgbClr val="000000"/>
                </a:solidFill>
                <a:latin typeface="Arial"/>
              </a:endParaRPr>
            </a:p>
          </p:txBody>
        </p:sp>
        <p:sp>
          <p:nvSpPr>
            <p:cNvPr id="39" name="Freeform 32"/>
            <p:cNvSpPr/>
            <p:nvPr/>
          </p:nvSpPr>
          <p:spPr>
            <a:xfrm rot="5400000">
              <a:off x="11104560" y="3296160"/>
              <a:ext cx="144000" cy="105840"/>
            </a:xfrm>
            <a:custGeom>
              <a:avLst/>
              <a:gdLst>
                <a:gd name="textAreaLeft" fmla="*/ 0 w 144000"/>
                <a:gd name="textAreaRight" fmla="*/ 144360 w 144000"/>
                <a:gd name="textAreaTop" fmla="*/ 0 h 105840"/>
                <a:gd name="textAreaBottom" fmla="*/ 106200 h 105840"/>
              </a:gdLst>
              <a:ahLst/>
              <a:rect l="textAreaLeft" t="textAreaTop" r="textAreaRight" b="textAreaBottom"/>
              <a:pathLst>
                <a:path w="44" h="35">
                  <a:moveTo>
                    <a:pt x="28" y="0"/>
                  </a:moveTo>
                  <a:cubicBezTo>
                    <a:pt x="36" y="1"/>
                    <a:pt x="44" y="12"/>
                    <a:pt x="42" y="21"/>
                  </a:cubicBezTo>
                  <a:cubicBezTo>
                    <a:pt x="23" y="35"/>
                    <a:pt x="0" y="7"/>
                    <a:pt x="28" y="0"/>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40" name="Freeform 33"/>
            <p:cNvSpPr/>
            <p:nvPr/>
          </p:nvSpPr>
          <p:spPr>
            <a:xfrm rot="5400000">
              <a:off x="11134440" y="4387320"/>
              <a:ext cx="151200" cy="74880"/>
            </a:xfrm>
            <a:custGeom>
              <a:avLst/>
              <a:gdLst>
                <a:gd name="textAreaLeft" fmla="*/ 0 w 151200"/>
                <a:gd name="textAreaRight" fmla="*/ 151560 w 151200"/>
                <a:gd name="textAreaTop" fmla="*/ 0 h 74880"/>
                <a:gd name="textAreaBottom" fmla="*/ 75240 h 74880"/>
              </a:gdLst>
              <a:ahLst/>
              <a:rect l="textAreaLeft" t="textAreaTop" r="textAreaRight" b="textAreaBottom"/>
              <a:pathLst>
                <a:path w="46" h="25">
                  <a:moveTo>
                    <a:pt x="23" y="0"/>
                  </a:moveTo>
                  <a:cubicBezTo>
                    <a:pt x="32" y="1"/>
                    <a:pt x="46" y="21"/>
                    <a:pt x="29" y="25"/>
                  </a:cubicBezTo>
                  <a:cubicBezTo>
                    <a:pt x="10" y="23"/>
                    <a:pt x="0" y="9"/>
                    <a:pt x="23" y="0"/>
                  </a:cubicBezTo>
                  <a:close/>
                </a:path>
              </a:pathLst>
            </a:custGeom>
            <a:solidFill>
              <a:schemeClr val="bg2">
                <a:lumMod val="90000"/>
              </a:schemeClr>
            </a:solidFill>
            <a:ln w="0">
              <a:noFill/>
            </a:ln>
          </p:spPr>
          <p:style>
            <a:lnRef idx="0"/>
            <a:fillRef idx="0"/>
            <a:effectRef idx="0"/>
            <a:fontRef idx="minor"/>
          </p:style>
          <p:txBody>
            <a:bodyPr lIns="90000" rIns="90000" tIns="30240" bIns="30240" anchor="t">
              <a:noAutofit/>
            </a:bodyPr>
            <a:p>
              <a:endParaRPr b="0" lang="en-GB" sz="1800" spc="-1" strike="noStrike">
                <a:solidFill>
                  <a:srgbClr val="000000"/>
                </a:solidFill>
                <a:latin typeface="Arial"/>
              </a:endParaRPr>
            </a:p>
          </p:txBody>
        </p:sp>
        <p:sp>
          <p:nvSpPr>
            <p:cNvPr id="41" name="Freeform 34"/>
            <p:cNvSpPr/>
            <p:nvPr/>
          </p:nvSpPr>
          <p:spPr>
            <a:xfrm rot="5400000">
              <a:off x="11138400" y="5384520"/>
              <a:ext cx="134280" cy="83520"/>
            </a:xfrm>
            <a:custGeom>
              <a:avLst/>
              <a:gdLst>
                <a:gd name="textAreaLeft" fmla="*/ 0 w 134280"/>
                <a:gd name="textAreaRight" fmla="*/ 134640 w 134280"/>
                <a:gd name="textAreaTop" fmla="*/ 0 h 83520"/>
                <a:gd name="textAreaBottom" fmla="*/ 83880 h 83520"/>
              </a:gdLst>
              <a:ahLst/>
              <a:rect l="textAreaLeft" t="textAreaTop" r="textAreaRight" b="textAreaBottom"/>
              <a:pathLst>
                <a:path w="41" h="28">
                  <a:moveTo>
                    <a:pt x="22" y="0"/>
                  </a:moveTo>
                  <a:cubicBezTo>
                    <a:pt x="41" y="13"/>
                    <a:pt x="24" y="28"/>
                    <a:pt x="8" y="21"/>
                  </a:cubicBezTo>
                  <a:cubicBezTo>
                    <a:pt x="0" y="8"/>
                    <a:pt x="8" y="0"/>
                    <a:pt x="22" y="0"/>
                  </a:cubicBezTo>
                  <a:close/>
                </a:path>
              </a:pathLst>
            </a:custGeom>
            <a:solidFill>
              <a:schemeClr val="bg2">
                <a:lumMod val="90000"/>
              </a:schemeClr>
            </a:solidFill>
            <a:ln w="0">
              <a:noFill/>
            </a:ln>
          </p:spPr>
          <p:style>
            <a:lnRef idx="0"/>
            <a:fillRef idx="0"/>
            <a:effectRef idx="0"/>
            <a:fontRef idx="minor"/>
          </p:style>
          <p:txBody>
            <a:bodyPr lIns="90000" rIns="90000" tIns="38880" bIns="38880" anchor="t">
              <a:noAutofit/>
            </a:bodyPr>
            <a:p>
              <a:endParaRPr b="0" lang="en-GB" sz="1800" spc="-1" strike="noStrike">
                <a:solidFill>
                  <a:srgbClr val="000000"/>
                </a:solidFill>
                <a:latin typeface="Arial"/>
              </a:endParaRPr>
            </a:p>
          </p:txBody>
        </p:sp>
        <p:sp>
          <p:nvSpPr>
            <p:cNvPr id="42" name="Freeform 35"/>
            <p:cNvSpPr/>
            <p:nvPr/>
          </p:nvSpPr>
          <p:spPr>
            <a:xfrm rot="5400000">
              <a:off x="11134080" y="4595760"/>
              <a:ext cx="130680" cy="84600"/>
            </a:xfrm>
            <a:custGeom>
              <a:avLst/>
              <a:gdLst>
                <a:gd name="textAreaLeft" fmla="*/ 0 w 130680"/>
                <a:gd name="textAreaRight" fmla="*/ 131040 w 130680"/>
                <a:gd name="textAreaTop" fmla="*/ 0 h 84600"/>
                <a:gd name="textAreaBottom" fmla="*/ 84960 h 84600"/>
              </a:gdLst>
              <a:ahLst/>
              <a:rect l="textAreaLeft" t="textAreaTop" r="textAreaRight" b="textAreaBottom"/>
              <a:pathLst>
                <a:path w="40" h="28">
                  <a:moveTo>
                    <a:pt x="27" y="1"/>
                  </a:moveTo>
                  <a:cubicBezTo>
                    <a:pt x="35" y="0"/>
                    <a:pt x="40" y="10"/>
                    <a:pt x="38" y="17"/>
                  </a:cubicBezTo>
                  <a:cubicBezTo>
                    <a:pt x="17" y="28"/>
                    <a:pt x="0" y="7"/>
                    <a:pt x="27" y="1"/>
                  </a:cubicBezTo>
                  <a:close/>
                </a:path>
              </a:pathLst>
            </a:custGeom>
            <a:solidFill>
              <a:schemeClr val="bg2">
                <a:lumMod val="90000"/>
              </a:schemeClr>
            </a:solidFill>
            <a:ln w="0">
              <a:noFill/>
            </a:ln>
          </p:spPr>
          <p:style>
            <a:lnRef idx="0"/>
            <a:fillRef idx="0"/>
            <a:effectRef idx="0"/>
            <a:fontRef idx="minor"/>
          </p:style>
          <p:txBody>
            <a:bodyPr lIns="90000" rIns="90000" tIns="39960" bIns="39960" anchor="t">
              <a:noAutofit/>
            </a:bodyPr>
            <a:p>
              <a:endParaRPr b="0" lang="en-GB" sz="1800" spc="-1" strike="noStrike">
                <a:solidFill>
                  <a:srgbClr val="000000"/>
                </a:solidFill>
                <a:latin typeface="Arial"/>
              </a:endParaRPr>
            </a:p>
          </p:txBody>
        </p:sp>
        <p:sp>
          <p:nvSpPr>
            <p:cNvPr id="43" name="Freeform 36"/>
            <p:cNvSpPr/>
            <p:nvPr/>
          </p:nvSpPr>
          <p:spPr>
            <a:xfrm rot="5400000">
              <a:off x="11106000" y="6046560"/>
              <a:ext cx="144000" cy="102600"/>
            </a:xfrm>
            <a:custGeom>
              <a:avLst/>
              <a:gdLst>
                <a:gd name="textAreaLeft" fmla="*/ 0 w 144000"/>
                <a:gd name="textAreaRight" fmla="*/ 144360 w 144000"/>
                <a:gd name="textAreaTop" fmla="*/ 0 h 102600"/>
                <a:gd name="textAreaBottom" fmla="*/ 102960 h 102600"/>
              </a:gdLst>
              <a:ahLst/>
              <a:rect l="textAreaLeft" t="textAreaTop" r="textAreaRight" b="textAreaBottom"/>
              <a:pathLst>
                <a:path w="44" h="34">
                  <a:moveTo>
                    <a:pt x="31" y="1"/>
                  </a:moveTo>
                  <a:cubicBezTo>
                    <a:pt x="44" y="3"/>
                    <a:pt x="38" y="34"/>
                    <a:pt x="25" y="22"/>
                  </a:cubicBezTo>
                  <a:cubicBezTo>
                    <a:pt x="0" y="28"/>
                    <a:pt x="14" y="0"/>
                    <a:pt x="31" y="1"/>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44" name="Freeform 37"/>
            <p:cNvSpPr/>
            <p:nvPr/>
          </p:nvSpPr>
          <p:spPr>
            <a:xfrm rot="5400000">
              <a:off x="11117880" y="3060360"/>
              <a:ext cx="114840" cy="121320"/>
            </a:xfrm>
            <a:custGeom>
              <a:avLst/>
              <a:gdLst>
                <a:gd name="textAreaLeft" fmla="*/ 0 w 114840"/>
                <a:gd name="textAreaRight" fmla="*/ 115200 w 114840"/>
                <a:gd name="textAreaTop" fmla="*/ 0 h 121320"/>
                <a:gd name="textAreaBottom" fmla="*/ 121680 h 121320"/>
              </a:gdLst>
              <a:ahLst/>
              <a:rect l="textAreaLeft" t="textAreaTop" r="textAreaRight" b="textAreaBottom"/>
              <a:pathLst>
                <a:path w="35" h="40">
                  <a:moveTo>
                    <a:pt x="16" y="4"/>
                  </a:moveTo>
                  <a:cubicBezTo>
                    <a:pt x="35" y="4"/>
                    <a:pt x="32" y="0"/>
                    <a:pt x="33" y="15"/>
                  </a:cubicBezTo>
                  <a:cubicBezTo>
                    <a:pt x="34" y="40"/>
                    <a:pt x="0" y="22"/>
                    <a:pt x="16" y="4"/>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45" name="Freeform 38"/>
            <p:cNvSpPr/>
            <p:nvPr/>
          </p:nvSpPr>
          <p:spPr>
            <a:xfrm rot="5400000">
              <a:off x="11125440" y="4899960"/>
              <a:ext cx="127080" cy="69120"/>
            </a:xfrm>
            <a:custGeom>
              <a:avLst/>
              <a:gdLst>
                <a:gd name="textAreaLeft" fmla="*/ 0 w 127080"/>
                <a:gd name="textAreaRight" fmla="*/ 127440 w 127080"/>
                <a:gd name="textAreaTop" fmla="*/ 0 h 69120"/>
                <a:gd name="textAreaBottom" fmla="*/ 69480 h 69120"/>
              </a:gdLst>
              <a:ahLst/>
              <a:rect l="textAreaLeft" t="textAreaTop" r="textAreaRight" b="textAreaBottom"/>
              <a:pathLst>
                <a:path w="39" h="23">
                  <a:moveTo>
                    <a:pt x="26" y="0"/>
                  </a:moveTo>
                  <a:cubicBezTo>
                    <a:pt x="39" y="1"/>
                    <a:pt x="38" y="21"/>
                    <a:pt x="26" y="23"/>
                  </a:cubicBezTo>
                  <a:cubicBezTo>
                    <a:pt x="0" y="23"/>
                    <a:pt x="5" y="2"/>
                    <a:pt x="26" y="0"/>
                  </a:cubicBezTo>
                  <a:close/>
                </a:path>
              </a:pathLst>
            </a:custGeom>
            <a:solidFill>
              <a:schemeClr val="bg2">
                <a:lumMod val="90000"/>
              </a:schemeClr>
            </a:solidFill>
            <a:ln w="0">
              <a:noFill/>
            </a:ln>
          </p:spPr>
          <p:style>
            <a:lnRef idx="0"/>
            <a:fillRef idx="0"/>
            <a:effectRef idx="0"/>
            <a:fontRef idx="minor"/>
          </p:style>
          <p:txBody>
            <a:bodyPr lIns="90000" rIns="90000" tIns="24480" bIns="24480" anchor="t">
              <a:noAutofit/>
            </a:bodyPr>
            <a:p>
              <a:endParaRPr b="0" lang="en-GB" sz="1800" spc="-1" strike="noStrike">
                <a:solidFill>
                  <a:srgbClr val="000000"/>
                </a:solidFill>
                <a:latin typeface="Arial"/>
              </a:endParaRPr>
            </a:p>
          </p:txBody>
        </p:sp>
        <p:sp>
          <p:nvSpPr>
            <p:cNvPr id="46" name="Freeform 39"/>
            <p:cNvSpPr/>
            <p:nvPr/>
          </p:nvSpPr>
          <p:spPr>
            <a:xfrm rot="5400000">
              <a:off x="11117520" y="5141160"/>
              <a:ext cx="130680" cy="81360"/>
            </a:xfrm>
            <a:custGeom>
              <a:avLst/>
              <a:gdLst>
                <a:gd name="textAreaLeft" fmla="*/ 0 w 130680"/>
                <a:gd name="textAreaRight" fmla="*/ 131040 w 130680"/>
                <a:gd name="textAreaTop" fmla="*/ 0 h 81360"/>
                <a:gd name="textAreaBottom" fmla="*/ 81720 h 81360"/>
              </a:gdLst>
              <a:ahLst/>
              <a:rect l="textAreaLeft" t="textAreaTop" r="textAreaRight" b="textAreaBottom"/>
              <a:pathLst>
                <a:path w="40" h="27">
                  <a:moveTo>
                    <a:pt x="25" y="0"/>
                  </a:moveTo>
                  <a:cubicBezTo>
                    <a:pt x="34" y="0"/>
                    <a:pt x="40" y="11"/>
                    <a:pt x="38" y="20"/>
                  </a:cubicBezTo>
                  <a:cubicBezTo>
                    <a:pt x="17" y="27"/>
                    <a:pt x="0" y="12"/>
                    <a:pt x="25" y="0"/>
                  </a:cubicBezTo>
                  <a:close/>
                </a:path>
              </a:pathLst>
            </a:custGeom>
            <a:solidFill>
              <a:schemeClr val="bg2">
                <a:lumMod val="90000"/>
              </a:schemeClr>
            </a:solidFill>
            <a:ln w="0">
              <a:noFill/>
            </a:ln>
          </p:spPr>
          <p:style>
            <a:lnRef idx="0"/>
            <a:fillRef idx="0"/>
            <a:effectRef idx="0"/>
            <a:fontRef idx="minor"/>
          </p:style>
          <p:txBody>
            <a:bodyPr lIns="90000" rIns="90000" tIns="36720" bIns="36720" anchor="t">
              <a:noAutofit/>
            </a:bodyPr>
            <a:p>
              <a:endParaRPr b="0" lang="en-GB" sz="1800" spc="-1" strike="noStrike">
                <a:solidFill>
                  <a:srgbClr val="000000"/>
                </a:solidFill>
                <a:latin typeface="Arial"/>
              </a:endParaRPr>
            </a:p>
          </p:txBody>
        </p:sp>
        <p:sp>
          <p:nvSpPr>
            <p:cNvPr id="47" name="Freeform 40"/>
            <p:cNvSpPr/>
            <p:nvPr/>
          </p:nvSpPr>
          <p:spPr>
            <a:xfrm rot="5400000">
              <a:off x="11112480" y="2597760"/>
              <a:ext cx="134280" cy="81360"/>
            </a:xfrm>
            <a:custGeom>
              <a:avLst/>
              <a:gdLst>
                <a:gd name="textAreaLeft" fmla="*/ 0 w 134280"/>
                <a:gd name="textAreaRight" fmla="*/ 134640 w 134280"/>
                <a:gd name="textAreaTop" fmla="*/ 0 h 81360"/>
                <a:gd name="textAreaBottom" fmla="*/ 81720 h 81360"/>
              </a:gdLst>
              <a:ahLst/>
              <a:rect l="textAreaLeft" t="textAreaTop" r="textAreaRight" b="textAreaBottom"/>
              <a:pathLst>
                <a:path w="41" h="27">
                  <a:moveTo>
                    <a:pt x="19" y="0"/>
                  </a:moveTo>
                  <a:cubicBezTo>
                    <a:pt x="41" y="9"/>
                    <a:pt x="28" y="27"/>
                    <a:pt x="7" y="20"/>
                  </a:cubicBezTo>
                  <a:cubicBezTo>
                    <a:pt x="0" y="8"/>
                    <a:pt x="7" y="1"/>
                    <a:pt x="19" y="0"/>
                  </a:cubicBezTo>
                  <a:close/>
                </a:path>
              </a:pathLst>
            </a:custGeom>
            <a:solidFill>
              <a:schemeClr val="bg2">
                <a:lumMod val="90000"/>
              </a:schemeClr>
            </a:solidFill>
            <a:ln w="0">
              <a:noFill/>
            </a:ln>
          </p:spPr>
          <p:style>
            <a:lnRef idx="0"/>
            <a:fillRef idx="0"/>
            <a:effectRef idx="0"/>
            <a:fontRef idx="minor"/>
          </p:style>
          <p:txBody>
            <a:bodyPr lIns="90000" rIns="90000" tIns="36720" bIns="36720" anchor="t">
              <a:noAutofit/>
            </a:bodyPr>
            <a:p>
              <a:endParaRPr b="0" lang="en-GB" sz="1800" spc="-1" strike="noStrike">
                <a:solidFill>
                  <a:srgbClr val="000000"/>
                </a:solidFill>
                <a:latin typeface="Arial"/>
              </a:endParaRPr>
            </a:p>
          </p:txBody>
        </p:sp>
        <p:sp>
          <p:nvSpPr>
            <p:cNvPr id="48" name="Freeform 41"/>
            <p:cNvSpPr/>
            <p:nvPr/>
          </p:nvSpPr>
          <p:spPr>
            <a:xfrm rot="5400000">
              <a:off x="11106000" y="6278400"/>
              <a:ext cx="144000" cy="78120"/>
            </a:xfrm>
            <a:custGeom>
              <a:avLst/>
              <a:gdLst>
                <a:gd name="textAreaLeft" fmla="*/ 0 w 144000"/>
                <a:gd name="textAreaRight" fmla="*/ 144360 w 144000"/>
                <a:gd name="textAreaTop" fmla="*/ 0 h 78120"/>
                <a:gd name="textAreaBottom" fmla="*/ 78480 h 78120"/>
              </a:gdLst>
              <a:ahLst/>
              <a:rect l="textAreaLeft" t="textAreaTop" r="textAreaRight" b="textAreaBottom"/>
              <a:pathLst>
                <a:path w="44" h="26">
                  <a:moveTo>
                    <a:pt x="29" y="0"/>
                  </a:moveTo>
                  <a:cubicBezTo>
                    <a:pt x="44" y="3"/>
                    <a:pt x="40" y="22"/>
                    <a:pt x="26" y="26"/>
                  </a:cubicBezTo>
                  <a:cubicBezTo>
                    <a:pt x="0" y="25"/>
                    <a:pt x="11" y="6"/>
                    <a:pt x="29" y="0"/>
                  </a:cubicBezTo>
                  <a:close/>
                </a:path>
              </a:pathLst>
            </a:custGeom>
            <a:solidFill>
              <a:schemeClr val="bg2">
                <a:lumMod val="90000"/>
              </a:schemeClr>
            </a:solidFill>
            <a:ln w="0">
              <a:noFill/>
            </a:ln>
          </p:spPr>
          <p:style>
            <a:lnRef idx="0"/>
            <a:fillRef idx="0"/>
            <a:effectRef idx="0"/>
            <a:fontRef idx="minor"/>
          </p:style>
          <p:txBody>
            <a:bodyPr lIns="90000" rIns="90000" tIns="33480" bIns="33480" anchor="t">
              <a:noAutofit/>
            </a:bodyPr>
            <a:p>
              <a:endParaRPr b="0" lang="en-GB" sz="1800" spc="-1" strike="noStrike">
                <a:solidFill>
                  <a:srgbClr val="000000"/>
                </a:solidFill>
                <a:latin typeface="Arial"/>
              </a:endParaRPr>
            </a:p>
          </p:txBody>
        </p:sp>
        <p:sp>
          <p:nvSpPr>
            <p:cNvPr id="49" name="Freeform 42"/>
            <p:cNvSpPr/>
            <p:nvPr/>
          </p:nvSpPr>
          <p:spPr>
            <a:xfrm rot="5400000">
              <a:off x="11094120" y="5596560"/>
              <a:ext cx="144000" cy="96840"/>
            </a:xfrm>
            <a:custGeom>
              <a:avLst/>
              <a:gdLst>
                <a:gd name="textAreaLeft" fmla="*/ 0 w 144000"/>
                <a:gd name="textAreaRight" fmla="*/ 144360 w 144000"/>
                <a:gd name="textAreaTop" fmla="*/ 0 h 96840"/>
                <a:gd name="textAreaBottom" fmla="*/ 97200 h 96840"/>
              </a:gdLst>
              <a:ahLst/>
              <a:rect l="textAreaLeft" t="textAreaTop" r="textAreaRight" b="textAreaBottom"/>
              <a:pathLst>
                <a:path w="44" h="32">
                  <a:moveTo>
                    <a:pt x="31" y="1"/>
                  </a:moveTo>
                  <a:cubicBezTo>
                    <a:pt x="40" y="0"/>
                    <a:pt x="44" y="8"/>
                    <a:pt x="43" y="16"/>
                  </a:cubicBezTo>
                  <a:cubicBezTo>
                    <a:pt x="29" y="32"/>
                    <a:pt x="0" y="7"/>
                    <a:pt x="31" y="1"/>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50" name="Freeform 44"/>
            <p:cNvSpPr/>
            <p:nvPr/>
          </p:nvSpPr>
          <p:spPr>
            <a:xfrm rot="5400000">
              <a:off x="11098080" y="4080600"/>
              <a:ext cx="130680" cy="84600"/>
            </a:xfrm>
            <a:custGeom>
              <a:avLst/>
              <a:gdLst>
                <a:gd name="textAreaLeft" fmla="*/ 0 w 130680"/>
                <a:gd name="textAreaRight" fmla="*/ 131040 w 130680"/>
                <a:gd name="textAreaTop" fmla="*/ 0 h 84600"/>
                <a:gd name="textAreaBottom" fmla="*/ 84960 h 84600"/>
              </a:gdLst>
              <a:ahLst/>
              <a:rect l="textAreaLeft" t="textAreaTop" r="textAreaRight" b="textAreaBottom"/>
              <a:pathLst>
                <a:path w="40" h="28">
                  <a:moveTo>
                    <a:pt x="27" y="1"/>
                  </a:moveTo>
                  <a:cubicBezTo>
                    <a:pt x="35" y="0"/>
                    <a:pt x="40" y="10"/>
                    <a:pt x="38" y="17"/>
                  </a:cubicBezTo>
                  <a:cubicBezTo>
                    <a:pt x="17" y="28"/>
                    <a:pt x="0" y="7"/>
                    <a:pt x="27" y="1"/>
                  </a:cubicBezTo>
                  <a:close/>
                </a:path>
              </a:pathLst>
            </a:custGeom>
            <a:solidFill>
              <a:schemeClr val="bg2">
                <a:lumMod val="90000"/>
              </a:schemeClr>
            </a:solidFill>
            <a:ln w="0">
              <a:noFill/>
            </a:ln>
          </p:spPr>
          <p:style>
            <a:lnRef idx="0"/>
            <a:fillRef idx="0"/>
            <a:effectRef idx="0"/>
            <a:fontRef idx="minor"/>
          </p:style>
          <p:txBody>
            <a:bodyPr lIns="90000" rIns="90000" tIns="39960" bIns="39960" anchor="t">
              <a:noAutofit/>
            </a:bodyPr>
            <a:p>
              <a:endParaRPr b="0" lang="en-GB" sz="1800" spc="-1" strike="noStrike">
                <a:solidFill>
                  <a:srgbClr val="000000"/>
                </a:solidFill>
                <a:latin typeface="Arial"/>
              </a:endParaRPr>
            </a:p>
          </p:txBody>
        </p:sp>
        <p:sp>
          <p:nvSpPr>
            <p:cNvPr id="51" name="Freeform 45"/>
            <p:cNvSpPr/>
            <p:nvPr/>
          </p:nvSpPr>
          <p:spPr>
            <a:xfrm rot="5400000">
              <a:off x="11075760" y="5836320"/>
              <a:ext cx="144000" cy="102600"/>
            </a:xfrm>
            <a:custGeom>
              <a:avLst/>
              <a:gdLst>
                <a:gd name="textAreaLeft" fmla="*/ 0 w 144000"/>
                <a:gd name="textAreaRight" fmla="*/ 144360 w 144000"/>
                <a:gd name="textAreaTop" fmla="*/ 0 h 102600"/>
                <a:gd name="textAreaBottom" fmla="*/ 102960 h 102600"/>
              </a:gdLst>
              <a:ahLst/>
              <a:rect l="textAreaLeft" t="textAreaTop" r="textAreaRight" b="textAreaBottom"/>
              <a:pathLst>
                <a:path w="44" h="34">
                  <a:moveTo>
                    <a:pt x="31" y="0"/>
                  </a:moveTo>
                  <a:cubicBezTo>
                    <a:pt x="39" y="0"/>
                    <a:pt x="44" y="12"/>
                    <a:pt x="42" y="19"/>
                  </a:cubicBezTo>
                  <a:cubicBezTo>
                    <a:pt x="25" y="34"/>
                    <a:pt x="0" y="8"/>
                    <a:pt x="31" y="0"/>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52" name="Freeform 46"/>
            <p:cNvSpPr/>
            <p:nvPr/>
          </p:nvSpPr>
          <p:spPr>
            <a:xfrm rot="5400000">
              <a:off x="11125080" y="2830680"/>
              <a:ext cx="120960" cy="81360"/>
            </a:xfrm>
            <a:custGeom>
              <a:avLst/>
              <a:gdLst>
                <a:gd name="textAreaLeft" fmla="*/ 0 w 120960"/>
                <a:gd name="textAreaRight" fmla="*/ 121320 w 120960"/>
                <a:gd name="textAreaTop" fmla="*/ 0 h 81360"/>
                <a:gd name="textAreaBottom" fmla="*/ 81720 h 81360"/>
              </a:gdLst>
              <a:ahLst/>
              <a:rect l="textAreaLeft" t="textAreaTop" r="textAreaRight" b="textAreaBottom"/>
              <a:pathLst>
                <a:path w="37" h="27">
                  <a:moveTo>
                    <a:pt x="19" y="1"/>
                  </a:moveTo>
                  <a:cubicBezTo>
                    <a:pt x="31" y="2"/>
                    <a:pt x="37" y="24"/>
                    <a:pt x="21" y="27"/>
                  </a:cubicBezTo>
                  <a:cubicBezTo>
                    <a:pt x="1" y="27"/>
                    <a:pt x="0" y="0"/>
                    <a:pt x="19" y="1"/>
                  </a:cubicBezTo>
                  <a:close/>
                </a:path>
              </a:pathLst>
            </a:custGeom>
            <a:solidFill>
              <a:schemeClr val="bg2">
                <a:lumMod val="90000"/>
              </a:schemeClr>
            </a:solidFill>
            <a:ln w="0">
              <a:noFill/>
            </a:ln>
          </p:spPr>
          <p:style>
            <a:lnRef idx="0"/>
            <a:fillRef idx="0"/>
            <a:effectRef idx="0"/>
            <a:fontRef idx="minor"/>
          </p:style>
          <p:txBody>
            <a:bodyPr lIns="90000" rIns="90000" tIns="36720" bIns="36720" anchor="t">
              <a:noAutofit/>
            </a:bodyPr>
            <a:p>
              <a:endParaRPr b="0" lang="en-GB" sz="1800" spc="-1" strike="noStrike">
                <a:solidFill>
                  <a:srgbClr val="000000"/>
                </a:solidFill>
                <a:latin typeface="Arial"/>
              </a:endParaRPr>
            </a:p>
          </p:txBody>
        </p:sp>
        <p:sp>
          <p:nvSpPr>
            <p:cNvPr id="53" name="Freeform 47"/>
            <p:cNvSpPr/>
            <p:nvPr/>
          </p:nvSpPr>
          <p:spPr>
            <a:xfrm rot="5400000">
              <a:off x="11082960" y="3849480"/>
              <a:ext cx="147600" cy="78120"/>
            </a:xfrm>
            <a:custGeom>
              <a:avLst/>
              <a:gdLst>
                <a:gd name="textAreaLeft" fmla="*/ 0 w 147600"/>
                <a:gd name="textAreaRight" fmla="*/ 147960 w 147600"/>
                <a:gd name="textAreaTop" fmla="*/ 0 h 78120"/>
                <a:gd name="textAreaBottom" fmla="*/ 78480 h 78120"/>
              </a:gdLst>
              <a:ahLst/>
              <a:rect l="textAreaLeft" t="textAreaTop" r="textAreaRight" b="textAreaBottom"/>
              <a:pathLst>
                <a:path w="45" h="26">
                  <a:moveTo>
                    <a:pt x="22" y="0"/>
                  </a:moveTo>
                  <a:cubicBezTo>
                    <a:pt x="32" y="2"/>
                    <a:pt x="45" y="22"/>
                    <a:pt x="28" y="26"/>
                  </a:cubicBezTo>
                  <a:cubicBezTo>
                    <a:pt x="10" y="24"/>
                    <a:pt x="0" y="9"/>
                    <a:pt x="22" y="0"/>
                  </a:cubicBezTo>
                  <a:close/>
                </a:path>
              </a:pathLst>
            </a:custGeom>
            <a:solidFill>
              <a:schemeClr val="bg2">
                <a:lumMod val="90000"/>
              </a:schemeClr>
            </a:solidFill>
            <a:ln w="0">
              <a:noFill/>
            </a:ln>
          </p:spPr>
          <p:style>
            <a:lnRef idx="0"/>
            <a:fillRef idx="0"/>
            <a:effectRef idx="0"/>
            <a:fontRef idx="minor"/>
          </p:style>
          <p:txBody>
            <a:bodyPr lIns="90000" rIns="90000" tIns="33480" bIns="33480" anchor="t">
              <a:noAutofit/>
            </a:bodyPr>
            <a:p>
              <a:endParaRPr b="0" lang="en-GB" sz="1800" spc="-1" strike="noStrike">
                <a:solidFill>
                  <a:srgbClr val="000000"/>
                </a:solidFill>
                <a:latin typeface="Arial"/>
              </a:endParaRPr>
            </a:p>
          </p:txBody>
        </p:sp>
        <p:sp>
          <p:nvSpPr>
            <p:cNvPr id="54" name="Freeform 48"/>
            <p:cNvSpPr/>
            <p:nvPr/>
          </p:nvSpPr>
          <p:spPr>
            <a:xfrm rot="5400000">
              <a:off x="11078280" y="3616200"/>
              <a:ext cx="133560" cy="78840"/>
            </a:xfrm>
            <a:custGeom>
              <a:avLst/>
              <a:gdLst>
                <a:gd name="textAreaLeft" fmla="*/ 0 w 133560"/>
                <a:gd name="textAreaRight" fmla="*/ 133920 w 133560"/>
                <a:gd name="textAreaTop" fmla="*/ 0 h 78840"/>
                <a:gd name="textAreaBottom" fmla="*/ 79200 h 78840"/>
              </a:gdLst>
              <a:ahLst/>
              <a:rect l="textAreaLeft" t="textAreaTop" r="textAreaRight" b="textAreaBottom"/>
              <a:pathLst>
                <a:path w="41" h="26">
                  <a:moveTo>
                    <a:pt x="19" y="0"/>
                  </a:moveTo>
                  <a:cubicBezTo>
                    <a:pt x="41" y="9"/>
                    <a:pt x="28" y="26"/>
                    <a:pt x="7" y="19"/>
                  </a:cubicBezTo>
                  <a:cubicBezTo>
                    <a:pt x="0" y="8"/>
                    <a:pt x="7" y="1"/>
                    <a:pt x="19" y="0"/>
                  </a:cubicBezTo>
                  <a:close/>
                </a:path>
              </a:pathLst>
            </a:custGeom>
            <a:solidFill>
              <a:schemeClr val="bg2">
                <a:lumMod val="90000"/>
              </a:schemeClr>
            </a:solidFill>
            <a:ln w="0">
              <a:noFill/>
            </a:ln>
          </p:spPr>
          <p:style>
            <a:lnRef idx="0"/>
            <a:fillRef idx="0"/>
            <a:effectRef idx="0"/>
            <a:fontRef idx="minor"/>
          </p:style>
          <p:txBody>
            <a:bodyPr lIns="90000" rIns="90000" tIns="34200" bIns="34200" anchor="t">
              <a:noAutofit/>
            </a:bodyPr>
            <a:p>
              <a:endParaRPr b="0" lang="en-GB" sz="1800" spc="-1" strike="noStrike">
                <a:solidFill>
                  <a:srgbClr val="000000"/>
                </a:solidFill>
                <a:latin typeface="Arial"/>
              </a:endParaRPr>
            </a:p>
          </p:txBody>
        </p:sp>
        <p:sp>
          <p:nvSpPr>
            <p:cNvPr id="55" name="Freeform 49"/>
            <p:cNvSpPr/>
            <p:nvPr/>
          </p:nvSpPr>
          <p:spPr>
            <a:xfrm rot="5400000">
              <a:off x="11076840" y="6507720"/>
              <a:ext cx="127080" cy="81360"/>
            </a:xfrm>
            <a:custGeom>
              <a:avLst/>
              <a:gdLst>
                <a:gd name="textAreaLeft" fmla="*/ 0 w 127080"/>
                <a:gd name="textAreaRight" fmla="*/ 127440 w 127080"/>
                <a:gd name="textAreaTop" fmla="*/ 0 h 81360"/>
                <a:gd name="textAreaBottom" fmla="*/ 81720 h 81360"/>
              </a:gdLst>
              <a:ahLst/>
              <a:rect l="textAreaLeft" t="textAreaTop" r="textAreaRight" b="textAreaBottom"/>
              <a:pathLst>
                <a:path w="39" h="27">
                  <a:moveTo>
                    <a:pt x="21" y="2"/>
                  </a:moveTo>
                  <a:cubicBezTo>
                    <a:pt x="36" y="0"/>
                    <a:pt x="39" y="17"/>
                    <a:pt x="26" y="24"/>
                  </a:cubicBezTo>
                  <a:cubicBezTo>
                    <a:pt x="8" y="27"/>
                    <a:pt x="0" y="9"/>
                    <a:pt x="21" y="2"/>
                  </a:cubicBezTo>
                  <a:close/>
                </a:path>
              </a:pathLst>
            </a:custGeom>
            <a:solidFill>
              <a:schemeClr val="bg2">
                <a:lumMod val="90000"/>
              </a:schemeClr>
            </a:solidFill>
            <a:ln w="0">
              <a:noFill/>
            </a:ln>
          </p:spPr>
          <p:style>
            <a:lnRef idx="0"/>
            <a:fillRef idx="0"/>
            <a:effectRef idx="0"/>
            <a:fontRef idx="minor"/>
          </p:style>
          <p:txBody>
            <a:bodyPr lIns="90000" rIns="90000" tIns="36720" bIns="36720" anchor="t">
              <a:noAutofit/>
            </a:bodyPr>
            <a:p>
              <a:endParaRPr b="0" lang="en-GB" sz="1800" spc="-1" strike="noStrike">
                <a:solidFill>
                  <a:srgbClr val="000000"/>
                </a:solidFill>
                <a:latin typeface="Arial"/>
              </a:endParaRPr>
            </a:p>
          </p:txBody>
        </p:sp>
        <p:sp>
          <p:nvSpPr>
            <p:cNvPr id="56" name="Freeform 8"/>
            <p:cNvSpPr/>
            <p:nvPr/>
          </p:nvSpPr>
          <p:spPr>
            <a:xfrm rot="5400000">
              <a:off x="11142000" y="34560"/>
              <a:ext cx="130680" cy="87840"/>
            </a:xfrm>
            <a:custGeom>
              <a:avLst/>
              <a:gdLst>
                <a:gd name="textAreaLeft" fmla="*/ 0 w 130680"/>
                <a:gd name="textAreaRight" fmla="*/ 131040 w 130680"/>
                <a:gd name="textAreaTop" fmla="*/ 0 h 87840"/>
                <a:gd name="textAreaBottom" fmla="*/ 88200 h 87840"/>
              </a:gdLst>
              <a:ahLst/>
              <a:rect l="textAreaLeft" t="textAreaTop" r="textAreaRight" b="textAreaBottom"/>
              <a:pathLst>
                <a:path w="40" h="29">
                  <a:moveTo>
                    <a:pt x="26" y="0"/>
                  </a:moveTo>
                  <a:cubicBezTo>
                    <a:pt x="34" y="0"/>
                    <a:pt x="40" y="10"/>
                    <a:pt x="39" y="20"/>
                  </a:cubicBezTo>
                  <a:cubicBezTo>
                    <a:pt x="17" y="29"/>
                    <a:pt x="0" y="10"/>
                    <a:pt x="26" y="0"/>
                  </a:cubicBezTo>
                  <a:close/>
                </a:path>
              </a:pathLst>
            </a:custGeom>
            <a:solidFill>
              <a:schemeClr val="bg2">
                <a:lumMod val="90000"/>
              </a:schemeClr>
            </a:solidFill>
            <a:ln w="0">
              <a:noFill/>
            </a:ln>
          </p:spPr>
          <p:style>
            <a:lnRef idx="0"/>
            <a:fillRef idx="0"/>
            <a:effectRef idx="0"/>
            <a:fontRef idx="minor"/>
          </p:style>
          <p:txBody>
            <a:bodyPr lIns="90000" rIns="90000" tIns="43200" bIns="43200" anchor="t">
              <a:noAutofit/>
            </a:bodyPr>
            <a:p>
              <a:endParaRPr b="0" lang="en-GB" sz="1800" spc="-1" strike="noStrike">
                <a:solidFill>
                  <a:srgbClr val="000000"/>
                </a:solidFill>
                <a:latin typeface="Arial"/>
              </a:endParaRPr>
            </a:p>
          </p:txBody>
        </p:sp>
        <p:sp>
          <p:nvSpPr>
            <p:cNvPr id="57" name="Freeform 106"/>
            <p:cNvSpPr/>
            <p:nvPr/>
          </p:nvSpPr>
          <p:spPr>
            <a:xfrm rot="5400000">
              <a:off x="11301480" y="6639480"/>
              <a:ext cx="134280" cy="96840"/>
            </a:xfrm>
            <a:custGeom>
              <a:avLst/>
              <a:gdLst>
                <a:gd name="textAreaLeft" fmla="*/ 0 w 134280"/>
                <a:gd name="textAreaRight" fmla="*/ 134640 w 134280"/>
                <a:gd name="textAreaTop" fmla="*/ 0 h 96840"/>
                <a:gd name="textAreaBottom" fmla="*/ 97200 h 96840"/>
              </a:gdLst>
              <a:ahLst/>
              <a:rect l="textAreaLeft" t="textAreaTop" r="textAreaRight" b="textAreaBottom"/>
              <a:pathLst>
                <a:path w="41" h="32">
                  <a:moveTo>
                    <a:pt x="25" y="0"/>
                  </a:moveTo>
                  <a:cubicBezTo>
                    <a:pt x="41" y="13"/>
                    <a:pt x="15" y="32"/>
                    <a:pt x="4" y="18"/>
                  </a:cubicBezTo>
                  <a:cubicBezTo>
                    <a:pt x="0" y="5"/>
                    <a:pt x="15" y="0"/>
                    <a:pt x="25" y="0"/>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grpSp>
      <p:sp>
        <p:nvSpPr>
          <p:cNvPr id="58" name="PlaceHolder 1"/>
          <p:cNvSpPr>
            <a:spLocks noGrp="1"/>
          </p:cNvSpPr>
          <p:nvPr>
            <p:ph type="title"/>
          </p:nvPr>
        </p:nvSpPr>
        <p:spPr>
          <a:xfrm>
            <a:off x="1069920" y="502920"/>
            <a:ext cx="9633600" cy="1325160"/>
          </a:xfrm>
          <a:prstGeom prst="rect">
            <a:avLst/>
          </a:prstGeom>
          <a:noFill/>
          <a:ln w="0">
            <a:noFill/>
          </a:ln>
        </p:spPr>
        <p:txBody>
          <a:bodyPr lIns="91440" rIns="91440" tIns="45720" bIns="45720" anchor="ctr">
            <a:noAutofit/>
          </a:bodyPr>
          <a:p>
            <a:pPr indent="0" defTabSz="914400">
              <a:lnSpc>
                <a:spcPct val="100000"/>
              </a:lnSpc>
              <a:buNone/>
            </a:pPr>
            <a:r>
              <a:rPr b="0" lang="en-US" sz="4000" spc="-1" strike="noStrike">
                <a:solidFill>
                  <a:schemeClr val="dk2"/>
                </a:solidFill>
                <a:latin typeface="Modern Love"/>
              </a:rPr>
              <a:t>Click to edit Master title style</a:t>
            </a:r>
            <a:endParaRPr b="0" lang="en-US" sz="4000" spc="-1" strike="noStrike">
              <a:solidFill>
                <a:schemeClr val="dk1"/>
              </a:solidFill>
              <a:latin typeface="Avenir Next LT Pro"/>
            </a:endParaRPr>
          </a:p>
        </p:txBody>
      </p:sp>
      <p:sp>
        <p:nvSpPr>
          <p:cNvPr id="59" name="PlaceHolder 2"/>
          <p:cNvSpPr>
            <a:spLocks noGrp="1"/>
          </p:cNvSpPr>
          <p:nvPr>
            <p:ph type="body"/>
          </p:nvPr>
        </p:nvSpPr>
        <p:spPr>
          <a:xfrm>
            <a:off x="1069920" y="1825560"/>
            <a:ext cx="4683600" cy="4350960"/>
          </a:xfrm>
          <a:prstGeom prst="rect">
            <a:avLst/>
          </a:prstGeom>
          <a:noFill/>
          <a:ln w="0">
            <a:noFill/>
          </a:ln>
        </p:spPr>
        <p:txBody>
          <a:bodyPr lIns="91440" rIns="91440" tIns="45720" bIns="45720" anchor="t">
            <a:noAutofit/>
          </a:bodyPr>
          <a:p>
            <a:pPr marL="228600" indent="-228600" defTabSz="914400">
              <a:lnSpc>
                <a:spcPct val="150000"/>
              </a:lnSpc>
              <a:spcBef>
                <a:spcPts val="1001"/>
              </a:spcBef>
              <a:buClr>
                <a:srgbClr val="c3b2a7"/>
              </a:buClr>
              <a:buFont typeface="Arial"/>
              <a:buChar char="•"/>
            </a:pPr>
            <a:r>
              <a:rPr b="0" lang="en-US" sz="2000" spc="-1" strike="noStrike">
                <a:solidFill>
                  <a:schemeClr val="dk2"/>
                </a:solidFill>
                <a:latin typeface="Avenir Next LT Pro"/>
              </a:rPr>
              <a:t>Click to edit Master text styles</a:t>
            </a:r>
            <a:endParaRPr b="0" lang="en-US" sz="2000" spc="-1" strike="noStrike">
              <a:solidFill>
                <a:schemeClr val="dk2"/>
              </a:solidFill>
              <a:latin typeface="Avenir Next LT Pro"/>
            </a:endParaRPr>
          </a:p>
          <a:p>
            <a:pPr marL="228600" indent="0" defTabSz="914400">
              <a:lnSpc>
                <a:spcPct val="150000"/>
              </a:lnSpc>
              <a:spcBef>
                <a:spcPts val="499"/>
              </a:spcBef>
              <a:buNone/>
              <a:tabLst>
                <a:tab algn="l" pos="0"/>
              </a:tabLst>
            </a:pPr>
            <a:r>
              <a:rPr b="0" lang="en-US" sz="1800" spc="-1" strike="noStrike">
                <a:solidFill>
                  <a:schemeClr val="dk2"/>
                </a:solidFill>
                <a:latin typeface="Avenir Next LT Pro"/>
              </a:rPr>
              <a:t>Second level</a:t>
            </a:r>
            <a:endParaRPr b="0" lang="en-US" sz="1800" spc="-1" strike="noStrike">
              <a:solidFill>
                <a:schemeClr val="dk2"/>
              </a:solidFill>
              <a:latin typeface="Avenir Next LT Pro"/>
            </a:endParaRPr>
          </a:p>
          <a:p>
            <a:pPr lvl="2" marL="548640" indent="-285840" defTabSz="914400">
              <a:lnSpc>
                <a:spcPct val="150000"/>
              </a:lnSpc>
              <a:spcBef>
                <a:spcPts val="499"/>
              </a:spcBef>
              <a:buClr>
                <a:srgbClr val="c3b2a7"/>
              </a:buClr>
              <a:buFont typeface="Arial"/>
              <a:buChar char="•"/>
              <a:tabLst>
                <a:tab algn="l" pos="0"/>
              </a:tabLst>
            </a:pPr>
            <a:r>
              <a:rPr b="1" lang="en-US" sz="1600" spc="-1" strike="noStrike">
                <a:solidFill>
                  <a:schemeClr val="dk2"/>
                </a:solidFill>
                <a:latin typeface="Avenir Next LT Pro"/>
              </a:rPr>
              <a:t>Third level</a:t>
            </a:r>
            <a:endParaRPr b="0" lang="en-US" sz="1600" spc="-1" strike="noStrike">
              <a:solidFill>
                <a:schemeClr val="dk2"/>
              </a:solidFill>
              <a:latin typeface="Avenir Next LT Pro"/>
            </a:endParaRPr>
          </a:p>
          <a:p>
            <a:pPr marL="548640" indent="0" defTabSz="914400">
              <a:lnSpc>
                <a:spcPct val="150000"/>
              </a:lnSpc>
              <a:spcBef>
                <a:spcPts val="499"/>
              </a:spcBef>
              <a:buNone/>
              <a:tabLst>
                <a:tab algn="l" pos="0"/>
              </a:tabLst>
            </a:pPr>
            <a:r>
              <a:rPr b="0" lang="en-US" sz="1400" spc="-1" strike="noStrike">
                <a:solidFill>
                  <a:schemeClr val="dk2"/>
                </a:solidFill>
                <a:latin typeface="Avenir Next LT Pro"/>
              </a:rPr>
              <a:t>Fourth level</a:t>
            </a:r>
            <a:endParaRPr b="0" lang="en-US" sz="1400" spc="-1" strike="noStrike">
              <a:solidFill>
                <a:schemeClr val="dk2"/>
              </a:solidFill>
              <a:latin typeface="Avenir Next LT Pro"/>
            </a:endParaRPr>
          </a:p>
          <a:p>
            <a:pPr lvl="4" marL="834480" indent="-285840" defTabSz="914400">
              <a:lnSpc>
                <a:spcPct val="150000"/>
              </a:lnSpc>
              <a:spcBef>
                <a:spcPts val="499"/>
              </a:spcBef>
              <a:buClr>
                <a:srgbClr val="c3b2a7"/>
              </a:buClr>
              <a:buFont typeface="Arial"/>
              <a:buChar char="•"/>
              <a:tabLst>
                <a:tab algn="l" pos="0"/>
              </a:tabLst>
            </a:pPr>
            <a:r>
              <a:rPr b="0" lang="en-US" sz="1400" spc="-1" strike="noStrike">
                <a:solidFill>
                  <a:schemeClr val="dk2"/>
                </a:solidFill>
                <a:latin typeface="Avenir Next LT Pro"/>
              </a:rPr>
              <a:t>Fifth level</a:t>
            </a:r>
            <a:endParaRPr b="0" lang="en-US" sz="1400" spc="-1" strike="noStrike">
              <a:solidFill>
                <a:schemeClr val="dk2"/>
              </a:solidFill>
              <a:latin typeface="Avenir Next LT Pro"/>
            </a:endParaRPr>
          </a:p>
        </p:txBody>
      </p:sp>
      <p:sp>
        <p:nvSpPr>
          <p:cNvPr id="60" name="PlaceHolder 3"/>
          <p:cNvSpPr>
            <a:spLocks noGrp="1"/>
          </p:cNvSpPr>
          <p:nvPr>
            <p:ph type="body"/>
          </p:nvPr>
        </p:nvSpPr>
        <p:spPr>
          <a:xfrm>
            <a:off x="6019920" y="1825560"/>
            <a:ext cx="4683600" cy="4350960"/>
          </a:xfrm>
          <a:prstGeom prst="rect">
            <a:avLst/>
          </a:prstGeom>
          <a:noFill/>
          <a:ln w="0">
            <a:noFill/>
          </a:ln>
        </p:spPr>
        <p:txBody>
          <a:bodyPr lIns="91440" rIns="91440" tIns="45720" bIns="45720" anchor="t">
            <a:noAutofit/>
          </a:bodyPr>
          <a:p>
            <a:pPr marL="228600" indent="-228600" defTabSz="914400">
              <a:lnSpc>
                <a:spcPct val="150000"/>
              </a:lnSpc>
              <a:spcBef>
                <a:spcPts val="1001"/>
              </a:spcBef>
              <a:buClr>
                <a:srgbClr val="c3b2a7"/>
              </a:buClr>
              <a:buFont typeface="Arial"/>
              <a:buChar char="•"/>
            </a:pPr>
            <a:r>
              <a:rPr b="0" lang="en-US" sz="2000" spc="-1" strike="noStrike">
                <a:solidFill>
                  <a:schemeClr val="dk2"/>
                </a:solidFill>
                <a:latin typeface="Avenir Next LT Pro"/>
              </a:rPr>
              <a:t>Click to edit Master text styles</a:t>
            </a:r>
            <a:endParaRPr b="0" lang="en-US" sz="2000" spc="-1" strike="noStrike">
              <a:solidFill>
                <a:schemeClr val="dk2"/>
              </a:solidFill>
              <a:latin typeface="Avenir Next LT Pro"/>
            </a:endParaRPr>
          </a:p>
          <a:p>
            <a:pPr marL="228600" indent="0" defTabSz="914400">
              <a:lnSpc>
                <a:spcPct val="150000"/>
              </a:lnSpc>
              <a:spcBef>
                <a:spcPts val="499"/>
              </a:spcBef>
              <a:buNone/>
              <a:tabLst>
                <a:tab algn="l" pos="0"/>
              </a:tabLst>
            </a:pPr>
            <a:r>
              <a:rPr b="0" lang="en-US" sz="1800" spc="-1" strike="noStrike">
                <a:solidFill>
                  <a:schemeClr val="dk2"/>
                </a:solidFill>
                <a:latin typeface="Avenir Next LT Pro"/>
              </a:rPr>
              <a:t>Second level</a:t>
            </a:r>
            <a:endParaRPr b="0" lang="en-US" sz="1800" spc="-1" strike="noStrike">
              <a:solidFill>
                <a:schemeClr val="dk2"/>
              </a:solidFill>
              <a:latin typeface="Avenir Next LT Pro"/>
            </a:endParaRPr>
          </a:p>
          <a:p>
            <a:pPr lvl="2" marL="548640" indent="-285840" defTabSz="914400">
              <a:lnSpc>
                <a:spcPct val="150000"/>
              </a:lnSpc>
              <a:spcBef>
                <a:spcPts val="499"/>
              </a:spcBef>
              <a:buClr>
                <a:srgbClr val="c3b2a7"/>
              </a:buClr>
              <a:buFont typeface="Arial"/>
              <a:buChar char="•"/>
              <a:tabLst>
                <a:tab algn="l" pos="0"/>
              </a:tabLst>
            </a:pPr>
            <a:r>
              <a:rPr b="1" lang="en-US" sz="1600" spc="-1" strike="noStrike">
                <a:solidFill>
                  <a:schemeClr val="dk2"/>
                </a:solidFill>
                <a:latin typeface="Avenir Next LT Pro"/>
              </a:rPr>
              <a:t>Third level</a:t>
            </a:r>
            <a:endParaRPr b="0" lang="en-US" sz="1600" spc="-1" strike="noStrike">
              <a:solidFill>
                <a:schemeClr val="dk2"/>
              </a:solidFill>
              <a:latin typeface="Avenir Next LT Pro"/>
            </a:endParaRPr>
          </a:p>
          <a:p>
            <a:pPr marL="548640" indent="0" defTabSz="914400">
              <a:lnSpc>
                <a:spcPct val="150000"/>
              </a:lnSpc>
              <a:spcBef>
                <a:spcPts val="499"/>
              </a:spcBef>
              <a:buNone/>
              <a:tabLst>
                <a:tab algn="l" pos="0"/>
              </a:tabLst>
            </a:pPr>
            <a:r>
              <a:rPr b="0" lang="en-US" sz="1400" spc="-1" strike="noStrike">
                <a:solidFill>
                  <a:schemeClr val="dk2"/>
                </a:solidFill>
                <a:latin typeface="Avenir Next LT Pro"/>
              </a:rPr>
              <a:t>Fourth level</a:t>
            </a:r>
            <a:endParaRPr b="0" lang="en-US" sz="1400" spc="-1" strike="noStrike">
              <a:solidFill>
                <a:schemeClr val="dk2"/>
              </a:solidFill>
              <a:latin typeface="Avenir Next LT Pro"/>
            </a:endParaRPr>
          </a:p>
          <a:p>
            <a:pPr lvl="4" marL="834480" indent="-285840" defTabSz="914400">
              <a:lnSpc>
                <a:spcPct val="150000"/>
              </a:lnSpc>
              <a:spcBef>
                <a:spcPts val="499"/>
              </a:spcBef>
              <a:buClr>
                <a:srgbClr val="c3b2a7"/>
              </a:buClr>
              <a:buFont typeface="Arial"/>
              <a:buChar char="•"/>
              <a:tabLst>
                <a:tab algn="l" pos="0"/>
              </a:tabLst>
            </a:pPr>
            <a:r>
              <a:rPr b="0" lang="en-US" sz="1400" spc="-1" strike="noStrike">
                <a:solidFill>
                  <a:schemeClr val="dk2"/>
                </a:solidFill>
                <a:latin typeface="Avenir Next LT Pro"/>
              </a:rPr>
              <a:t>Fifth level</a:t>
            </a:r>
            <a:endParaRPr b="0" lang="en-US" sz="1400" spc="-1" strike="noStrike">
              <a:solidFill>
                <a:schemeClr val="dk2"/>
              </a:solidFill>
              <a:latin typeface="Avenir Next LT Pro"/>
            </a:endParaRPr>
          </a:p>
        </p:txBody>
      </p:sp>
      <p:sp>
        <p:nvSpPr>
          <p:cNvPr id="61" name="PlaceHolder 4"/>
          <p:cNvSpPr>
            <a:spLocks noGrp="1"/>
          </p:cNvSpPr>
          <p:nvPr>
            <p:ph type="dt" idx="1"/>
          </p:nvPr>
        </p:nvSpPr>
        <p:spPr>
          <a:xfrm>
            <a:off x="173880" y="6382440"/>
            <a:ext cx="2845440" cy="364680"/>
          </a:xfrm>
          <a:prstGeom prst="rect">
            <a:avLst/>
          </a:prstGeom>
          <a:noFill/>
          <a:ln w="0">
            <a:noFill/>
          </a:ln>
        </p:spPr>
        <p:txBody>
          <a:bodyPr lIns="91440" rIns="91440" tIns="45720" bIns="45720" anchor="ctr">
            <a:noAutofit/>
          </a:bodyPr>
          <a:lstStyle>
            <a:lvl1pPr indent="0" defTabSz="914400">
              <a:lnSpc>
                <a:spcPct val="100000"/>
              </a:lnSpc>
              <a:buNone/>
              <a:defRPr b="0" lang="en-US" sz="1050" spc="-1" strike="noStrike">
                <a:solidFill>
                  <a:schemeClr val="dk2"/>
                </a:solidFill>
                <a:latin typeface="Avenir Next LT Pro"/>
              </a:defRPr>
            </a:lvl1pPr>
          </a:lstStyle>
          <a:p>
            <a:pPr indent="0" defTabSz="914400">
              <a:lnSpc>
                <a:spcPct val="100000"/>
              </a:lnSpc>
              <a:buNone/>
            </a:pPr>
            <a:r>
              <a:rPr b="0" lang="en-US" sz="1050" spc="-1" strike="noStrike">
                <a:solidFill>
                  <a:schemeClr val="dk2"/>
                </a:solidFill>
                <a:latin typeface="Avenir Next LT Pro"/>
              </a:rPr>
              <a:t>&lt;date/time&gt;</a:t>
            </a:r>
            <a:endParaRPr b="0" lang="en-GB" sz="1050" spc="-1" strike="noStrike">
              <a:solidFill>
                <a:srgbClr val="000000"/>
              </a:solidFill>
              <a:latin typeface="Times New Roman"/>
            </a:endParaRPr>
          </a:p>
        </p:txBody>
      </p:sp>
      <p:sp>
        <p:nvSpPr>
          <p:cNvPr id="62" name="PlaceHolder 5"/>
          <p:cNvSpPr>
            <a:spLocks noGrp="1"/>
          </p:cNvSpPr>
          <p:nvPr>
            <p:ph type="ftr" idx="2"/>
          </p:nvPr>
        </p:nvSpPr>
        <p:spPr>
          <a:xfrm rot="5400000">
            <a:off x="-1754280" y="2093040"/>
            <a:ext cx="4157280" cy="415800"/>
          </a:xfrm>
          <a:prstGeom prst="rect">
            <a:avLst/>
          </a:prstGeom>
          <a:noFill/>
          <a:ln w="0">
            <a:noFill/>
          </a:ln>
        </p:spPr>
        <p:txBody>
          <a:bodyPr lIns="91440" rIns="91440" tIns="45720" bIns="45720" anchor="ctr">
            <a:noAutofit/>
          </a:bodyPr>
          <a:lstStyle>
            <a:lvl1pPr indent="0" algn="ctr">
              <a:buNone/>
              <a:defRPr b="0" lang="en-US" sz="1050" spc="-1" strike="noStrike">
                <a:solidFill>
                  <a:schemeClr val="dk2"/>
                </a:solidFill>
                <a:latin typeface="Avenir Next LT Pro"/>
              </a:defRPr>
            </a:lvl1pPr>
          </a:lstStyle>
          <a:p>
            <a:pPr indent="0" algn="ctr">
              <a:buNone/>
            </a:pPr>
            <a:r>
              <a:rPr b="0" lang="en-US" sz="1050" spc="-1" strike="noStrike">
                <a:solidFill>
                  <a:schemeClr val="dk2"/>
                </a:solidFill>
                <a:latin typeface="Avenir Next LT Pro"/>
              </a:rPr>
              <a:t>&lt;footer&gt;</a:t>
            </a:r>
            <a:endParaRPr b="0" lang="en-GB" sz="1050" spc="-1" strike="noStrike">
              <a:solidFill>
                <a:srgbClr val="000000"/>
              </a:solidFill>
              <a:latin typeface="Times New Roman"/>
            </a:endParaRPr>
          </a:p>
        </p:txBody>
      </p:sp>
      <p:sp>
        <p:nvSpPr>
          <p:cNvPr id="63" name="PlaceHolder 6"/>
          <p:cNvSpPr>
            <a:spLocks noGrp="1"/>
          </p:cNvSpPr>
          <p:nvPr>
            <p:ph type="sldNum" idx="3"/>
          </p:nvPr>
        </p:nvSpPr>
        <p:spPr>
          <a:xfrm>
            <a:off x="11458080" y="6382440"/>
            <a:ext cx="500760" cy="364680"/>
          </a:xfrm>
          <a:prstGeom prst="rect">
            <a:avLst/>
          </a:prstGeom>
          <a:noFill/>
          <a:ln w="0">
            <a:noFill/>
          </a:ln>
        </p:spPr>
        <p:txBody>
          <a:bodyPr lIns="91440" rIns="91440" tIns="45720" bIns="45720" anchor="ctr">
            <a:noAutofit/>
          </a:bodyPr>
          <a:lstStyle>
            <a:lvl1pPr indent="0" algn="r" defTabSz="914400">
              <a:lnSpc>
                <a:spcPct val="100000"/>
              </a:lnSpc>
              <a:buNone/>
              <a:defRPr b="0" lang="en-US" sz="1050" spc="-1" strike="noStrike">
                <a:solidFill>
                  <a:schemeClr val="dk2"/>
                </a:solidFill>
                <a:latin typeface="Avenir Next LT Pro"/>
              </a:defRPr>
            </a:lvl1pPr>
          </a:lstStyle>
          <a:p>
            <a:pPr indent="0" algn="r" defTabSz="914400">
              <a:lnSpc>
                <a:spcPct val="100000"/>
              </a:lnSpc>
              <a:buNone/>
            </a:pPr>
            <a:fld id="{AF2B66DD-ADAD-48B5-898E-192C1152D32C}" type="slidenum">
              <a:rPr b="0" lang="en-US" sz="1050" spc="-1" strike="noStrike">
                <a:solidFill>
                  <a:schemeClr val="dk2"/>
                </a:solidFill>
                <a:latin typeface="Avenir Next LT Pro"/>
              </a:rPr>
              <a:t>&lt;number&gt;</a:t>
            </a:fld>
            <a:endParaRPr b="0" lang="en-GB" sz="1050" spc="-1" strike="noStrike">
              <a:solidFill>
                <a:srgbClr val="000000"/>
              </a:solidFill>
              <a:latin typeface="Times New Roman"/>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grpSp>
        <p:nvGrpSpPr>
          <p:cNvPr id="100" name="Group 6"/>
          <p:cNvGrpSpPr/>
          <p:nvPr/>
        </p:nvGrpSpPr>
        <p:grpSpPr>
          <a:xfrm>
            <a:off x="11096640" y="13320"/>
            <a:ext cx="493920" cy="6814440"/>
            <a:chOff x="11096640" y="13320"/>
            <a:chExt cx="493920" cy="6814440"/>
          </a:xfrm>
        </p:grpSpPr>
        <p:sp>
          <p:nvSpPr>
            <p:cNvPr id="101" name="Freeform 8"/>
            <p:cNvSpPr/>
            <p:nvPr/>
          </p:nvSpPr>
          <p:spPr>
            <a:xfrm rot="5400000">
              <a:off x="11108160" y="6718320"/>
              <a:ext cx="130680" cy="87840"/>
            </a:xfrm>
            <a:custGeom>
              <a:avLst/>
              <a:gdLst>
                <a:gd name="textAreaLeft" fmla="*/ 0 w 130680"/>
                <a:gd name="textAreaRight" fmla="*/ 131040 w 130680"/>
                <a:gd name="textAreaTop" fmla="*/ 0 h 87840"/>
                <a:gd name="textAreaBottom" fmla="*/ 88200 h 87840"/>
              </a:gdLst>
              <a:ahLst/>
              <a:rect l="textAreaLeft" t="textAreaTop" r="textAreaRight" b="textAreaBottom"/>
              <a:pathLst>
                <a:path w="40" h="29">
                  <a:moveTo>
                    <a:pt x="26" y="0"/>
                  </a:moveTo>
                  <a:cubicBezTo>
                    <a:pt x="34" y="0"/>
                    <a:pt x="40" y="10"/>
                    <a:pt x="39" y="20"/>
                  </a:cubicBezTo>
                  <a:cubicBezTo>
                    <a:pt x="17" y="29"/>
                    <a:pt x="0" y="10"/>
                    <a:pt x="26" y="0"/>
                  </a:cubicBezTo>
                  <a:close/>
                </a:path>
              </a:pathLst>
            </a:custGeom>
            <a:solidFill>
              <a:schemeClr val="bg2">
                <a:lumMod val="90000"/>
              </a:schemeClr>
            </a:solidFill>
            <a:ln w="0">
              <a:noFill/>
            </a:ln>
          </p:spPr>
          <p:style>
            <a:lnRef idx="0"/>
            <a:fillRef idx="0"/>
            <a:effectRef idx="0"/>
            <a:fontRef idx="minor"/>
          </p:style>
          <p:txBody>
            <a:bodyPr lIns="90000" rIns="90000" tIns="43200" bIns="43200" anchor="t">
              <a:noAutofit/>
            </a:bodyPr>
            <a:p>
              <a:endParaRPr b="0" lang="en-GB" sz="1800" spc="-1" strike="noStrike">
                <a:solidFill>
                  <a:srgbClr val="000000"/>
                </a:solidFill>
                <a:latin typeface="Arial"/>
              </a:endParaRPr>
            </a:p>
          </p:txBody>
        </p:sp>
        <p:sp>
          <p:nvSpPr>
            <p:cNvPr id="102" name="Freeform 10"/>
            <p:cNvSpPr/>
            <p:nvPr/>
          </p:nvSpPr>
          <p:spPr>
            <a:xfrm rot="5400000">
              <a:off x="11475360" y="77760"/>
              <a:ext cx="137880" cy="87840"/>
            </a:xfrm>
            <a:custGeom>
              <a:avLst/>
              <a:gdLst>
                <a:gd name="textAreaLeft" fmla="*/ 0 w 137880"/>
                <a:gd name="textAreaRight" fmla="*/ 138240 w 137880"/>
                <a:gd name="textAreaTop" fmla="*/ 0 h 87840"/>
                <a:gd name="textAreaBottom" fmla="*/ 88200 h 87840"/>
              </a:gdLst>
              <a:ahLst/>
              <a:rect l="textAreaLeft" t="textAreaTop" r="textAreaRight" b="textAreaBottom"/>
              <a:pathLst>
                <a:path w="42" h="29">
                  <a:moveTo>
                    <a:pt x="22" y="0"/>
                  </a:moveTo>
                  <a:cubicBezTo>
                    <a:pt x="42" y="7"/>
                    <a:pt x="28" y="29"/>
                    <a:pt x="14" y="25"/>
                  </a:cubicBezTo>
                  <a:cubicBezTo>
                    <a:pt x="0" y="18"/>
                    <a:pt x="8" y="1"/>
                    <a:pt x="22" y="0"/>
                  </a:cubicBezTo>
                  <a:close/>
                </a:path>
              </a:pathLst>
            </a:custGeom>
            <a:solidFill>
              <a:schemeClr val="bg2">
                <a:lumMod val="90000"/>
              </a:schemeClr>
            </a:solidFill>
            <a:ln w="0">
              <a:noFill/>
            </a:ln>
          </p:spPr>
          <p:style>
            <a:lnRef idx="0"/>
            <a:fillRef idx="0"/>
            <a:effectRef idx="0"/>
            <a:fontRef idx="minor"/>
          </p:style>
          <p:txBody>
            <a:bodyPr lIns="90000" rIns="90000" tIns="43200" bIns="43200" anchor="t">
              <a:noAutofit/>
            </a:bodyPr>
            <a:p>
              <a:endParaRPr b="0" lang="en-GB" sz="1800" spc="-1" strike="noStrike">
                <a:solidFill>
                  <a:srgbClr val="000000"/>
                </a:solidFill>
                <a:latin typeface="Arial"/>
              </a:endParaRPr>
            </a:p>
          </p:txBody>
        </p:sp>
        <p:sp>
          <p:nvSpPr>
            <p:cNvPr id="103" name="Freeform 15"/>
            <p:cNvSpPr/>
            <p:nvPr/>
          </p:nvSpPr>
          <p:spPr>
            <a:xfrm rot="5400000">
              <a:off x="11479320" y="591840"/>
              <a:ext cx="120960" cy="72360"/>
            </a:xfrm>
            <a:custGeom>
              <a:avLst/>
              <a:gdLst>
                <a:gd name="textAreaLeft" fmla="*/ 0 w 120960"/>
                <a:gd name="textAreaRight" fmla="*/ 121320 w 120960"/>
                <a:gd name="textAreaTop" fmla="*/ 0 h 72360"/>
                <a:gd name="textAreaBottom" fmla="*/ 72720 h 72360"/>
              </a:gdLst>
              <a:ahLst/>
              <a:rect l="textAreaLeft" t="textAreaTop" r="textAreaRight" b="textAreaBottom"/>
              <a:pathLst>
                <a:path w="37" h="24">
                  <a:moveTo>
                    <a:pt x="16" y="0"/>
                  </a:moveTo>
                  <a:cubicBezTo>
                    <a:pt x="37" y="6"/>
                    <a:pt x="30" y="20"/>
                    <a:pt x="11" y="24"/>
                  </a:cubicBezTo>
                  <a:cubicBezTo>
                    <a:pt x="0" y="17"/>
                    <a:pt x="5" y="3"/>
                    <a:pt x="16" y="0"/>
                  </a:cubicBezTo>
                  <a:close/>
                </a:path>
              </a:pathLst>
            </a:custGeom>
            <a:solidFill>
              <a:schemeClr val="bg2">
                <a:lumMod val="90000"/>
              </a:schemeClr>
            </a:solidFill>
            <a:ln w="0">
              <a:noFill/>
            </a:ln>
          </p:spPr>
          <p:style>
            <a:lnRef idx="0"/>
            <a:fillRef idx="0"/>
            <a:effectRef idx="0"/>
            <a:fontRef idx="minor"/>
          </p:style>
          <p:txBody>
            <a:bodyPr lIns="90000" rIns="90000" tIns="27720" bIns="27720" anchor="t">
              <a:noAutofit/>
            </a:bodyPr>
            <a:p>
              <a:endParaRPr b="0" lang="en-GB" sz="1800" spc="-1" strike="noStrike">
                <a:solidFill>
                  <a:srgbClr val="000000"/>
                </a:solidFill>
                <a:latin typeface="Arial"/>
              </a:endParaRPr>
            </a:p>
          </p:txBody>
        </p:sp>
        <p:sp>
          <p:nvSpPr>
            <p:cNvPr id="104" name="Freeform 18"/>
            <p:cNvSpPr/>
            <p:nvPr/>
          </p:nvSpPr>
          <p:spPr>
            <a:xfrm rot="5400000">
              <a:off x="11482560" y="335160"/>
              <a:ext cx="137880" cy="78120"/>
            </a:xfrm>
            <a:custGeom>
              <a:avLst/>
              <a:gdLst>
                <a:gd name="textAreaLeft" fmla="*/ 0 w 137880"/>
                <a:gd name="textAreaRight" fmla="*/ 138240 w 137880"/>
                <a:gd name="textAreaTop" fmla="*/ 0 h 78120"/>
                <a:gd name="textAreaBottom" fmla="*/ 78480 h 78120"/>
              </a:gdLst>
              <a:ahLst/>
              <a:rect l="textAreaLeft" t="textAreaTop" r="textAreaRight" b="textAreaBottom"/>
              <a:pathLst>
                <a:path w="42" h="26">
                  <a:moveTo>
                    <a:pt x="6" y="6"/>
                  </a:moveTo>
                  <a:cubicBezTo>
                    <a:pt x="25" y="0"/>
                    <a:pt x="42" y="17"/>
                    <a:pt x="21" y="26"/>
                  </a:cubicBezTo>
                  <a:cubicBezTo>
                    <a:pt x="9" y="26"/>
                    <a:pt x="0" y="16"/>
                    <a:pt x="6" y="6"/>
                  </a:cubicBezTo>
                  <a:close/>
                </a:path>
              </a:pathLst>
            </a:custGeom>
            <a:solidFill>
              <a:schemeClr val="bg2">
                <a:lumMod val="90000"/>
              </a:schemeClr>
            </a:solidFill>
            <a:ln w="0">
              <a:noFill/>
            </a:ln>
          </p:spPr>
          <p:style>
            <a:lnRef idx="0"/>
            <a:fillRef idx="0"/>
            <a:effectRef idx="0"/>
            <a:fontRef idx="minor"/>
          </p:style>
          <p:txBody>
            <a:bodyPr lIns="90000" rIns="90000" tIns="33480" bIns="33480" anchor="t">
              <a:noAutofit/>
            </a:bodyPr>
            <a:p>
              <a:endParaRPr b="0" lang="en-GB" sz="1800" spc="-1" strike="noStrike">
                <a:solidFill>
                  <a:srgbClr val="000000"/>
                </a:solidFill>
                <a:latin typeface="Arial"/>
              </a:endParaRPr>
            </a:p>
          </p:txBody>
        </p:sp>
        <p:sp>
          <p:nvSpPr>
            <p:cNvPr id="105" name="Freeform 19"/>
            <p:cNvSpPr/>
            <p:nvPr/>
          </p:nvSpPr>
          <p:spPr>
            <a:xfrm rot="5400000">
              <a:off x="11408040" y="2021760"/>
              <a:ext cx="124560" cy="69120"/>
            </a:xfrm>
            <a:custGeom>
              <a:avLst/>
              <a:gdLst>
                <a:gd name="textAreaLeft" fmla="*/ 0 w 124560"/>
                <a:gd name="textAreaRight" fmla="*/ 124920 w 124560"/>
                <a:gd name="textAreaTop" fmla="*/ 0 h 69120"/>
                <a:gd name="textAreaBottom" fmla="*/ 69480 h 69120"/>
              </a:gdLst>
              <a:ahLst/>
              <a:rect l="textAreaLeft" t="textAreaTop" r="textAreaRight" b="textAreaBottom"/>
              <a:pathLst>
                <a:path w="38" h="23">
                  <a:moveTo>
                    <a:pt x="16" y="0"/>
                  </a:moveTo>
                  <a:cubicBezTo>
                    <a:pt x="38" y="8"/>
                    <a:pt x="31" y="18"/>
                    <a:pt x="10" y="23"/>
                  </a:cubicBezTo>
                  <a:cubicBezTo>
                    <a:pt x="0" y="16"/>
                    <a:pt x="4" y="3"/>
                    <a:pt x="16" y="0"/>
                  </a:cubicBezTo>
                  <a:close/>
                </a:path>
              </a:pathLst>
            </a:custGeom>
            <a:solidFill>
              <a:schemeClr val="bg2">
                <a:lumMod val="90000"/>
              </a:schemeClr>
            </a:solidFill>
            <a:ln w="0">
              <a:noFill/>
            </a:ln>
          </p:spPr>
          <p:style>
            <a:lnRef idx="0"/>
            <a:fillRef idx="0"/>
            <a:effectRef idx="0"/>
            <a:fontRef idx="minor"/>
          </p:style>
          <p:txBody>
            <a:bodyPr lIns="90000" rIns="90000" tIns="24480" bIns="24480" anchor="t">
              <a:noAutofit/>
            </a:bodyPr>
            <a:p>
              <a:endParaRPr b="0" lang="en-GB" sz="1800" spc="-1" strike="noStrike">
                <a:solidFill>
                  <a:srgbClr val="000000"/>
                </a:solidFill>
                <a:latin typeface="Arial"/>
              </a:endParaRPr>
            </a:p>
          </p:txBody>
        </p:sp>
        <p:sp>
          <p:nvSpPr>
            <p:cNvPr id="106" name="Freeform 20"/>
            <p:cNvSpPr/>
            <p:nvPr/>
          </p:nvSpPr>
          <p:spPr>
            <a:xfrm rot="5400000">
              <a:off x="11414880" y="2272320"/>
              <a:ext cx="128160" cy="78120"/>
            </a:xfrm>
            <a:custGeom>
              <a:avLst/>
              <a:gdLst>
                <a:gd name="textAreaLeft" fmla="*/ 0 w 128160"/>
                <a:gd name="textAreaRight" fmla="*/ 128520 w 128160"/>
                <a:gd name="textAreaTop" fmla="*/ 0 h 78120"/>
                <a:gd name="textAreaBottom" fmla="*/ 78480 h 78120"/>
              </a:gdLst>
              <a:ahLst/>
              <a:rect l="textAreaLeft" t="textAreaTop" r="textAreaRight" b="textAreaBottom"/>
              <a:pathLst>
                <a:path w="39" h="26">
                  <a:moveTo>
                    <a:pt x="24" y="0"/>
                  </a:moveTo>
                  <a:cubicBezTo>
                    <a:pt x="39" y="3"/>
                    <a:pt x="36" y="26"/>
                    <a:pt x="20" y="26"/>
                  </a:cubicBezTo>
                  <a:cubicBezTo>
                    <a:pt x="0" y="18"/>
                    <a:pt x="3" y="3"/>
                    <a:pt x="24" y="0"/>
                  </a:cubicBezTo>
                  <a:close/>
                </a:path>
              </a:pathLst>
            </a:custGeom>
            <a:solidFill>
              <a:schemeClr val="bg2">
                <a:lumMod val="90000"/>
              </a:schemeClr>
            </a:solidFill>
            <a:ln w="0">
              <a:noFill/>
            </a:ln>
          </p:spPr>
          <p:style>
            <a:lnRef idx="0"/>
            <a:fillRef idx="0"/>
            <a:effectRef idx="0"/>
            <a:fontRef idx="minor"/>
          </p:style>
          <p:txBody>
            <a:bodyPr lIns="90000" rIns="90000" tIns="33480" bIns="33480" anchor="t">
              <a:noAutofit/>
            </a:bodyPr>
            <a:p>
              <a:endParaRPr b="0" lang="en-GB" sz="1800" spc="-1" strike="noStrike">
                <a:solidFill>
                  <a:srgbClr val="000000"/>
                </a:solidFill>
                <a:latin typeface="Arial"/>
              </a:endParaRPr>
            </a:p>
          </p:txBody>
        </p:sp>
        <p:sp>
          <p:nvSpPr>
            <p:cNvPr id="107" name="Freeform 22"/>
            <p:cNvSpPr/>
            <p:nvPr/>
          </p:nvSpPr>
          <p:spPr>
            <a:xfrm rot="5400000">
              <a:off x="11426400" y="1049040"/>
              <a:ext cx="150120" cy="99360"/>
            </a:xfrm>
            <a:custGeom>
              <a:avLst/>
              <a:gdLst>
                <a:gd name="textAreaLeft" fmla="*/ 0 w 150120"/>
                <a:gd name="textAreaRight" fmla="*/ 150480 w 150120"/>
                <a:gd name="textAreaTop" fmla="*/ 0 h 99360"/>
                <a:gd name="textAreaBottom" fmla="*/ 99720 h 99360"/>
              </a:gdLst>
              <a:ahLst/>
              <a:rect l="textAreaLeft" t="textAreaTop" r="textAreaRight" b="textAreaBottom"/>
              <a:pathLst>
                <a:path w="46" h="33">
                  <a:moveTo>
                    <a:pt x="26" y="0"/>
                  </a:moveTo>
                  <a:cubicBezTo>
                    <a:pt x="29" y="0"/>
                    <a:pt x="46" y="16"/>
                    <a:pt x="38" y="22"/>
                  </a:cubicBezTo>
                  <a:cubicBezTo>
                    <a:pt x="16" y="33"/>
                    <a:pt x="0" y="5"/>
                    <a:pt x="26" y="0"/>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108" name="Freeform 23"/>
            <p:cNvSpPr/>
            <p:nvPr/>
          </p:nvSpPr>
          <p:spPr>
            <a:xfrm rot="5400000">
              <a:off x="11440080" y="836640"/>
              <a:ext cx="134280" cy="81360"/>
            </a:xfrm>
            <a:custGeom>
              <a:avLst/>
              <a:gdLst>
                <a:gd name="textAreaLeft" fmla="*/ 0 w 134280"/>
                <a:gd name="textAreaRight" fmla="*/ 134640 w 134280"/>
                <a:gd name="textAreaTop" fmla="*/ 0 h 81360"/>
                <a:gd name="textAreaBottom" fmla="*/ 81720 h 81360"/>
              </a:gdLst>
              <a:ahLst/>
              <a:rect l="textAreaLeft" t="textAreaTop" r="textAreaRight" b="textAreaBottom"/>
              <a:pathLst>
                <a:path w="41" h="27">
                  <a:moveTo>
                    <a:pt x="19" y="0"/>
                  </a:moveTo>
                  <a:cubicBezTo>
                    <a:pt x="41" y="10"/>
                    <a:pt x="28" y="27"/>
                    <a:pt x="8" y="20"/>
                  </a:cubicBezTo>
                  <a:cubicBezTo>
                    <a:pt x="0" y="8"/>
                    <a:pt x="7" y="2"/>
                    <a:pt x="19" y="0"/>
                  </a:cubicBezTo>
                  <a:close/>
                </a:path>
              </a:pathLst>
            </a:custGeom>
            <a:solidFill>
              <a:schemeClr val="bg2">
                <a:lumMod val="90000"/>
              </a:schemeClr>
            </a:solidFill>
            <a:ln w="0">
              <a:noFill/>
            </a:ln>
          </p:spPr>
          <p:style>
            <a:lnRef idx="0"/>
            <a:fillRef idx="0"/>
            <a:effectRef idx="0"/>
            <a:fontRef idx="minor"/>
          </p:style>
          <p:txBody>
            <a:bodyPr lIns="90000" rIns="90000" tIns="36720" bIns="36720" anchor="t">
              <a:noAutofit/>
            </a:bodyPr>
            <a:p>
              <a:endParaRPr b="0" lang="en-GB" sz="1800" spc="-1" strike="noStrike">
                <a:solidFill>
                  <a:srgbClr val="000000"/>
                </a:solidFill>
                <a:latin typeface="Arial"/>
              </a:endParaRPr>
            </a:p>
          </p:txBody>
        </p:sp>
        <p:sp>
          <p:nvSpPr>
            <p:cNvPr id="109" name="Freeform 26"/>
            <p:cNvSpPr/>
            <p:nvPr/>
          </p:nvSpPr>
          <p:spPr>
            <a:xfrm rot="5400000">
              <a:off x="11427840" y="1320480"/>
              <a:ext cx="127080" cy="78120"/>
            </a:xfrm>
            <a:custGeom>
              <a:avLst/>
              <a:gdLst>
                <a:gd name="textAreaLeft" fmla="*/ 0 w 127080"/>
                <a:gd name="textAreaRight" fmla="*/ 127440 w 127080"/>
                <a:gd name="textAreaTop" fmla="*/ 0 h 78120"/>
                <a:gd name="textAreaBottom" fmla="*/ 78480 h 78120"/>
              </a:gdLst>
              <a:ahLst/>
              <a:rect l="textAreaLeft" t="textAreaTop" r="textAreaRight" b="textAreaBottom"/>
              <a:pathLst>
                <a:path w="39" h="26">
                  <a:moveTo>
                    <a:pt x="24" y="0"/>
                  </a:moveTo>
                  <a:cubicBezTo>
                    <a:pt x="39" y="2"/>
                    <a:pt x="36" y="26"/>
                    <a:pt x="20" y="25"/>
                  </a:cubicBezTo>
                  <a:cubicBezTo>
                    <a:pt x="0" y="18"/>
                    <a:pt x="3" y="3"/>
                    <a:pt x="24" y="0"/>
                  </a:cubicBezTo>
                  <a:close/>
                </a:path>
              </a:pathLst>
            </a:custGeom>
            <a:solidFill>
              <a:schemeClr val="bg2">
                <a:lumMod val="90000"/>
              </a:schemeClr>
            </a:solidFill>
            <a:ln w="0">
              <a:noFill/>
            </a:ln>
          </p:spPr>
          <p:style>
            <a:lnRef idx="0"/>
            <a:fillRef idx="0"/>
            <a:effectRef idx="0"/>
            <a:fontRef idx="minor"/>
          </p:style>
          <p:txBody>
            <a:bodyPr lIns="90000" rIns="90000" tIns="33480" bIns="33480" anchor="t">
              <a:noAutofit/>
            </a:bodyPr>
            <a:p>
              <a:endParaRPr b="0" lang="en-GB" sz="1800" spc="-1" strike="noStrike">
                <a:solidFill>
                  <a:srgbClr val="000000"/>
                </a:solidFill>
                <a:latin typeface="Arial"/>
              </a:endParaRPr>
            </a:p>
          </p:txBody>
        </p:sp>
        <p:sp>
          <p:nvSpPr>
            <p:cNvPr id="110" name="Freeform 27"/>
            <p:cNvSpPr/>
            <p:nvPr/>
          </p:nvSpPr>
          <p:spPr>
            <a:xfrm rot="5400000">
              <a:off x="11407680" y="1778040"/>
              <a:ext cx="130680" cy="93600"/>
            </a:xfrm>
            <a:custGeom>
              <a:avLst/>
              <a:gdLst>
                <a:gd name="textAreaLeft" fmla="*/ 0 w 130680"/>
                <a:gd name="textAreaRight" fmla="*/ 131040 w 130680"/>
                <a:gd name="textAreaTop" fmla="*/ 0 h 93600"/>
                <a:gd name="textAreaBottom" fmla="*/ 93960 h 93600"/>
              </a:gdLst>
              <a:ahLst/>
              <a:rect l="textAreaLeft" t="textAreaTop" r="textAreaRight" b="textAreaBottom"/>
              <a:pathLst>
                <a:path w="40" h="31">
                  <a:moveTo>
                    <a:pt x="22" y="0"/>
                  </a:moveTo>
                  <a:cubicBezTo>
                    <a:pt x="39" y="3"/>
                    <a:pt x="40" y="31"/>
                    <a:pt x="16" y="25"/>
                  </a:cubicBezTo>
                  <a:cubicBezTo>
                    <a:pt x="0" y="7"/>
                    <a:pt x="13" y="4"/>
                    <a:pt x="22" y="0"/>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111" name="Freeform 28"/>
            <p:cNvSpPr/>
            <p:nvPr/>
          </p:nvSpPr>
          <p:spPr>
            <a:xfrm rot="5400000">
              <a:off x="11405160" y="1535040"/>
              <a:ext cx="127080" cy="69120"/>
            </a:xfrm>
            <a:custGeom>
              <a:avLst/>
              <a:gdLst>
                <a:gd name="textAreaLeft" fmla="*/ 0 w 127080"/>
                <a:gd name="textAreaRight" fmla="*/ 127440 w 127080"/>
                <a:gd name="textAreaTop" fmla="*/ 0 h 69120"/>
                <a:gd name="textAreaBottom" fmla="*/ 69480 h 69120"/>
              </a:gdLst>
              <a:ahLst/>
              <a:rect l="textAreaLeft" t="textAreaTop" r="textAreaRight" b="textAreaBottom"/>
              <a:pathLst>
                <a:path w="39" h="23">
                  <a:moveTo>
                    <a:pt x="16" y="0"/>
                  </a:moveTo>
                  <a:cubicBezTo>
                    <a:pt x="39" y="7"/>
                    <a:pt x="31" y="17"/>
                    <a:pt x="11" y="23"/>
                  </a:cubicBezTo>
                  <a:cubicBezTo>
                    <a:pt x="0" y="16"/>
                    <a:pt x="4" y="2"/>
                    <a:pt x="16" y="0"/>
                  </a:cubicBezTo>
                  <a:close/>
                </a:path>
              </a:pathLst>
            </a:custGeom>
            <a:solidFill>
              <a:schemeClr val="bg2">
                <a:lumMod val="90000"/>
              </a:schemeClr>
            </a:solidFill>
            <a:ln w="0">
              <a:noFill/>
            </a:ln>
          </p:spPr>
          <p:style>
            <a:lnRef idx="0"/>
            <a:fillRef idx="0"/>
            <a:effectRef idx="0"/>
            <a:fontRef idx="minor"/>
          </p:style>
          <p:txBody>
            <a:bodyPr lIns="90000" rIns="90000" tIns="24480" bIns="24480" anchor="t">
              <a:noAutofit/>
            </a:bodyPr>
            <a:p>
              <a:endParaRPr b="0" lang="en-GB" sz="1800" spc="-1" strike="noStrike">
                <a:solidFill>
                  <a:srgbClr val="000000"/>
                </a:solidFill>
                <a:latin typeface="Arial"/>
              </a:endParaRPr>
            </a:p>
          </p:txBody>
        </p:sp>
        <p:sp>
          <p:nvSpPr>
            <p:cNvPr id="112" name="Freeform 30"/>
            <p:cNvSpPr/>
            <p:nvPr/>
          </p:nvSpPr>
          <p:spPr>
            <a:xfrm rot="5400000">
              <a:off x="11480400" y="1078200"/>
              <a:ext cx="9360" cy="5400"/>
            </a:xfrm>
            <a:custGeom>
              <a:avLst/>
              <a:gdLst>
                <a:gd name="textAreaLeft" fmla="*/ 0 w 9360"/>
                <a:gd name="textAreaRight" fmla="*/ 9720 w 9360"/>
                <a:gd name="textAreaTop" fmla="*/ 0 h 5400"/>
                <a:gd name="textAreaBottom" fmla="*/ 5760 h 5400"/>
              </a:gdLst>
              <a:ahLst/>
              <a:rect l="textAreaLeft" t="textAreaTop" r="textAreaRight" b="textAreaBottom"/>
              <a:pathLst>
                <a:path w="3" h="2">
                  <a:moveTo>
                    <a:pt x="1" y="0"/>
                  </a:moveTo>
                  <a:cubicBezTo>
                    <a:pt x="2" y="1"/>
                    <a:pt x="3" y="2"/>
                    <a:pt x="2" y="2"/>
                  </a:cubicBezTo>
                  <a:cubicBezTo>
                    <a:pt x="1" y="2"/>
                    <a:pt x="0" y="1"/>
                    <a:pt x="1" y="0"/>
                  </a:cubicBezTo>
                  <a:close/>
                </a:path>
              </a:pathLst>
            </a:custGeom>
            <a:solidFill>
              <a:schemeClr val="bg2">
                <a:lumMod val="90000"/>
              </a:schemeClr>
            </a:solidFill>
            <a:ln w="0">
              <a:noFill/>
            </a:ln>
          </p:spPr>
          <p:style>
            <a:lnRef idx="0"/>
            <a:fillRef idx="0"/>
            <a:effectRef idx="0"/>
            <a:fontRef idx="minor"/>
          </p:style>
          <p:txBody>
            <a:bodyPr lIns="90000" rIns="90000" tIns="-39240" bIns="-39240" anchor="t">
              <a:noAutofit/>
            </a:bodyPr>
            <a:p>
              <a:endParaRPr b="0" lang="en-GB" sz="1800" spc="-1" strike="noStrike">
                <a:solidFill>
                  <a:srgbClr val="000000"/>
                </a:solidFill>
                <a:latin typeface="Arial"/>
              </a:endParaRPr>
            </a:p>
          </p:txBody>
        </p:sp>
        <p:sp>
          <p:nvSpPr>
            <p:cNvPr id="113" name="Freeform 43"/>
            <p:cNvSpPr/>
            <p:nvPr/>
          </p:nvSpPr>
          <p:spPr>
            <a:xfrm rot="5400000">
              <a:off x="11194200" y="860400"/>
              <a:ext cx="143280" cy="74880"/>
            </a:xfrm>
            <a:custGeom>
              <a:avLst/>
              <a:gdLst>
                <a:gd name="textAreaLeft" fmla="*/ 0 w 143280"/>
                <a:gd name="textAreaRight" fmla="*/ 143640 w 143280"/>
                <a:gd name="textAreaTop" fmla="*/ 0 h 74880"/>
                <a:gd name="textAreaBottom" fmla="*/ 75240 h 74880"/>
              </a:gdLst>
              <a:ahLst/>
              <a:rect l="textAreaLeft" t="textAreaTop" r="textAreaRight" b="textAreaBottom"/>
              <a:pathLst>
                <a:path w="44" h="25">
                  <a:moveTo>
                    <a:pt x="28" y="0"/>
                  </a:moveTo>
                  <a:cubicBezTo>
                    <a:pt x="44" y="2"/>
                    <a:pt x="38" y="22"/>
                    <a:pt x="25" y="25"/>
                  </a:cubicBezTo>
                  <a:cubicBezTo>
                    <a:pt x="0" y="25"/>
                    <a:pt x="9" y="5"/>
                    <a:pt x="28" y="0"/>
                  </a:cubicBezTo>
                  <a:close/>
                </a:path>
              </a:pathLst>
            </a:custGeom>
            <a:solidFill>
              <a:schemeClr val="bg2">
                <a:lumMod val="90000"/>
              </a:schemeClr>
            </a:solidFill>
            <a:ln w="0">
              <a:noFill/>
            </a:ln>
          </p:spPr>
          <p:style>
            <a:lnRef idx="0"/>
            <a:fillRef idx="0"/>
            <a:effectRef idx="0"/>
            <a:fontRef idx="minor"/>
          </p:style>
          <p:txBody>
            <a:bodyPr lIns="90000" rIns="90000" tIns="30240" bIns="30240" anchor="t">
              <a:noAutofit/>
            </a:bodyPr>
            <a:p>
              <a:endParaRPr b="0" lang="en-GB" sz="1800" spc="-1" strike="noStrike">
                <a:solidFill>
                  <a:srgbClr val="000000"/>
                </a:solidFill>
                <a:latin typeface="Arial"/>
              </a:endParaRPr>
            </a:p>
          </p:txBody>
        </p:sp>
        <p:sp>
          <p:nvSpPr>
            <p:cNvPr id="114" name="Freeform 51"/>
            <p:cNvSpPr/>
            <p:nvPr/>
          </p:nvSpPr>
          <p:spPr>
            <a:xfrm rot="5400000">
              <a:off x="11167200" y="1014840"/>
              <a:ext cx="114840" cy="90360"/>
            </a:xfrm>
            <a:custGeom>
              <a:avLst/>
              <a:gdLst>
                <a:gd name="textAreaLeft" fmla="*/ 0 w 114840"/>
                <a:gd name="textAreaRight" fmla="*/ 115200 w 114840"/>
                <a:gd name="textAreaTop" fmla="*/ 0 h 90360"/>
                <a:gd name="textAreaBottom" fmla="*/ 90720 h 90360"/>
              </a:gdLst>
              <a:ahLst/>
              <a:rect l="textAreaLeft" t="textAreaTop" r="textAreaRight" b="textAreaBottom"/>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115" name="Freeform 52"/>
            <p:cNvSpPr/>
            <p:nvPr/>
          </p:nvSpPr>
          <p:spPr>
            <a:xfrm rot="5400000">
              <a:off x="11164320" y="450360"/>
              <a:ext cx="118440" cy="81360"/>
            </a:xfrm>
            <a:custGeom>
              <a:avLst/>
              <a:gdLst>
                <a:gd name="textAreaLeft" fmla="*/ 0 w 118440"/>
                <a:gd name="textAreaRight" fmla="*/ 118800 w 118440"/>
                <a:gd name="textAreaTop" fmla="*/ 0 h 81360"/>
                <a:gd name="textAreaBottom" fmla="*/ 81720 h 81360"/>
              </a:gdLst>
              <a:ahLst/>
              <a:rect l="textAreaLeft" t="textAreaTop" r="textAreaRight" b="textAreaBottom"/>
              <a:pathLst>
                <a:path w="36" h="27">
                  <a:moveTo>
                    <a:pt x="21" y="0"/>
                  </a:moveTo>
                  <a:cubicBezTo>
                    <a:pt x="33" y="3"/>
                    <a:pt x="36" y="23"/>
                    <a:pt x="22" y="27"/>
                  </a:cubicBezTo>
                  <a:cubicBezTo>
                    <a:pt x="3" y="25"/>
                    <a:pt x="0" y="1"/>
                    <a:pt x="21" y="0"/>
                  </a:cubicBezTo>
                  <a:close/>
                </a:path>
              </a:pathLst>
            </a:custGeom>
            <a:solidFill>
              <a:schemeClr val="bg2">
                <a:lumMod val="90000"/>
              </a:schemeClr>
            </a:solidFill>
            <a:ln w="0">
              <a:noFill/>
            </a:ln>
          </p:spPr>
          <p:style>
            <a:lnRef idx="0"/>
            <a:fillRef idx="0"/>
            <a:effectRef idx="0"/>
            <a:fontRef idx="minor"/>
          </p:style>
          <p:txBody>
            <a:bodyPr lIns="90000" rIns="90000" tIns="36720" bIns="36720" anchor="t">
              <a:noAutofit/>
            </a:bodyPr>
            <a:p>
              <a:endParaRPr b="0" lang="en-GB" sz="1800" spc="-1" strike="noStrike">
                <a:solidFill>
                  <a:srgbClr val="000000"/>
                </a:solidFill>
                <a:latin typeface="Arial"/>
              </a:endParaRPr>
            </a:p>
          </p:txBody>
        </p:sp>
        <p:sp>
          <p:nvSpPr>
            <p:cNvPr id="116" name="Freeform 53"/>
            <p:cNvSpPr/>
            <p:nvPr/>
          </p:nvSpPr>
          <p:spPr>
            <a:xfrm rot="5400000">
              <a:off x="11155680" y="1253520"/>
              <a:ext cx="127080" cy="78840"/>
            </a:xfrm>
            <a:custGeom>
              <a:avLst/>
              <a:gdLst>
                <a:gd name="textAreaLeft" fmla="*/ 0 w 127080"/>
                <a:gd name="textAreaRight" fmla="*/ 127440 w 127080"/>
                <a:gd name="textAreaTop" fmla="*/ 0 h 78840"/>
                <a:gd name="textAreaBottom" fmla="*/ 79200 h 78840"/>
              </a:gdLst>
              <a:ahLst/>
              <a:rect l="textAreaLeft" t="textAreaTop" r="textAreaRight" b="textAreaBottom"/>
              <a:pathLst>
                <a:path w="39" h="26">
                  <a:moveTo>
                    <a:pt x="24" y="0"/>
                  </a:moveTo>
                  <a:cubicBezTo>
                    <a:pt x="39" y="3"/>
                    <a:pt x="36" y="26"/>
                    <a:pt x="20" y="26"/>
                  </a:cubicBezTo>
                  <a:cubicBezTo>
                    <a:pt x="0" y="18"/>
                    <a:pt x="3" y="3"/>
                    <a:pt x="24" y="0"/>
                  </a:cubicBezTo>
                  <a:close/>
                </a:path>
              </a:pathLst>
            </a:custGeom>
            <a:solidFill>
              <a:schemeClr val="bg2">
                <a:lumMod val="90000"/>
              </a:schemeClr>
            </a:solidFill>
            <a:ln w="0">
              <a:noFill/>
            </a:ln>
          </p:spPr>
          <p:style>
            <a:lnRef idx="0"/>
            <a:fillRef idx="0"/>
            <a:effectRef idx="0"/>
            <a:fontRef idx="minor"/>
          </p:style>
          <p:txBody>
            <a:bodyPr lIns="90000" rIns="90000" tIns="34200" bIns="34200" anchor="t">
              <a:noAutofit/>
            </a:bodyPr>
            <a:p>
              <a:endParaRPr b="0" lang="en-GB" sz="1800" spc="-1" strike="noStrike">
                <a:solidFill>
                  <a:srgbClr val="000000"/>
                </a:solidFill>
                <a:latin typeface="Arial"/>
              </a:endParaRPr>
            </a:p>
          </p:txBody>
        </p:sp>
        <p:sp>
          <p:nvSpPr>
            <p:cNvPr id="117" name="Freeform 54"/>
            <p:cNvSpPr/>
            <p:nvPr/>
          </p:nvSpPr>
          <p:spPr>
            <a:xfrm rot="5400000">
              <a:off x="11141640" y="614160"/>
              <a:ext cx="134280" cy="104760"/>
            </a:xfrm>
            <a:custGeom>
              <a:avLst/>
              <a:gdLst>
                <a:gd name="textAreaLeft" fmla="*/ 0 w 134280"/>
                <a:gd name="textAreaRight" fmla="*/ 134640 w 134280"/>
                <a:gd name="textAreaTop" fmla="*/ 0 h 104760"/>
                <a:gd name="textAreaBottom" fmla="*/ 105120 h 104760"/>
              </a:gdLst>
              <a:ahLst/>
              <a:rect l="textAreaLeft" t="textAreaTop" r="textAreaRight" b="textAreaBottom"/>
              <a:pathLst>
                <a:path w="41" h="35">
                  <a:moveTo>
                    <a:pt x="28" y="2"/>
                  </a:moveTo>
                  <a:cubicBezTo>
                    <a:pt x="37" y="0"/>
                    <a:pt x="41" y="13"/>
                    <a:pt x="40" y="21"/>
                  </a:cubicBezTo>
                  <a:cubicBezTo>
                    <a:pt x="22" y="35"/>
                    <a:pt x="0" y="10"/>
                    <a:pt x="28" y="2"/>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118" name="Freeform 55"/>
            <p:cNvSpPr/>
            <p:nvPr/>
          </p:nvSpPr>
          <p:spPr>
            <a:xfrm rot="5400000">
              <a:off x="11155320" y="1463040"/>
              <a:ext cx="130680" cy="69120"/>
            </a:xfrm>
            <a:custGeom>
              <a:avLst/>
              <a:gdLst>
                <a:gd name="textAreaLeft" fmla="*/ 0 w 130680"/>
                <a:gd name="textAreaRight" fmla="*/ 131040 w 130680"/>
                <a:gd name="textAreaTop" fmla="*/ 0 h 69120"/>
                <a:gd name="textAreaBottom" fmla="*/ 69480 h 69120"/>
              </a:gdLst>
              <a:ahLst/>
              <a:rect l="textAreaLeft" t="textAreaTop" r="textAreaRight" b="textAreaBottom"/>
              <a:pathLst>
                <a:path w="40" h="23">
                  <a:moveTo>
                    <a:pt x="24" y="0"/>
                  </a:moveTo>
                  <a:cubicBezTo>
                    <a:pt x="40" y="0"/>
                    <a:pt x="38" y="20"/>
                    <a:pt x="25" y="23"/>
                  </a:cubicBezTo>
                  <a:cubicBezTo>
                    <a:pt x="0" y="22"/>
                    <a:pt x="6" y="3"/>
                    <a:pt x="24" y="0"/>
                  </a:cubicBezTo>
                  <a:close/>
                </a:path>
              </a:pathLst>
            </a:custGeom>
            <a:solidFill>
              <a:schemeClr val="bg2">
                <a:lumMod val="90000"/>
              </a:schemeClr>
            </a:solidFill>
            <a:ln w="0">
              <a:noFill/>
            </a:ln>
          </p:spPr>
          <p:style>
            <a:lnRef idx="0"/>
            <a:fillRef idx="0"/>
            <a:effectRef idx="0"/>
            <a:fontRef idx="minor"/>
          </p:style>
          <p:txBody>
            <a:bodyPr lIns="90000" rIns="90000" tIns="24480" bIns="24480" anchor="t">
              <a:noAutofit/>
            </a:bodyPr>
            <a:p>
              <a:endParaRPr b="0" lang="en-GB" sz="1800" spc="-1" strike="noStrike">
                <a:solidFill>
                  <a:srgbClr val="000000"/>
                </a:solidFill>
                <a:latin typeface="Arial"/>
              </a:endParaRPr>
            </a:p>
          </p:txBody>
        </p:sp>
        <p:sp>
          <p:nvSpPr>
            <p:cNvPr id="119" name="Freeform 56"/>
            <p:cNvSpPr/>
            <p:nvPr/>
          </p:nvSpPr>
          <p:spPr>
            <a:xfrm rot="5400000">
              <a:off x="11101680" y="2334960"/>
              <a:ext cx="128160" cy="72360"/>
            </a:xfrm>
            <a:custGeom>
              <a:avLst/>
              <a:gdLst>
                <a:gd name="textAreaLeft" fmla="*/ 0 w 128160"/>
                <a:gd name="textAreaRight" fmla="*/ 128520 w 128160"/>
                <a:gd name="textAreaTop" fmla="*/ 0 h 72360"/>
                <a:gd name="textAreaBottom" fmla="*/ 72720 h 72360"/>
              </a:gdLst>
              <a:ahLst/>
              <a:rect l="textAreaLeft" t="textAreaTop" r="textAreaRight" b="textAreaBottom"/>
              <a:pathLst>
                <a:path w="39" h="24">
                  <a:moveTo>
                    <a:pt x="21" y="0"/>
                  </a:moveTo>
                  <a:cubicBezTo>
                    <a:pt x="37" y="0"/>
                    <a:pt x="39" y="23"/>
                    <a:pt x="22" y="24"/>
                  </a:cubicBezTo>
                  <a:cubicBezTo>
                    <a:pt x="7" y="22"/>
                    <a:pt x="0" y="5"/>
                    <a:pt x="21" y="0"/>
                  </a:cubicBezTo>
                  <a:close/>
                </a:path>
              </a:pathLst>
            </a:custGeom>
            <a:solidFill>
              <a:schemeClr val="bg2">
                <a:lumMod val="90000"/>
              </a:schemeClr>
            </a:solidFill>
            <a:ln w="0">
              <a:noFill/>
            </a:ln>
          </p:spPr>
          <p:style>
            <a:lnRef idx="0"/>
            <a:fillRef idx="0"/>
            <a:effectRef idx="0"/>
            <a:fontRef idx="minor"/>
          </p:style>
          <p:txBody>
            <a:bodyPr lIns="90000" rIns="90000" tIns="27720" bIns="27720" anchor="t">
              <a:noAutofit/>
            </a:bodyPr>
            <a:p>
              <a:endParaRPr b="0" lang="en-GB" sz="1800" spc="-1" strike="noStrike">
                <a:solidFill>
                  <a:srgbClr val="000000"/>
                </a:solidFill>
                <a:latin typeface="Arial"/>
              </a:endParaRPr>
            </a:p>
          </p:txBody>
        </p:sp>
        <p:sp>
          <p:nvSpPr>
            <p:cNvPr id="120" name="Freeform 57"/>
            <p:cNvSpPr/>
            <p:nvPr/>
          </p:nvSpPr>
          <p:spPr>
            <a:xfrm rot="5400000">
              <a:off x="11141640" y="1672920"/>
              <a:ext cx="140400" cy="93600"/>
            </a:xfrm>
            <a:custGeom>
              <a:avLst/>
              <a:gdLst>
                <a:gd name="textAreaLeft" fmla="*/ 0 w 140400"/>
                <a:gd name="textAreaRight" fmla="*/ 140760 w 140400"/>
                <a:gd name="textAreaTop" fmla="*/ 0 h 93600"/>
                <a:gd name="textAreaBottom" fmla="*/ 93960 h 93600"/>
              </a:gdLst>
              <a:ahLst/>
              <a:rect l="textAreaLeft" t="textAreaTop" r="textAreaRight" b="textAreaBottom"/>
              <a:pathLst>
                <a:path w="43" h="31">
                  <a:moveTo>
                    <a:pt x="27" y="3"/>
                  </a:moveTo>
                  <a:cubicBezTo>
                    <a:pt x="35" y="0"/>
                    <a:pt x="43" y="17"/>
                    <a:pt x="40" y="23"/>
                  </a:cubicBezTo>
                  <a:cubicBezTo>
                    <a:pt x="21" y="31"/>
                    <a:pt x="0" y="15"/>
                    <a:pt x="27" y="3"/>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121" name="Freeform 59"/>
            <p:cNvSpPr/>
            <p:nvPr/>
          </p:nvSpPr>
          <p:spPr>
            <a:xfrm rot="5400000">
              <a:off x="11120760" y="255240"/>
              <a:ext cx="123840" cy="78120"/>
            </a:xfrm>
            <a:custGeom>
              <a:avLst/>
              <a:gdLst>
                <a:gd name="textAreaLeft" fmla="*/ 0 w 123840"/>
                <a:gd name="textAreaRight" fmla="*/ 124200 w 123840"/>
                <a:gd name="textAreaTop" fmla="*/ 0 h 78120"/>
                <a:gd name="textAreaBottom" fmla="*/ 78480 h 78120"/>
              </a:gdLst>
              <a:ahLst/>
              <a:rect l="textAreaLeft" t="textAreaTop" r="textAreaRight" b="textAreaBottom"/>
              <a:pathLst>
                <a:path w="38" h="26">
                  <a:moveTo>
                    <a:pt x="22" y="0"/>
                  </a:moveTo>
                  <a:cubicBezTo>
                    <a:pt x="38" y="3"/>
                    <a:pt x="33" y="25"/>
                    <a:pt x="18" y="26"/>
                  </a:cubicBezTo>
                  <a:cubicBezTo>
                    <a:pt x="0" y="20"/>
                    <a:pt x="6" y="3"/>
                    <a:pt x="22" y="0"/>
                  </a:cubicBezTo>
                  <a:close/>
                </a:path>
              </a:pathLst>
            </a:custGeom>
            <a:solidFill>
              <a:schemeClr val="bg2">
                <a:lumMod val="90000"/>
              </a:schemeClr>
            </a:solidFill>
            <a:ln w="0">
              <a:noFill/>
            </a:ln>
          </p:spPr>
          <p:style>
            <a:lnRef idx="0"/>
            <a:fillRef idx="0"/>
            <a:effectRef idx="0"/>
            <a:fontRef idx="minor"/>
          </p:style>
          <p:txBody>
            <a:bodyPr lIns="90000" rIns="90000" tIns="33480" bIns="33480" anchor="t">
              <a:noAutofit/>
            </a:bodyPr>
            <a:p>
              <a:endParaRPr b="0" lang="en-GB" sz="1800" spc="-1" strike="noStrike">
                <a:solidFill>
                  <a:srgbClr val="000000"/>
                </a:solidFill>
                <a:latin typeface="Arial"/>
              </a:endParaRPr>
            </a:p>
          </p:txBody>
        </p:sp>
        <p:sp>
          <p:nvSpPr>
            <p:cNvPr id="122" name="Freeform 60"/>
            <p:cNvSpPr/>
            <p:nvPr/>
          </p:nvSpPr>
          <p:spPr>
            <a:xfrm rot="5400000">
              <a:off x="11116080" y="1902600"/>
              <a:ext cx="130680" cy="69120"/>
            </a:xfrm>
            <a:custGeom>
              <a:avLst/>
              <a:gdLst>
                <a:gd name="textAreaLeft" fmla="*/ 0 w 130680"/>
                <a:gd name="textAreaRight" fmla="*/ 131040 w 130680"/>
                <a:gd name="textAreaTop" fmla="*/ 0 h 69120"/>
                <a:gd name="textAreaBottom" fmla="*/ 69480 h 69120"/>
              </a:gdLst>
              <a:ahLst/>
              <a:rect l="textAreaLeft" t="textAreaTop" r="textAreaRight" b="textAreaBottom"/>
              <a:pathLst>
                <a:path w="40" h="23">
                  <a:moveTo>
                    <a:pt x="24" y="0"/>
                  </a:moveTo>
                  <a:cubicBezTo>
                    <a:pt x="40" y="0"/>
                    <a:pt x="38" y="20"/>
                    <a:pt x="25" y="23"/>
                  </a:cubicBezTo>
                  <a:cubicBezTo>
                    <a:pt x="0" y="22"/>
                    <a:pt x="6" y="4"/>
                    <a:pt x="24" y="0"/>
                  </a:cubicBezTo>
                  <a:close/>
                </a:path>
              </a:pathLst>
            </a:custGeom>
            <a:solidFill>
              <a:schemeClr val="bg2">
                <a:lumMod val="90000"/>
              </a:schemeClr>
            </a:solidFill>
            <a:ln w="0">
              <a:noFill/>
            </a:ln>
          </p:spPr>
          <p:style>
            <a:lnRef idx="0"/>
            <a:fillRef idx="0"/>
            <a:effectRef idx="0"/>
            <a:fontRef idx="minor"/>
          </p:style>
          <p:txBody>
            <a:bodyPr lIns="90000" rIns="90000" tIns="24480" bIns="24480" anchor="t">
              <a:noAutofit/>
            </a:bodyPr>
            <a:p>
              <a:endParaRPr b="0" lang="en-GB" sz="1800" spc="-1" strike="noStrike">
                <a:solidFill>
                  <a:srgbClr val="000000"/>
                </a:solidFill>
                <a:latin typeface="Arial"/>
              </a:endParaRPr>
            </a:p>
          </p:txBody>
        </p:sp>
        <p:sp>
          <p:nvSpPr>
            <p:cNvPr id="123" name="Freeform 61"/>
            <p:cNvSpPr/>
            <p:nvPr/>
          </p:nvSpPr>
          <p:spPr>
            <a:xfrm rot="5400000">
              <a:off x="11082240" y="2136960"/>
              <a:ext cx="137160" cy="99360"/>
            </a:xfrm>
            <a:custGeom>
              <a:avLst/>
              <a:gdLst>
                <a:gd name="textAreaLeft" fmla="*/ 0 w 137160"/>
                <a:gd name="textAreaRight" fmla="*/ 137520 w 137160"/>
                <a:gd name="textAreaTop" fmla="*/ 0 h 99360"/>
                <a:gd name="textAreaBottom" fmla="*/ 99720 h 99360"/>
              </a:gdLst>
              <a:ahLst/>
              <a:rect l="textAreaLeft" t="textAreaTop" r="textAreaRight" b="textAreaBottom"/>
              <a:pathLst>
                <a:path w="42" h="33">
                  <a:moveTo>
                    <a:pt x="25" y="1"/>
                  </a:moveTo>
                  <a:cubicBezTo>
                    <a:pt x="42" y="14"/>
                    <a:pt x="15" y="33"/>
                    <a:pt x="4" y="19"/>
                  </a:cubicBezTo>
                  <a:cubicBezTo>
                    <a:pt x="0" y="5"/>
                    <a:pt x="16" y="0"/>
                    <a:pt x="25" y="1"/>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124" name="Freeform 5"/>
            <p:cNvSpPr/>
            <p:nvPr/>
          </p:nvSpPr>
          <p:spPr>
            <a:xfrm rot="5400000">
              <a:off x="11411280" y="2818080"/>
              <a:ext cx="120960" cy="81360"/>
            </a:xfrm>
            <a:custGeom>
              <a:avLst/>
              <a:gdLst>
                <a:gd name="textAreaLeft" fmla="*/ 0 w 120960"/>
                <a:gd name="textAreaRight" fmla="*/ 121320 w 120960"/>
                <a:gd name="textAreaTop" fmla="*/ 0 h 81360"/>
                <a:gd name="textAreaBottom" fmla="*/ 81720 h 81360"/>
              </a:gdLst>
              <a:ahLst/>
              <a:rect l="textAreaLeft" t="textAreaTop" r="textAreaRight" b="textAreaBottom"/>
              <a:pathLst>
                <a:path w="37" h="27">
                  <a:moveTo>
                    <a:pt x="20" y="1"/>
                  </a:moveTo>
                  <a:cubicBezTo>
                    <a:pt x="31" y="1"/>
                    <a:pt x="37" y="24"/>
                    <a:pt x="22" y="27"/>
                  </a:cubicBezTo>
                  <a:cubicBezTo>
                    <a:pt x="2" y="27"/>
                    <a:pt x="0" y="0"/>
                    <a:pt x="20" y="1"/>
                  </a:cubicBezTo>
                  <a:close/>
                </a:path>
              </a:pathLst>
            </a:custGeom>
            <a:solidFill>
              <a:schemeClr val="bg2">
                <a:lumMod val="90000"/>
              </a:schemeClr>
            </a:solidFill>
            <a:ln w="0">
              <a:noFill/>
            </a:ln>
          </p:spPr>
          <p:style>
            <a:lnRef idx="0"/>
            <a:fillRef idx="0"/>
            <a:effectRef idx="0"/>
            <a:fontRef idx="minor"/>
          </p:style>
          <p:txBody>
            <a:bodyPr lIns="90000" rIns="90000" tIns="36720" bIns="36720" anchor="t">
              <a:noAutofit/>
            </a:bodyPr>
            <a:p>
              <a:endParaRPr b="0" lang="en-GB" sz="1800" spc="-1" strike="noStrike">
                <a:solidFill>
                  <a:srgbClr val="000000"/>
                </a:solidFill>
                <a:latin typeface="Arial"/>
              </a:endParaRPr>
            </a:p>
          </p:txBody>
        </p:sp>
        <p:sp>
          <p:nvSpPr>
            <p:cNvPr id="125" name="Freeform 6"/>
            <p:cNvSpPr/>
            <p:nvPr/>
          </p:nvSpPr>
          <p:spPr>
            <a:xfrm rot="5400000">
              <a:off x="11391840" y="5088240"/>
              <a:ext cx="123840" cy="87120"/>
            </a:xfrm>
            <a:custGeom>
              <a:avLst/>
              <a:gdLst>
                <a:gd name="textAreaLeft" fmla="*/ 0 w 123840"/>
                <a:gd name="textAreaRight" fmla="*/ 124200 w 123840"/>
                <a:gd name="textAreaTop" fmla="*/ 0 h 87120"/>
                <a:gd name="textAreaBottom" fmla="*/ 87480 h 87120"/>
              </a:gdLst>
              <a:ahLst/>
              <a:rect l="textAreaLeft" t="textAreaTop" r="textAreaRight" b="textAreaBottom"/>
              <a:pathLst>
                <a:path w="38" h="29">
                  <a:moveTo>
                    <a:pt x="12" y="3"/>
                  </a:moveTo>
                  <a:cubicBezTo>
                    <a:pt x="34" y="0"/>
                    <a:pt x="38" y="26"/>
                    <a:pt x="15" y="29"/>
                  </a:cubicBezTo>
                  <a:cubicBezTo>
                    <a:pt x="4" y="23"/>
                    <a:pt x="0" y="9"/>
                    <a:pt x="12" y="3"/>
                  </a:cubicBezTo>
                  <a:close/>
                </a:path>
              </a:pathLst>
            </a:custGeom>
            <a:solidFill>
              <a:schemeClr val="bg2">
                <a:lumMod val="90000"/>
              </a:schemeClr>
            </a:solidFill>
            <a:ln w="0">
              <a:noFill/>
            </a:ln>
          </p:spPr>
          <p:style>
            <a:lnRef idx="0"/>
            <a:fillRef idx="0"/>
            <a:effectRef idx="0"/>
            <a:fontRef idx="minor"/>
          </p:style>
          <p:txBody>
            <a:bodyPr lIns="90000" rIns="90000" tIns="42480" bIns="42480" anchor="t">
              <a:noAutofit/>
            </a:bodyPr>
            <a:p>
              <a:endParaRPr b="0" lang="en-GB" sz="1800" spc="-1" strike="noStrike">
                <a:solidFill>
                  <a:srgbClr val="000000"/>
                </a:solidFill>
                <a:latin typeface="Arial"/>
              </a:endParaRPr>
            </a:p>
          </p:txBody>
        </p:sp>
        <p:sp>
          <p:nvSpPr>
            <p:cNvPr id="126" name="Freeform 7"/>
            <p:cNvSpPr/>
            <p:nvPr/>
          </p:nvSpPr>
          <p:spPr>
            <a:xfrm rot="5400000">
              <a:off x="11371320" y="2530800"/>
              <a:ext cx="137880" cy="100080"/>
            </a:xfrm>
            <a:custGeom>
              <a:avLst/>
              <a:gdLst>
                <a:gd name="textAreaLeft" fmla="*/ 0 w 137880"/>
                <a:gd name="textAreaRight" fmla="*/ 138240 w 137880"/>
                <a:gd name="textAreaTop" fmla="*/ 0 h 100080"/>
                <a:gd name="textAreaBottom" fmla="*/ 100440 h 100080"/>
              </a:gdLst>
              <a:ahLst/>
              <a:rect l="textAreaLeft" t="textAreaTop" r="textAreaRight" b="textAreaBottom"/>
              <a:pathLst>
                <a:path w="42" h="33">
                  <a:moveTo>
                    <a:pt x="25" y="1"/>
                  </a:moveTo>
                  <a:cubicBezTo>
                    <a:pt x="42" y="14"/>
                    <a:pt x="15" y="33"/>
                    <a:pt x="4" y="19"/>
                  </a:cubicBezTo>
                  <a:cubicBezTo>
                    <a:pt x="0" y="6"/>
                    <a:pt x="15" y="0"/>
                    <a:pt x="25" y="1"/>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127" name="Freeform 8"/>
            <p:cNvSpPr/>
            <p:nvPr/>
          </p:nvSpPr>
          <p:spPr>
            <a:xfrm rot="5400000">
              <a:off x="11401560" y="4735440"/>
              <a:ext cx="130680" cy="87840"/>
            </a:xfrm>
            <a:custGeom>
              <a:avLst/>
              <a:gdLst>
                <a:gd name="textAreaLeft" fmla="*/ 0 w 130680"/>
                <a:gd name="textAreaRight" fmla="*/ 131040 w 130680"/>
                <a:gd name="textAreaTop" fmla="*/ 0 h 87840"/>
                <a:gd name="textAreaBottom" fmla="*/ 88200 h 87840"/>
              </a:gdLst>
              <a:ahLst/>
              <a:rect l="textAreaLeft" t="textAreaTop" r="textAreaRight" b="textAreaBottom"/>
              <a:pathLst>
                <a:path w="40" h="29">
                  <a:moveTo>
                    <a:pt x="26" y="0"/>
                  </a:moveTo>
                  <a:cubicBezTo>
                    <a:pt x="34" y="0"/>
                    <a:pt x="40" y="10"/>
                    <a:pt x="39" y="20"/>
                  </a:cubicBezTo>
                  <a:cubicBezTo>
                    <a:pt x="17" y="29"/>
                    <a:pt x="0" y="10"/>
                    <a:pt x="26" y="0"/>
                  </a:cubicBezTo>
                  <a:close/>
                </a:path>
              </a:pathLst>
            </a:custGeom>
            <a:solidFill>
              <a:schemeClr val="bg2">
                <a:lumMod val="90000"/>
              </a:schemeClr>
            </a:solidFill>
            <a:ln w="0">
              <a:noFill/>
            </a:ln>
          </p:spPr>
          <p:style>
            <a:lnRef idx="0"/>
            <a:fillRef idx="0"/>
            <a:effectRef idx="0"/>
            <a:fontRef idx="minor"/>
          </p:style>
          <p:txBody>
            <a:bodyPr lIns="90000" rIns="90000" tIns="43200" bIns="43200" anchor="t">
              <a:noAutofit/>
            </a:bodyPr>
            <a:p>
              <a:endParaRPr b="0" lang="en-GB" sz="1800" spc="-1" strike="noStrike">
                <a:solidFill>
                  <a:srgbClr val="000000"/>
                </a:solidFill>
                <a:latin typeface="Arial"/>
              </a:endParaRPr>
            </a:p>
          </p:txBody>
        </p:sp>
        <p:sp>
          <p:nvSpPr>
            <p:cNvPr id="128" name="Freeform 9"/>
            <p:cNvSpPr/>
            <p:nvPr/>
          </p:nvSpPr>
          <p:spPr>
            <a:xfrm rot="5400000">
              <a:off x="11409840" y="4455360"/>
              <a:ext cx="120960" cy="87840"/>
            </a:xfrm>
            <a:custGeom>
              <a:avLst/>
              <a:gdLst>
                <a:gd name="textAreaLeft" fmla="*/ 0 w 120960"/>
                <a:gd name="textAreaRight" fmla="*/ 121320 w 120960"/>
                <a:gd name="textAreaTop" fmla="*/ 0 h 87840"/>
                <a:gd name="textAreaBottom" fmla="*/ 88200 h 87840"/>
              </a:gdLst>
              <a:ahLst/>
              <a:rect l="textAreaLeft" t="textAreaTop" r="textAreaRight" b="textAreaBottom"/>
              <a:pathLst>
                <a:path w="37" h="29">
                  <a:moveTo>
                    <a:pt x="18" y="4"/>
                  </a:moveTo>
                  <a:cubicBezTo>
                    <a:pt x="35" y="0"/>
                    <a:pt x="37" y="28"/>
                    <a:pt x="22" y="29"/>
                  </a:cubicBezTo>
                  <a:cubicBezTo>
                    <a:pt x="7" y="28"/>
                    <a:pt x="0" y="14"/>
                    <a:pt x="18" y="4"/>
                  </a:cubicBezTo>
                  <a:close/>
                </a:path>
              </a:pathLst>
            </a:custGeom>
            <a:solidFill>
              <a:schemeClr val="bg2">
                <a:lumMod val="90000"/>
              </a:schemeClr>
            </a:solidFill>
            <a:ln w="0">
              <a:noFill/>
            </a:ln>
          </p:spPr>
          <p:style>
            <a:lnRef idx="0"/>
            <a:fillRef idx="0"/>
            <a:effectRef idx="0"/>
            <a:fontRef idx="minor"/>
          </p:style>
          <p:txBody>
            <a:bodyPr lIns="90000" rIns="90000" tIns="43200" bIns="43200" anchor="t">
              <a:noAutofit/>
            </a:bodyPr>
            <a:p>
              <a:endParaRPr b="0" lang="en-GB" sz="1800" spc="-1" strike="noStrike">
                <a:solidFill>
                  <a:srgbClr val="000000"/>
                </a:solidFill>
                <a:latin typeface="Arial"/>
              </a:endParaRPr>
            </a:p>
          </p:txBody>
        </p:sp>
        <p:sp>
          <p:nvSpPr>
            <p:cNvPr id="129" name="Freeform 11"/>
            <p:cNvSpPr/>
            <p:nvPr/>
          </p:nvSpPr>
          <p:spPr>
            <a:xfrm rot="5400000">
              <a:off x="11369880" y="4194000"/>
              <a:ext cx="143280" cy="102600"/>
            </a:xfrm>
            <a:custGeom>
              <a:avLst/>
              <a:gdLst>
                <a:gd name="textAreaLeft" fmla="*/ 0 w 143280"/>
                <a:gd name="textAreaRight" fmla="*/ 143640 w 143280"/>
                <a:gd name="textAreaTop" fmla="*/ 0 h 102600"/>
                <a:gd name="textAreaBottom" fmla="*/ 102960 h 102600"/>
              </a:gdLst>
              <a:ahLst/>
              <a:rect l="textAreaLeft" t="textAreaTop" r="textAreaRight" b="textAreaBottom"/>
              <a:pathLst>
                <a:path w="44" h="34">
                  <a:moveTo>
                    <a:pt x="31" y="1"/>
                  </a:moveTo>
                  <a:cubicBezTo>
                    <a:pt x="39" y="0"/>
                    <a:pt x="44" y="12"/>
                    <a:pt x="42" y="19"/>
                  </a:cubicBezTo>
                  <a:cubicBezTo>
                    <a:pt x="25" y="34"/>
                    <a:pt x="0" y="8"/>
                    <a:pt x="31" y="1"/>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130" name="Freeform 12"/>
            <p:cNvSpPr/>
            <p:nvPr/>
          </p:nvSpPr>
          <p:spPr>
            <a:xfrm rot="5400000">
              <a:off x="11381760" y="3691440"/>
              <a:ext cx="134280" cy="81360"/>
            </a:xfrm>
            <a:custGeom>
              <a:avLst/>
              <a:gdLst>
                <a:gd name="textAreaLeft" fmla="*/ 0 w 134280"/>
                <a:gd name="textAreaRight" fmla="*/ 134640 w 134280"/>
                <a:gd name="textAreaTop" fmla="*/ 0 h 81360"/>
                <a:gd name="textAreaBottom" fmla="*/ 81720 h 81360"/>
              </a:gdLst>
              <a:ahLst/>
              <a:rect l="textAreaLeft" t="textAreaTop" r="textAreaRight" b="textAreaBottom"/>
              <a:pathLst>
                <a:path w="41" h="27">
                  <a:moveTo>
                    <a:pt x="22" y="0"/>
                  </a:moveTo>
                  <a:cubicBezTo>
                    <a:pt x="41" y="12"/>
                    <a:pt x="24" y="27"/>
                    <a:pt x="8" y="20"/>
                  </a:cubicBezTo>
                  <a:cubicBezTo>
                    <a:pt x="0" y="7"/>
                    <a:pt x="8" y="0"/>
                    <a:pt x="22" y="0"/>
                  </a:cubicBezTo>
                  <a:close/>
                </a:path>
              </a:pathLst>
            </a:custGeom>
            <a:solidFill>
              <a:schemeClr val="bg2">
                <a:lumMod val="90000"/>
              </a:schemeClr>
            </a:solidFill>
            <a:ln w="0">
              <a:noFill/>
            </a:ln>
          </p:spPr>
          <p:style>
            <a:lnRef idx="0"/>
            <a:fillRef idx="0"/>
            <a:effectRef idx="0"/>
            <a:fontRef idx="minor"/>
          </p:style>
          <p:txBody>
            <a:bodyPr lIns="90000" rIns="90000" tIns="36720" bIns="36720" anchor="t">
              <a:noAutofit/>
            </a:bodyPr>
            <a:p>
              <a:endParaRPr b="0" lang="en-GB" sz="1800" spc="-1" strike="noStrike">
                <a:solidFill>
                  <a:srgbClr val="000000"/>
                </a:solidFill>
                <a:latin typeface="Arial"/>
              </a:endParaRPr>
            </a:p>
          </p:txBody>
        </p:sp>
        <p:sp>
          <p:nvSpPr>
            <p:cNvPr id="131" name="Freeform 13"/>
            <p:cNvSpPr/>
            <p:nvPr/>
          </p:nvSpPr>
          <p:spPr>
            <a:xfrm rot="5400000">
              <a:off x="11418120" y="3075120"/>
              <a:ext cx="124560" cy="69120"/>
            </a:xfrm>
            <a:custGeom>
              <a:avLst/>
              <a:gdLst>
                <a:gd name="textAreaLeft" fmla="*/ 0 w 124560"/>
                <a:gd name="textAreaRight" fmla="*/ 124920 w 124560"/>
                <a:gd name="textAreaTop" fmla="*/ 0 h 69120"/>
                <a:gd name="textAreaBottom" fmla="*/ 69480 h 69120"/>
              </a:gdLst>
              <a:ahLst/>
              <a:rect l="textAreaLeft" t="textAreaTop" r="textAreaRight" b="textAreaBottom"/>
              <a:pathLst>
                <a:path w="38" h="23">
                  <a:moveTo>
                    <a:pt x="26" y="0"/>
                  </a:moveTo>
                  <a:cubicBezTo>
                    <a:pt x="38" y="0"/>
                    <a:pt x="37" y="20"/>
                    <a:pt x="25" y="23"/>
                  </a:cubicBezTo>
                  <a:cubicBezTo>
                    <a:pt x="0" y="23"/>
                    <a:pt x="5" y="1"/>
                    <a:pt x="26" y="0"/>
                  </a:cubicBezTo>
                  <a:close/>
                </a:path>
              </a:pathLst>
            </a:custGeom>
            <a:solidFill>
              <a:schemeClr val="bg2">
                <a:lumMod val="90000"/>
              </a:schemeClr>
            </a:solidFill>
            <a:ln w="0">
              <a:noFill/>
            </a:ln>
          </p:spPr>
          <p:style>
            <a:lnRef idx="0"/>
            <a:fillRef idx="0"/>
            <a:effectRef idx="0"/>
            <a:fontRef idx="minor"/>
          </p:style>
          <p:txBody>
            <a:bodyPr lIns="90000" rIns="90000" tIns="24480" bIns="24480" anchor="t">
              <a:noAutofit/>
            </a:bodyPr>
            <a:p>
              <a:endParaRPr b="0" lang="en-GB" sz="1800" spc="-1" strike="noStrike">
                <a:solidFill>
                  <a:srgbClr val="000000"/>
                </a:solidFill>
                <a:latin typeface="Arial"/>
              </a:endParaRPr>
            </a:p>
          </p:txBody>
        </p:sp>
        <p:sp>
          <p:nvSpPr>
            <p:cNvPr id="132" name="Freeform 14"/>
            <p:cNvSpPr/>
            <p:nvPr/>
          </p:nvSpPr>
          <p:spPr>
            <a:xfrm rot="5400000">
              <a:off x="11377080" y="3335400"/>
              <a:ext cx="134280" cy="84600"/>
            </a:xfrm>
            <a:custGeom>
              <a:avLst/>
              <a:gdLst>
                <a:gd name="textAreaLeft" fmla="*/ 0 w 134280"/>
                <a:gd name="textAreaRight" fmla="*/ 134640 w 134280"/>
                <a:gd name="textAreaTop" fmla="*/ 0 h 84600"/>
                <a:gd name="textAreaBottom" fmla="*/ 84960 h 84600"/>
              </a:gdLst>
              <a:ahLst/>
              <a:rect l="textAreaLeft" t="textAreaTop" r="textAreaRight" b="textAreaBottom"/>
              <a:pathLst>
                <a:path w="41" h="28">
                  <a:moveTo>
                    <a:pt x="26" y="1"/>
                  </a:moveTo>
                  <a:cubicBezTo>
                    <a:pt x="34" y="0"/>
                    <a:pt x="41" y="12"/>
                    <a:pt x="39" y="20"/>
                  </a:cubicBezTo>
                  <a:cubicBezTo>
                    <a:pt x="17" y="28"/>
                    <a:pt x="0" y="12"/>
                    <a:pt x="26" y="1"/>
                  </a:cubicBezTo>
                  <a:close/>
                </a:path>
              </a:pathLst>
            </a:custGeom>
            <a:solidFill>
              <a:schemeClr val="bg2">
                <a:lumMod val="90000"/>
              </a:schemeClr>
            </a:solidFill>
            <a:ln w="0">
              <a:noFill/>
            </a:ln>
          </p:spPr>
          <p:style>
            <a:lnRef idx="0"/>
            <a:fillRef idx="0"/>
            <a:effectRef idx="0"/>
            <a:fontRef idx="minor"/>
          </p:style>
          <p:txBody>
            <a:bodyPr lIns="90000" rIns="90000" tIns="39960" bIns="39960" anchor="t">
              <a:noAutofit/>
            </a:bodyPr>
            <a:p>
              <a:endParaRPr b="0" lang="en-GB" sz="1800" spc="-1" strike="noStrike">
                <a:solidFill>
                  <a:srgbClr val="000000"/>
                </a:solidFill>
                <a:latin typeface="Arial"/>
              </a:endParaRPr>
            </a:p>
          </p:txBody>
        </p:sp>
        <p:sp>
          <p:nvSpPr>
            <p:cNvPr id="133" name="Freeform 16"/>
            <p:cNvSpPr/>
            <p:nvPr/>
          </p:nvSpPr>
          <p:spPr>
            <a:xfrm rot="5400000">
              <a:off x="11360520" y="3934440"/>
              <a:ext cx="143280" cy="96840"/>
            </a:xfrm>
            <a:custGeom>
              <a:avLst/>
              <a:gdLst>
                <a:gd name="textAreaLeft" fmla="*/ 0 w 143280"/>
                <a:gd name="textAreaRight" fmla="*/ 143640 w 143280"/>
                <a:gd name="textAreaTop" fmla="*/ 0 h 96840"/>
                <a:gd name="textAreaBottom" fmla="*/ 97200 h 96840"/>
              </a:gdLst>
              <a:ahLst/>
              <a:rect l="textAreaLeft" t="textAreaTop" r="textAreaRight" b="textAreaBottom"/>
              <a:pathLst>
                <a:path w="44" h="32">
                  <a:moveTo>
                    <a:pt x="31" y="1"/>
                  </a:moveTo>
                  <a:cubicBezTo>
                    <a:pt x="40" y="0"/>
                    <a:pt x="44" y="8"/>
                    <a:pt x="43" y="15"/>
                  </a:cubicBezTo>
                  <a:cubicBezTo>
                    <a:pt x="29" y="32"/>
                    <a:pt x="0" y="6"/>
                    <a:pt x="31" y="1"/>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134" name="Freeform 17"/>
            <p:cNvSpPr/>
            <p:nvPr/>
          </p:nvSpPr>
          <p:spPr>
            <a:xfrm rot="5400000">
              <a:off x="11395800" y="5347440"/>
              <a:ext cx="94320" cy="69120"/>
            </a:xfrm>
            <a:custGeom>
              <a:avLst/>
              <a:gdLst>
                <a:gd name="textAreaLeft" fmla="*/ 0 w 94320"/>
                <a:gd name="textAreaRight" fmla="*/ 94680 w 94320"/>
                <a:gd name="textAreaTop" fmla="*/ 0 h 69120"/>
                <a:gd name="textAreaBottom" fmla="*/ 69480 h 69120"/>
              </a:gdLst>
              <a:ahLst/>
              <a:rect l="textAreaLeft" t="textAreaTop" r="textAreaRight" b="textAreaBottom"/>
              <a:pathLst>
                <a:path w="29" h="23">
                  <a:moveTo>
                    <a:pt x="13" y="0"/>
                  </a:moveTo>
                  <a:cubicBezTo>
                    <a:pt x="27" y="0"/>
                    <a:pt x="29" y="22"/>
                    <a:pt x="13" y="23"/>
                  </a:cubicBezTo>
                  <a:cubicBezTo>
                    <a:pt x="2" y="22"/>
                    <a:pt x="0" y="2"/>
                    <a:pt x="13" y="0"/>
                  </a:cubicBezTo>
                  <a:close/>
                </a:path>
              </a:pathLst>
            </a:custGeom>
            <a:solidFill>
              <a:schemeClr val="bg2">
                <a:lumMod val="90000"/>
              </a:schemeClr>
            </a:solidFill>
            <a:ln w="0">
              <a:noFill/>
            </a:ln>
          </p:spPr>
          <p:style>
            <a:lnRef idx="0"/>
            <a:fillRef idx="0"/>
            <a:effectRef idx="0"/>
            <a:fontRef idx="minor"/>
          </p:style>
          <p:txBody>
            <a:bodyPr lIns="90000" rIns="90000" tIns="24480" bIns="24480" anchor="t">
              <a:noAutofit/>
            </a:bodyPr>
            <a:p>
              <a:endParaRPr b="0" lang="en-GB" sz="1800" spc="-1" strike="noStrike">
                <a:solidFill>
                  <a:srgbClr val="000000"/>
                </a:solidFill>
                <a:latin typeface="Arial"/>
              </a:endParaRPr>
            </a:p>
          </p:txBody>
        </p:sp>
        <p:sp>
          <p:nvSpPr>
            <p:cNvPr id="135" name="Freeform 21"/>
            <p:cNvSpPr/>
            <p:nvPr/>
          </p:nvSpPr>
          <p:spPr>
            <a:xfrm rot="5400000">
              <a:off x="11343600" y="5658120"/>
              <a:ext cx="140400" cy="102600"/>
            </a:xfrm>
            <a:custGeom>
              <a:avLst/>
              <a:gdLst>
                <a:gd name="textAreaLeft" fmla="*/ 0 w 140400"/>
                <a:gd name="textAreaRight" fmla="*/ 140760 w 140400"/>
                <a:gd name="textAreaTop" fmla="*/ 0 h 102600"/>
                <a:gd name="textAreaBottom" fmla="*/ 102960 h 102600"/>
              </a:gdLst>
              <a:ahLst/>
              <a:rect l="textAreaLeft" t="textAreaTop" r="textAreaRight" b="textAreaBottom"/>
              <a:pathLst>
                <a:path w="43" h="34">
                  <a:moveTo>
                    <a:pt x="24" y="0"/>
                  </a:moveTo>
                  <a:cubicBezTo>
                    <a:pt x="43" y="3"/>
                    <a:pt x="28" y="34"/>
                    <a:pt x="14" y="23"/>
                  </a:cubicBezTo>
                  <a:cubicBezTo>
                    <a:pt x="0" y="28"/>
                    <a:pt x="4" y="5"/>
                    <a:pt x="24" y="0"/>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136" name="Freeform 25"/>
            <p:cNvSpPr/>
            <p:nvPr/>
          </p:nvSpPr>
          <p:spPr>
            <a:xfrm rot="5400000">
              <a:off x="11324160" y="6423480"/>
              <a:ext cx="134280" cy="93600"/>
            </a:xfrm>
            <a:custGeom>
              <a:avLst/>
              <a:gdLst>
                <a:gd name="textAreaLeft" fmla="*/ 0 w 134280"/>
                <a:gd name="textAreaRight" fmla="*/ 134640 w 134280"/>
                <a:gd name="textAreaTop" fmla="*/ 0 h 93600"/>
                <a:gd name="textAreaBottom" fmla="*/ 93960 h 93600"/>
              </a:gdLst>
              <a:ahLst/>
              <a:rect l="textAreaLeft" t="textAreaTop" r="textAreaRight" b="textAreaBottom"/>
              <a:pathLst>
                <a:path w="41" h="31">
                  <a:moveTo>
                    <a:pt x="23" y="0"/>
                  </a:moveTo>
                  <a:cubicBezTo>
                    <a:pt x="40" y="1"/>
                    <a:pt x="41" y="31"/>
                    <a:pt x="17" y="25"/>
                  </a:cubicBezTo>
                  <a:cubicBezTo>
                    <a:pt x="0" y="7"/>
                    <a:pt x="17" y="4"/>
                    <a:pt x="23" y="0"/>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137" name="Freeform 29"/>
            <p:cNvSpPr/>
            <p:nvPr/>
          </p:nvSpPr>
          <p:spPr>
            <a:xfrm rot="5400000">
              <a:off x="11324520" y="5897160"/>
              <a:ext cx="118440" cy="120240"/>
            </a:xfrm>
            <a:custGeom>
              <a:avLst/>
              <a:gdLst>
                <a:gd name="textAreaLeft" fmla="*/ 0 w 118440"/>
                <a:gd name="textAreaRight" fmla="*/ 118800 w 118440"/>
                <a:gd name="textAreaTop" fmla="*/ 0 h 120240"/>
                <a:gd name="textAreaBottom" fmla="*/ 120600 h 120240"/>
              </a:gdLst>
              <a:ahLst/>
              <a:rect l="textAreaLeft" t="textAreaTop" r="textAreaRight" b="textAreaBottom"/>
              <a:pathLst>
                <a:path w="36" h="40">
                  <a:moveTo>
                    <a:pt x="16" y="4"/>
                  </a:moveTo>
                  <a:cubicBezTo>
                    <a:pt x="36" y="5"/>
                    <a:pt x="33" y="0"/>
                    <a:pt x="34" y="15"/>
                  </a:cubicBezTo>
                  <a:cubicBezTo>
                    <a:pt x="34" y="40"/>
                    <a:pt x="0" y="22"/>
                    <a:pt x="16" y="4"/>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138" name="Freeform 31"/>
            <p:cNvSpPr/>
            <p:nvPr/>
          </p:nvSpPr>
          <p:spPr>
            <a:xfrm rot="5400000">
              <a:off x="11356560" y="6183000"/>
              <a:ext cx="130680" cy="72360"/>
            </a:xfrm>
            <a:custGeom>
              <a:avLst/>
              <a:gdLst>
                <a:gd name="textAreaLeft" fmla="*/ 0 w 130680"/>
                <a:gd name="textAreaRight" fmla="*/ 131040 w 130680"/>
                <a:gd name="textAreaTop" fmla="*/ 0 h 72360"/>
                <a:gd name="textAreaBottom" fmla="*/ 72720 h 72360"/>
              </a:gdLst>
              <a:ahLst/>
              <a:rect l="textAreaLeft" t="textAreaTop" r="textAreaRight" b="textAreaBottom"/>
              <a:pathLst>
                <a:path w="40" h="24">
                  <a:moveTo>
                    <a:pt x="24" y="0"/>
                  </a:moveTo>
                  <a:cubicBezTo>
                    <a:pt x="40" y="0"/>
                    <a:pt x="38" y="20"/>
                    <a:pt x="25" y="24"/>
                  </a:cubicBezTo>
                  <a:cubicBezTo>
                    <a:pt x="0" y="22"/>
                    <a:pt x="6" y="4"/>
                    <a:pt x="24" y="0"/>
                  </a:cubicBezTo>
                  <a:close/>
                </a:path>
              </a:pathLst>
            </a:custGeom>
            <a:solidFill>
              <a:schemeClr val="bg2">
                <a:lumMod val="90000"/>
              </a:schemeClr>
            </a:solidFill>
            <a:ln w="0">
              <a:noFill/>
            </a:ln>
          </p:spPr>
          <p:style>
            <a:lnRef idx="0"/>
            <a:fillRef idx="0"/>
            <a:effectRef idx="0"/>
            <a:fontRef idx="minor"/>
          </p:style>
          <p:txBody>
            <a:bodyPr lIns="90000" rIns="90000" tIns="27720" bIns="27720" anchor="t">
              <a:noAutofit/>
            </a:bodyPr>
            <a:p>
              <a:endParaRPr b="0" lang="en-GB" sz="1800" spc="-1" strike="noStrike">
                <a:solidFill>
                  <a:srgbClr val="000000"/>
                </a:solidFill>
                <a:latin typeface="Arial"/>
              </a:endParaRPr>
            </a:p>
          </p:txBody>
        </p:sp>
        <p:sp>
          <p:nvSpPr>
            <p:cNvPr id="139" name="Freeform 32"/>
            <p:cNvSpPr/>
            <p:nvPr/>
          </p:nvSpPr>
          <p:spPr>
            <a:xfrm rot="5400000">
              <a:off x="11104560" y="3296160"/>
              <a:ext cx="144000" cy="105840"/>
            </a:xfrm>
            <a:custGeom>
              <a:avLst/>
              <a:gdLst>
                <a:gd name="textAreaLeft" fmla="*/ 0 w 144000"/>
                <a:gd name="textAreaRight" fmla="*/ 144360 w 144000"/>
                <a:gd name="textAreaTop" fmla="*/ 0 h 105840"/>
                <a:gd name="textAreaBottom" fmla="*/ 106200 h 105840"/>
              </a:gdLst>
              <a:ahLst/>
              <a:rect l="textAreaLeft" t="textAreaTop" r="textAreaRight" b="textAreaBottom"/>
              <a:pathLst>
                <a:path w="44" h="35">
                  <a:moveTo>
                    <a:pt x="28" y="0"/>
                  </a:moveTo>
                  <a:cubicBezTo>
                    <a:pt x="36" y="1"/>
                    <a:pt x="44" y="12"/>
                    <a:pt x="42" y="21"/>
                  </a:cubicBezTo>
                  <a:cubicBezTo>
                    <a:pt x="23" y="35"/>
                    <a:pt x="0" y="7"/>
                    <a:pt x="28" y="0"/>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140" name="Freeform 33"/>
            <p:cNvSpPr/>
            <p:nvPr/>
          </p:nvSpPr>
          <p:spPr>
            <a:xfrm rot="5400000">
              <a:off x="11134440" y="4387320"/>
              <a:ext cx="151200" cy="74880"/>
            </a:xfrm>
            <a:custGeom>
              <a:avLst/>
              <a:gdLst>
                <a:gd name="textAreaLeft" fmla="*/ 0 w 151200"/>
                <a:gd name="textAreaRight" fmla="*/ 151560 w 151200"/>
                <a:gd name="textAreaTop" fmla="*/ 0 h 74880"/>
                <a:gd name="textAreaBottom" fmla="*/ 75240 h 74880"/>
              </a:gdLst>
              <a:ahLst/>
              <a:rect l="textAreaLeft" t="textAreaTop" r="textAreaRight" b="textAreaBottom"/>
              <a:pathLst>
                <a:path w="46" h="25">
                  <a:moveTo>
                    <a:pt x="23" y="0"/>
                  </a:moveTo>
                  <a:cubicBezTo>
                    <a:pt x="32" y="1"/>
                    <a:pt x="46" y="21"/>
                    <a:pt x="29" y="25"/>
                  </a:cubicBezTo>
                  <a:cubicBezTo>
                    <a:pt x="10" y="23"/>
                    <a:pt x="0" y="9"/>
                    <a:pt x="23" y="0"/>
                  </a:cubicBezTo>
                  <a:close/>
                </a:path>
              </a:pathLst>
            </a:custGeom>
            <a:solidFill>
              <a:schemeClr val="bg2">
                <a:lumMod val="90000"/>
              </a:schemeClr>
            </a:solidFill>
            <a:ln w="0">
              <a:noFill/>
            </a:ln>
          </p:spPr>
          <p:style>
            <a:lnRef idx="0"/>
            <a:fillRef idx="0"/>
            <a:effectRef idx="0"/>
            <a:fontRef idx="minor"/>
          </p:style>
          <p:txBody>
            <a:bodyPr lIns="90000" rIns="90000" tIns="30240" bIns="30240" anchor="t">
              <a:noAutofit/>
            </a:bodyPr>
            <a:p>
              <a:endParaRPr b="0" lang="en-GB" sz="1800" spc="-1" strike="noStrike">
                <a:solidFill>
                  <a:srgbClr val="000000"/>
                </a:solidFill>
                <a:latin typeface="Arial"/>
              </a:endParaRPr>
            </a:p>
          </p:txBody>
        </p:sp>
        <p:sp>
          <p:nvSpPr>
            <p:cNvPr id="141" name="Freeform 34"/>
            <p:cNvSpPr/>
            <p:nvPr/>
          </p:nvSpPr>
          <p:spPr>
            <a:xfrm rot="5400000">
              <a:off x="11138400" y="5384520"/>
              <a:ext cx="134280" cy="83520"/>
            </a:xfrm>
            <a:custGeom>
              <a:avLst/>
              <a:gdLst>
                <a:gd name="textAreaLeft" fmla="*/ 0 w 134280"/>
                <a:gd name="textAreaRight" fmla="*/ 134640 w 134280"/>
                <a:gd name="textAreaTop" fmla="*/ 0 h 83520"/>
                <a:gd name="textAreaBottom" fmla="*/ 83880 h 83520"/>
              </a:gdLst>
              <a:ahLst/>
              <a:rect l="textAreaLeft" t="textAreaTop" r="textAreaRight" b="textAreaBottom"/>
              <a:pathLst>
                <a:path w="41" h="28">
                  <a:moveTo>
                    <a:pt x="22" y="0"/>
                  </a:moveTo>
                  <a:cubicBezTo>
                    <a:pt x="41" y="13"/>
                    <a:pt x="24" y="28"/>
                    <a:pt x="8" y="21"/>
                  </a:cubicBezTo>
                  <a:cubicBezTo>
                    <a:pt x="0" y="8"/>
                    <a:pt x="8" y="0"/>
                    <a:pt x="22" y="0"/>
                  </a:cubicBezTo>
                  <a:close/>
                </a:path>
              </a:pathLst>
            </a:custGeom>
            <a:solidFill>
              <a:schemeClr val="bg2">
                <a:lumMod val="90000"/>
              </a:schemeClr>
            </a:solidFill>
            <a:ln w="0">
              <a:noFill/>
            </a:ln>
          </p:spPr>
          <p:style>
            <a:lnRef idx="0"/>
            <a:fillRef idx="0"/>
            <a:effectRef idx="0"/>
            <a:fontRef idx="minor"/>
          </p:style>
          <p:txBody>
            <a:bodyPr lIns="90000" rIns="90000" tIns="38880" bIns="38880" anchor="t">
              <a:noAutofit/>
            </a:bodyPr>
            <a:p>
              <a:endParaRPr b="0" lang="en-GB" sz="1800" spc="-1" strike="noStrike">
                <a:solidFill>
                  <a:srgbClr val="000000"/>
                </a:solidFill>
                <a:latin typeface="Arial"/>
              </a:endParaRPr>
            </a:p>
          </p:txBody>
        </p:sp>
        <p:sp>
          <p:nvSpPr>
            <p:cNvPr id="142" name="Freeform 35"/>
            <p:cNvSpPr/>
            <p:nvPr/>
          </p:nvSpPr>
          <p:spPr>
            <a:xfrm rot="5400000">
              <a:off x="11134080" y="4595760"/>
              <a:ext cx="130680" cy="84600"/>
            </a:xfrm>
            <a:custGeom>
              <a:avLst/>
              <a:gdLst>
                <a:gd name="textAreaLeft" fmla="*/ 0 w 130680"/>
                <a:gd name="textAreaRight" fmla="*/ 131040 w 130680"/>
                <a:gd name="textAreaTop" fmla="*/ 0 h 84600"/>
                <a:gd name="textAreaBottom" fmla="*/ 84960 h 84600"/>
              </a:gdLst>
              <a:ahLst/>
              <a:rect l="textAreaLeft" t="textAreaTop" r="textAreaRight" b="textAreaBottom"/>
              <a:pathLst>
                <a:path w="40" h="28">
                  <a:moveTo>
                    <a:pt x="27" y="1"/>
                  </a:moveTo>
                  <a:cubicBezTo>
                    <a:pt x="35" y="0"/>
                    <a:pt x="40" y="10"/>
                    <a:pt x="38" y="17"/>
                  </a:cubicBezTo>
                  <a:cubicBezTo>
                    <a:pt x="17" y="28"/>
                    <a:pt x="0" y="7"/>
                    <a:pt x="27" y="1"/>
                  </a:cubicBezTo>
                  <a:close/>
                </a:path>
              </a:pathLst>
            </a:custGeom>
            <a:solidFill>
              <a:schemeClr val="bg2">
                <a:lumMod val="90000"/>
              </a:schemeClr>
            </a:solidFill>
            <a:ln w="0">
              <a:noFill/>
            </a:ln>
          </p:spPr>
          <p:style>
            <a:lnRef idx="0"/>
            <a:fillRef idx="0"/>
            <a:effectRef idx="0"/>
            <a:fontRef idx="minor"/>
          </p:style>
          <p:txBody>
            <a:bodyPr lIns="90000" rIns="90000" tIns="39960" bIns="39960" anchor="t">
              <a:noAutofit/>
            </a:bodyPr>
            <a:p>
              <a:endParaRPr b="0" lang="en-GB" sz="1800" spc="-1" strike="noStrike">
                <a:solidFill>
                  <a:srgbClr val="000000"/>
                </a:solidFill>
                <a:latin typeface="Arial"/>
              </a:endParaRPr>
            </a:p>
          </p:txBody>
        </p:sp>
        <p:sp>
          <p:nvSpPr>
            <p:cNvPr id="143" name="Freeform 36"/>
            <p:cNvSpPr/>
            <p:nvPr/>
          </p:nvSpPr>
          <p:spPr>
            <a:xfrm rot="5400000">
              <a:off x="11106000" y="6046560"/>
              <a:ext cx="144000" cy="102600"/>
            </a:xfrm>
            <a:custGeom>
              <a:avLst/>
              <a:gdLst>
                <a:gd name="textAreaLeft" fmla="*/ 0 w 144000"/>
                <a:gd name="textAreaRight" fmla="*/ 144360 w 144000"/>
                <a:gd name="textAreaTop" fmla="*/ 0 h 102600"/>
                <a:gd name="textAreaBottom" fmla="*/ 102960 h 102600"/>
              </a:gdLst>
              <a:ahLst/>
              <a:rect l="textAreaLeft" t="textAreaTop" r="textAreaRight" b="textAreaBottom"/>
              <a:pathLst>
                <a:path w="44" h="34">
                  <a:moveTo>
                    <a:pt x="31" y="1"/>
                  </a:moveTo>
                  <a:cubicBezTo>
                    <a:pt x="44" y="3"/>
                    <a:pt x="38" y="34"/>
                    <a:pt x="25" y="22"/>
                  </a:cubicBezTo>
                  <a:cubicBezTo>
                    <a:pt x="0" y="28"/>
                    <a:pt x="14" y="0"/>
                    <a:pt x="31" y="1"/>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144" name="Freeform 37"/>
            <p:cNvSpPr/>
            <p:nvPr/>
          </p:nvSpPr>
          <p:spPr>
            <a:xfrm rot="5400000">
              <a:off x="11117880" y="3060360"/>
              <a:ext cx="114840" cy="121320"/>
            </a:xfrm>
            <a:custGeom>
              <a:avLst/>
              <a:gdLst>
                <a:gd name="textAreaLeft" fmla="*/ 0 w 114840"/>
                <a:gd name="textAreaRight" fmla="*/ 115200 w 114840"/>
                <a:gd name="textAreaTop" fmla="*/ 0 h 121320"/>
                <a:gd name="textAreaBottom" fmla="*/ 121680 h 121320"/>
              </a:gdLst>
              <a:ahLst/>
              <a:rect l="textAreaLeft" t="textAreaTop" r="textAreaRight" b="textAreaBottom"/>
              <a:pathLst>
                <a:path w="35" h="40">
                  <a:moveTo>
                    <a:pt x="16" y="4"/>
                  </a:moveTo>
                  <a:cubicBezTo>
                    <a:pt x="35" y="4"/>
                    <a:pt x="32" y="0"/>
                    <a:pt x="33" y="15"/>
                  </a:cubicBezTo>
                  <a:cubicBezTo>
                    <a:pt x="34" y="40"/>
                    <a:pt x="0" y="22"/>
                    <a:pt x="16" y="4"/>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145" name="Freeform 38"/>
            <p:cNvSpPr/>
            <p:nvPr/>
          </p:nvSpPr>
          <p:spPr>
            <a:xfrm rot="5400000">
              <a:off x="11125440" y="4899960"/>
              <a:ext cx="127080" cy="69120"/>
            </a:xfrm>
            <a:custGeom>
              <a:avLst/>
              <a:gdLst>
                <a:gd name="textAreaLeft" fmla="*/ 0 w 127080"/>
                <a:gd name="textAreaRight" fmla="*/ 127440 w 127080"/>
                <a:gd name="textAreaTop" fmla="*/ 0 h 69120"/>
                <a:gd name="textAreaBottom" fmla="*/ 69480 h 69120"/>
              </a:gdLst>
              <a:ahLst/>
              <a:rect l="textAreaLeft" t="textAreaTop" r="textAreaRight" b="textAreaBottom"/>
              <a:pathLst>
                <a:path w="39" h="23">
                  <a:moveTo>
                    <a:pt x="26" y="0"/>
                  </a:moveTo>
                  <a:cubicBezTo>
                    <a:pt x="39" y="1"/>
                    <a:pt x="38" y="21"/>
                    <a:pt x="26" y="23"/>
                  </a:cubicBezTo>
                  <a:cubicBezTo>
                    <a:pt x="0" y="23"/>
                    <a:pt x="5" y="2"/>
                    <a:pt x="26" y="0"/>
                  </a:cubicBezTo>
                  <a:close/>
                </a:path>
              </a:pathLst>
            </a:custGeom>
            <a:solidFill>
              <a:schemeClr val="bg2">
                <a:lumMod val="90000"/>
              </a:schemeClr>
            </a:solidFill>
            <a:ln w="0">
              <a:noFill/>
            </a:ln>
          </p:spPr>
          <p:style>
            <a:lnRef idx="0"/>
            <a:fillRef idx="0"/>
            <a:effectRef idx="0"/>
            <a:fontRef idx="minor"/>
          </p:style>
          <p:txBody>
            <a:bodyPr lIns="90000" rIns="90000" tIns="24480" bIns="24480" anchor="t">
              <a:noAutofit/>
            </a:bodyPr>
            <a:p>
              <a:endParaRPr b="0" lang="en-GB" sz="1800" spc="-1" strike="noStrike">
                <a:solidFill>
                  <a:srgbClr val="000000"/>
                </a:solidFill>
                <a:latin typeface="Arial"/>
              </a:endParaRPr>
            </a:p>
          </p:txBody>
        </p:sp>
        <p:sp>
          <p:nvSpPr>
            <p:cNvPr id="146" name="Freeform 39"/>
            <p:cNvSpPr/>
            <p:nvPr/>
          </p:nvSpPr>
          <p:spPr>
            <a:xfrm rot="5400000">
              <a:off x="11117520" y="5141160"/>
              <a:ext cx="130680" cy="81360"/>
            </a:xfrm>
            <a:custGeom>
              <a:avLst/>
              <a:gdLst>
                <a:gd name="textAreaLeft" fmla="*/ 0 w 130680"/>
                <a:gd name="textAreaRight" fmla="*/ 131040 w 130680"/>
                <a:gd name="textAreaTop" fmla="*/ 0 h 81360"/>
                <a:gd name="textAreaBottom" fmla="*/ 81720 h 81360"/>
              </a:gdLst>
              <a:ahLst/>
              <a:rect l="textAreaLeft" t="textAreaTop" r="textAreaRight" b="textAreaBottom"/>
              <a:pathLst>
                <a:path w="40" h="27">
                  <a:moveTo>
                    <a:pt x="25" y="0"/>
                  </a:moveTo>
                  <a:cubicBezTo>
                    <a:pt x="34" y="0"/>
                    <a:pt x="40" y="11"/>
                    <a:pt x="38" y="20"/>
                  </a:cubicBezTo>
                  <a:cubicBezTo>
                    <a:pt x="17" y="27"/>
                    <a:pt x="0" y="12"/>
                    <a:pt x="25" y="0"/>
                  </a:cubicBezTo>
                  <a:close/>
                </a:path>
              </a:pathLst>
            </a:custGeom>
            <a:solidFill>
              <a:schemeClr val="bg2">
                <a:lumMod val="90000"/>
              </a:schemeClr>
            </a:solidFill>
            <a:ln w="0">
              <a:noFill/>
            </a:ln>
          </p:spPr>
          <p:style>
            <a:lnRef idx="0"/>
            <a:fillRef idx="0"/>
            <a:effectRef idx="0"/>
            <a:fontRef idx="minor"/>
          </p:style>
          <p:txBody>
            <a:bodyPr lIns="90000" rIns="90000" tIns="36720" bIns="36720" anchor="t">
              <a:noAutofit/>
            </a:bodyPr>
            <a:p>
              <a:endParaRPr b="0" lang="en-GB" sz="1800" spc="-1" strike="noStrike">
                <a:solidFill>
                  <a:srgbClr val="000000"/>
                </a:solidFill>
                <a:latin typeface="Arial"/>
              </a:endParaRPr>
            </a:p>
          </p:txBody>
        </p:sp>
        <p:sp>
          <p:nvSpPr>
            <p:cNvPr id="147" name="Freeform 40"/>
            <p:cNvSpPr/>
            <p:nvPr/>
          </p:nvSpPr>
          <p:spPr>
            <a:xfrm rot="5400000">
              <a:off x="11112480" y="2597760"/>
              <a:ext cx="134280" cy="81360"/>
            </a:xfrm>
            <a:custGeom>
              <a:avLst/>
              <a:gdLst>
                <a:gd name="textAreaLeft" fmla="*/ 0 w 134280"/>
                <a:gd name="textAreaRight" fmla="*/ 134640 w 134280"/>
                <a:gd name="textAreaTop" fmla="*/ 0 h 81360"/>
                <a:gd name="textAreaBottom" fmla="*/ 81720 h 81360"/>
              </a:gdLst>
              <a:ahLst/>
              <a:rect l="textAreaLeft" t="textAreaTop" r="textAreaRight" b="textAreaBottom"/>
              <a:pathLst>
                <a:path w="41" h="27">
                  <a:moveTo>
                    <a:pt x="19" y="0"/>
                  </a:moveTo>
                  <a:cubicBezTo>
                    <a:pt x="41" y="9"/>
                    <a:pt x="28" y="27"/>
                    <a:pt x="7" y="20"/>
                  </a:cubicBezTo>
                  <a:cubicBezTo>
                    <a:pt x="0" y="8"/>
                    <a:pt x="7" y="1"/>
                    <a:pt x="19" y="0"/>
                  </a:cubicBezTo>
                  <a:close/>
                </a:path>
              </a:pathLst>
            </a:custGeom>
            <a:solidFill>
              <a:schemeClr val="bg2">
                <a:lumMod val="90000"/>
              </a:schemeClr>
            </a:solidFill>
            <a:ln w="0">
              <a:noFill/>
            </a:ln>
          </p:spPr>
          <p:style>
            <a:lnRef idx="0"/>
            <a:fillRef idx="0"/>
            <a:effectRef idx="0"/>
            <a:fontRef idx="minor"/>
          </p:style>
          <p:txBody>
            <a:bodyPr lIns="90000" rIns="90000" tIns="36720" bIns="36720" anchor="t">
              <a:noAutofit/>
            </a:bodyPr>
            <a:p>
              <a:endParaRPr b="0" lang="en-GB" sz="1800" spc="-1" strike="noStrike">
                <a:solidFill>
                  <a:srgbClr val="000000"/>
                </a:solidFill>
                <a:latin typeface="Arial"/>
              </a:endParaRPr>
            </a:p>
          </p:txBody>
        </p:sp>
        <p:sp>
          <p:nvSpPr>
            <p:cNvPr id="148" name="Freeform 41"/>
            <p:cNvSpPr/>
            <p:nvPr/>
          </p:nvSpPr>
          <p:spPr>
            <a:xfrm rot="5400000">
              <a:off x="11106000" y="6278400"/>
              <a:ext cx="144000" cy="78120"/>
            </a:xfrm>
            <a:custGeom>
              <a:avLst/>
              <a:gdLst>
                <a:gd name="textAreaLeft" fmla="*/ 0 w 144000"/>
                <a:gd name="textAreaRight" fmla="*/ 144360 w 144000"/>
                <a:gd name="textAreaTop" fmla="*/ 0 h 78120"/>
                <a:gd name="textAreaBottom" fmla="*/ 78480 h 78120"/>
              </a:gdLst>
              <a:ahLst/>
              <a:rect l="textAreaLeft" t="textAreaTop" r="textAreaRight" b="textAreaBottom"/>
              <a:pathLst>
                <a:path w="44" h="26">
                  <a:moveTo>
                    <a:pt x="29" y="0"/>
                  </a:moveTo>
                  <a:cubicBezTo>
                    <a:pt x="44" y="3"/>
                    <a:pt x="40" y="22"/>
                    <a:pt x="26" y="26"/>
                  </a:cubicBezTo>
                  <a:cubicBezTo>
                    <a:pt x="0" y="25"/>
                    <a:pt x="11" y="6"/>
                    <a:pt x="29" y="0"/>
                  </a:cubicBezTo>
                  <a:close/>
                </a:path>
              </a:pathLst>
            </a:custGeom>
            <a:solidFill>
              <a:schemeClr val="bg2">
                <a:lumMod val="90000"/>
              </a:schemeClr>
            </a:solidFill>
            <a:ln w="0">
              <a:noFill/>
            </a:ln>
          </p:spPr>
          <p:style>
            <a:lnRef idx="0"/>
            <a:fillRef idx="0"/>
            <a:effectRef idx="0"/>
            <a:fontRef idx="minor"/>
          </p:style>
          <p:txBody>
            <a:bodyPr lIns="90000" rIns="90000" tIns="33480" bIns="33480" anchor="t">
              <a:noAutofit/>
            </a:bodyPr>
            <a:p>
              <a:endParaRPr b="0" lang="en-GB" sz="1800" spc="-1" strike="noStrike">
                <a:solidFill>
                  <a:srgbClr val="000000"/>
                </a:solidFill>
                <a:latin typeface="Arial"/>
              </a:endParaRPr>
            </a:p>
          </p:txBody>
        </p:sp>
        <p:sp>
          <p:nvSpPr>
            <p:cNvPr id="149" name="Freeform 42"/>
            <p:cNvSpPr/>
            <p:nvPr/>
          </p:nvSpPr>
          <p:spPr>
            <a:xfrm rot="5400000">
              <a:off x="11094120" y="5596560"/>
              <a:ext cx="144000" cy="96840"/>
            </a:xfrm>
            <a:custGeom>
              <a:avLst/>
              <a:gdLst>
                <a:gd name="textAreaLeft" fmla="*/ 0 w 144000"/>
                <a:gd name="textAreaRight" fmla="*/ 144360 w 144000"/>
                <a:gd name="textAreaTop" fmla="*/ 0 h 96840"/>
                <a:gd name="textAreaBottom" fmla="*/ 97200 h 96840"/>
              </a:gdLst>
              <a:ahLst/>
              <a:rect l="textAreaLeft" t="textAreaTop" r="textAreaRight" b="textAreaBottom"/>
              <a:pathLst>
                <a:path w="44" h="32">
                  <a:moveTo>
                    <a:pt x="31" y="1"/>
                  </a:moveTo>
                  <a:cubicBezTo>
                    <a:pt x="40" y="0"/>
                    <a:pt x="44" y="8"/>
                    <a:pt x="43" y="16"/>
                  </a:cubicBezTo>
                  <a:cubicBezTo>
                    <a:pt x="29" y="32"/>
                    <a:pt x="0" y="7"/>
                    <a:pt x="31" y="1"/>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150" name="Freeform 44"/>
            <p:cNvSpPr/>
            <p:nvPr/>
          </p:nvSpPr>
          <p:spPr>
            <a:xfrm rot="5400000">
              <a:off x="11098080" y="4080600"/>
              <a:ext cx="130680" cy="84600"/>
            </a:xfrm>
            <a:custGeom>
              <a:avLst/>
              <a:gdLst>
                <a:gd name="textAreaLeft" fmla="*/ 0 w 130680"/>
                <a:gd name="textAreaRight" fmla="*/ 131040 w 130680"/>
                <a:gd name="textAreaTop" fmla="*/ 0 h 84600"/>
                <a:gd name="textAreaBottom" fmla="*/ 84960 h 84600"/>
              </a:gdLst>
              <a:ahLst/>
              <a:rect l="textAreaLeft" t="textAreaTop" r="textAreaRight" b="textAreaBottom"/>
              <a:pathLst>
                <a:path w="40" h="28">
                  <a:moveTo>
                    <a:pt x="27" y="1"/>
                  </a:moveTo>
                  <a:cubicBezTo>
                    <a:pt x="35" y="0"/>
                    <a:pt x="40" y="10"/>
                    <a:pt x="38" y="17"/>
                  </a:cubicBezTo>
                  <a:cubicBezTo>
                    <a:pt x="17" y="28"/>
                    <a:pt x="0" y="7"/>
                    <a:pt x="27" y="1"/>
                  </a:cubicBezTo>
                  <a:close/>
                </a:path>
              </a:pathLst>
            </a:custGeom>
            <a:solidFill>
              <a:schemeClr val="bg2">
                <a:lumMod val="90000"/>
              </a:schemeClr>
            </a:solidFill>
            <a:ln w="0">
              <a:noFill/>
            </a:ln>
          </p:spPr>
          <p:style>
            <a:lnRef idx="0"/>
            <a:fillRef idx="0"/>
            <a:effectRef idx="0"/>
            <a:fontRef idx="minor"/>
          </p:style>
          <p:txBody>
            <a:bodyPr lIns="90000" rIns="90000" tIns="39960" bIns="39960" anchor="t">
              <a:noAutofit/>
            </a:bodyPr>
            <a:p>
              <a:endParaRPr b="0" lang="en-GB" sz="1800" spc="-1" strike="noStrike">
                <a:solidFill>
                  <a:srgbClr val="000000"/>
                </a:solidFill>
                <a:latin typeface="Arial"/>
              </a:endParaRPr>
            </a:p>
          </p:txBody>
        </p:sp>
        <p:sp>
          <p:nvSpPr>
            <p:cNvPr id="151" name="Freeform 45"/>
            <p:cNvSpPr/>
            <p:nvPr/>
          </p:nvSpPr>
          <p:spPr>
            <a:xfrm rot="5400000">
              <a:off x="11075760" y="5836320"/>
              <a:ext cx="144000" cy="102600"/>
            </a:xfrm>
            <a:custGeom>
              <a:avLst/>
              <a:gdLst>
                <a:gd name="textAreaLeft" fmla="*/ 0 w 144000"/>
                <a:gd name="textAreaRight" fmla="*/ 144360 w 144000"/>
                <a:gd name="textAreaTop" fmla="*/ 0 h 102600"/>
                <a:gd name="textAreaBottom" fmla="*/ 102960 h 102600"/>
              </a:gdLst>
              <a:ahLst/>
              <a:rect l="textAreaLeft" t="textAreaTop" r="textAreaRight" b="textAreaBottom"/>
              <a:pathLst>
                <a:path w="44" h="34">
                  <a:moveTo>
                    <a:pt x="31" y="0"/>
                  </a:moveTo>
                  <a:cubicBezTo>
                    <a:pt x="39" y="0"/>
                    <a:pt x="44" y="12"/>
                    <a:pt x="42" y="19"/>
                  </a:cubicBezTo>
                  <a:cubicBezTo>
                    <a:pt x="25" y="34"/>
                    <a:pt x="0" y="8"/>
                    <a:pt x="31" y="0"/>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152" name="Freeform 46"/>
            <p:cNvSpPr/>
            <p:nvPr/>
          </p:nvSpPr>
          <p:spPr>
            <a:xfrm rot="5400000">
              <a:off x="11125080" y="2830680"/>
              <a:ext cx="120960" cy="81360"/>
            </a:xfrm>
            <a:custGeom>
              <a:avLst/>
              <a:gdLst>
                <a:gd name="textAreaLeft" fmla="*/ 0 w 120960"/>
                <a:gd name="textAreaRight" fmla="*/ 121320 w 120960"/>
                <a:gd name="textAreaTop" fmla="*/ 0 h 81360"/>
                <a:gd name="textAreaBottom" fmla="*/ 81720 h 81360"/>
              </a:gdLst>
              <a:ahLst/>
              <a:rect l="textAreaLeft" t="textAreaTop" r="textAreaRight" b="textAreaBottom"/>
              <a:pathLst>
                <a:path w="37" h="27">
                  <a:moveTo>
                    <a:pt x="19" y="1"/>
                  </a:moveTo>
                  <a:cubicBezTo>
                    <a:pt x="31" y="2"/>
                    <a:pt x="37" y="24"/>
                    <a:pt x="21" y="27"/>
                  </a:cubicBezTo>
                  <a:cubicBezTo>
                    <a:pt x="1" y="27"/>
                    <a:pt x="0" y="0"/>
                    <a:pt x="19" y="1"/>
                  </a:cubicBezTo>
                  <a:close/>
                </a:path>
              </a:pathLst>
            </a:custGeom>
            <a:solidFill>
              <a:schemeClr val="bg2">
                <a:lumMod val="90000"/>
              </a:schemeClr>
            </a:solidFill>
            <a:ln w="0">
              <a:noFill/>
            </a:ln>
          </p:spPr>
          <p:style>
            <a:lnRef idx="0"/>
            <a:fillRef idx="0"/>
            <a:effectRef idx="0"/>
            <a:fontRef idx="minor"/>
          </p:style>
          <p:txBody>
            <a:bodyPr lIns="90000" rIns="90000" tIns="36720" bIns="36720" anchor="t">
              <a:noAutofit/>
            </a:bodyPr>
            <a:p>
              <a:endParaRPr b="0" lang="en-GB" sz="1800" spc="-1" strike="noStrike">
                <a:solidFill>
                  <a:srgbClr val="000000"/>
                </a:solidFill>
                <a:latin typeface="Arial"/>
              </a:endParaRPr>
            </a:p>
          </p:txBody>
        </p:sp>
        <p:sp>
          <p:nvSpPr>
            <p:cNvPr id="153" name="Freeform 47"/>
            <p:cNvSpPr/>
            <p:nvPr/>
          </p:nvSpPr>
          <p:spPr>
            <a:xfrm rot="5400000">
              <a:off x="11082960" y="3849480"/>
              <a:ext cx="147600" cy="78120"/>
            </a:xfrm>
            <a:custGeom>
              <a:avLst/>
              <a:gdLst>
                <a:gd name="textAreaLeft" fmla="*/ 0 w 147600"/>
                <a:gd name="textAreaRight" fmla="*/ 147960 w 147600"/>
                <a:gd name="textAreaTop" fmla="*/ 0 h 78120"/>
                <a:gd name="textAreaBottom" fmla="*/ 78480 h 78120"/>
              </a:gdLst>
              <a:ahLst/>
              <a:rect l="textAreaLeft" t="textAreaTop" r="textAreaRight" b="textAreaBottom"/>
              <a:pathLst>
                <a:path w="45" h="26">
                  <a:moveTo>
                    <a:pt x="22" y="0"/>
                  </a:moveTo>
                  <a:cubicBezTo>
                    <a:pt x="32" y="2"/>
                    <a:pt x="45" y="22"/>
                    <a:pt x="28" y="26"/>
                  </a:cubicBezTo>
                  <a:cubicBezTo>
                    <a:pt x="10" y="24"/>
                    <a:pt x="0" y="9"/>
                    <a:pt x="22" y="0"/>
                  </a:cubicBezTo>
                  <a:close/>
                </a:path>
              </a:pathLst>
            </a:custGeom>
            <a:solidFill>
              <a:schemeClr val="bg2">
                <a:lumMod val="90000"/>
              </a:schemeClr>
            </a:solidFill>
            <a:ln w="0">
              <a:noFill/>
            </a:ln>
          </p:spPr>
          <p:style>
            <a:lnRef idx="0"/>
            <a:fillRef idx="0"/>
            <a:effectRef idx="0"/>
            <a:fontRef idx="minor"/>
          </p:style>
          <p:txBody>
            <a:bodyPr lIns="90000" rIns="90000" tIns="33480" bIns="33480" anchor="t">
              <a:noAutofit/>
            </a:bodyPr>
            <a:p>
              <a:endParaRPr b="0" lang="en-GB" sz="1800" spc="-1" strike="noStrike">
                <a:solidFill>
                  <a:srgbClr val="000000"/>
                </a:solidFill>
                <a:latin typeface="Arial"/>
              </a:endParaRPr>
            </a:p>
          </p:txBody>
        </p:sp>
        <p:sp>
          <p:nvSpPr>
            <p:cNvPr id="154" name="Freeform 48"/>
            <p:cNvSpPr/>
            <p:nvPr/>
          </p:nvSpPr>
          <p:spPr>
            <a:xfrm rot="5400000">
              <a:off x="11078280" y="3616200"/>
              <a:ext cx="133560" cy="78840"/>
            </a:xfrm>
            <a:custGeom>
              <a:avLst/>
              <a:gdLst>
                <a:gd name="textAreaLeft" fmla="*/ 0 w 133560"/>
                <a:gd name="textAreaRight" fmla="*/ 133920 w 133560"/>
                <a:gd name="textAreaTop" fmla="*/ 0 h 78840"/>
                <a:gd name="textAreaBottom" fmla="*/ 79200 h 78840"/>
              </a:gdLst>
              <a:ahLst/>
              <a:rect l="textAreaLeft" t="textAreaTop" r="textAreaRight" b="textAreaBottom"/>
              <a:pathLst>
                <a:path w="41" h="26">
                  <a:moveTo>
                    <a:pt x="19" y="0"/>
                  </a:moveTo>
                  <a:cubicBezTo>
                    <a:pt x="41" y="9"/>
                    <a:pt x="28" y="26"/>
                    <a:pt x="7" y="19"/>
                  </a:cubicBezTo>
                  <a:cubicBezTo>
                    <a:pt x="0" y="8"/>
                    <a:pt x="7" y="1"/>
                    <a:pt x="19" y="0"/>
                  </a:cubicBezTo>
                  <a:close/>
                </a:path>
              </a:pathLst>
            </a:custGeom>
            <a:solidFill>
              <a:schemeClr val="bg2">
                <a:lumMod val="90000"/>
              </a:schemeClr>
            </a:solidFill>
            <a:ln w="0">
              <a:noFill/>
            </a:ln>
          </p:spPr>
          <p:style>
            <a:lnRef idx="0"/>
            <a:fillRef idx="0"/>
            <a:effectRef idx="0"/>
            <a:fontRef idx="minor"/>
          </p:style>
          <p:txBody>
            <a:bodyPr lIns="90000" rIns="90000" tIns="34200" bIns="34200" anchor="t">
              <a:noAutofit/>
            </a:bodyPr>
            <a:p>
              <a:endParaRPr b="0" lang="en-GB" sz="1800" spc="-1" strike="noStrike">
                <a:solidFill>
                  <a:srgbClr val="000000"/>
                </a:solidFill>
                <a:latin typeface="Arial"/>
              </a:endParaRPr>
            </a:p>
          </p:txBody>
        </p:sp>
        <p:sp>
          <p:nvSpPr>
            <p:cNvPr id="155" name="Freeform 49"/>
            <p:cNvSpPr/>
            <p:nvPr/>
          </p:nvSpPr>
          <p:spPr>
            <a:xfrm rot="5400000">
              <a:off x="11076840" y="6507720"/>
              <a:ext cx="127080" cy="81360"/>
            </a:xfrm>
            <a:custGeom>
              <a:avLst/>
              <a:gdLst>
                <a:gd name="textAreaLeft" fmla="*/ 0 w 127080"/>
                <a:gd name="textAreaRight" fmla="*/ 127440 w 127080"/>
                <a:gd name="textAreaTop" fmla="*/ 0 h 81360"/>
                <a:gd name="textAreaBottom" fmla="*/ 81720 h 81360"/>
              </a:gdLst>
              <a:ahLst/>
              <a:rect l="textAreaLeft" t="textAreaTop" r="textAreaRight" b="textAreaBottom"/>
              <a:pathLst>
                <a:path w="39" h="27">
                  <a:moveTo>
                    <a:pt x="21" y="2"/>
                  </a:moveTo>
                  <a:cubicBezTo>
                    <a:pt x="36" y="0"/>
                    <a:pt x="39" y="17"/>
                    <a:pt x="26" y="24"/>
                  </a:cubicBezTo>
                  <a:cubicBezTo>
                    <a:pt x="8" y="27"/>
                    <a:pt x="0" y="9"/>
                    <a:pt x="21" y="2"/>
                  </a:cubicBezTo>
                  <a:close/>
                </a:path>
              </a:pathLst>
            </a:custGeom>
            <a:solidFill>
              <a:schemeClr val="bg2">
                <a:lumMod val="90000"/>
              </a:schemeClr>
            </a:solidFill>
            <a:ln w="0">
              <a:noFill/>
            </a:ln>
          </p:spPr>
          <p:style>
            <a:lnRef idx="0"/>
            <a:fillRef idx="0"/>
            <a:effectRef idx="0"/>
            <a:fontRef idx="minor"/>
          </p:style>
          <p:txBody>
            <a:bodyPr lIns="90000" rIns="90000" tIns="36720" bIns="36720" anchor="t">
              <a:noAutofit/>
            </a:bodyPr>
            <a:p>
              <a:endParaRPr b="0" lang="en-GB" sz="1800" spc="-1" strike="noStrike">
                <a:solidFill>
                  <a:srgbClr val="000000"/>
                </a:solidFill>
                <a:latin typeface="Arial"/>
              </a:endParaRPr>
            </a:p>
          </p:txBody>
        </p:sp>
        <p:sp>
          <p:nvSpPr>
            <p:cNvPr id="156" name="Freeform 8"/>
            <p:cNvSpPr/>
            <p:nvPr/>
          </p:nvSpPr>
          <p:spPr>
            <a:xfrm rot="5400000">
              <a:off x="11142000" y="34560"/>
              <a:ext cx="130680" cy="87840"/>
            </a:xfrm>
            <a:custGeom>
              <a:avLst/>
              <a:gdLst>
                <a:gd name="textAreaLeft" fmla="*/ 0 w 130680"/>
                <a:gd name="textAreaRight" fmla="*/ 131040 w 130680"/>
                <a:gd name="textAreaTop" fmla="*/ 0 h 87840"/>
                <a:gd name="textAreaBottom" fmla="*/ 88200 h 87840"/>
              </a:gdLst>
              <a:ahLst/>
              <a:rect l="textAreaLeft" t="textAreaTop" r="textAreaRight" b="textAreaBottom"/>
              <a:pathLst>
                <a:path w="40" h="29">
                  <a:moveTo>
                    <a:pt x="26" y="0"/>
                  </a:moveTo>
                  <a:cubicBezTo>
                    <a:pt x="34" y="0"/>
                    <a:pt x="40" y="10"/>
                    <a:pt x="39" y="20"/>
                  </a:cubicBezTo>
                  <a:cubicBezTo>
                    <a:pt x="17" y="29"/>
                    <a:pt x="0" y="10"/>
                    <a:pt x="26" y="0"/>
                  </a:cubicBezTo>
                  <a:close/>
                </a:path>
              </a:pathLst>
            </a:custGeom>
            <a:solidFill>
              <a:schemeClr val="bg2">
                <a:lumMod val="90000"/>
              </a:schemeClr>
            </a:solidFill>
            <a:ln w="0">
              <a:noFill/>
            </a:ln>
          </p:spPr>
          <p:style>
            <a:lnRef idx="0"/>
            <a:fillRef idx="0"/>
            <a:effectRef idx="0"/>
            <a:fontRef idx="minor"/>
          </p:style>
          <p:txBody>
            <a:bodyPr lIns="90000" rIns="90000" tIns="43200" bIns="43200" anchor="t">
              <a:noAutofit/>
            </a:bodyPr>
            <a:p>
              <a:endParaRPr b="0" lang="en-GB" sz="1800" spc="-1" strike="noStrike">
                <a:solidFill>
                  <a:srgbClr val="000000"/>
                </a:solidFill>
                <a:latin typeface="Arial"/>
              </a:endParaRPr>
            </a:p>
          </p:txBody>
        </p:sp>
        <p:sp>
          <p:nvSpPr>
            <p:cNvPr id="157" name="Freeform 106"/>
            <p:cNvSpPr/>
            <p:nvPr/>
          </p:nvSpPr>
          <p:spPr>
            <a:xfrm rot="5400000">
              <a:off x="11301480" y="6639480"/>
              <a:ext cx="134280" cy="96840"/>
            </a:xfrm>
            <a:custGeom>
              <a:avLst/>
              <a:gdLst>
                <a:gd name="textAreaLeft" fmla="*/ 0 w 134280"/>
                <a:gd name="textAreaRight" fmla="*/ 134640 w 134280"/>
                <a:gd name="textAreaTop" fmla="*/ 0 h 96840"/>
                <a:gd name="textAreaBottom" fmla="*/ 97200 h 96840"/>
              </a:gdLst>
              <a:ahLst/>
              <a:rect l="textAreaLeft" t="textAreaTop" r="textAreaRight" b="textAreaBottom"/>
              <a:pathLst>
                <a:path w="41" h="32">
                  <a:moveTo>
                    <a:pt x="25" y="0"/>
                  </a:moveTo>
                  <a:cubicBezTo>
                    <a:pt x="41" y="13"/>
                    <a:pt x="15" y="32"/>
                    <a:pt x="4" y="18"/>
                  </a:cubicBezTo>
                  <a:cubicBezTo>
                    <a:pt x="0" y="5"/>
                    <a:pt x="15" y="0"/>
                    <a:pt x="25" y="0"/>
                  </a:cubicBezTo>
                  <a:close/>
                </a:path>
              </a:pathLst>
            </a:custGeom>
            <a:solidFill>
              <a:schemeClr val="bg2">
                <a:lumMod val="9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grpSp>
      <p:sp>
        <p:nvSpPr>
          <p:cNvPr id="158" name="PlaceHolder 1"/>
          <p:cNvSpPr>
            <a:spLocks noGrp="1"/>
          </p:cNvSpPr>
          <p:nvPr>
            <p:ph type="title"/>
          </p:nvPr>
        </p:nvSpPr>
        <p:spPr>
          <a:xfrm>
            <a:off x="1069920" y="502920"/>
            <a:ext cx="9633600" cy="1325160"/>
          </a:xfrm>
          <a:prstGeom prst="rect">
            <a:avLst/>
          </a:prstGeom>
          <a:noFill/>
          <a:ln w="0">
            <a:noFill/>
          </a:ln>
        </p:spPr>
        <p:txBody>
          <a:bodyPr lIns="91440" rIns="91440" tIns="45720" bIns="45720" anchor="ctr">
            <a:noAutofit/>
          </a:bodyPr>
          <a:p>
            <a:pPr indent="0" defTabSz="914400">
              <a:lnSpc>
                <a:spcPct val="100000"/>
              </a:lnSpc>
              <a:buNone/>
            </a:pPr>
            <a:r>
              <a:rPr b="0" lang="en-US" sz="4000" spc="-1" strike="noStrike">
                <a:solidFill>
                  <a:schemeClr val="dk2"/>
                </a:solidFill>
                <a:latin typeface="Modern Love"/>
              </a:rPr>
              <a:t>Click to edit Master title style</a:t>
            </a:r>
            <a:endParaRPr b="0" lang="en-US" sz="4000" spc="-1" strike="noStrike">
              <a:solidFill>
                <a:schemeClr val="dk1"/>
              </a:solidFill>
              <a:latin typeface="Avenir Next LT Pro"/>
            </a:endParaRPr>
          </a:p>
        </p:txBody>
      </p:sp>
      <p:sp>
        <p:nvSpPr>
          <p:cNvPr id="159" name="PlaceHolder 2"/>
          <p:cNvSpPr>
            <a:spLocks noGrp="1"/>
          </p:cNvSpPr>
          <p:nvPr>
            <p:ph type="body"/>
          </p:nvPr>
        </p:nvSpPr>
        <p:spPr>
          <a:xfrm>
            <a:off x="1069920" y="1874520"/>
            <a:ext cx="9633600" cy="4350960"/>
          </a:xfrm>
          <a:prstGeom prst="rect">
            <a:avLst/>
          </a:prstGeom>
          <a:noFill/>
          <a:ln w="0">
            <a:noFill/>
          </a:ln>
        </p:spPr>
        <p:txBody>
          <a:bodyPr lIns="91440" rIns="91440" tIns="45720" bIns="45720" anchor="t">
            <a:noAutofit/>
          </a:bodyPr>
          <a:p>
            <a:pPr marL="228600" indent="-228600" defTabSz="914400">
              <a:lnSpc>
                <a:spcPct val="150000"/>
              </a:lnSpc>
              <a:spcBef>
                <a:spcPts val="1001"/>
              </a:spcBef>
              <a:buClr>
                <a:srgbClr val="c3b2a7"/>
              </a:buClr>
              <a:buFont typeface="Arial"/>
              <a:buChar char="•"/>
            </a:pPr>
            <a:r>
              <a:rPr b="0" lang="en-US" sz="2000" spc="-1" strike="noStrike">
                <a:solidFill>
                  <a:schemeClr val="dk2"/>
                </a:solidFill>
                <a:latin typeface="Avenir Next LT Pro"/>
              </a:rPr>
              <a:t>Click to edit Master text styles</a:t>
            </a:r>
            <a:endParaRPr b="0" lang="en-US" sz="2000" spc="-1" strike="noStrike">
              <a:solidFill>
                <a:schemeClr val="dk2"/>
              </a:solidFill>
              <a:latin typeface="Avenir Next LT Pro"/>
            </a:endParaRPr>
          </a:p>
          <a:p>
            <a:pPr marL="228600" indent="0" defTabSz="914400">
              <a:lnSpc>
                <a:spcPct val="150000"/>
              </a:lnSpc>
              <a:spcBef>
                <a:spcPts val="499"/>
              </a:spcBef>
              <a:buNone/>
              <a:tabLst>
                <a:tab algn="l" pos="0"/>
              </a:tabLst>
            </a:pPr>
            <a:r>
              <a:rPr b="0" lang="en-US" sz="1800" spc="-1" strike="noStrike">
                <a:solidFill>
                  <a:schemeClr val="dk2"/>
                </a:solidFill>
                <a:latin typeface="Avenir Next LT Pro"/>
              </a:rPr>
              <a:t>Second level</a:t>
            </a:r>
            <a:endParaRPr b="0" lang="en-US" sz="1800" spc="-1" strike="noStrike">
              <a:solidFill>
                <a:schemeClr val="dk2"/>
              </a:solidFill>
              <a:latin typeface="Avenir Next LT Pro"/>
            </a:endParaRPr>
          </a:p>
          <a:p>
            <a:pPr lvl="2" marL="548640" indent="-285840" defTabSz="914400">
              <a:lnSpc>
                <a:spcPct val="150000"/>
              </a:lnSpc>
              <a:spcBef>
                <a:spcPts val="499"/>
              </a:spcBef>
              <a:buClr>
                <a:srgbClr val="c3b2a7"/>
              </a:buClr>
              <a:buFont typeface="Arial"/>
              <a:buChar char="•"/>
              <a:tabLst>
                <a:tab algn="l" pos="0"/>
              </a:tabLst>
            </a:pPr>
            <a:r>
              <a:rPr b="1" lang="en-US" sz="1600" spc="-1" strike="noStrike">
                <a:solidFill>
                  <a:schemeClr val="dk2"/>
                </a:solidFill>
                <a:latin typeface="Avenir Next LT Pro"/>
              </a:rPr>
              <a:t>Third level</a:t>
            </a:r>
            <a:endParaRPr b="0" lang="en-US" sz="1600" spc="-1" strike="noStrike">
              <a:solidFill>
                <a:schemeClr val="dk2"/>
              </a:solidFill>
              <a:latin typeface="Avenir Next LT Pro"/>
            </a:endParaRPr>
          </a:p>
          <a:p>
            <a:pPr marL="548640" indent="0" defTabSz="914400">
              <a:lnSpc>
                <a:spcPct val="150000"/>
              </a:lnSpc>
              <a:spcBef>
                <a:spcPts val="499"/>
              </a:spcBef>
              <a:buNone/>
              <a:tabLst>
                <a:tab algn="l" pos="0"/>
              </a:tabLst>
            </a:pPr>
            <a:r>
              <a:rPr b="0" lang="en-US" sz="1400" spc="-1" strike="noStrike">
                <a:solidFill>
                  <a:schemeClr val="dk2"/>
                </a:solidFill>
                <a:latin typeface="Avenir Next LT Pro"/>
              </a:rPr>
              <a:t>Fourth level</a:t>
            </a:r>
            <a:endParaRPr b="0" lang="en-US" sz="1400" spc="-1" strike="noStrike">
              <a:solidFill>
                <a:schemeClr val="dk2"/>
              </a:solidFill>
              <a:latin typeface="Avenir Next LT Pro"/>
            </a:endParaRPr>
          </a:p>
          <a:p>
            <a:pPr lvl="4" marL="834480" indent="-285840" defTabSz="914400">
              <a:lnSpc>
                <a:spcPct val="150000"/>
              </a:lnSpc>
              <a:spcBef>
                <a:spcPts val="499"/>
              </a:spcBef>
              <a:buClr>
                <a:srgbClr val="c3b2a7"/>
              </a:buClr>
              <a:buFont typeface="Arial"/>
              <a:buChar char="•"/>
              <a:tabLst>
                <a:tab algn="l" pos="0"/>
              </a:tabLst>
            </a:pPr>
            <a:r>
              <a:rPr b="0" lang="en-US" sz="1400" spc="-1" strike="noStrike">
                <a:solidFill>
                  <a:schemeClr val="dk2"/>
                </a:solidFill>
                <a:latin typeface="Avenir Next LT Pro"/>
              </a:rPr>
              <a:t>Fifth level</a:t>
            </a:r>
            <a:endParaRPr b="0" lang="en-US" sz="1400" spc="-1" strike="noStrike">
              <a:solidFill>
                <a:schemeClr val="dk2"/>
              </a:solidFill>
              <a:latin typeface="Avenir Next LT Pro"/>
            </a:endParaRPr>
          </a:p>
        </p:txBody>
      </p:sp>
      <p:sp>
        <p:nvSpPr>
          <p:cNvPr id="160" name="PlaceHolder 3"/>
          <p:cNvSpPr>
            <a:spLocks noGrp="1"/>
          </p:cNvSpPr>
          <p:nvPr>
            <p:ph type="dt" idx="4"/>
          </p:nvPr>
        </p:nvSpPr>
        <p:spPr>
          <a:xfrm>
            <a:off x="173880" y="6382440"/>
            <a:ext cx="2845440" cy="364680"/>
          </a:xfrm>
          <a:prstGeom prst="rect">
            <a:avLst/>
          </a:prstGeom>
          <a:noFill/>
          <a:ln w="0">
            <a:noFill/>
          </a:ln>
        </p:spPr>
        <p:txBody>
          <a:bodyPr lIns="91440" rIns="91440" tIns="45720" bIns="45720" anchor="ctr">
            <a:noAutofit/>
          </a:bodyPr>
          <a:lstStyle>
            <a:lvl1pPr indent="0" defTabSz="914400">
              <a:lnSpc>
                <a:spcPct val="100000"/>
              </a:lnSpc>
              <a:buNone/>
              <a:defRPr b="0" lang="en-US" sz="1050" spc="-1" strike="noStrike">
                <a:solidFill>
                  <a:schemeClr val="dk2"/>
                </a:solidFill>
                <a:latin typeface="Avenir Next LT Pro"/>
              </a:defRPr>
            </a:lvl1pPr>
          </a:lstStyle>
          <a:p>
            <a:pPr indent="0" defTabSz="914400">
              <a:lnSpc>
                <a:spcPct val="100000"/>
              </a:lnSpc>
              <a:buNone/>
            </a:pPr>
            <a:r>
              <a:rPr b="0" lang="en-US" sz="1050" spc="-1" strike="noStrike">
                <a:solidFill>
                  <a:schemeClr val="dk2"/>
                </a:solidFill>
                <a:latin typeface="Avenir Next LT Pro"/>
              </a:rPr>
              <a:t>&lt;date/time&gt;</a:t>
            </a:r>
            <a:endParaRPr b="0" lang="en-GB" sz="1050" spc="-1" strike="noStrike">
              <a:solidFill>
                <a:srgbClr val="000000"/>
              </a:solidFill>
              <a:latin typeface="Times New Roman"/>
            </a:endParaRPr>
          </a:p>
        </p:txBody>
      </p:sp>
      <p:sp>
        <p:nvSpPr>
          <p:cNvPr id="161" name="PlaceHolder 4"/>
          <p:cNvSpPr>
            <a:spLocks noGrp="1"/>
          </p:cNvSpPr>
          <p:nvPr>
            <p:ph type="ftr" idx="5"/>
          </p:nvPr>
        </p:nvSpPr>
        <p:spPr>
          <a:xfrm rot="5400000">
            <a:off x="-1754280" y="2093040"/>
            <a:ext cx="4157280" cy="415800"/>
          </a:xfrm>
          <a:prstGeom prst="rect">
            <a:avLst/>
          </a:prstGeom>
          <a:noFill/>
          <a:ln w="0">
            <a:noFill/>
          </a:ln>
        </p:spPr>
        <p:txBody>
          <a:bodyPr lIns="91440" rIns="91440" tIns="45720" bIns="45720" anchor="ctr">
            <a:noAutofit/>
          </a:bodyPr>
          <a:lstStyle>
            <a:lvl1pPr indent="0" algn="ctr">
              <a:buNone/>
              <a:defRPr b="0" lang="en-US" sz="1050" spc="-1" strike="noStrike">
                <a:solidFill>
                  <a:schemeClr val="dk2"/>
                </a:solidFill>
                <a:latin typeface="Avenir Next LT Pro"/>
              </a:defRPr>
            </a:lvl1pPr>
          </a:lstStyle>
          <a:p>
            <a:pPr indent="0" algn="ctr">
              <a:buNone/>
            </a:pPr>
            <a:r>
              <a:rPr b="0" lang="en-US" sz="1050" spc="-1" strike="noStrike">
                <a:solidFill>
                  <a:schemeClr val="dk2"/>
                </a:solidFill>
                <a:latin typeface="Avenir Next LT Pro"/>
              </a:rPr>
              <a:t>&lt;footer&gt;</a:t>
            </a:r>
            <a:endParaRPr b="0" lang="en-GB" sz="1050" spc="-1" strike="noStrike">
              <a:solidFill>
                <a:srgbClr val="000000"/>
              </a:solidFill>
              <a:latin typeface="Times New Roman"/>
            </a:endParaRPr>
          </a:p>
        </p:txBody>
      </p:sp>
      <p:sp>
        <p:nvSpPr>
          <p:cNvPr id="162" name="PlaceHolder 5"/>
          <p:cNvSpPr>
            <a:spLocks noGrp="1"/>
          </p:cNvSpPr>
          <p:nvPr>
            <p:ph type="sldNum" idx="6"/>
          </p:nvPr>
        </p:nvSpPr>
        <p:spPr>
          <a:xfrm>
            <a:off x="11458080" y="6382440"/>
            <a:ext cx="500760" cy="364680"/>
          </a:xfrm>
          <a:prstGeom prst="rect">
            <a:avLst/>
          </a:prstGeom>
          <a:noFill/>
          <a:ln w="0">
            <a:noFill/>
          </a:ln>
        </p:spPr>
        <p:txBody>
          <a:bodyPr lIns="91440" rIns="91440" tIns="45720" bIns="45720" anchor="ctr">
            <a:noAutofit/>
          </a:bodyPr>
          <a:lstStyle>
            <a:lvl1pPr indent="0" algn="r" defTabSz="914400">
              <a:lnSpc>
                <a:spcPct val="100000"/>
              </a:lnSpc>
              <a:buNone/>
              <a:defRPr b="0" lang="en-US" sz="1050" spc="-1" strike="noStrike">
                <a:solidFill>
                  <a:schemeClr val="dk2"/>
                </a:solidFill>
                <a:latin typeface="Avenir Next LT Pro"/>
              </a:defRPr>
            </a:lvl1pPr>
          </a:lstStyle>
          <a:p>
            <a:pPr indent="0" algn="r" defTabSz="914400">
              <a:lnSpc>
                <a:spcPct val="100000"/>
              </a:lnSpc>
              <a:buNone/>
            </a:pPr>
            <a:fld id="{E56E719D-21BA-499F-BBBD-60F51B3666AA}" type="slidenum">
              <a:rPr b="0" lang="en-US" sz="1050" spc="-1" strike="noStrike">
                <a:solidFill>
                  <a:schemeClr val="dk2"/>
                </a:solidFill>
                <a:latin typeface="Avenir Next LT Pro"/>
              </a:rPr>
              <a:t>&lt;number&gt;</a:t>
            </a:fld>
            <a:endParaRPr b="0" lang="en-GB" sz="1050" spc="-1" strike="noStrike">
              <a:solidFill>
                <a:srgbClr val="000000"/>
              </a:solidFill>
              <a:latin typeface="Times New Roman"/>
            </a:endParaRPr>
          </a:p>
        </p:txBody>
      </p:sp>
    </p:spTree>
  </p:cSld>
  <p:clrMap bg1="lt1" bg2="lt2" tx1="dk1" tx2="dk2" accent1="accent1" accent2="accent2" accent3="accent3" accent4="accent4" accent5="accent5" accent6="accent6" hlink="hlink" folHlink="folHlink"/>
  <p:sldLayoutIdLst>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sldMaster>
</file>

<file path=ppt/slides/_rels/slide1.xml.rels><?xml version="1.0" encoding="UTF-8"?>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2.jpeg"/><Relationship Id="rId3" Type="http://schemas.openxmlformats.org/officeDocument/2006/relationships/slideLayout" Target="../slideLayouts/slideLayout4.xml"/>
</Relationships>
</file>

<file path=ppt/slides/_rels/slide2.xml.rels><?xml version="1.0" encoding="UTF-8"?>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3.jpeg"/><Relationship Id="rId3" Type="http://schemas.openxmlformats.org/officeDocument/2006/relationships/slideLayout" Target="../slideLayouts/slideLayout13.xml"/>
</Relationships>
</file>

<file path=ppt/slides/_rels/slide3.xml.rels><?xml version="1.0" encoding="UTF-8"?>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13.xml"/>
</Relationships>
</file>

<file path=ppt/slides/_rels/slide4.xml.rels><?xml version="1.0" encoding="UTF-8"?>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4.png"/><Relationship Id="rId3" Type="http://schemas.openxmlformats.org/officeDocument/2006/relationships/slideLayout" Target="../slideLayouts/slideLayout13.xml"/>
</Relationships>
</file>

<file path=ppt/slides/_rels/slide5.xml.rels><?xml version="1.0" encoding="UTF-8"?>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13.xml"/>
</Relationships>
</file>

<file path=ppt/slides/_rels/slide6.xml.rels><?xml version="1.0" encoding="UTF-8"?>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13.xml"/>
</Relationships>
</file>

<file path=ppt/slides/_rels/slide7.xml.rels><?xml version="1.0" encoding="UTF-8"?>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13.xml"/>
</Relationships>
</file>

<file path=ppt/slides/_rels/slide8.xml.rels><?xml version="1.0" encoding="UTF-8"?>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13.xml"/>
</Relationships>
</file>

<file path=ppt/slides/_rels/slide9.xml.rels><?xml version="1.0" encoding="UTF-8"?>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4.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4.xml"/>
</Relationships>
</file>

<file path=ppt/slides/_rels/slide11.xml.rels><?xml version="1.0" encoding="UTF-8"?>
<Relationships xmlns="http://schemas.openxmlformats.org/package/2006/relationships"><Relationship Id="rId1" Type="http://schemas.openxmlformats.org/officeDocument/2006/relationships/image" Target="../media/image6.png"/><Relationship Id="rId2" Type="http://schemas.openxmlformats.org/officeDocument/2006/relationships/image" Target="../media/image7.png"/><Relationship Id="rId3" Type="http://schemas.openxmlformats.org/officeDocument/2006/relationships/image" Target="../media/image1.png"/><Relationship Id="rId4" Type="http://schemas.openxmlformats.org/officeDocument/2006/relationships/image" Target="../media/image8.png"/><Relationship Id="rId5" Type="http://schemas.openxmlformats.org/officeDocument/2006/relationships/slideLayout" Target="../slideLayouts/slideLayout13.xml"/>
</Relationships>
</file>

<file path=ppt/slides/_rels/slide12.xml.rels><?xml version="1.0" encoding="UTF-8"?>
<Relationships xmlns="http://schemas.openxmlformats.org/package/2006/relationships"><Relationship Id="rId1" Type="http://schemas.openxmlformats.org/officeDocument/2006/relationships/image" Target="../media/image9.png"/><Relationship Id="rId2" Type="http://schemas.openxmlformats.org/officeDocument/2006/relationships/image" Target="../media/image10.jpeg"/><Relationship Id="rId3" Type="http://schemas.openxmlformats.org/officeDocument/2006/relationships/image" Target="../media/image1.png"/><Relationship Id="rId4" Type="http://schemas.openxmlformats.org/officeDocument/2006/relationships/slideLayout" Target="../slideLayouts/slideLayout13.xml"/>
</Relationships>
</file>

<file path=ppt/slides/_rels/slide13.xml.rels><?xml version="1.0" encoding="UTF-8"?>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png"/><Relationship Id="rId3" Type="http://schemas.openxmlformats.org/officeDocument/2006/relationships/slideLayout" Target="../slideLayouts/slideLayout13.xml"/>
</Relationships>
</file>

<file path=ppt/slides/_rels/slide14.xml.rels><?xml version="1.0" encoding="UTF-8"?>
<Relationships xmlns="http://schemas.openxmlformats.org/package/2006/relationships"><Relationship Id="rId1" Type="http://schemas.openxmlformats.org/officeDocument/2006/relationships/hyperlink" Target="https://doi.org/10.3389/fenvs.2023.1206372" TargetMode="External"/><Relationship Id="rId2" Type="http://schemas.openxmlformats.org/officeDocument/2006/relationships/hyperlink" Target="https://www.airquality.gov.wales/about-air-quality" TargetMode="External"/><Relationship Id="rId3" Type="http://schemas.openxmlformats.org/officeDocument/2006/relationships/hyperlink" Target="https://doi.org/10.1016/j.ufug.2020.126939" TargetMode="External"/><Relationship Id="rId4" Type="http://schemas.openxmlformats.org/officeDocument/2006/relationships/hyperlink" Target="https://coedenfach.org.uk/" TargetMode="External"/><Relationship Id="rId5" Type="http://schemas.openxmlformats.org/officeDocument/2006/relationships/hyperlink" Target="https://doi.org/10.3390/ijerph6092332" TargetMode="External"/><Relationship Id="rId6" Type="http://schemas.openxmlformats.org/officeDocument/2006/relationships/hyperlink" Target="https://books.google.co.uk/books?hl=en&amp;lr=&amp;id=Vp6_VAZaXwAC&amp;oi=fnd&amp;pg=PA230&amp;dq=importance+of+urban+green+spaces&amp;ots=ags_DdGNpH&amp;sig=eVQ2eWHX825lyA19fJTlMG6o0I4#v=onepage&amp;q=importance%20of%20urban%20green%20spaces&amp;f=false" TargetMode="External"/><Relationship Id="rId7" Type="http://schemas.openxmlformats.org/officeDocument/2006/relationships/hyperlink" Target="https://www.vintagetreecare.com/proper-tree-planting-steps" TargetMode="External"/><Relationship Id="rId8" Type="http://schemas.openxmlformats.org/officeDocument/2006/relationships/hyperlink" Target="https://www.walesonline.co.uk/news/wales-news/air-pollution-swansea-council-news-17469683" TargetMode="External"/><Relationship Id="rId9" Type="http://schemas.openxmlformats.org/officeDocument/2006/relationships/image" Target="../media/image1.png"/><Relationship Id="rId10" Type="http://schemas.openxmlformats.org/officeDocument/2006/relationships/slideLayout" Target="../slideLayouts/slideLayout1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9" name="PlaceHolder 1"/>
          <p:cNvSpPr>
            <a:spLocks noGrp="1"/>
          </p:cNvSpPr>
          <p:nvPr>
            <p:ph type="title"/>
          </p:nvPr>
        </p:nvSpPr>
        <p:spPr>
          <a:xfrm>
            <a:off x="1069920" y="502920"/>
            <a:ext cx="9633600" cy="1325160"/>
          </a:xfrm>
          <a:prstGeom prst="rect">
            <a:avLst/>
          </a:prstGeom>
          <a:noFill/>
          <a:ln w="0">
            <a:noFill/>
          </a:ln>
        </p:spPr>
        <p:txBody>
          <a:bodyPr lIns="91440" rIns="91440" tIns="45720" bIns="45720" anchor="ctr">
            <a:normAutofit/>
          </a:bodyPr>
          <a:p>
            <a:pPr indent="0" defTabSz="914400">
              <a:lnSpc>
                <a:spcPct val="100000"/>
              </a:lnSpc>
              <a:buNone/>
            </a:pPr>
            <a:r>
              <a:rPr b="0" lang="en-US" sz="4000" spc="-1" strike="noStrike">
                <a:solidFill>
                  <a:schemeClr val="dk2"/>
                </a:solidFill>
                <a:latin typeface="Modern Love"/>
              </a:rPr>
              <a:t>Trees For Roundabouts Swansea</a:t>
            </a:r>
            <a:endParaRPr b="0" lang="en-US" sz="4000" spc="-1" strike="noStrike">
              <a:solidFill>
                <a:schemeClr val="dk1"/>
              </a:solidFill>
              <a:latin typeface="Avenir Next LT Pro"/>
            </a:endParaRPr>
          </a:p>
        </p:txBody>
      </p:sp>
      <p:sp>
        <p:nvSpPr>
          <p:cNvPr id="200" name="PlaceHolder 2"/>
          <p:cNvSpPr>
            <a:spLocks noGrp="1"/>
          </p:cNvSpPr>
          <p:nvPr>
            <p:ph/>
          </p:nvPr>
        </p:nvSpPr>
        <p:spPr>
          <a:xfrm>
            <a:off x="1069200" y="1511280"/>
            <a:ext cx="6404400" cy="1063800"/>
          </a:xfrm>
          <a:prstGeom prst="rect">
            <a:avLst/>
          </a:prstGeom>
          <a:noFill/>
          <a:ln w="0">
            <a:noFill/>
          </a:ln>
        </p:spPr>
        <p:txBody>
          <a:bodyPr lIns="91440" rIns="91440" tIns="45720" bIns="45720" anchor="t">
            <a:normAutofit/>
          </a:bodyPr>
          <a:p>
            <a:pPr indent="0" defTabSz="914400">
              <a:lnSpc>
                <a:spcPct val="150000"/>
              </a:lnSpc>
              <a:spcBef>
                <a:spcPts val="1001"/>
              </a:spcBef>
              <a:buNone/>
              <a:tabLst>
                <a:tab algn="l" pos="0"/>
              </a:tabLst>
            </a:pPr>
            <a:r>
              <a:rPr b="0" lang="en-US" sz="2000" spc="-1" strike="noStrike">
                <a:solidFill>
                  <a:schemeClr val="dk1"/>
                </a:solidFill>
                <a:latin typeface="Avenir Next LT Pro"/>
              </a:rPr>
              <a:t>Campaigning to Create a Greener Future for Swansea</a:t>
            </a:r>
            <a:endParaRPr b="0" lang="en-US" sz="2000" spc="-1" strike="noStrike">
              <a:solidFill>
                <a:schemeClr val="dk2"/>
              </a:solidFill>
              <a:latin typeface="Avenir Next LT Pro"/>
            </a:endParaRPr>
          </a:p>
        </p:txBody>
      </p:sp>
      <p:sp>
        <p:nvSpPr>
          <p:cNvPr id="201" name="PlaceHolder 3"/>
          <p:cNvSpPr>
            <a:spLocks noGrp="1"/>
          </p:cNvSpPr>
          <p:nvPr>
            <p:ph type="dt" idx="7"/>
          </p:nvPr>
        </p:nvSpPr>
        <p:spPr>
          <a:xfrm>
            <a:off x="173880" y="6382440"/>
            <a:ext cx="2845440" cy="364680"/>
          </a:xfrm>
          <a:prstGeom prst="rect">
            <a:avLst/>
          </a:prstGeom>
          <a:noFill/>
          <a:ln w="0">
            <a:noFill/>
          </a:ln>
        </p:spPr>
        <p:txBody>
          <a:bodyPr lIns="91440" rIns="91440" tIns="45720" bIns="45720" anchor="ctr">
            <a:normAutofit/>
          </a:bodyPr>
          <a:lstStyle>
            <a:lvl1pPr indent="0" defTabSz="914400">
              <a:lnSpc>
                <a:spcPct val="100000"/>
              </a:lnSpc>
              <a:spcAft>
                <a:spcPts val="601"/>
              </a:spcAft>
              <a:buNone/>
              <a:defRPr b="0" lang="en-US" sz="1050" spc="-1" strike="noStrike">
                <a:solidFill>
                  <a:schemeClr val="dk2"/>
                </a:solidFill>
                <a:latin typeface="Avenir Next LT Pro"/>
              </a:defRPr>
            </a:lvl1pPr>
          </a:lstStyle>
          <a:p>
            <a:pPr indent="0" defTabSz="914400">
              <a:lnSpc>
                <a:spcPct val="100000"/>
              </a:lnSpc>
              <a:spcAft>
                <a:spcPts val="601"/>
              </a:spcAft>
              <a:buNone/>
            </a:pPr>
            <a:fld id="{E35A5563-7EF7-4CDE-A8B9-57CDB689522E}" type="datetime1">
              <a:rPr b="0" lang="en-US" sz="1050" spc="-1" strike="noStrike">
                <a:solidFill>
                  <a:schemeClr val="dk2"/>
                </a:solidFill>
                <a:latin typeface="Avenir Next LT Pro"/>
              </a:rPr>
              <a:t>03/27/2025</a:t>
            </a:fld>
            <a:endParaRPr b="0" lang="en-GB" sz="1050" spc="-1" strike="noStrike">
              <a:solidFill>
                <a:srgbClr val="000000"/>
              </a:solidFill>
              <a:latin typeface="Times New Roman"/>
            </a:endParaRPr>
          </a:p>
        </p:txBody>
      </p:sp>
      <p:sp>
        <p:nvSpPr>
          <p:cNvPr id="202" name="PlaceHolder 4"/>
          <p:cNvSpPr>
            <a:spLocks noGrp="1"/>
          </p:cNvSpPr>
          <p:nvPr>
            <p:ph type="ftr" idx="8"/>
          </p:nvPr>
        </p:nvSpPr>
        <p:spPr>
          <a:xfrm rot="5400000">
            <a:off x="-1754280" y="2093040"/>
            <a:ext cx="4157280" cy="415800"/>
          </a:xfrm>
          <a:prstGeom prst="rect">
            <a:avLst/>
          </a:prstGeom>
          <a:noFill/>
          <a:ln w="0">
            <a:noFill/>
          </a:ln>
        </p:spPr>
        <p:txBody>
          <a:bodyPr lIns="91440" rIns="91440" tIns="45720" bIns="45720" anchor="ctr">
            <a:noAutofit/>
          </a:bodyPr>
          <a:p>
            <a:pPr indent="0">
              <a:buNone/>
            </a:pPr>
            <a:endParaRPr b="0" lang="en-US" sz="1050" spc="-1" strike="noStrike">
              <a:solidFill>
                <a:schemeClr val="dk2"/>
              </a:solidFill>
              <a:latin typeface="Avenir Next LT Pro"/>
            </a:endParaRPr>
          </a:p>
        </p:txBody>
      </p:sp>
      <p:sp>
        <p:nvSpPr>
          <p:cNvPr id="203" name="PlaceHolder 5"/>
          <p:cNvSpPr>
            <a:spLocks noGrp="1"/>
          </p:cNvSpPr>
          <p:nvPr>
            <p:ph type="sldNum" idx="9"/>
          </p:nvPr>
        </p:nvSpPr>
        <p:spPr>
          <a:xfrm>
            <a:off x="11458080" y="6382440"/>
            <a:ext cx="500760" cy="364680"/>
          </a:xfrm>
          <a:prstGeom prst="rect">
            <a:avLst/>
          </a:prstGeom>
          <a:noFill/>
          <a:ln w="0">
            <a:noFill/>
          </a:ln>
        </p:spPr>
        <p:txBody>
          <a:bodyPr lIns="91440" rIns="91440" tIns="45720" bIns="45720" anchor="ctr">
            <a:normAutofit/>
          </a:bodyPr>
          <a:lstStyle>
            <a:lvl1pPr indent="0" algn="r" defTabSz="914400">
              <a:lnSpc>
                <a:spcPct val="100000"/>
              </a:lnSpc>
              <a:spcAft>
                <a:spcPts val="601"/>
              </a:spcAft>
              <a:buNone/>
              <a:defRPr b="0" lang="en-US" sz="1050" spc="-1" strike="noStrike">
                <a:solidFill>
                  <a:schemeClr val="dk2"/>
                </a:solidFill>
                <a:latin typeface="Avenir Next LT Pro"/>
              </a:defRPr>
            </a:lvl1pPr>
          </a:lstStyle>
          <a:p>
            <a:pPr indent="0" algn="r" defTabSz="914400">
              <a:lnSpc>
                <a:spcPct val="100000"/>
              </a:lnSpc>
              <a:spcAft>
                <a:spcPts val="601"/>
              </a:spcAft>
              <a:buNone/>
            </a:pPr>
            <a:fld id="{631383B3-A05A-41C6-ADFB-217309608152}" type="slidenum">
              <a:rPr b="0" lang="en-US" sz="1050" spc="-1" strike="noStrike">
                <a:solidFill>
                  <a:schemeClr val="dk2"/>
                </a:solidFill>
                <a:latin typeface="Avenir Next LT Pro"/>
              </a:rPr>
              <a:t>&lt;number&gt;</a:t>
            </a:fld>
            <a:endParaRPr b="0" lang="en-GB" sz="1050" spc="-1" strike="noStrike">
              <a:solidFill>
                <a:srgbClr val="000000"/>
              </a:solidFill>
              <a:latin typeface="Times New Roman"/>
            </a:endParaRPr>
          </a:p>
        </p:txBody>
      </p:sp>
      <p:pic>
        <p:nvPicPr>
          <p:cNvPr id="204" name="Picture 10" descr="A logo with trees in the middle&#10;&#10;AI-generated content may be incorrect."/>
          <p:cNvPicPr/>
          <p:nvPr/>
        </p:nvPicPr>
        <p:blipFill>
          <a:blip r:embed="rId1"/>
          <a:stretch/>
        </p:blipFill>
        <p:spPr>
          <a:xfrm>
            <a:off x="7578360" y="2544120"/>
            <a:ext cx="3323520" cy="3058200"/>
          </a:xfrm>
          <a:prstGeom prst="rect">
            <a:avLst/>
          </a:prstGeom>
          <a:ln w="0">
            <a:noFill/>
          </a:ln>
        </p:spPr>
      </p:pic>
      <p:pic>
        <p:nvPicPr>
          <p:cNvPr id="205" name="Picture 11" descr="A group of trees in a park&#10;&#10;AI-generated content may be incorrect."/>
          <p:cNvPicPr/>
          <p:nvPr/>
        </p:nvPicPr>
        <p:blipFill>
          <a:blip r:embed="rId2"/>
          <a:stretch/>
        </p:blipFill>
        <p:spPr>
          <a:xfrm>
            <a:off x="1074600" y="2664000"/>
            <a:ext cx="5261400" cy="2816280"/>
          </a:xfrm>
          <a:prstGeom prst="rect">
            <a:avLst/>
          </a:prstGeom>
          <a:ln w="0">
            <a:noFill/>
          </a:ln>
        </p:spPr>
      </p:pic>
      <p:sp>
        <p:nvSpPr>
          <p:cNvPr id="206" name="TextBox 3"/>
          <p:cNvSpPr/>
          <p:nvPr/>
        </p:nvSpPr>
        <p:spPr>
          <a:xfrm>
            <a:off x="1069200" y="5604480"/>
            <a:ext cx="2519280" cy="273960"/>
          </a:xfrm>
          <a:prstGeom prst="rect">
            <a:avLst/>
          </a:prstGeom>
          <a:noFill/>
          <a:ln w="0">
            <a:noFill/>
          </a:ln>
        </p:spPr>
        <p:style>
          <a:lnRef idx="0"/>
          <a:fillRef idx="0"/>
          <a:effectRef idx="0"/>
          <a:fontRef idx="minor"/>
        </p:style>
        <p:txBody>
          <a:bodyPr numCol="1" spcCol="0" horzOverflow="overflow" anchor="t">
            <a:spAutoFit/>
          </a:bodyPr>
          <a:p>
            <a:pPr defTabSz="914400">
              <a:lnSpc>
                <a:spcPct val="100000"/>
              </a:lnSpc>
            </a:pPr>
            <a:r>
              <a:rPr b="0" lang="en-GB" sz="1200" spc="-1" strike="noStrike">
                <a:solidFill>
                  <a:schemeClr val="dk1"/>
                </a:solidFill>
                <a:latin typeface="Avenir Next LT Pro"/>
              </a:rPr>
              <a:t>(Google Maps 2025)</a:t>
            </a:r>
            <a:endParaRPr b="0" lang="en-GB" sz="1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7" name="PlaceHolder 1"/>
          <p:cNvSpPr>
            <a:spLocks noGrp="1"/>
          </p:cNvSpPr>
          <p:nvPr>
            <p:ph type="title"/>
          </p:nvPr>
        </p:nvSpPr>
        <p:spPr>
          <a:xfrm>
            <a:off x="1069920" y="502920"/>
            <a:ext cx="9633600" cy="1325160"/>
          </a:xfrm>
          <a:prstGeom prst="rect">
            <a:avLst/>
          </a:prstGeom>
          <a:noFill/>
          <a:ln w="0">
            <a:noFill/>
          </a:ln>
        </p:spPr>
        <p:txBody>
          <a:bodyPr lIns="91440" rIns="91440" tIns="45720" bIns="45720" anchor="ctr">
            <a:noAutofit/>
          </a:bodyPr>
          <a:p>
            <a:pPr indent="0" defTabSz="914400">
              <a:lnSpc>
                <a:spcPct val="100000"/>
              </a:lnSpc>
              <a:buNone/>
            </a:pPr>
            <a:r>
              <a:rPr b="0" lang="en-US" sz="4000" spc="-1" strike="noStrike">
                <a:solidFill>
                  <a:schemeClr val="dk2"/>
                </a:solidFill>
                <a:latin typeface="Modern Love"/>
              </a:rPr>
              <a:t>Introduction</a:t>
            </a:r>
            <a:endParaRPr b="0" lang="en-US" sz="4000" spc="-1" strike="noStrike">
              <a:solidFill>
                <a:schemeClr val="dk1"/>
              </a:solidFill>
              <a:latin typeface="Avenir Next LT Pro"/>
            </a:endParaRPr>
          </a:p>
        </p:txBody>
      </p:sp>
      <p:sp>
        <p:nvSpPr>
          <p:cNvPr id="208" name="PlaceHolder 2"/>
          <p:cNvSpPr>
            <a:spLocks noGrp="1"/>
          </p:cNvSpPr>
          <p:nvPr>
            <p:ph/>
          </p:nvPr>
        </p:nvSpPr>
        <p:spPr>
          <a:xfrm>
            <a:off x="419760" y="1572480"/>
            <a:ext cx="3807720" cy="4986720"/>
          </a:xfrm>
          <a:prstGeom prst="rect">
            <a:avLst/>
          </a:prstGeom>
          <a:noFill/>
          <a:ln w="0">
            <a:noFill/>
          </a:ln>
        </p:spPr>
        <p:txBody>
          <a:bodyPr lIns="91440" rIns="91440" tIns="45720" bIns="45720" anchor="t">
            <a:normAutofit fontScale="93441" lnSpcReduction="10000"/>
          </a:bodyPr>
          <a:p>
            <a:pPr indent="0" defTabSz="914400">
              <a:lnSpc>
                <a:spcPct val="150000"/>
              </a:lnSpc>
              <a:spcBef>
                <a:spcPts val="1001"/>
              </a:spcBef>
              <a:buNone/>
              <a:tabLst>
                <a:tab algn="l" pos="0"/>
              </a:tabLst>
            </a:pPr>
            <a:r>
              <a:rPr b="0" lang="en-US" sz="1700" spc="-1" strike="noStrike">
                <a:solidFill>
                  <a:schemeClr val="dk1"/>
                </a:solidFill>
                <a:latin typeface="Avenir Next LT Pro"/>
              </a:rPr>
              <a:t>Swansea's growing urban sprawl has led to numerous environmental, economic and sociological concerns which threaten future generations.</a:t>
            </a:r>
            <a:endParaRPr b="0" lang="en-US" sz="1700" spc="-1" strike="noStrike">
              <a:solidFill>
                <a:schemeClr val="dk2"/>
              </a:solidFill>
              <a:latin typeface="Avenir Next LT Pro"/>
            </a:endParaRPr>
          </a:p>
          <a:p>
            <a:pPr indent="0" defTabSz="914400">
              <a:lnSpc>
                <a:spcPct val="150000"/>
              </a:lnSpc>
              <a:spcBef>
                <a:spcPts val="1001"/>
              </a:spcBef>
              <a:buNone/>
              <a:tabLst>
                <a:tab algn="l" pos="0"/>
              </a:tabLst>
            </a:pPr>
            <a:endParaRPr b="0" lang="en-US" sz="1700" spc="-1" strike="noStrike">
              <a:solidFill>
                <a:schemeClr val="dk2"/>
              </a:solidFill>
              <a:latin typeface="Avenir Next LT Pro"/>
            </a:endParaRPr>
          </a:p>
          <a:p>
            <a:pPr indent="0" defTabSz="914400">
              <a:lnSpc>
                <a:spcPct val="150000"/>
              </a:lnSpc>
              <a:spcBef>
                <a:spcPts val="1001"/>
              </a:spcBef>
              <a:buNone/>
              <a:tabLst>
                <a:tab algn="l" pos="0"/>
              </a:tabLst>
            </a:pPr>
            <a:r>
              <a:rPr b="0" lang="en-US" sz="1700" spc="-1" strike="noStrike">
                <a:solidFill>
                  <a:schemeClr val="dk1"/>
                </a:solidFill>
                <a:latin typeface="Avenir Next LT Pro"/>
              </a:rPr>
              <a:t>In this campaign we aim to tackle these issues by gaining recognition for the importance of trees, generating political will and being proactive within the community to build towards a healthier, more stable future for Swansea.</a:t>
            </a:r>
            <a:endParaRPr b="0" lang="en-US" sz="1700" spc="-1" strike="noStrike">
              <a:solidFill>
                <a:schemeClr val="dk2"/>
              </a:solidFill>
              <a:latin typeface="Avenir Next LT Pro"/>
            </a:endParaRPr>
          </a:p>
          <a:p>
            <a:pPr indent="0" defTabSz="914400">
              <a:lnSpc>
                <a:spcPct val="150000"/>
              </a:lnSpc>
              <a:spcBef>
                <a:spcPts val="1001"/>
              </a:spcBef>
              <a:buNone/>
              <a:tabLst>
                <a:tab algn="l" pos="0"/>
              </a:tabLst>
            </a:pPr>
            <a:endParaRPr b="0" lang="en-US" sz="2000" spc="-1" strike="noStrike">
              <a:solidFill>
                <a:schemeClr val="dk2"/>
              </a:solidFill>
              <a:latin typeface="Avenir Next LT Pro"/>
            </a:endParaRPr>
          </a:p>
          <a:p>
            <a:pPr indent="0" defTabSz="914400">
              <a:lnSpc>
                <a:spcPct val="150000"/>
              </a:lnSpc>
              <a:spcBef>
                <a:spcPts val="1001"/>
              </a:spcBef>
              <a:buNone/>
              <a:tabLst>
                <a:tab algn="l" pos="0"/>
              </a:tabLst>
            </a:pPr>
            <a:endParaRPr b="0" lang="en-US" sz="2000" spc="-1" strike="noStrike">
              <a:solidFill>
                <a:schemeClr val="dk2"/>
              </a:solidFill>
              <a:latin typeface="Avenir Next LT Pro"/>
            </a:endParaRPr>
          </a:p>
        </p:txBody>
      </p:sp>
      <p:pic>
        <p:nvPicPr>
          <p:cNvPr id="209" name="Picture 6" descr="A logo with trees in the middle&#10;&#10;AI-generated content may be incorrect."/>
          <p:cNvPicPr/>
          <p:nvPr/>
        </p:nvPicPr>
        <p:blipFill>
          <a:blip r:embed="rId1"/>
          <a:stretch/>
        </p:blipFill>
        <p:spPr>
          <a:xfrm>
            <a:off x="10600560" y="64080"/>
            <a:ext cx="1481760" cy="1366560"/>
          </a:xfrm>
          <a:prstGeom prst="rect">
            <a:avLst/>
          </a:prstGeom>
          <a:ln w="0">
            <a:noFill/>
          </a:ln>
        </p:spPr>
      </p:pic>
      <p:pic>
        <p:nvPicPr>
          <p:cNvPr id="210" name="Picture 8" descr="Swansea city centre at night Stock Photo - Alamy"/>
          <p:cNvPicPr/>
          <p:nvPr/>
        </p:nvPicPr>
        <p:blipFill>
          <a:blip r:embed="rId2"/>
          <a:srcRect l="148" t="0" r="293" b="3210"/>
          <a:stretch/>
        </p:blipFill>
        <p:spPr>
          <a:xfrm>
            <a:off x="4466160" y="1732320"/>
            <a:ext cx="5860080" cy="3397320"/>
          </a:xfrm>
          <a:prstGeom prst="rect">
            <a:avLst/>
          </a:prstGeom>
          <a:ln w="0">
            <a:noFill/>
          </a:ln>
        </p:spPr>
      </p:pic>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1" name="PlaceHolder 1"/>
          <p:cNvSpPr>
            <a:spLocks noGrp="1"/>
          </p:cNvSpPr>
          <p:nvPr>
            <p:ph type="title"/>
          </p:nvPr>
        </p:nvSpPr>
        <p:spPr>
          <a:xfrm>
            <a:off x="1069920" y="502920"/>
            <a:ext cx="9633600" cy="1325160"/>
          </a:xfrm>
          <a:prstGeom prst="rect">
            <a:avLst/>
          </a:prstGeom>
          <a:noFill/>
          <a:ln w="0">
            <a:noFill/>
          </a:ln>
        </p:spPr>
        <p:txBody>
          <a:bodyPr lIns="91440" rIns="91440" tIns="45720" bIns="45720" anchor="ctr">
            <a:normAutofit/>
          </a:bodyPr>
          <a:p>
            <a:pPr indent="0" defTabSz="914400">
              <a:lnSpc>
                <a:spcPct val="100000"/>
              </a:lnSpc>
              <a:buNone/>
            </a:pPr>
            <a:r>
              <a:rPr b="0" lang="en-US" sz="4000" spc="-1" strike="noStrike">
                <a:solidFill>
                  <a:schemeClr val="dk2"/>
                </a:solidFill>
                <a:latin typeface="Modern Love"/>
                <a:ea typeface="Modern Love"/>
              </a:rPr>
              <a:t>The Importance of Urban Green Spaces</a:t>
            </a:r>
            <a:endParaRPr b="0" lang="en-US" sz="4000" spc="-1" strike="noStrike">
              <a:solidFill>
                <a:schemeClr val="dk1"/>
              </a:solidFill>
              <a:latin typeface="Avenir Next LT Pro"/>
            </a:endParaRPr>
          </a:p>
        </p:txBody>
      </p:sp>
      <p:sp>
        <p:nvSpPr>
          <p:cNvPr id="212" name="PlaceHolder 2"/>
          <p:cNvSpPr>
            <a:spLocks noGrp="1"/>
          </p:cNvSpPr>
          <p:nvPr>
            <p:ph/>
          </p:nvPr>
        </p:nvSpPr>
        <p:spPr>
          <a:xfrm>
            <a:off x="173880" y="1714320"/>
            <a:ext cx="10846800" cy="5078160"/>
          </a:xfrm>
          <a:prstGeom prst="rect">
            <a:avLst/>
          </a:prstGeom>
          <a:noFill/>
          <a:ln w="0">
            <a:noFill/>
          </a:ln>
        </p:spPr>
        <p:txBody>
          <a:bodyPr lIns="91440" rIns="91440" tIns="45720" bIns="45720" anchor="t">
            <a:noAutofit/>
          </a:bodyPr>
          <a:p>
            <a:pPr indent="0" defTabSz="914400">
              <a:lnSpc>
                <a:spcPct val="150000"/>
              </a:lnSpc>
              <a:spcBef>
                <a:spcPts val="1001"/>
              </a:spcBef>
              <a:buNone/>
              <a:tabLst>
                <a:tab algn="l" pos="0"/>
              </a:tabLst>
            </a:pPr>
            <a:r>
              <a:rPr b="0" lang="en-US" sz="1700" spc="-1" strike="noStrike">
                <a:solidFill>
                  <a:schemeClr val="dk1"/>
                </a:solidFill>
                <a:latin typeface="Avenir Next LT Pro"/>
                <a:ea typeface="Avenir Next LT Pro"/>
              </a:rPr>
              <a:t>The importance of urban green spaces is well documented across many academic papers. Sadler (2010) in the book Urban Ecology, states several means by which green spaces can improve the urban environment. These Include:</a:t>
            </a:r>
            <a:endParaRPr b="0" lang="en-US" sz="1700" spc="-1" strike="noStrike">
              <a:solidFill>
                <a:schemeClr val="dk2"/>
              </a:solidFill>
              <a:latin typeface="Avenir Next LT Pro"/>
            </a:endParaRPr>
          </a:p>
          <a:p>
            <a:pPr marL="285840" indent="-285840" defTabSz="914400">
              <a:lnSpc>
                <a:spcPct val="150000"/>
              </a:lnSpc>
              <a:spcBef>
                <a:spcPts val="1001"/>
              </a:spcBef>
              <a:buClr>
                <a:srgbClr val="c3b2a7"/>
              </a:buClr>
              <a:buFont typeface="Arial"/>
              <a:buChar char="•"/>
              <a:tabLst>
                <a:tab algn="l" pos="0"/>
              </a:tabLst>
            </a:pPr>
            <a:r>
              <a:rPr b="0" lang="en-US" sz="1700" spc="-1" strike="noStrike">
                <a:solidFill>
                  <a:schemeClr val="dk1"/>
                </a:solidFill>
                <a:latin typeface="Avenir Next LT Pro"/>
                <a:ea typeface="Avenir Next LT Pro"/>
              </a:rPr>
              <a:t>Creating Sense of Place</a:t>
            </a:r>
            <a:endParaRPr b="0" lang="en-US" sz="1700" spc="-1" strike="noStrike">
              <a:solidFill>
                <a:schemeClr val="dk2"/>
              </a:solidFill>
              <a:latin typeface="Avenir Next LT Pro"/>
            </a:endParaRPr>
          </a:p>
          <a:p>
            <a:pPr marL="285840" indent="-285840" defTabSz="914400">
              <a:lnSpc>
                <a:spcPct val="150000"/>
              </a:lnSpc>
              <a:spcBef>
                <a:spcPts val="1001"/>
              </a:spcBef>
              <a:buClr>
                <a:srgbClr val="c3b2a7"/>
              </a:buClr>
              <a:buFont typeface="Arial"/>
              <a:buChar char="•"/>
              <a:tabLst>
                <a:tab algn="l" pos="0"/>
              </a:tabLst>
            </a:pPr>
            <a:r>
              <a:rPr b="0" lang="en-US" sz="1700" spc="-1" strike="noStrike">
                <a:solidFill>
                  <a:schemeClr val="dk1"/>
                </a:solidFill>
                <a:latin typeface="Avenir Next LT Pro"/>
                <a:ea typeface="Avenir Next LT Pro"/>
              </a:rPr>
              <a:t>Providing Health Benefits</a:t>
            </a:r>
            <a:endParaRPr b="0" lang="en-US" sz="1700" spc="-1" strike="noStrike">
              <a:solidFill>
                <a:schemeClr val="dk2"/>
              </a:solidFill>
              <a:latin typeface="Avenir Next LT Pro"/>
            </a:endParaRPr>
          </a:p>
          <a:p>
            <a:pPr marL="285840" indent="-285840" defTabSz="914400">
              <a:lnSpc>
                <a:spcPct val="150000"/>
              </a:lnSpc>
              <a:spcBef>
                <a:spcPts val="1001"/>
              </a:spcBef>
              <a:buClr>
                <a:srgbClr val="c3b2a7"/>
              </a:buClr>
              <a:buFont typeface="Arial"/>
              <a:buChar char="•"/>
              <a:tabLst>
                <a:tab algn="l" pos="0"/>
              </a:tabLst>
            </a:pPr>
            <a:r>
              <a:rPr b="0" lang="en-US" sz="1700" spc="-1" strike="noStrike">
                <a:solidFill>
                  <a:schemeClr val="dk1"/>
                </a:solidFill>
                <a:latin typeface="Avenir Next LT Pro"/>
                <a:ea typeface="Avenir Next LT Pro"/>
              </a:rPr>
              <a:t>Providing a Range of Ecosystem Services </a:t>
            </a:r>
            <a:endParaRPr b="0" lang="en-US" sz="1700" spc="-1" strike="noStrike">
              <a:solidFill>
                <a:schemeClr val="dk2"/>
              </a:solidFill>
              <a:latin typeface="Avenir Next LT Pro"/>
            </a:endParaRPr>
          </a:p>
          <a:p>
            <a:pPr indent="0" defTabSz="914400">
              <a:lnSpc>
                <a:spcPct val="150000"/>
              </a:lnSpc>
              <a:spcBef>
                <a:spcPts val="1001"/>
              </a:spcBef>
              <a:buNone/>
              <a:tabLst>
                <a:tab algn="l" pos="0"/>
              </a:tabLst>
            </a:pPr>
            <a:endParaRPr b="0" lang="en-US" sz="1700" spc="-1" strike="noStrike">
              <a:solidFill>
                <a:schemeClr val="dk2"/>
              </a:solidFill>
              <a:latin typeface="Avenir Next LT Pro"/>
            </a:endParaRPr>
          </a:p>
          <a:p>
            <a:pPr indent="0" defTabSz="914400">
              <a:lnSpc>
                <a:spcPct val="150000"/>
              </a:lnSpc>
              <a:spcBef>
                <a:spcPts val="1001"/>
              </a:spcBef>
              <a:buNone/>
              <a:tabLst>
                <a:tab algn="l" pos="0"/>
              </a:tabLst>
            </a:pPr>
            <a:r>
              <a:rPr b="0" lang="en-US" sz="1700" spc="-1" strike="noStrike">
                <a:solidFill>
                  <a:schemeClr val="dk1"/>
                </a:solidFill>
                <a:latin typeface="Avenir Next LT Pro"/>
                <a:ea typeface="Avenir Next LT Pro"/>
              </a:rPr>
              <a:t>These points are reflected in Addas (2023), where it is stressed that urban green spaces play an important role, not only to the environment, but also as public spaces which build culture, improve quality of life and increase the aesthetical value of a space.</a:t>
            </a:r>
            <a:endParaRPr b="0" lang="en-US" sz="1700" spc="-1" strike="noStrike">
              <a:solidFill>
                <a:schemeClr val="dk2"/>
              </a:solidFill>
              <a:latin typeface="Avenir Next LT Pro"/>
            </a:endParaRPr>
          </a:p>
          <a:p>
            <a:pPr indent="0" defTabSz="914400">
              <a:lnSpc>
                <a:spcPct val="150000"/>
              </a:lnSpc>
              <a:spcBef>
                <a:spcPts val="1001"/>
              </a:spcBef>
              <a:buNone/>
              <a:tabLst>
                <a:tab algn="l" pos="0"/>
              </a:tabLst>
            </a:pPr>
            <a:endParaRPr b="0" lang="en-US" sz="1700" spc="-1" strike="noStrike">
              <a:solidFill>
                <a:schemeClr val="dk2"/>
              </a:solidFill>
              <a:latin typeface="Avenir Next LT Pro"/>
            </a:endParaRPr>
          </a:p>
        </p:txBody>
      </p:sp>
      <p:pic>
        <p:nvPicPr>
          <p:cNvPr id="213" name="Picture 4" descr="A logo with trees in the middle&#10;&#10;AI-generated content may be incorrect."/>
          <p:cNvPicPr/>
          <p:nvPr/>
        </p:nvPicPr>
        <p:blipFill>
          <a:blip r:embed="rId1"/>
          <a:stretch/>
        </p:blipFill>
        <p:spPr>
          <a:xfrm>
            <a:off x="10600560" y="64080"/>
            <a:ext cx="1481760" cy="1366560"/>
          </a:xfrm>
          <a:prstGeom prst="rect">
            <a:avLst/>
          </a:prstGeom>
          <a:ln w="0">
            <a:noFill/>
          </a:ln>
        </p:spPr>
      </p:pic>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4" name="PlaceHolder 1"/>
          <p:cNvSpPr>
            <a:spLocks noGrp="1"/>
          </p:cNvSpPr>
          <p:nvPr>
            <p:ph type="title"/>
          </p:nvPr>
        </p:nvSpPr>
        <p:spPr>
          <a:xfrm>
            <a:off x="1069920" y="502920"/>
            <a:ext cx="9633600" cy="1325160"/>
          </a:xfrm>
          <a:prstGeom prst="rect">
            <a:avLst/>
          </a:prstGeom>
          <a:noFill/>
          <a:ln w="0">
            <a:noFill/>
          </a:ln>
        </p:spPr>
        <p:txBody>
          <a:bodyPr lIns="91440" rIns="91440" tIns="45720" bIns="45720" anchor="ctr">
            <a:noAutofit/>
          </a:bodyPr>
          <a:p>
            <a:pPr indent="0" defTabSz="914400">
              <a:lnSpc>
                <a:spcPct val="100000"/>
              </a:lnSpc>
              <a:buNone/>
            </a:pPr>
            <a:r>
              <a:rPr b="0" lang="en-US" sz="4000" spc="-1" strike="noStrike">
                <a:solidFill>
                  <a:schemeClr val="dk2"/>
                </a:solidFill>
                <a:latin typeface="Modern Love"/>
              </a:rPr>
              <a:t>Climate Change Mitigation and Air Pollution</a:t>
            </a:r>
            <a:endParaRPr b="0" lang="en-US" sz="4000" spc="-1" strike="noStrike">
              <a:solidFill>
                <a:schemeClr val="dk1"/>
              </a:solidFill>
              <a:latin typeface="Avenir Next LT Pro"/>
            </a:endParaRPr>
          </a:p>
        </p:txBody>
      </p:sp>
      <p:sp>
        <p:nvSpPr>
          <p:cNvPr id="215" name="PlaceHolder 2"/>
          <p:cNvSpPr>
            <a:spLocks noGrp="1"/>
          </p:cNvSpPr>
          <p:nvPr>
            <p:ph/>
          </p:nvPr>
        </p:nvSpPr>
        <p:spPr>
          <a:xfrm>
            <a:off x="559080" y="2047680"/>
            <a:ext cx="5122440" cy="4394160"/>
          </a:xfrm>
          <a:prstGeom prst="rect">
            <a:avLst/>
          </a:prstGeom>
          <a:noFill/>
          <a:ln w="0">
            <a:noFill/>
          </a:ln>
        </p:spPr>
        <p:txBody>
          <a:bodyPr lIns="91440" rIns="91440" tIns="45720" bIns="45720" anchor="t">
            <a:normAutofit fontScale="97938" lnSpcReduction="10000"/>
          </a:bodyPr>
          <a:p>
            <a:pPr indent="0" defTabSz="914400">
              <a:lnSpc>
                <a:spcPct val="150000"/>
              </a:lnSpc>
              <a:spcBef>
                <a:spcPts val="1001"/>
              </a:spcBef>
              <a:buNone/>
              <a:tabLst>
                <a:tab algn="l" pos="0"/>
              </a:tabLst>
            </a:pPr>
            <a:r>
              <a:rPr b="0" lang="en-US" sz="1700" spc="-1" strike="noStrike">
                <a:solidFill>
                  <a:schemeClr val="dk1"/>
                </a:solidFill>
                <a:latin typeface="Avenir Next LT Pro"/>
                <a:ea typeface="Avenir Next LT Pro"/>
              </a:rPr>
              <a:t>Air quality is a typical concern in many urban </a:t>
            </a:r>
            <a:r>
              <a:rPr b="0" lang="en-GB" sz="1700" spc="-1" strike="noStrike">
                <a:solidFill>
                  <a:schemeClr val="dk1"/>
                </a:solidFill>
                <a:latin typeface="Avenir Next LT Pro"/>
                <a:ea typeface="Avenir Next LT Pro"/>
              </a:rPr>
              <a:t>centres</a:t>
            </a:r>
            <a:r>
              <a:rPr b="0" lang="en-US" sz="1700" spc="-1" strike="noStrike">
                <a:solidFill>
                  <a:schemeClr val="dk1"/>
                </a:solidFill>
                <a:latin typeface="Avenir Next LT Pro"/>
                <a:ea typeface="Avenir Next LT Pro"/>
              </a:rPr>
              <a:t>. Vegetation plays a key role in remediating air pollution whilst providing a wide range of other climate related functions such as filtration of heavy metals (Addas, 2023).</a:t>
            </a:r>
            <a:endParaRPr b="0" lang="en-US" sz="1700" spc="-1" strike="noStrike">
              <a:solidFill>
                <a:schemeClr val="dk2"/>
              </a:solidFill>
              <a:latin typeface="Avenir Next LT Pro"/>
            </a:endParaRPr>
          </a:p>
          <a:p>
            <a:pPr indent="0" defTabSz="914400">
              <a:lnSpc>
                <a:spcPct val="150000"/>
              </a:lnSpc>
              <a:spcBef>
                <a:spcPts val="1001"/>
              </a:spcBef>
              <a:buNone/>
              <a:tabLst>
                <a:tab algn="l" pos="0"/>
              </a:tabLst>
            </a:pPr>
            <a:r>
              <a:rPr b="0" lang="en-US" sz="1700" spc="-1" strike="noStrike">
                <a:solidFill>
                  <a:schemeClr val="dk1"/>
                </a:solidFill>
                <a:latin typeface="Avenir Next LT Pro"/>
                <a:ea typeface="Avenir Next LT Pro"/>
              </a:rPr>
              <a:t>Improving air quality in Swansea not only benefits the health of its inhabitants, but also contributes on a larger scale to the health of the planet and our role in protecting our surroundings for future generations</a:t>
            </a:r>
            <a:endParaRPr b="0" lang="en-US" sz="1700" spc="-1" strike="noStrike">
              <a:solidFill>
                <a:schemeClr val="dk2"/>
              </a:solidFill>
              <a:latin typeface="Avenir Next LT Pro"/>
            </a:endParaRPr>
          </a:p>
          <a:p>
            <a:pPr indent="0" defTabSz="914400">
              <a:lnSpc>
                <a:spcPct val="150000"/>
              </a:lnSpc>
              <a:spcBef>
                <a:spcPts val="1001"/>
              </a:spcBef>
              <a:buNone/>
              <a:tabLst>
                <a:tab algn="l" pos="0"/>
              </a:tabLst>
            </a:pPr>
            <a:endParaRPr b="0" lang="en-US" sz="1700" spc="-1" strike="noStrike">
              <a:solidFill>
                <a:schemeClr val="dk2"/>
              </a:solidFill>
              <a:latin typeface="Avenir Next LT Pro"/>
            </a:endParaRPr>
          </a:p>
          <a:p>
            <a:pPr indent="0" defTabSz="914400">
              <a:lnSpc>
                <a:spcPct val="150000"/>
              </a:lnSpc>
              <a:spcBef>
                <a:spcPts val="1001"/>
              </a:spcBef>
              <a:buNone/>
              <a:tabLst>
                <a:tab algn="l" pos="0"/>
              </a:tabLst>
            </a:pPr>
            <a:endParaRPr b="0" lang="en-US" sz="1700" spc="-1" strike="noStrike">
              <a:solidFill>
                <a:schemeClr val="dk2"/>
              </a:solidFill>
              <a:latin typeface="Avenir Next LT Pro"/>
            </a:endParaRPr>
          </a:p>
          <a:p>
            <a:pPr indent="0" defTabSz="914400">
              <a:lnSpc>
                <a:spcPct val="150000"/>
              </a:lnSpc>
              <a:spcBef>
                <a:spcPts val="1001"/>
              </a:spcBef>
              <a:buNone/>
              <a:tabLst>
                <a:tab algn="l" pos="0"/>
              </a:tabLst>
            </a:pPr>
            <a:endParaRPr b="0" lang="en-US" sz="2000" spc="-1" strike="noStrike">
              <a:solidFill>
                <a:schemeClr val="dk2"/>
              </a:solidFill>
              <a:latin typeface="Avenir Next LT Pro"/>
            </a:endParaRPr>
          </a:p>
          <a:p>
            <a:pPr indent="0" defTabSz="914400">
              <a:lnSpc>
                <a:spcPct val="150000"/>
              </a:lnSpc>
              <a:spcBef>
                <a:spcPts val="1001"/>
              </a:spcBef>
              <a:buNone/>
              <a:tabLst>
                <a:tab algn="l" pos="0"/>
              </a:tabLst>
            </a:pPr>
            <a:endParaRPr b="0" lang="en-US" sz="2000" spc="-1" strike="noStrike">
              <a:solidFill>
                <a:schemeClr val="dk2"/>
              </a:solidFill>
              <a:latin typeface="Avenir Next LT Pro"/>
            </a:endParaRPr>
          </a:p>
        </p:txBody>
      </p:sp>
      <p:pic>
        <p:nvPicPr>
          <p:cNvPr id="216" name="Picture 4" descr="A logo with trees in the middle&#10;&#10;AI-generated content may be incorrect."/>
          <p:cNvPicPr/>
          <p:nvPr/>
        </p:nvPicPr>
        <p:blipFill>
          <a:blip r:embed="rId1"/>
          <a:stretch/>
        </p:blipFill>
        <p:spPr>
          <a:xfrm>
            <a:off x="10600560" y="64080"/>
            <a:ext cx="1481760" cy="1366560"/>
          </a:xfrm>
          <a:prstGeom prst="rect">
            <a:avLst/>
          </a:prstGeom>
          <a:ln w="0">
            <a:noFill/>
          </a:ln>
        </p:spPr>
      </p:pic>
      <p:pic>
        <p:nvPicPr>
          <p:cNvPr id="217" name="Picture 6" descr="A screenshot of a graph&#10;&#10;AI-generated content may be incorrect."/>
          <p:cNvPicPr/>
          <p:nvPr/>
        </p:nvPicPr>
        <p:blipFill>
          <a:blip r:embed="rId2"/>
          <a:srcRect l="220" t="1734" r="1776" b="0"/>
          <a:stretch/>
        </p:blipFill>
        <p:spPr>
          <a:xfrm>
            <a:off x="6095880" y="1428120"/>
            <a:ext cx="4152240" cy="5334840"/>
          </a:xfrm>
          <a:prstGeom prst="rect">
            <a:avLst/>
          </a:prstGeom>
          <a:ln w="0">
            <a:noFill/>
          </a:ln>
        </p:spPr>
      </p:pic>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8" name="PlaceHolder 1"/>
          <p:cNvSpPr>
            <a:spLocks noGrp="1"/>
          </p:cNvSpPr>
          <p:nvPr>
            <p:ph type="title"/>
          </p:nvPr>
        </p:nvSpPr>
        <p:spPr>
          <a:xfrm>
            <a:off x="1069920" y="502920"/>
            <a:ext cx="9633600" cy="1325160"/>
          </a:xfrm>
          <a:prstGeom prst="rect">
            <a:avLst/>
          </a:prstGeom>
          <a:noFill/>
          <a:ln w="0">
            <a:noFill/>
          </a:ln>
        </p:spPr>
        <p:txBody>
          <a:bodyPr lIns="91440" rIns="91440" tIns="45720" bIns="45720" anchor="ctr">
            <a:noAutofit/>
          </a:bodyPr>
          <a:p>
            <a:pPr indent="0" defTabSz="914400">
              <a:lnSpc>
                <a:spcPct val="100000"/>
              </a:lnSpc>
              <a:buNone/>
            </a:pPr>
            <a:r>
              <a:rPr b="0" lang="en-US" sz="4000" spc="-1" strike="noStrike">
                <a:solidFill>
                  <a:schemeClr val="dk2"/>
                </a:solidFill>
                <a:latin typeface="Modern Love"/>
                <a:ea typeface="Modern Love"/>
              </a:rPr>
              <a:t>Biophilia and its Effects on Mental Health</a:t>
            </a:r>
            <a:endParaRPr b="0" lang="en-US" sz="4000" spc="-1" strike="noStrike">
              <a:solidFill>
                <a:schemeClr val="dk1"/>
              </a:solidFill>
              <a:latin typeface="Avenir Next LT Pro"/>
            </a:endParaRPr>
          </a:p>
        </p:txBody>
      </p:sp>
      <p:sp>
        <p:nvSpPr>
          <p:cNvPr id="219" name="PlaceHolder 2"/>
          <p:cNvSpPr>
            <a:spLocks noGrp="1"/>
          </p:cNvSpPr>
          <p:nvPr>
            <p:ph/>
          </p:nvPr>
        </p:nvSpPr>
        <p:spPr>
          <a:xfrm>
            <a:off x="234000" y="1825200"/>
            <a:ext cx="10469520" cy="4400280"/>
          </a:xfrm>
          <a:prstGeom prst="rect">
            <a:avLst/>
          </a:prstGeom>
          <a:noFill/>
          <a:ln w="0">
            <a:noFill/>
          </a:ln>
        </p:spPr>
        <p:txBody>
          <a:bodyPr lIns="91440" rIns="91440" tIns="45720" bIns="45720" anchor="t">
            <a:normAutofit fontScale="93441" lnSpcReduction="10000"/>
          </a:bodyPr>
          <a:p>
            <a:pPr indent="0" defTabSz="914400">
              <a:lnSpc>
                <a:spcPct val="150000"/>
              </a:lnSpc>
              <a:spcBef>
                <a:spcPts val="1001"/>
              </a:spcBef>
              <a:buNone/>
              <a:tabLst>
                <a:tab algn="l" pos="0"/>
              </a:tabLst>
            </a:pPr>
            <a:r>
              <a:rPr b="0" lang="en-US" sz="2000" spc="-1" strike="noStrike">
                <a:solidFill>
                  <a:schemeClr val="dk1"/>
                </a:solidFill>
                <a:latin typeface="Avenir Next LT Pro"/>
              </a:rPr>
              <a:t>Biophilia is essential to human life and has been for many years, the evidence for this is paintings in tombs showing humans having plant life in their homes</a:t>
            </a:r>
            <a:r>
              <a:rPr b="0" lang="en-US" sz="2000" spc="-1" strike="noStrike">
                <a:solidFill>
                  <a:schemeClr val="dk1"/>
                </a:solidFill>
                <a:latin typeface="Avenir Next LT Pro"/>
              </a:rPr>
              <a:t> (Grinde and Patil, 2009).</a:t>
            </a:r>
            <a:endParaRPr b="0" lang="en-US" sz="2000" spc="-1" strike="noStrike">
              <a:solidFill>
                <a:schemeClr val="dk2"/>
              </a:solidFill>
              <a:latin typeface="Avenir Next LT Pro"/>
            </a:endParaRPr>
          </a:p>
          <a:p>
            <a:pPr indent="0" defTabSz="914400">
              <a:lnSpc>
                <a:spcPct val="150000"/>
              </a:lnSpc>
              <a:spcBef>
                <a:spcPts val="1001"/>
              </a:spcBef>
              <a:buNone/>
              <a:tabLst>
                <a:tab algn="l" pos="0"/>
              </a:tabLst>
            </a:pPr>
            <a:r>
              <a:rPr b="0" lang="en-US" sz="2000" spc="-1" strike="noStrike">
                <a:solidFill>
                  <a:schemeClr val="dk1"/>
                </a:solidFill>
                <a:latin typeface="Avenir Next LT Pro"/>
              </a:rPr>
              <a:t>Nature can come with positive effects, but why does this happen?</a:t>
            </a:r>
            <a:endParaRPr b="0" lang="en-US" sz="2000" spc="-1" strike="noStrike">
              <a:solidFill>
                <a:schemeClr val="dk2"/>
              </a:solidFill>
              <a:latin typeface="Avenir Next LT Pro"/>
            </a:endParaRPr>
          </a:p>
          <a:p>
            <a:pPr marL="228600" indent="-228600" defTabSz="914400">
              <a:lnSpc>
                <a:spcPct val="150000"/>
              </a:lnSpc>
              <a:spcBef>
                <a:spcPts val="1001"/>
              </a:spcBef>
              <a:buClr>
                <a:srgbClr val="c3b2a7"/>
              </a:buClr>
              <a:buFont typeface="Arial"/>
              <a:buChar char="•"/>
              <a:tabLst>
                <a:tab algn="l" pos="0"/>
              </a:tabLst>
            </a:pPr>
            <a:r>
              <a:rPr b="0" lang="en-US" sz="2000" spc="-1" strike="noStrike">
                <a:solidFill>
                  <a:schemeClr val="dk1"/>
                </a:solidFill>
                <a:latin typeface="Avenir Next LT Pro"/>
              </a:rPr>
              <a:t>Being out in nature can be a form of exercise which makes humans happier</a:t>
            </a:r>
            <a:endParaRPr b="0" lang="en-US" sz="2000" spc="-1" strike="noStrike">
              <a:solidFill>
                <a:schemeClr val="dk2"/>
              </a:solidFill>
              <a:latin typeface="Avenir Next LT Pro"/>
            </a:endParaRPr>
          </a:p>
          <a:p>
            <a:pPr marL="228600" indent="-228600" defTabSz="914400">
              <a:lnSpc>
                <a:spcPct val="150000"/>
              </a:lnSpc>
              <a:spcBef>
                <a:spcPts val="1001"/>
              </a:spcBef>
              <a:buClr>
                <a:srgbClr val="c3b2a7"/>
              </a:buClr>
              <a:buFont typeface="Arial"/>
              <a:buChar char="•"/>
              <a:tabLst>
                <a:tab algn="l" pos="0"/>
              </a:tabLst>
            </a:pPr>
            <a:r>
              <a:rPr b="0" lang="en-US" sz="2000" spc="-1" strike="noStrike">
                <a:solidFill>
                  <a:schemeClr val="dk1"/>
                </a:solidFill>
                <a:latin typeface="Avenir Next LT Pro"/>
              </a:rPr>
              <a:t>Can make humans socialize more</a:t>
            </a:r>
            <a:endParaRPr b="0" lang="en-US" sz="2000" spc="-1" strike="noStrike">
              <a:solidFill>
                <a:schemeClr val="dk2"/>
              </a:solidFill>
              <a:latin typeface="Avenir Next LT Pro"/>
            </a:endParaRPr>
          </a:p>
          <a:p>
            <a:pPr marL="228600" indent="-228600" defTabSz="914400">
              <a:lnSpc>
                <a:spcPct val="150000"/>
              </a:lnSpc>
              <a:spcBef>
                <a:spcPts val="1001"/>
              </a:spcBef>
              <a:buClr>
                <a:srgbClr val="c3b2a7"/>
              </a:buClr>
              <a:buFont typeface="Arial"/>
              <a:buChar char="•"/>
              <a:tabLst>
                <a:tab algn="l" pos="0"/>
              </a:tabLst>
            </a:pPr>
            <a:r>
              <a:rPr b="0" lang="en-US" sz="2000" spc="-1" strike="noStrike">
                <a:solidFill>
                  <a:schemeClr val="dk1"/>
                </a:solidFill>
                <a:latin typeface="Avenir Next LT Pro"/>
              </a:rPr>
              <a:t>Nature is a way of getting away from personal life and stresses</a:t>
            </a:r>
            <a:endParaRPr b="0" lang="en-US" sz="2000" spc="-1" strike="noStrike">
              <a:solidFill>
                <a:schemeClr val="dk2"/>
              </a:solidFill>
              <a:latin typeface="Avenir Next LT Pro"/>
            </a:endParaRPr>
          </a:p>
          <a:p>
            <a:pPr indent="0" defTabSz="914400">
              <a:lnSpc>
                <a:spcPct val="150000"/>
              </a:lnSpc>
              <a:spcBef>
                <a:spcPts val="1001"/>
              </a:spcBef>
              <a:buNone/>
              <a:tabLst>
                <a:tab algn="l" pos="0"/>
              </a:tabLst>
            </a:pPr>
            <a:r>
              <a:rPr b="0" lang="en-US" sz="2000" spc="-1" strike="noStrike">
                <a:solidFill>
                  <a:schemeClr val="dk1"/>
                </a:solidFill>
                <a:latin typeface="Avenir Next LT Pro"/>
              </a:rPr>
              <a:t>Overall, when humans see trees and nature it will give them a sense of happiness and a better quality to life.</a:t>
            </a:r>
            <a:endParaRPr b="0" lang="en-US" sz="2000" spc="-1" strike="noStrike">
              <a:solidFill>
                <a:schemeClr val="dk2"/>
              </a:solidFill>
              <a:latin typeface="Avenir Next LT Pro"/>
            </a:endParaRPr>
          </a:p>
          <a:p>
            <a:pPr indent="0" defTabSz="914400">
              <a:lnSpc>
                <a:spcPct val="150000"/>
              </a:lnSpc>
              <a:spcBef>
                <a:spcPts val="1001"/>
              </a:spcBef>
              <a:buNone/>
              <a:tabLst>
                <a:tab algn="l" pos="0"/>
              </a:tabLst>
            </a:pPr>
            <a:endParaRPr b="0" lang="en-US" sz="2000" spc="-1" strike="noStrike">
              <a:solidFill>
                <a:schemeClr val="dk2"/>
              </a:solidFill>
              <a:latin typeface="Avenir Next LT Pro"/>
            </a:endParaRPr>
          </a:p>
          <a:p>
            <a:pPr indent="0" defTabSz="914400">
              <a:lnSpc>
                <a:spcPct val="150000"/>
              </a:lnSpc>
              <a:spcBef>
                <a:spcPts val="1001"/>
              </a:spcBef>
              <a:buNone/>
              <a:tabLst>
                <a:tab algn="l" pos="0"/>
              </a:tabLst>
            </a:pPr>
            <a:endParaRPr b="0" lang="en-US" sz="2000" spc="-1" strike="noStrike">
              <a:solidFill>
                <a:schemeClr val="dk2"/>
              </a:solidFill>
              <a:latin typeface="Avenir Next LT Pro"/>
            </a:endParaRPr>
          </a:p>
        </p:txBody>
      </p:sp>
      <p:pic>
        <p:nvPicPr>
          <p:cNvPr id="220" name="Picture 4" descr="A logo with trees in the middle&#10;&#10;AI-generated content may be incorrect."/>
          <p:cNvPicPr/>
          <p:nvPr/>
        </p:nvPicPr>
        <p:blipFill>
          <a:blip r:embed="rId1"/>
          <a:stretch/>
        </p:blipFill>
        <p:spPr>
          <a:xfrm>
            <a:off x="10600560" y="64080"/>
            <a:ext cx="1481760" cy="1366560"/>
          </a:xfrm>
          <a:prstGeom prst="rect">
            <a:avLst/>
          </a:prstGeom>
          <a:ln w="0">
            <a:noFill/>
          </a:ln>
        </p:spPr>
      </p:pic>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1" name="PlaceHolder 1"/>
          <p:cNvSpPr>
            <a:spLocks noGrp="1"/>
          </p:cNvSpPr>
          <p:nvPr>
            <p:ph type="title"/>
          </p:nvPr>
        </p:nvSpPr>
        <p:spPr>
          <a:xfrm>
            <a:off x="1069920" y="502920"/>
            <a:ext cx="9633600" cy="1325160"/>
          </a:xfrm>
          <a:prstGeom prst="rect">
            <a:avLst/>
          </a:prstGeom>
          <a:noFill/>
          <a:ln w="0">
            <a:noFill/>
          </a:ln>
        </p:spPr>
        <p:txBody>
          <a:bodyPr lIns="91440" rIns="91440" tIns="45720" bIns="45720" anchor="ctr">
            <a:noAutofit/>
          </a:bodyPr>
          <a:p>
            <a:pPr indent="0" defTabSz="914400">
              <a:lnSpc>
                <a:spcPct val="100000"/>
              </a:lnSpc>
              <a:buNone/>
            </a:pPr>
            <a:r>
              <a:rPr b="0" lang="en-US" sz="4000" spc="-1" strike="noStrike">
                <a:solidFill>
                  <a:schemeClr val="dk2"/>
                </a:solidFill>
                <a:latin typeface="Modern Love"/>
                <a:ea typeface="Modern Love"/>
              </a:rPr>
              <a:t>Role in Carbon Sequestration</a:t>
            </a:r>
            <a:endParaRPr b="0" lang="en-US" sz="4000" spc="-1" strike="noStrike">
              <a:solidFill>
                <a:schemeClr val="dk1"/>
              </a:solidFill>
              <a:latin typeface="Avenir Next LT Pro"/>
            </a:endParaRPr>
          </a:p>
        </p:txBody>
      </p:sp>
      <p:sp>
        <p:nvSpPr>
          <p:cNvPr id="222" name="PlaceHolder 2"/>
          <p:cNvSpPr>
            <a:spLocks noGrp="1"/>
          </p:cNvSpPr>
          <p:nvPr>
            <p:ph/>
          </p:nvPr>
        </p:nvSpPr>
        <p:spPr>
          <a:xfrm>
            <a:off x="216000" y="1835280"/>
            <a:ext cx="10487520" cy="4390560"/>
          </a:xfrm>
          <a:prstGeom prst="rect">
            <a:avLst/>
          </a:prstGeom>
          <a:noFill/>
          <a:ln w="0">
            <a:noFill/>
          </a:ln>
        </p:spPr>
        <p:txBody>
          <a:bodyPr lIns="91440" rIns="91440" tIns="45720" bIns="45720" anchor="t">
            <a:normAutofit/>
          </a:bodyPr>
          <a:p>
            <a:pPr indent="0" defTabSz="914400">
              <a:lnSpc>
                <a:spcPct val="150000"/>
              </a:lnSpc>
              <a:spcBef>
                <a:spcPts val="1001"/>
              </a:spcBef>
              <a:buNone/>
              <a:tabLst>
                <a:tab algn="l" pos="0"/>
              </a:tabLst>
            </a:pPr>
            <a:r>
              <a:rPr b="0" lang="en-US" sz="2000" spc="-1" strike="noStrike">
                <a:solidFill>
                  <a:schemeClr val="dk1"/>
                </a:solidFill>
                <a:latin typeface="Avenir Next LT Pro"/>
              </a:rPr>
              <a:t>In an urban setting more trees are beneficial for quality of life in humans, but most importantly, they reduce the amount of carbon in cities.</a:t>
            </a:r>
            <a:endParaRPr b="0" lang="en-US" sz="2000" spc="-1" strike="noStrike">
              <a:solidFill>
                <a:schemeClr val="dk2"/>
              </a:solidFill>
              <a:latin typeface="Avenir Next LT Pro"/>
            </a:endParaRPr>
          </a:p>
          <a:p>
            <a:pPr indent="0" defTabSz="914400">
              <a:lnSpc>
                <a:spcPct val="150000"/>
              </a:lnSpc>
              <a:spcBef>
                <a:spcPts val="1001"/>
              </a:spcBef>
              <a:buNone/>
              <a:tabLst>
                <a:tab algn="l" pos="0"/>
              </a:tabLst>
            </a:pPr>
            <a:r>
              <a:rPr b="0" lang="en-US" sz="2000" spc="-1" strike="noStrike">
                <a:solidFill>
                  <a:schemeClr val="dk1"/>
                </a:solidFill>
                <a:latin typeface="Avenir Next LT Pro"/>
              </a:rPr>
              <a:t>This campaign will allow for more trees to be planted in urban settings which in turn, causes more carbon sequestration. </a:t>
            </a:r>
            <a:endParaRPr b="0" lang="en-US" sz="2000" spc="-1" strike="noStrike">
              <a:solidFill>
                <a:schemeClr val="dk2"/>
              </a:solidFill>
              <a:latin typeface="Avenir Next LT Pro"/>
            </a:endParaRPr>
          </a:p>
          <a:p>
            <a:pPr indent="0" defTabSz="914400">
              <a:lnSpc>
                <a:spcPct val="150000"/>
              </a:lnSpc>
              <a:spcBef>
                <a:spcPts val="1001"/>
              </a:spcBef>
              <a:buNone/>
              <a:tabLst>
                <a:tab algn="l" pos="0"/>
              </a:tabLst>
            </a:pPr>
            <a:r>
              <a:rPr b="0" lang="en-US" sz="2000" spc="-1" strike="noStrike">
                <a:solidFill>
                  <a:schemeClr val="dk1"/>
                </a:solidFill>
                <a:latin typeface="Avenir Next LT Pro"/>
              </a:rPr>
              <a:t>Maintenance for these trees can cause carbon emissions themselves, however a few trees on a roundabout is less-intensive to maintain and therefore will cause less emissions (Ariluoma. et al. 2021)</a:t>
            </a:r>
            <a:endParaRPr b="0" lang="en-US" sz="2000" spc="-1" strike="noStrike">
              <a:solidFill>
                <a:schemeClr val="dk2"/>
              </a:solidFill>
              <a:latin typeface="Avenir Next LT Pro"/>
            </a:endParaRPr>
          </a:p>
        </p:txBody>
      </p:sp>
      <p:pic>
        <p:nvPicPr>
          <p:cNvPr id="223" name="Picture 4" descr="A logo with trees in the middle&#10;&#10;AI-generated content may be incorrect."/>
          <p:cNvPicPr/>
          <p:nvPr/>
        </p:nvPicPr>
        <p:blipFill>
          <a:blip r:embed="rId1"/>
          <a:stretch/>
        </p:blipFill>
        <p:spPr>
          <a:xfrm>
            <a:off x="10600560" y="64080"/>
            <a:ext cx="1481760" cy="1366560"/>
          </a:xfrm>
          <a:prstGeom prst="rect">
            <a:avLst/>
          </a:prstGeom>
          <a:ln w="0">
            <a:noFill/>
          </a:ln>
        </p:spPr>
      </p:pic>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4" name="PlaceHolder 1"/>
          <p:cNvSpPr>
            <a:spLocks noGrp="1"/>
          </p:cNvSpPr>
          <p:nvPr>
            <p:ph type="title"/>
          </p:nvPr>
        </p:nvSpPr>
        <p:spPr>
          <a:xfrm>
            <a:off x="1069920" y="502920"/>
            <a:ext cx="9633600" cy="1325160"/>
          </a:xfrm>
          <a:prstGeom prst="rect">
            <a:avLst/>
          </a:prstGeom>
          <a:noFill/>
          <a:ln w="0">
            <a:noFill/>
          </a:ln>
        </p:spPr>
        <p:txBody>
          <a:bodyPr lIns="91440" rIns="91440" tIns="45720" bIns="45720" anchor="ctr">
            <a:noAutofit/>
          </a:bodyPr>
          <a:p>
            <a:pPr indent="0" defTabSz="914400">
              <a:lnSpc>
                <a:spcPct val="100000"/>
              </a:lnSpc>
              <a:buNone/>
            </a:pPr>
            <a:r>
              <a:rPr b="0" lang="en-US" sz="4000" spc="-1" strike="noStrike">
                <a:solidFill>
                  <a:schemeClr val="dk2"/>
                </a:solidFill>
                <a:latin typeface="Modern Love"/>
                <a:ea typeface="Modern Love"/>
              </a:rPr>
              <a:t>Applications in Road Safety</a:t>
            </a:r>
            <a:endParaRPr b="0" lang="en-US" sz="4000" spc="-1" strike="noStrike">
              <a:solidFill>
                <a:schemeClr val="dk1"/>
              </a:solidFill>
              <a:latin typeface="Avenir Next LT Pro"/>
            </a:endParaRPr>
          </a:p>
        </p:txBody>
      </p:sp>
      <p:sp>
        <p:nvSpPr>
          <p:cNvPr id="225" name="PlaceHolder 2"/>
          <p:cNvSpPr>
            <a:spLocks noGrp="1"/>
          </p:cNvSpPr>
          <p:nvPr>
            <p:ph/>
          </p:nvPr>
        </p:nvSpPr>
        <p:spPr>
          <a:xfrm>
            <a:off x="1069920" y="1874520"/>
            <a:ext cx="9633600" cy="4350960"/>
          </a:xfrm>
          <a:prstGeom prst="rect">
            <a:avLst/>
          </a:prstGeom>
          <a:noFill/>
          <a:ln w="0">
            <a:noFill/>
          </a:ln>
        </p:spPr>
        <p:txBody>
          <a:bodyPr lIns="91440" rIns="91440" tIns="45720" bIns="45720" anchor="t">
            <a:noAutofit/>
          </a:bodyPr>
          <a:p>
            <a:pPr indent="0">
              <a:lnSpc>
                <a:spcPct val="150000"/>
              </a:lnSpc>
              <a:spcBef>
                <a:spcPts val="1417"/>
              </a:spcBef>
              <a:buNone/>
            </a:pPr>
            <a:endParaRPr b="0" lang="en-US" sz="2000" spc="-1" strike="noStrike">
              <a:solidFill>
                <a:schemeClr val="dk2"/>
              </a:solidFill>
              <a:latin typeface="Avenir Next LT Pro"/>
            </a:endParaRPr>
          </a:p>
        </p:txBody>
      </p:sp>
      <p:pic>
        <p:nvPicPr>
          <p:cNvPr id="226" name="Picture 4" descr="A logo with trees in the middle&#10;&#10;AI-generated content may be incorrect."/>
          <p:cNvPicPr/>
          <p:nvPr/>
        </p:nvPicPr>
        <p:blipFill>
          <a:blip r:embed="rId1"/>
          <a:stretch/>
        </p:blipFill>
        <p:spPr>
          <a:xfrm>
            <a:off x="10600560" y="64080"/>
            <a:ext cx="1481760" cy="1366560"/>
          </a:xfrm>
          <a:prstGeom prst="rect">
            <a:avLst/>
          </a:prstGeom>
          <a:ln w="0">
            <a:noFill/>
          </a:ln>
        </p:spPr>
      </p:pic>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7" name="PlaceHolder 1"/>
          <p:cNvSpPr>
            <a:spLocks noGrp="1"/>
          </p:cNvSpPr>
          <p:nvPr>
            <p:ph type="title"/>
          </p:nvPr>
        </p:nvSpPr>
        <p:spPr>
          <a:xfrm>
            <a:off x="1069920" y="502920"/>
            <a:ext cx="9633600" cy="1325160"/>
          </a:xfrm>
          <a:prstGeom prst="rect">
            <a:avLst/>
          </a:prstGeom>
          <a:noFill/>
          <a:ln w="0">
            <a:noFill/>
          </a:ln>
        </p:spPr>
        <p:txBody>
          <a:bodyPr lIns="91440" rIns="91440" tIns="45720" bIns="45720" anchor="ctr">
            <a:noAutofit/>
          </a:bodyPr>
          <a:p>
            <a:pPr indent="0" defTabSz="914400">
              <a:lnSpc>
                <a:spcPct val="100000"/>
              </a:lnSpc>
              <a:buNone/>
            </a:pPr>
            <a:r>
              <a:rPr b="0" lang="en-US" sz="4000" spc="-1" strike="noStrike">
                <a:solidFill>
                  <a:schemeClr val="dk2"/>
                </a:solidFill>
                <a:latin typeface="Modern Love"/>
                <a:ea typeface="Modern Love"/>
              </a:rPr>
              <a:t>Contributions to Biodiversity</a:t>
            </a:r>
            <a:endParaRPr b="0" lang="en-US" sz="4000" spc="-1" strike="noStrike">
              <a:solidFill>
                <a:schemeClr val="dk1"/>
              </a:solidFill>
              <a:latin typeface="Avenir Next LT Pro"/>
            </a:endParaRPr>
          </a:p>
        </p:txBody>
      </p:sp>
      <p:sp>
        <p:nvSpPr>
          <p:cNvPr id="228" name="PlaceHolder 2"/>
          <p:cNvSpPr>
            <a:spLocks noGrp="1"/>
          </p:cNvSpPr>
          <p:nvPr>
            <p:ph/>
          </p:nvPr>
        </p:nvSpPr>
        <p:spPr>
          <a:xfrm>
            <a:off x="1069920" y="1874520"/>
            <a:ext cx="9633600" cy="4350960"/>
          </a:xfrm>
          <a:prstGeom prst="rect">
            <a:avLst/>
          </a:prstGeom>
          <a:noFill/>
          <a:ln w="0">
            <a:noFill/>
          </a:ln>
        </p:spPr>
        <p:txBody>
          <a:bodyPr lIns="91440" rIns="91440" tIns="45720" bIns="45720" anchor="t">
            <a:noAutofit/>
          </a:bodyPr>
          <a:p>
            <a:pPr indent="0">
              <a:lnSpc>
                <a:spcPct val="150000"/>
              </a:lnSpc>
              <a:spcBef>
                <a:spcPts val="1417"/>
              </a:spcBef>
              <a:buNone/>
            </a:pPr>
            <a:endParaRPr b="0" lang="en-US" sz="2000" spc="-1" strike="noStrike">
              <a:solidFill>
                <a:schemeClr val="dk2"/>
              </a:solidFill>
              <a:latin typeface="Avenir Next LT Pro"/>
            </a:endParaRPr>
          </a:p>
        </p:txBody>
      </p:sp>
      <p:pic>
        <p:nvPicPr>
          <p:cNvPr id="229" name="Picture 4" descr="A logo with trees in the middle&#10;&#10;AI-generated content may be incorrect."/>
          <p:cNvPicPr/>
          <p:nvPr/>
        </p:nvPicPr>
        <p:blipFill>
          <a:blip r:embed="rId1"/>
          <a:stretch/>
        </p:blipFill>
        <p:spPr>
          <a:xfrm>
            <a:off x="10600560" y="64080"/>
            <a:ext cx="1481760" cy="1366560"/>
          </a:xfrm>
          <a:prstGeom prst="rect">
            <a:avLst/>
          </a:prstGeom>
          <a:ln w="0">
            <a:noFill/>
          </a:ln>
        </p:spPr>
      </p:pic>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0" name="PlaceHolder 1"/>
          <p:cNvSpPr>
            <a:spLocks noGrp="1"/>
          </p:cNvSpPr>
          <p:nvPr>
            <p:ph type="title"/>
          </p:nvPr>
        </p:nvSpPr>
        <p:spPr>
          <a:xfrm>
            <a:off x="1069920" y="502920"/>
            <a:ext cx="9633600" cy="1325160"/>
          </a:xfrm>
          <a:prstGeom prst="rect">
            <a:avLst/>
          </a:prstGeom>
          <a:noFill/>
          <a:ln w="0">
            <a:noFill/>
          </a:ln>
        </p:spPr>
        <p:txBody>
          <a:bodyPr lIns="91440" rIns="91440" tIns="45720" bIns="45720" anchor="ctr">
            <a:normAutofit/>
          </a:bodyPr>
          <a:p>
            <a:pPr indent="0" defTabSz="914400">
              <a:lnSpc>
                <a:spcPct val="100000"/>
              </a:lnSpc>
              <a:buNone/>
            </a:pPr>
            <a:r>
              <a:rPr b="0" lang="en-US" sz="4000" spc="-1" strike="noStrike">
                <a:solidFill>
                  <a:schemeClr val="dk2"/>
                </a:solidFill>
                <a:latin typeface="Modern Love"/>
              </a:rPr>
              <a:t>What We Intend to Achieve</a:t>
            </a:r>
            <a:endParaRPr b="0" lang="en-US" sz="4000" spc="-1" strike="noStrike">
              <a:solidFill>
                <a:schemeClr val="dk1"/>
              </a:solidFill>
              <a:latin typeface="Avenir Next LT Pro"/>
            </a:endParaRPr>
          </a:p>
        </p:txBody>
      </p:sp>
      <p:sp>
        <p:nvSpPr>
          <p:cNvPr id="231" name="PlaceHolder 2"/>
          <p:cNvSpPr>
            <a:spLocks noGrp="1"/>
          </p:cNvSpPr>
          <p:nvPr>
            <p:ph/>
          </p:nvPr>
        </p:nvSpPr>
        <p:spPr>
          <a:xfrm>
            <a:off x="1069920" y="1825560"/>
            <a:ext cx="4683600" cy="4350960"/>
          </a:xfrm>
          <a:prstGeom prst="rect">
            <a:avLst/>
          </a:prstGeom>
          <a:noFill/>
          <a:ln w="0">
            <a:noFill/>
          </a:ln>
        </p:spPr>
        <p:txBody>
          <a:bodyPr lIns="91440" rIns="91440" tIns="45720" bIns="45720" anchor="t">
            <a:normAutofit fontScale="97938" lnSpcReduction="20000"/>
          </a:bodyPr>
          <a:p>
            <a:pPr indent="0" defTabSz="914400">
              <a:lnSpc>
                <a:spcPct val="150000"/>
              </a:lnSpc>
              <a:spcBef>
                <a:spcPts val="1001"/>
              </a:spcBef>
              <a:buNone/>
              <a:tabLst>
                <a:tab algn="l" pos="0"/>
              </a:tabLst>
            </a:pPr>
            <a:r>
              <a:rPr b="0" lang="en-US" sz="2000" spc="-1" strike="noStrike">
                <a:solidFill>
                  <a:schemeClr val="dk1"/>
                </a:solidFill>
                <a:latin typeface="Avenir Next LT Pro"/>
              </a:rPr>
              <a:t>We want to make Swansea an example to other cities in the UK by giving all inhabitants equal access to a better standard of living through improved green spaces. </a:t>
            </a:r>
            <a:endParaRPr b="0" lang="en-US" sz="2000" spc="-1" strike="noStrike">
              <a:solidFill>
                <a:schemeClr val="dk2"/>
              </a:solidFill>
              <a:latin typeface="Avenir Next LT Pro"/>
            </a:endParaRPr>
          </a:p>
          <a:p>
            <a:pPr indent="0" defTabSz="914400">
              <a:lnSpc>
                <a:spcPct val="150000"/>
              </a:lnSpc>
              <a:spcBef>
                <a:spcPts val="1001"/>
              </a:spcBef>
              <a:buNone/>
              <a:tabLst>
                <a:tab algn="l" pos="0"/>
              </a:tabLst>
            </a:pPr>
            <a:r>
              <a:rPr b="0" lang="en-US" sz="2000" spc="-1" strike="noStrike">
                <a:solidFill>
                  <a:schemeClr val="dk1"/>
                </a:solidFill>
                <a:latin typeface="Avenir Next LT Pro"/>
              </a:rPr>
              <a:t>In doing this, we intend to boost the already shifting cultural perception ecosystem services by proving the sociological and financial benefits.</a:t>
            </a:r>
            <a:endParaRPr b="0" lang="en-US" sz="2000" spc="-1" strike="noStrike">
              <a:solidFill>
                <a:schemeClr val="dk2"/>
              </a:solidFill>
              <a:latin typeface="Avenir Next LT Pro"/>
            </a:endParaRPr>
          </a:p>
        </p:txBody>
      </p:sp>
      <p:pic>
        <p:nvPicPr>
          <p:cNvPr id="232" name="Picture 6" descr="Hands holding a pile of earth soil with a growing plant | Royalty free ..."/>
          <p:cNvPicPr/>
          <p:nvPr/>
        </p:nvPicPr>
        <p:blipFill>
          <a:blip r:embed="rId1"/>
          <a:stretch/>
        </p:blipFill>
        <p:spPr>
          <a:xfrm>
            <a:off x="6019920" y="2437920"/>
            <a:ext cx="4683600" cy="3126240"/>
          </a:xfrm>
          <a:prstGeom prst="rect">
            <a:avLst/>
          </a:prstGeom>
          <a:ln w="0">
            <a:noFill/>
          </a:ln>
        </p:spPr>
      </p:pic>
      <p:sp>
        <p:nvSpPr>
          <p:cNvPr id="233" name="PlaceHolder 3"/>
          <p:cNvSpPr>
            <a:spLocks noGrp="1"/>
          </p:cNvSpPr>
          <p:nvPr>
            <p:ph type="dt" idx="10"/>
          </p:nvPr>
        </p:nvSpPr>
        <p:spPr>
          <a:xfrm>
            <a:off x="173880" y="6382440"/>
            <a:ext cx="2845440" cy="364680"/>
          </a:xfrm>
          <a:prstGeom prst="rect">
            <a:avLst/>
          </a:prstGeom>
          <a:noFill/>
          <a:ln w="0">
            <a:noFill/>
          </a:ln>
        </p:spPr>
        <p:txBody>
          <a:bodyPr lIns="91440" rIns="91440" tIns="45720" bIns="45720" anchor="ctr">
            <a:normAutofit/>
          </a:bodyPr>
          <a:lstStyle>
            <a:lvl1pPr indent="0" defTabSz="914400">
              <a:lnSpc>
                <a:spcPct val="100000"/>
              </a:lnSpc>
              <a:spcAft>
                <a:spcPts val="601"/>
              </a:spcAft>
              <a:buNone/>
              <a:defRPr b="0" lang="en-US" sz="1050" spc="-1" strike="noStrike">
                <a:solidFill>
                  <a:schemeClr val="dk2"/>
                </a:solidFill>
                <a:latin typeface="Avenir Next LT Pro"/>
              </a:defRPr>
            </a:lvl1pPr>
          </a:lstStyle>
          <a:p>
            <a:pPr indent="0" defTabSz="914400">
              <a:lnSpc>
                <a:spcPct val="100000"/>
              </a:lnSpc>
              <a:spcAft>
                <a:spcPts val="601"/>
              </a:spcAft>
              <a:buNone/>
            </a:pPr>
            <a:fld id="{245C3411-0466-4AF0-8DB9-296A8E72D88C}" type="datetime1">
              <a:rPr b="0" lang="en-US" sz="1050" spc="-1" strike="noStrike">
                <a:solidFill>
                  <a:schemeClr val="dk2"/>
                </a:solidFill>
                <a:latin typeface="Avenir Next LT Pro"/>
              </a:rPr>
              <a:t>03/27/2025</a:t>
            </a:fld>
            <a:endParaRPr b="0" lang="en-GB" sz="1050" spc="-1" strike="noStrike">
              <a:solidFill>
                <a:srgbClr val="000000"/>
              </a:solidFill>
              <a:latin typeface="Times New Roman"/>
            </a:endParaRPr>
          </a:p>
        </p:txBody>
      </p:sp>
      <p:sp>
        <p:nvSpPr>
          <p:cNvPr id="234" name="PlaceHolder 4"/>
          <p:cNvSpPr>
            <a:spLocks noGrp="1"/>
          </p:cNvSpPr>
          <p:nvPr>
            <p:ph type="ftr" idx="11"/>
          </p:nvPr>
        </p:nvSpPr>
        <p:spPr>
          <a:xfrm rot="5400000">
            <a:off x="-1754280" y="2093040"/>
            <a:ext cx="4157280" cy="415800"/>
          </a:xfrm>
          <a:prstGeom prst="rect">
            <a:avLst/>
          </a:prstGeom>
          <a:noFill/>
          <a:ln w="0">
            <a:noFill/>
          </a:ln>
        </p:spPr>
        <p:txBody>
          <a:bodyPr lIns="91440" rIns="91440" tIns="45720" bIns="45720" anchor="ctr">
            <a:normAutofit/>
          </a:bodyPr>
          <a:lstStyle>
            <a:lvl1pPr indent="0" algn="ctr">
              <a:buNone/>
              <a:defRPr b="0" lang="en-US" sz="900" spc="-1" strike="noStrike">
                <a:solidFill>
                  <a:schemeClr val="dk2"/>
                </a:solidFill>
                <a:latin typeface="Avenir Next LT Pro"/>
              </a:defRPr>
            </a:lvl1pPr>
          </a:lstStyle>
          <a:p>
            <a:pPr indent="0" algn="ctr">
              <a:buNone/>
            </a:pPr>
            <a:endParaRPr b="0" lang="en-GB" sz="900" spc="-1" strike="noStrike">
              <a:solidFill>
                <a:srgbClr val="000000"/>
              </a:solidFill>
              <a:latin typeface="Times New Roman"/>
            </a:endParaRPr>
          </a:p>
          <a:p>
            <a:pPr indent="0" defTabSz="914400">
              <a:lnSpc>
                <a:spcPct val="90000"/>
              </a:lnSpc>
              <a:spcAft>
                <a:spcPts val="601"/>
              </a:spcAft>
              <a:buNone/>
            </a:pPr>
            <a:r>
              <a:rPr b="0" lang="en-US" sz="900" spc="-1" strike="noStrike">
                <a:solidFill>
                  <a:schemeClr val="dk2"/>
                </a:solidFill>
                <a:latin typeface="Avenir Next LT Pro"/>
              </a:rPr>
              <a:t>              </a:t>
            </a:r>
            <a:endParaRPr b="0" lang="en-GB" sz="900" spc="-1" strike="noStrike">
              <a:solidFill>
                <a:srgbClr val="000000"/>
              </a:solidFill>
              <a:latin typeface="Times New Roman"/>
            </a:endParaRPr>
          </a:p>
        </p:txBody>
      </p:sp>
      <p:sp>
        <p:nvSpPr>
          <p:cNvPr id="235" name="PlaceHolder 5"/>
          <p:cNvSpPr>
            <a:spLocks noGrp="1"/>
          </p:cNvSpPr>
          <p:nvPr>
            <p:ph type="sldNum" idx="12"/>
          </p:nvPr>
        </p:nvSpPr>
        <p:spPr>
          <a:xfrm>
            <a:off x="11458080" y="6382440"/>
            <a:ext cx="500760" cy="364680"/>
          </a:xfrm>
          <a:prstGeom prst="rect">
            <a:avLst/>
          </a:prstGeom>
          <a:noFill/>
          <a:ln w="0">
            <a:noFill/>
          </a:ln>
        </p:spPr>
        <p:txBody>
          <a:bodyPr lIns="91440" rIns="91440" tIns="45720" bIns="45720" anchor="ctr">
            <a:normAutofit/>
          </a:bodyPr>
          <a:lstStyle>
            <a:lvl1pPr indent="0" algn="r" defTabSz="914400">
              <a:lnSpc>
                <a:spcPct val="100000"/>
              </a:lnSpc>
              <a:spcAft>
                <a:spcPts val="601"/>
              </a:spcAft>
              <a:buNone/>
              <a:defRPr b="0" lang="en-US" sz="1050" spc="-1" strike="noStrike">
                <a:solidFill>
                  <a:schemeClr val="dk2"/>
                </a:solidFill>
                <a:latin typeface="Avenir Next LT Pro"/>
              </a:defRPr>
            </a:lvl1pPr>
          </a:lstStyle>
          <a:p>
            <a:pPr indent="0" algn="r" defTabSz="914400">
              <a:lnSpc>
                <a:spcPct val="100000"/>
              </a:lnSpc>
              <a:spcAft>
                <a:spcPts val="601"/>
              </a:spcAft>
              <a:buNone/>
            </a:pPr>
            <a:fld id="{36690AB6-6E67-40C9-A147-B510F77B4CF0}" type="slidenum">
              <a:rPr b="0" lang="en-US" sz="1050" spc="-1" strike="noStrike">
                <a:solidFill>
                  <a:schemeClr val="dk2"/>
                </a:solidFill>
                <a:latin typeface="Avenir Next LT Pro"/>
              </a:rPr>
              <a:t>&lt;number&gt;</a:t>
            </a:fld>
            <a:endParaRPr b="0" lang="en-GB" sz="1050" spc="-1" strike="noStrike">
              <a:solidFill>
                <a:srgbClr val="000000"/>
              </a:solidFill>
              <a:latin typeface="Times New Roman"/>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6" name="PlaceHolder 1"/>
          <p:cNvSpPr>
            <a:spLocks noGrp="1"/>
          </p:cNvSpPr>
          <p:nvPr>
            <p:ph type="title"/>
          </p:nvPr>
        </p:nvSpPr>
        <p:spPr>
          <a:xfrm>
            <a:off x="1069920" y="502920"/>
            <a:ext cx="9633600" cy="1325160"/>
          </a:xfrm>
          <a:prstGeom prst="rect">
            <a:avLst/>
          </a:prstGeom>
          <a:noFill/>
          <a:ln w="0">
            <a:noFill/>
          </a:ln>
        </p:spPr>
        <p:txBody>
          <a:bodyPr lIns="91440" rIns="91440" tIns="45720" bIns="45720" anchor="ctr">
            <a:normAutofit/>
          </a:bodyPr>
          <a:p>
            <a:pPr indent="0" defTabSz="914400">
              <a:lnSpc>
                <a:spcPct val="100000"/>
              </a:lnSpc>
              <a:buNone/>
            </a:pPr>
            <a:r>
              <a:rPr b="0" lang="en-US" sz="4000" spc="-1" strike="noStrike">
                <a:solidFill>
                  <a:schemeClr val="dk2"/>
                </a:solidFill>
                <a:latin typeface="Modern Love"/>
              </a:rPr>
              <a:t>Steps For This Campaign?</a:t>
            </a:r>
            <a:endParaRPr b="0" lang="en-US" sz="4000" spc="-1" strike="noStrike">
              <a:solidFill>
                <a:schemeClr val="dk1"/>
              </a:solidFill>
              <a:latin typeface="Avenir Next LT Pro"/>
            </a:endParaRPr>
          </a:p>
        </p:txBody>
      </p:sp>
      <p:sp>
        <p:nvSpPr>
          <p:cNvPr id="237" name="PlaceHolder 2"/>
          <p:cNvSpPr>
            <a:spLocks noGrp="1"/>
          </p:cNvSpPr>
          <p:nvPr>
            <p:ph/>
          </p:nvPr>
        </p:nvSpPr>
        <p:spPr>
          <a:xfrm>
            <a:off x="326520" y="1825560"/>
            <a:ext cx="5427000" cy="4350960"/>
          </a:xfrm>
          <a:prstGeom prst="rect">
            <a:avLst/>
          </a:prstGeom>
          <a:noFill/>
          <a:ln w="0">
            <a:noFill/>
          </a:ln>
        </p:spPr>
        <p:txBody>
          <a:bodyPr lIns="91440" rIns="91440" tIns="45720" bIns="45720" anchor="t">
            <a:normAutofit/>
          </a:bodyPr>
          <a:p>
            <a:pPr indent="0" defTabSz="914400">
              <a:lnSpc>
                <a:spcPct val="140000"/>
              </a:lnSpc>
              <a:spcBef>
                <a:spcPts val="1001"/>
              </a:spcBef>
              <a:buNone/>
              <a:tabLst>
                <a:tab algn="l" pos="0"/>
              </a:tabLst>
            </a:pPr>
            <a:r>
              <a:rPr b="0" lang="en-US" sz="1700" spc="-1" strike="noStrike">
                <a:solidFill>
                  <a:schemeClr val="dk1"/>
                </a:solidFill>
                <a:latin typeface="Avenir Next LT Pro"/>
              </a:rPr>
              <a:t>Our Call to Arms: </a:t>
            </a:r>
            <a:endParaRPr b="0" lang="en-US" sz="1700" spc="-1" strike="noStrike">
              <a:solidFill>
                <a:schemeClr val="dk2"/>
              </a:solidFill>
              <a:latin typeface="Avenir Next LT Pro"/>
            </a:endParaRPr>
          </a:p>
          <a:p>
            <a:pPr indent="0" defTabSz="914400">
              <a:lnSpc>
                <a:spcPct val="140000"/>
              </a:lnSpc>
              <a:spcBef>
                <a:spcPts val="1001"/>
              </a:spcBef>
              <a:buNone/>
              <a:tabLst>
                <a:tab algn="l" pos="0"/>
              </a:tabLst>
            </a:pPr>
            <a:r>
              <a:rPr b="0" lang="en-US" sz="1700" spc="-1" strike="noStrike">
                <a:solidFill>
                  <a:schemeClr val="dk1"/>
                </a:solidFill>
                <a:latin typeface="Avenir Next LT Pro"/>
              </a:rPr>
              <a:t>We want to encourage public involvement by petitioning our local MPs Torsten Bell and Carolyn Harris to allocate a fund for a tree planting scheme across Swansea's roundabouts. </a:t>
            </a:r>
            <a:endParaRPr b="0" lang="en-US" sz="1700" spc="-1" strike="noStrike">
              <a:solidFill>
                <a:schemeClr val="dk2"/>
              </a:solidFill>
              <a:latin typeface="Avenir Next LT Pro"/>
            </a:endParaRPr>
          </a:p>
          <a:p>
            <a:pPr indent="0" defTabSz="914400">
              <a:lnSpc>
                <a:spcPct val="140000"/>
              </a:lnSpc>
              <a:spcBef>
                <a:spcPts val="1001"/>
              </a:spcBef>
              <a:buNone/>
              <a:tabLst>
                <a:tab algn="l" pos="0"/>
              </a:tabLst>
            </a:pPr>
            <a:r>
              <a:rPr b="0" lang="en-US" sz="1700" spc="-1" strike="noStrike">
                <a:solidFill>
                  <a:schemeClr val="dk1"/>
                </a:solidFill>
                <a:latin typeface="Avenir Next LT Pro"/>
              </a:rPr>
              <a:t>Money raised will go towards purchasing saplings from Coeden Fach Community Tree Nursery, and associated planting costs which will be aided by volunteers.</a:t>
            </a:r>
            <a:endParaRPr b="0" lang="en-US" sz="1700" spc="-1" strike="noStrike">
              <a:solidFill>
                <a:schemeClr val="dk2"/>
              </a:solidFill>
              <a:latin typeface="Avenir Next LT Pro"/>
            </a:endParaRPr>
          </a:p>
        </p:txBody>
      </p:sp>
      <p:sp>
        <p:nvSpPr>
          <p:cNvPr id="238" name="Content Placeholder 2"/>
          <p:cNvSpPr/>
          <p:nvPr/>
        </p:nvSpPr>
        <p:spPr>
          <a:xfrm>
            <a:off x="5549400" y="1825560"/>
            <a:ext cx="5332680" cy="4350960"/>
          </a:xfrm>
          <a:prstGeom prst="rect">
            <a:avLst/>
          </a:prstGeom>
          <a:noFill/>
          <a:ln w="0">
            <a:noFill/>
          </a:ln>
        </p:spPr>
        <p:style>
          <a:lnRef idx="0"/>
          <a:fillRef idx="0"/>
          <a:effectRef idx="0"/>
          <a:fontRef idx="minor"/>
        </p:style>
        <p:txBody>
          <a:bodyPr anchor="t">
            <a:noAutofit/>
          </a:bodyPr>
          <a:p>
            <a:pPr defTabSz="914400">
              <a:lnSpc>
                <a:spcPct val="140000"/>
              </a:lnSpc>
              <a:spcBef>
                <a:spcPts val="1001"/>
              </a:spcBef>
              <a:tabLst>
                <a:tab algn="l" pos="0"/>
              </a:tabLst>
            </a:pPr>
            <a:r>
              <a:rPr b="0" lang="en-US" sz="1700" spc="-1" strike="noStrike">
                <a:solidFill>
                  <a:schemeClr val="dk1"/>
                </a:solidFill>
                <a:latin typeface="Avenir Next LT Pro"/>
              </a:rPr>
              <a:t>Raising Awareness: </a:t>
            </a:r>
            <a:endParaRPr b="0" lang="en-GB" sz="1700" spc="-1" strike="noStrike">
              <a:solidFill>
                <a:srgbClr val="000000"/>
              </a:solidFill>
              <a:latin typeface="Arial"/>
            </a:endParaRPr>
          </a:p>
          <a:p>
            <a:pPr defTabSz="914400">
              <a:lnSpc>
                <a:spcPct val="140000"/>
              </a:lnSpc>
              <a:spcBef>
                <a:spcPts val="1001"/>
              </a:spcBef>
              <a:tabLst>
                <a:tab algn="l" pos="0"/>
              </a:tabLst>
            </a:pPr>
            <a:r>
              <a:rPr b="0" lang="en-US" sz="1700" spc="-1" strike="noStrike">
                <a:solidFill>
                  <a:schemeClr val="dk1"/>
                </a:solidFill>
                <a:latin typeface="Avenir Next LT Pro"/>
              </a:rPr>
              <a:t>Target audience – we want to involve local stakeholders, particularly those with investment in the local community and those interested in environmental conservation. This will be achieved through the use of </a:t>
            </a:r>
            <a:r>
              <a:rPr b="0" lang="en-GB" sz="1700" spc="-1" strike="noStrike">
                <a:solidFill>
                  <a:schemeClr val="dk1"/>
                </a:solidFill>
                <a:latin typeface="Avenir Next LT Pro"/>
              </a:rPr>
              <a:t>publicising</a:t>
            </a:r>
            <a:r>
              <a:rPr b="0" lang="en-US" sz="1700" spc="-1" strike="noStrike">
                <a:solidFill>
                  <a:schemeClr val="dk1"/>
                </a:solidFill>
                <a:latin typeface="Avenir Next LT Pro"/>
              </a:rPr>
              <a:t> campaigns via social media platforms such as Facebook, Instagram and BlueSky. </a:t>
            </a:r>
            <a:endParaRPr b="0" lang="en-GB" sz="1700" spc="-1" strike="noStrike">
              <a:solidFill>
                <a:srgbClr val="000000"/>
              </a:solidFill>
              <a:latin typeface="Arial"/>
            </a:endParaRPr>
          </a:p>
          <a:p>
            <a:pPr defTabSz="914400">
              <a:lnSpc>
                <a:spcPct val="140000"/>
              </a:lnSpc>
              <a:spcBef>
                <a:spcPts val="1001"/>
              </a:spcBef>
              <a:tabLst>
                <a:tab algn="l" pos="0"/>
              </a:tabLst>
            </a:pPr>
            <a:endParaRPr b="0" lang="en-GB" sz="1400" spc="-1" strike="noStrike">
              <a:solidFill>
                <a:srgbClr val="000000"/>
              </a:solidFill>
              <a:latin typeface="Arial"/>
            </a:endParaRPr>
          </a:p>
          <a:p>
            <a:pPr defTabSz="914400">
              <a:lnSpc>
                <a:spcPct val="140000"/>
              </a:lnSpc>
              <a:spcBef>
                <a:spcPts val="1001"/>
              </a:spcBef>
              <a:tabLst>
                <a:tab algn="l" pos="0"/>
              </a:tabLst>
            </a:pPr>
            <a:endParaRPr b="0" lang="en-GB" sz="1400" spc="-1" strike="noStrike">
              <a:solidFill>
                <a:srgbClr val="000000"/>
              </a:solidFill>
              <a:latin typeface="Arial"/>
            </a:endParaRPr>
          </a:p>
        </p:txBody>
      </p:sp>
      <p:sp>
        <p:nvSpPr>
          <p:cNvPr id="239" name="PlaceHolder 3"/>
          <p:cNvSpPr>
            <a:spLocks noGrp="1"/>
          </p:cNvSpPr>
          <p:nvPr>
            <p:ph type="dt" idx="13"/>
          </p:nvPr>
        </p:nvSpPr>
        <p:spPr>
          <a:xfrm>
            <a:off x="173880" y="6382440"/>
            <a:ext cx="2845440" cy="364680"/>
          </a:xfrm>
          <a:prstGeom prst="rect">
            <a:avLst/>
          </a:prstGeom>
          <a:noFill/>
          <a:ln w="0">
            <a:noFill/>
          </a:ln>
        </p:spPr>
        <p:txBody>
          <a:bodyPr lIns="91440" rIns="91440" tIns="45720" bIns="45720" anchor="ctr">
            <a:normAutofit/>
          </a:bodyPr>
          <a:lstStyle>
            <a:lvl1pPr indent="0" defTabSz="914400">
              <a:lnSpc>
                <a:spcPct val="100000"/>
              </a:lnSpc>
              <a:spcAft>
                <a:spcPts val="601"/>
              </a:spcAft>
              <a:buNone/>
              <a:defRPr b="0" lang="en-US" sz="1050" spc="-1" strike="noStrike">
                <a:solidFill>
                  <a:schemeClr val="dk2"/>
                </a:solidFill>
                <a:latin typeface="Avenir Next LT Pro"/>
              </a:defRPr>
            </a:lvl1pPr>
          </a:lstStyle>
          <a:p>
            <a:pPr indent="0" defTabSz="914400">
              <a:lnSpc>
                <a:spcPct val="100000"/>
              </a:lnSpc>
              <a:spcAft>
                <a:spcPts val="601"/>
              </a:spcAft>
              <a:buNone/>
            </a:pPr>
            <a:fld id="{66A8FF0C-7EE3-404E-8BF5-2C762C242CBA}" type="datetime1">
              <a:rPr b="0" lang="en-US" sz="1050" spc="-1" strike="noStrike">
                <a:solidFill>
                  <a:schemeClr val="dk2"/>
                </a:solidFill>
                <a:latin typeface="Avenir Next LT Pro"/>
              </a:rPr>
              <a:t>03/27/2025</a:t>
            </a:fld>
            <a:endParaRPr b="0" lang="en-GB" sz="1050" spc="-1" strike="noStrike">
              <a:solidFill>
                <a:srgbClr val="000000"/>
              </a:solidFill>
              <a:latin typeface="Times New Roman"/>
            </a:endParaRPr>
          </a:p>
        </p:txBody>
      </p:sp>
      <p:sp>
        <p:nvSpPr>
          <p:cNvPr id="240" name="PlaceHolder 4"/>
          <p:cNvSpPr>
            <a:spLocks noGrp="1"/>
          </p:cNvSpPr>
          <p:nvPr>
            <p:ph type="ftr" idx="14"/>
          </p:nvPr>
        </p:nvSpPr>
        <p:spPr>
          <a:xfrm rot="5400000">
            <a:off x="-1754280" y="2093040"/>
            <a:ext cx="4157280" cy="415800"/>
          </a:xfrm>
          <a:prstGeom prst="rect">
            <a:avLst/>
          </a:prstGeom>
          <a:noFill/>
          <a:ln w="0">
            <a:noFill/>
          </a:ln>
        </p:spPr>
        <p:txBody>
          <a:bodyPr lIns="91440" rIns="91440" tIns="45720" bIns="45720" anchor="ctr">
            <a:normAutofit/>
          </a:bodyPr>
          <a:lstStyle>
            <a:lvl1pPr indent="0" algn="ctr">
              <a:buNone/>
              <a:defRPr b="0" lang="en-US" sz="900" spc="-1" strike="noStrike">
                <a:solidFill>
                  <a:schemeClr val="dk2"/>
                </a:solidFill>
                <a:latin typeface="Avenir Next LT Pro"/>
              </a:defRPr>
            </a:lvl1pPr>
          </a:lstStyle>
          <a:p>
            <a:pPr indent="0" algn="ctr">
              <a:buNone/>
            </a:pPr>
            <a:endParaRPr b="0" lang="en-GB" sz="900" spc="-1" strike="noStrike">
              <a:solidFill>
                <a:srgbClr val="000000"/>
              </a:solidFill>
              <a:latin typeface="Times New Roman"/>
            </a:endParaRPr>
          </a:p>
          <a:p>
            <a:pPr indent="0" defTabSz="914400">
              <a:lnSpc>
                <a:spcPct val="90000"/>
              </a:lnSpc>
              <a:spcAft>
                <a:spcPts val="601"/>
              </a:spcAft>
              <a:buNone/>
            </a:pPr>
            <a:r>
              <a:rPr b="0" lang="en-US" sz="900" spc="-1" strike="noStrike">
                <a:solidFill>
                  <a:schemeClr val="dk2"/>
                </a:solidFill>
                <a:latin typeface="Avenir Next LT Pro"/>
              </a:rPr>
              <a:t>              </a:t>
            </a:r>
            <a:endParaRPr b="0" lang="en-GB" sz="900" spc="-1" strike="noStrike">
              <a:solidFill>
                <a:srgbClr val="000000"/>
              </a:solidFill>
              <a:latin typeface="Times New Roman"/>
            </a:endParaRPr>
          </a:p>
        </p:txBody>
      </p:sp>
      <p:sp>
        <p:nvSpPr>
          <p:cNvPr id="241" name="PlaceHolder 5"/>
          <p:cNvSpPr>
            <a:spLocks noGrp="1"/>
          </p:cNvSpPr>
          <p:nvPr>
            <p:ph type="sldNum" idx="15"/>
          </p:nvPr>
        </p:nvSpPr>
        <p:spPr>
          <a:xfrm>
            <a:off x="11458080" y="6382440"/>
            <a:ext cx="500760" cy="364680"/>
          </a:xfrm>
          <a:prstGeom prst="rect">
            <a:avLst/>
          </a:prstGeom>
          <a:noFill/>
          <a:ln w="0">
            <a:noFill/>
          </a:ln>
        </p:spPr>
        <p:txBody>
          <a:bodyPr lIns="91440" rIns="91440" tIns="45720" bIns="45720" anchor="ctr">
            <a:normAutofit/>
          </a:bodyPr>
          <a:lstStyle>
            <a:lvl1pPr indent="0" algn="r" defTabSz="914400">
              <a:lnSpc>
                <a:spcPct val="100000"/>
              </a:lnSpc>
              <a:spcAft>
                <a:spcPts val="601"/>
              </a:spcAft>
              <a:buNone/>
              <a:defRPr b="0" lang="en-US" sz="1050" spc="-1" strike="noStrike">
                <a:solidFill>
                  <a:schemeClr val="dk2"/>
                </a:solidFill>
                <a:latin typeface="Avenir Next LT Pro"/>
              </a:defRPr>
            </a:lvl1pPr>
          </a:lstStyle>
          <a:p>
            <a:pPr indent="0" algn="r" defTabSz="914400">
              <a:lnSpc>
                <a:spcPct val="100000"/>
              </a:lnSpc>
              <a:spcAft>
                <a:spcPts val="601"/>
              </a:spcAft>
              <a:buNone/>
            </a:pPr>
            <a:fld id="{3A2C3864-D8CD-40B6-B0D2-D7EB456B6EFA}" type="slidenum">
              <a:rPr b="0" lang="en-US" sz="1050" spc="-1" strike="noStrike">
                <a:solidFill>
                  <a:schemeClr val="dk2"/>
                </a:solidFill>
                <a:latin typeface="Avenir Next LT Pro"/>
              </a:rPr>
              <a:t>&lt;number&gt;</a:t>
            </a:fld>
            <a:endParaRPr b="0" lang="en-GB" sz="1050" spc="-1" strike="noStrike">
              <a:solidFill>
                <a:srgbClr val="000000"/>
              </a:solidFill>
              <a:latin typeface="Times New Roman"/>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2" name="PlaceHolder 1"/>
          <p:cNvSpPr>
            <a:spLocks noGrp="1"/>
          </p:cNvSpPr>
          <p:nvPr>
            <p:ph type="title"/>
          </p:nvPr>
        </p:nvSpPr>
        <p:spPr>
          <a:xfrm>
            <a:off x="1069920" y="502920"/>
            <a:ext cx="9633600" cy="1325160"/>
          </a:xfrm>
          <a:prstGeom prst="rect">
            <a:avLst/>
          </a:prstGeom>
          <a:noFill/>
          <a:ln w="0">
            <a:noFill/>
          </a:ln>
        </p:spPr>
        <p:txBody>
          <a:bodyPr lIns="91440" rIns="91440" tIns="45720" bIns="45720" anchor="ctr">
            <a:noAutofit/>
          </a:bodyPr>
          <a:p>
            <a:pPr indent="0" defTabSz="914400">
              <a:lnSpc>
                <a:spcPct val="100000"/>
              </a:lnSpc>
              <a:buNone/>
            </a:pPr>
            <a:r>
              <a:rPr b="0" lang="en-GB" sz="4000" spc="-1" strike="noStrike">
                <a:solidFill>
                  <a:schemeClr val="dk2"/>
                </a:solidFill>
                <a:latin typeface="Modern Love"/>
              </a:rPr>
              <a:t>Supporting Materials</a:t>
            </a:r>
            <a:endParaRPr b="0" lang="en-US" sz="4000" spc="-1" strike="noStrike">
              <a:solidFill>
                <a:schemeClr val="dk1"/>
              </a:solidFill>
              <a:latin typeface="Avenir Next LT Pro"/>
            </a:endParaRPr>
          </a:p>
        </p:txBody>
      </p:sp>
      <p:pic>
        <p:nvPicPr>
          <p:cNvPr id="243" name="Content Placeholder 6" descr="A poster with a group of women planting trees&#10;&#10;AI-generated content may be incorrect."/>
          <p:cNvPicPr/>
          <p:nvPr/>
        </p:nvPicPr>
        <p:blipFill>
          <a:blip r:embed="rId1"/>
          <a:stretch/>
        </p:blipFill>
        <p:spPr>
          <a:xfrm>
            <a:off x="6648840" y="641880"/>
            <a:ext cx="2927880" cy="4178520"/>
          </a:xfrm>
          <a:prstGeom prst="rect">
            <a:avLst/>
          </a:prstGeom>
          <a:ln w="0">
            <a:noFill/>
          </a:ln>
        </p:spPr>
      </p:pic>
      <p:sp>
        <p:nvSpPr>
          <p:cNvPr id="244" name="TextBox 2"/>
          <p:cNvSpPr/>
          <p:nvPr/>
        </p:nvSpPr>
        <p:spPr>
          <a:xfrm>
            <a:off x="1065240" y="1531440"/>
            <a:ext cx="5582160" cy="3382920"/>
          </a:xfrm>
          <a:prstGeom prst="rect">
            <a:avLst/>
          </a:prstGeom>
          <a:noFill/>
          <a:ln w="0">
            <a:noFill/>
          </a:ln>
        </p:spPr>
        <p:style>
          <a:lnRef idx="0"/>
          <a:fillRef idx="0"/>
          <a:effectRef idx="0"/>
          <a:fontRef idx="minor"/>
        </p:style>
        <p:txBody>
          <a:bodyPr numCol="1" spcCol="0" horzOverflow="overflow" anchor="t">
            <a:spAutoFit/>
          </a:bodyPr>
          <a:p>
            <a:pPr defTabSz="914400">
              <a:lnSpc>
                <a:spcPct val="100000"/>
              </a:lnSpc>
            </a:pPr>
            <a:r>
              <a:rPr b="0" lang="en-GB" sz="1800" spc="-1" strike="noStrike">
                <a:solidFill>
                  <a:schemeClr val="dk1"/>
                </a:solidFill>
                <a:latin typeface="Avenir Next LT Pro"/>
              </a:rPr>
              <a:t>For this campaign there are a few supporting materials that can be used to promote and share this campaign such as,</a:t>
            </a:r>
            <a:endParaRPr b="0" lang="en-GB" sz="1800" spc="-1" strike="noStrike">
              <a:solidFill>
                <a:srgbClr val="000000"/>
              </a:solidFill>
              <a:latin typeface="Arial"/>
            </a:endParaRPr>
          </a:p>
          <a:p>
            <a:pPr marL="285840" indent="-285840" defTabSz="914400">
              <a:lnSpc>
                <a:spcPct val="100000"/>
              </a:lnSpc>
              <a:buClr>
                <a:srgbClr val="000000"/>
              </a:buClr>
              <a:buFont typeface="Arial"/>
              <a:buChar char="•"/>
            </a:pPr>
            <a:r>
              <a:rPr b="0" lang="en-GB" sz="1800" spc="-1" strike="noStrike">
                <a:solidFill>
                  <a:schemeClr val="dk1"/>
                </a:solidFill>
                <a:latin typeface="Avenir Next LT Pro"/>
              </a:rPr>
              <a:t>A Facebook page</a:t>
            </a:r>
            <a:endParaRPr b="0" lang="en-GB" sz="1800" spc="-1" strike="noStrike">
              <a:solidFill>
                <a:srgbClr val="000000"/>
              </a:solidFill>
              <a:latin typeface="Arial"/>
            </a:endParaRPr>
          </a:p>
          <a:p>
            <a:pPr marL="285840" indent="-285840" defTabSz="914400">
              <a:lnSpc>
                <a:spcPct val="100000"/>
              </a:lnSpc>
              <a:buClr>
                <a:srgbClr val="000000"/>
              </a:buClr>
              <a:buFont typeface="Arial"/>
              <a:buChar char="•"/>
            </a:pPr>
            <a:r>
              <a:rPr b="0" lang="en-GB" sz="1800" spc="-1" strike="noStrike">
                <a:solidFill>
                  <a:schemeClr val="dk1"/>
                </a:solidFill>
                <a:latin typeface="Avenir Next LT Pro"/>
              </a:rPr>
              <a:t>A website</a:t>
            </a:r>
            <a:endParaRPr b="0" lang="en-GB" sz="1800" spc="-1" strike="noStrike">
              <a:solidFill>
                <a:srgbClr val="000000"/>
              </a:solidFill>
              <a:latin typeface="Arial"/>
            </a:endParaRPr>
          </a:p>
          <a:p>
            <a:pPr marL="285840" indent="-285840" defTabSz="914400">
              <a:lnSpc>
                <a:spcPct val="100000"/>
              </a:lnSpc>
              <a:buClr>
                <a:srgbClr val="000000"/>
              </a:buClr>
              <a:buFont typeface="Arial"/>
              <a:buChar char="•"/>
            </a:pPr>
            <a:r>
              <a:rPr b="0" lang="en-GB" sz="1800" spc="-1" strike="noStrike">
                <a:solidFill>
                  <a:schemeClr val="dk1"/>
                </a:solidFill>
                <a:latin typeface="Avenir Next LT Pro"/>
              </a:rPr>
              <a:t>A poster</a:t>
            </a:r>
            <a:endParaRPr b="0" lang="en-GB" sz="1800" spc="-1" strike="noStrike">
              <a:solidFill>
                <a:srgbClr val="000000"/>
              </a:solidFill>
              <a:latin typeface="Arial"/>
            </a:endParaRPr>
          </a:p>
          <a:p>
            <a:pPr marL="285840" indent="-285840" defTabSz="914400">
              <a:lnSpc>
                <a:spcPct val="100000"/>
              </a:lnSpc>
              <a:buClr>
                <a:srgbClr val="000000"/>
              </a:buClr>
              <a:buFont typeface="Arial"/>
              <a:buChar char="•"/>
            </a:pPr>
            <a:r>
              <a:rPr b="0" lang="en-GB" sz="1800" spc="-1" strike="noStrike">
                <a:solidFill>
                  <a:schemeClr val="dk1"/>
                </a:solidFill>
                <a:latin typeface="Avenir Next LT Pro"/>
              </a:rPr>
              <a:t>A petition</a:t>
            </a:r>
            <a:endParaRPr b="0" lang="en-GB" sz="1800" spc="-1" strike="noStrike">
              <a:solidFill>
                <a:srgbClr val="000000"/>
              </a:solidFill>
              <a:latin typeface="Arial"/>
            </a:endParaRPr>
          </a:p>
          <a:p>
            <a:pPr marL="285840" indent="-285840" defTabSz="914400">
              <a:lnSpc>
                <a:spcPct val="100000"/>
              </a:lnSpc>
              <a:buClr>
                <a:srgbClr val="000000"/>
              </a:buClr>
              <a:buFont typeface="Arial"/>
              <a:buChar char="•"/>
            </a:pPr>
            <a:r>
              <a:rPr b="0" lang="en-GB" sz="1800" spc="-1" strike="noStrike">
                <a:solidFill>
                  <a:schemeClr val="dk1"/>
                </a:solidFill>
                <a:latin typeface="Avenir Next LT Pro"/>
              </a:rPr>
              <a:t>A logo</a:t>
            </a:r>
            <a:endParaRPr b="0" lang="en-GB" sz="1800" spc="-1" strike="noStrike">
              <a:solidFill>
                <a:srgbClr val="000000"/>
              </a:solidFill>
              <a:latin typeface="Arial"/>
            </a:endParaRPr>
          </a:p>
          <a:p>
            <a:pPr defTabSz="914400">
              <a:lnSpc>
                <a:spcPct val="100000"/>
              </a:lnSpc>
            </a:pPr>
            <a:r>
              <a:rPr b="0" lang="en-GB" sz="1800" spc="-1" strike="noStrike">
                <a:solidFill>
                  <a:schemeClr val="dk1"/>
                </a:solidFill>
                <a:latin typeface="Avenir Next LT Pro"/>
              </a:rPr>
              <a:t>These were all used for this petition to help boost the amount of people seeing the campaign.</a:t>
            </a:r>
            <a:endParaRPr b="0" lang="en-GB" sz="1800" spc="-1" strike="noStrike">
              <a:solidFill>
                <a:srgbClr val="000000"/>
              </a:solidFill>
              <a:latin typeface="Arial"/>
            </a:endParaRPr>
          </a:p>
          <a:p>
            <a:pPr defTabSz="914400">
              <a:lnSpc>
                <a:spcPct val="100000"/>
              </a:lnSpc>
            </a:pPr>
            <a:r>
              <a:rPr b="0" lang="en-GB" sz="1800" spc="-1" strike="noStrike">
                <a:solidFill>
                  <a:schemeClr val="dk1"/>
                </a:solidFill>
                <a:latin typeface="Avenir Next LT Pro"/>
              </a:rPr>
              <a:t>Here is a tour of our website.</a:t>
            </a:r>
            <a:endParaRPr b="0" lang="en-GB" sz="1800" spc="-1" strike="noStrike">
              <a:solidFill>
                <a:srgbClr val="000000"/>
              </a:solidFill>
              <a:latin typeface="Arial"/>
            </a:endParaRPr>
          </a:p>
        </p:txBody>
      </p:sp>
      <p:pic>
        <p:nvPicPr>
          <p:cNvPr id="245" name="Picture 7" descr="A screenshot of a phone&#10;&#10;AI-generated content may be incorrect."/>
          <p:cNvPicPr/>
          <p:nvPr/>
        </p:nvPicPr>
        <p:blipFill>
          <a:blip r:embed="rId2"/>
          <a:stretch/>
        </p:blipFill>
        <p:spPr>
          <a:xfrm>
            <a:off x="8612640" y="1279440"/>
            <a:ext cx="2686680" cy="5002920"/>
          </a:xfrm>
          <a:prstGeom prst="rect">
            <a:avLst/>
          </a:prstGeom>
          <a:ln w="0">
            <a:noFill/>
          </a:ln>
        </p:spPr>
      </p:pic>
      <p:pic>
        <p:nvPicPr>
          <p:cNvPr id="246" name="Picture 9" descr="A logo with trees in the middle&#10;&#10;AI-generated content may be incorrect."/>
          <p:cNvPicPr/>
          <p:nvPr/>
        </p:nvPicPr>
        <p:blipFill>
          <a:blip r:embed="rId3"/>
          <a:stretch/>
        </p:blipFill>
        <p:spPr>
          <a:xfrm>
            <a:off x="6373800" y="4664880"/>
            <a:ext cx="2028240" cy="1884240"/>
          </a:xfrm>
          <a:prstGeom prst="rect">
            <a:avLst/>
          </a:prstGeom>
          <a:ln w="0">
            <a:noFill/>
          </a:ln>
        </p:spPr>
      </p:pic>
      <p:pic>
        <p:nvPicPr>
          <p:cNvPr id="247" name="Picture 10" descr="A screenshot of a computer screen&#10;&#10;AI-generated content may be incorrect."/>
          <p:cNvPicPr/>
          <p:nvPr/>
        </p:nvPicPr>
        <p:blipFill>
          <a:blip r:embed="rId4"/>
          <a:srcRect l="0" t="11555" r="35532" b="36122"/>
          <a:stretch/>
        </p:blipFill>
        <p:spPr>
          <a:xfrm>
            <a:off x="1150200" y="4659840"/>
            <a:ext cx="3775680" cy="1716840"/>
          </a:xfrm>
          <a:prstGeom prst="rect">
            <a:avLst/>
          </a:prstGeom>
          <a:ln w="0">
            <a:noFill/>
          </a:ln>
        </p:spPr>
      </p:pic>
      <p:sp>
        <p:nvSpPr>
          <p:cNvPr id="3" name="PlaceHolder 2"/>
          <p:cNvSpPr>
            <a:spLocks noGrp="1"/>
          </p:cNvSpPr>
          <p:nvPr>
            <p:ph type="ftr" idx="5"/>
          </p:nvPr>
        </p:nvSpPr>
        <p:spPr/>
        <p:txBody>
          <a:bodyPr/>
          <a:p>
            <a:r>
              <a:t>
              </a:t>
            </a:r>
          </a:p>
        </p:txBody>
      </p:sp>
      <p:sp>
        <p:nvSpPr>
          <p:cNvPr id="4" name="PlaceHolder 3"/>
          <p:cNvSpPr>
            <a:spLocks noGrp="1"/>
          </p:cNvSpPr>
          <p:nvPr>
            <p:ph type="sldNum" idx="6"/>
          </p:nvPr>
        </p:nvSpPr>
        <p:spPr/>
        <p:txBody>
          <a:bodyPr/>
          <a:p>
            <a:fld id="{4C2AA714-08A2-4247-AB43-9933E182B709}" type="slidenum">
              <a:t>11</a:t>
            </a:fld>
          </a:p>
        </p:txBody>
      </p:sp>
      <p:sp>
        <p:nvSpPr>
          <p:cNvPr id="5" name="PlaceHolder 4"/>
          <p:cNvSpPr>
            <a:spLocks noGrp="1"/>
          </p:cNvSpPr>
          <p:nvPr>
            <p:ph type="dt" idx="4"/>
          </p:nvPr>
        </p:nvSpPr>
        <p:spPr/>
        <p:txBody>
          <a:bodyPr/>
          <a:p>
            <a:fld id="{C6565896-266A-4E6E-832C-BCDA53AE9038}" type="datetime1">
              <a:rPr lang="en-GB"/>
              <a:t>27/03/2025</a:t>
            </a:fld>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8" name="PlaceHolder 1"/>
          <p:cNvSpPr>
            <a:spLocks noGrp="1"/>
          </p:cNvSpPr>
          <p:nvPr>
            <p:ph type="title"/>
          </p:nvPr>
        </p:nvSpPr>
        <p:spPr>
          <a:xfrm>
            <a:off x="1069920" y="502920"/>
            <a:ext cx="9633600" cy="1325160"/>
          </a:xfrm>
          <a:prstGeom prst="rect">
            <a:avLst/>
          </a:prstGeom>
          <a:noFill/>
          <a:ln w="0">
            <a:noFill/>
          </a:ln>
        </p:spPr>
        <p:txBody>
          <a:bodyPr lIns="91440" rIns="91440" tIns="45720" bIns="45720" anchor="ctr">
            <a:noAutofit/>
          </a:bodyPr>
          <a:p>
            <a:pPr indent="0" defTabSz="914400">
              <a:lnSpc>
                <a:spcPct val="100000"/>
              </a:lnSpc>
              <a:buNone/>
            </a:pPr>
            <a:r>
              <a:rPr b="0" lang="en-GB" sz="4000" spc="-1" strike="noStrike">
                <a:solidFill>
                  <a:schemeClr val="dk2"/>
                </a:solidFill>
                <a:latin typeface="Modern Love"/>
              </a:rPr>
              <a:t>The success of our campaign so far</a:t>
            </a:r>
            <a:endParaRPr b="0" lang="en-US" sz="4000" spc="-1" strike="noStrike">
              <a:solidFill>
                <a:schemeClr val="dk1"/>
              </a:solidFill>
              <a:latin typeface="Avenir Next LT Pro"/>
            </a:endParaRPr>
          </a:p>
        </p:txBody>
      </p:sp>
      <p:sp>
        <p:nvSpPr>
          <p:cNvPr id="249" name="PlaceHolder 2"/>
          <p:cNvSpPr>
            <a:spLocks noGrp="1"/>
          </p:cNvSpPr>
          <p:nvPr>
            <p:ph/>
          </p:nvPr>
        </p:nvSpPr>
        <p:spPr>
          <a:xfrm>
            <a:off x="1074960" y="1590480"/>
            <a:ext cx="6517080" cy="3276000"/>
          </a:xfrm>
          <a:prstGeom prst="rect">
            <a:avLst/>
          </a:prstGeom>
          <a:noFill/>
          <a:ln w="0">
            <a:noFill/>
          </a:ln>
        </p:spPr>
        <p:txBody>
          <a:bodyPr lIns="91440" rIns="91440" tIns="45720" bIns="45720" anchor="t">
            <a:normAutofit/>
          </a:bodyPr>
          <a:p>
            <a:pPr indent="0" defTabSz="914400">
              <a:lnSpc>
                <a:spcPct val="150000"/>
              </a:lnSpc>
              <a:spcBef>
                <a:spcPts val="1001"/>
              </a:spcBef>
              <a:buNone/>
              <a:tabLst>
                <a:tab algn="l" pos="0"/>
              </a:tabLst>
            </a:pPr>
            <a:r>
              <a:rPr b="0" lang="en-GB" sz="2000" spc="-1" strike="noStrike">
                <a:solidFill>
                  <a:schemeClr val="dk1"/>
                </a:solidFill>
                <a:latin typeface="Avenir Next LT Pro"/>
              </a:rPr>
              <a:t>There has been some success so far for our campaign with a few people signing our petition and, local people on Facebook interacting to posts and showing interest. However, this is only the start to our campaign, and we expect the success to rise.</a:t>
            </a:r>
            <a:endParaRPr b="0" lang="en-US" sz="2000" spc="-1" strike="noStrike">
              <a:solidFill>
                <a:schemeClr val="dk2"/>
              </a:solidFill>
              <a:latin typeface="Avenir Next LT Pro"/>
            </a:endParaRPr>
          </a:p>
        </p:txBody>
      </p:sp>
      <p:pic>
        <p:nvPicPr>
          <p:cNvPr id="250" name="Picture 6" descr="A close up of orange text&#10;&#10;AI-generated content may be incorrect."/>
          <p:cNvPicPr/>
          <p:nvPr/>
        </p:nvPicPr>
        <p:blipFill>
          <a:blip r:embed="rId1"/>
          <a:stretch/>
        </p:blipFill>
        <p:spPr>
          <a:xfrm>
            <a:off x="987120" y="4057200"/>
            <a:ext cx="10069560" cy="1617480"/>
          </a:xfrm>
          <a:prstGeom prst="rect">
            <a:avLst/>
          </a:prstGeom>
          <a:ln w="0">
            <a:noFill/>
          </a:ln>
        </p:spPr>
      </p:pic>
      <p:pic>
        <p:nvPicPr>
          <p:cNvPr id="251" name="Picture 7" descr="A screenshot of a phone&#10;&#10;AI-generated content may be incorrect."/>
          <p:cNvPicPr/>
          <p:nvPr/>
        </p:nvPicPr>
        <p:blipFill>
          <a:blip r:embed="rId2"/>
          <a:srcRect l="0" t="3639" r="-476" b="58450"/>
          <a:stretch/>
        </p:blipFill>
        <p:spPr>
          <a:xfrm>
            <a:off x="7704720" y="1585080"/>
            <a:ext cx="2730240" cy="2288520"/>
          </a:xfrm>
          <a:prstGeom prst="rect">
            <a:avLst/>
          </a:prstGeom>
          <a:ln w="0">
            <a:noFill/>
          </a:ln>
        </p:spPr>
      </p:pic>
      <p:pic>
        <p:nvPicPr>
          <p:cNvPr id="252" name="Picture 9" descr="A logo with trees in the middle&#10;&#10;AI-generated content may be incorrect."/>
          <p:cNvPicPr/>
          <p:nvPr/>
        </p:nvPicPr>
        <p:blipFill>
          <a:blip r:embed="rId3"/>
          <a:stretch/>
        </p:blipFill>
        <p:spPr>
          <a:xfrm>
            <a:off x="10600560" y="64080"/>
            <a:ext cx="1481760" cy="1366560"/>
          </a:xfrm>
          <a:prstGeom prst="rect">
            <a:avLst/>
          </a:prstGeom>
          <a:ln w="0">
            <a:noFill/>
          </a:ln>
        </p:spPr>
      </p:pic>
      <p:sp>
        <p:nvSpPr>
          <p:cNvPr id="4" name="PlaceHolder 3"/>
          <p:cNvSpPr>
            <a:spLocks noGrp="1"/>
          </p:cNvSpPr>
          <p:nvPr>
            <p:ph type="ftr" idx="5"/>
          </p:nvPr>
        </p:nvSpPr>
        <p:spPr/>
        <p:txBody>
          <a:bodyPr/>
          <a:p>
            <a:r>
              <a:t>
              </a:t>
            </a:r>
          </a:p>
        </p:txBody>
      </p:sp>
      <p:sp>
        <p:nvSpPr>
          <p:cNvPr id="5" name="PlaceHolder 4"/>
          <p:cNvSpPr>
            <a:spLocks noGrp="1"/>
          </p:cNvSpPr>
          <p:nvPr>
            <p:ph type="sldNum" idx="6"/>
          </p:nvPr>
        </p:nvSpPr>
        <p:spPr/>
        <p:txBody>
          <a:bodyPr/>
          <a:p>
            <a:fld id="{9ED1234E-95C7-4293-A431-091599F1842F}" type="slidenum">
              <a:t>12</a:t>
            </a:fld>
          </a:p>
        </p:txBody>
      </p:sp>
      <p:sp>
        <p:nvSpPr>
          <p:cNvPr id="6" name="PlaceHolder 5"/>
          <p:cNvSpPr>
            <a:spLocks noGrp="1"/>
          </p:cNvSpPr>
          <p:nvPr>
            <p:ph type="dt" idx="4"/>
          </p:nvPr>
        </p:nvSpPr>
        <p:spPr/>
        <p:txBody>
          <a:bodyPr/>
          <a:p>
            <a:fld id="{A63C93FE-7C19-4581-A571-329400302308}" type="datetime1">
              <a:rPr lang="en-GB"/>
              <a:t>27/03/2025</a:t>
            </a:fld>
          </a:p>
        </p:txBody>
      </p:sp>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3" name="PlaceHolder 1"/>
          <p:cNvSpPr>
            <a:spLocks noGrp="1"/>
          </p:cNvSpPr>
          <p:nvPr>
            <p:ph type="title"/>
          </p:nvPr>
        </p:nvSpPr>
        <p:spPr>
          <a:xfrm>
            <a:off x="1069920" y="502920"/>
            <a:ext cx="9633600" cy="1325160"/>
          </a:xfrm>
          <a:prstGeom prst="rect">
            <a:avLst/>
          </a:prstGeom>
          <a:noFill/>
          <a:ln w="0">
            <a:noFill/>
          </a:ln>
        </p:spPr>
        <p:txBody>
          <a:bodyPr lIns="91440" rIns="91440" tIns="45720" bIns="45720" anchor="ctr">
            <a:noAutofit/>
          </a:bodyPr>
          <a:p>
            <a:pPr indent="0" defTabSz="914400">
              <a:lnSpc>
                <a:spcPct val="100000"/>
              </a:lnSpc>
              <a:buNone/>
            </a:pPr>
            <a:r>
              <a:rPr b="0" lang="en-GB" sz="4000" spc="-1" strike="noStrike">
                <a:solidFill>
                  <a:schemeClr val="dk2"/>
                </a:solidFill>
                <a:latin typeface="Modern Love"/>
              </a:rPr>
              <a:t>What is next for this campaign?</a:t>
            </a:r>
            <a:endParaRPr b="0" lang="en-US" sz="4000" spc="-1" strike="noStrike">
              <a:solidFill>
                <a:schemeClr val="dk1"/>
              </a:solidFill>
              <a:latin typeface="Avenir Next LT Pro"/>
            </a:endParaRPr>
          </a:p>
        </p:txBody>
      </p:sp>
      <p:sp>
        <p:nvSpPr>
          <p:cNvPr id="254" name="PlaceHolder 2"/>
          <p:cNvSpPr>
            <a:spLocks noGrp="1"/>
          </p:cNvSpPr>
          <p:nvPr>
            <p:ph/>
          </p:nvPr>
        </p:nvSpPr>
        <p:spPr>
          <a:xfrm>
            <a:off x="1069920" y="1836720"/>
            <a:ext cx="4029120" cy="4718520"/>
          </a:xfrm>
          <a:prstGeom prst="rect">
            <a:avLst/>
          </a:prstGeom>
          <a:noFill/>
          <a:ln w="0">
            <a:noFill/>
          </a:ln>
        </p:spPr>
        <p:txBody>
          <a:bodyPr lIns="91440" rIns="91440" tIns="45720" bIns="45720" anchor="t">
            <a:normAutofit fontScale="97938" lnSpcReduction="10000"/>
          </a:bodyPr>
          <a:p>
            <a:pPr indent="0" defTabSz="914400">
              <a:lnSpc>
                <a:spcPct val="150000"/>
              </a:lnSpc>
              <a:spcBef>
                <a:spcPts val="1001"/>
              </a:spcBef>
              <a:buNone/>
              <a:tabLst>
                <a:tab algn="l" pos="0"/>
              </a:tabLst>
            </a:pPr>
            <a:r>
              <a:rPr b="0" lang="en-GB" sz="2000" spc="-1" strike="noStrike">
                <a:solidFill>
                  <a:schemeClr val="dk1"/>
                </a:solidFill>
                <a:latin typeface="Avenir Next LT Pro"/>
              </a:rPr>
              <a:t>The next steps for our campaign is to continue to post on social media to advertise our campaign, but also, keep on doing tree planting events and potentially reaching further than Swansea for these events. We want to try reach Swansea Council who will aid in uplifting our campaign. </a:t>
            </a:r>
            <a:endParaRPr b="0" lang="en-US" sz="2000" spc="-1" strike="noStrike">
              <a:solidFill>
                <a:schemeClr val="dk2"/>
              </a:solidFill>
              <a:latin typeface="Avenir Next LT Pro"/>
            </a:endParaRPr>
          </a:p>
        </p:txBody>
      </p:sp>
      <p:pic>
        <p:nvPicPr>
          <p:cNvPr id="255" name="Picture 6" descr="lower half of squatting person wearing garden boots and gloves lowering small tree into ground"/>
          <p:cNvPicPr/>
          <p:nvPr/>
        </p:nvPicPr>
        <p:blipFill>
          <a:blip r:embed="rId1"/>
          <a:stretch/>
        </p:blipFill>
        <p:spPr>
          <a:xfrm>
            <a:off x="5510880" y="2305080"/>
            <a:ext cx="4906080" cy="3255120"/>
          </a:xfrm>
          <a:prstGeom prst="rect">
            <a:avLst/>
          </a:prstGeom>
          <a:ln w="0">
            <a:noFill/>
          </a:ln>
        </p:spPr>
      </p:pic>
      <p:sp>
        <p:nvSpPr>
          <p:cNvPr id="256" name="TextBox 7"/>
          <p:cNvSpPr/>
          <p:nvPr/>
        </p:nvSpPr>
        <p:spPr>
          <a:xfrm>
            <a:off x="5493600" y="5715000"/>
            <a:ext cx="2199600" cy="273960"/>
          </a:xfrm>
          <a:prstGeom prst="rect">
            <a:avLst/>
          </a:prstGeom>
          <a:noFill/>
          <a:ln w="0">
            <a:noFill/>
          </a:ln>
        </p:spPr>
        <p:style>
          <a:lnRef idx="0"/>
          <a:fillRef idx="0"/>
          <a:effectRef idx="0"/>
          <a:fontRef idx="minor"/>
        </p:style>
        <p:txBody>
          <a:bodyPr numCol="1" spcCol="0" horzOverflow="overflow" anchor="t">
            <a:spAutoFit/>
          </a:bodyPr>
          <a:p>
            <a:pPr defTabSz="914400">
              <a:lnSpc>
                <a:spcPct val="100000"/>
              </a:lnSpc>
            </a:pPr>
            <a:r>
              <a:rPr b="0" lang="en-US" sz="1200" spc="-1" strike="noStrike">
                <a:solidFill>
                  <a:schemeClr val="dk1"/>
                </a:solidFill>
                <a:latin typeface="Avenir Next LT Pro"/>
              </a:rPr>
              <a:t>(vintagetreecare, n.d)</a:t>
            </a:r>
            <a:endParaRPr b="0" lang="en-GB" sz="1200" spc="-1" strike="noStrike">
              <a:solidFill>
                <a:srgbClr val="000000"/>
              </a:solidFill>
              <a:latin typeface="Arial"/>
            </a:endParaRPr>
          </a:p>
        </p:txBody>
      </p:sp>
      <p:pic>
        <p:nvPicPr>
          <p:cNvPr id="257" name="Picture 9" descr="A logo with trees in the middle&#10;&#10;AI-generated content may be incorrect."/>
          <p:cNvPicPr/>
          <p:nvPr/>
        </p:nvPicPr>
        <p:blipFill>
          <a:blip r:embed="rId2"/>
          <a:stretch/>
        </p:blipFill>
        <p:spPr>
          <a:xfrm>
            <a:off x="10600560" y="64080"/>
            <a:ext cx="1481760" cy="1366560"/>
          </a:xfrm>
          <a:prstGeom prst="rect">
            <a:avLst/>
          </a:prstGeom>
          <a:ln w="0">
            <a:noFill/>
          </a:ln>
        </p:spPr>
      </p:pic>
      <p:sp>
        <p:nvSpPr>
          <p:cNvPr id="4" name="PlaceHolder 3"/>
          <p:cNvSpPr>
            <a:spLocks noGrp="1"/>
          </p:cNvSpPr>
          <p:nvPr>
            <p:ph type="ftr" idx="5"/>
          </p:nvPr>
        </p:nvSpPr>
        <p:spPr/>
        <p:txBody>
          <a:bodyPr/>
          <a:p>
            <a:r>
              <a:t>
              </a:t>
            </a:r>
          </a:p>
        </p:txBody>
      </p:sp>
      <p:sp>
        <p:nvSpPr>
          <p:cNvPr id="5" name="PlaceHolder 4"/>
          <p:cNvSpPr>
            <a:spLocks noGrp="1"/>
          </p:cNvSpPr>
          <p:nvPr>
            <p:ph type="sldNum" idx="6"/>
          </p:nvPr>
        </p:nvSpPr>
        <p:spPr/>
        <p:txBody>
          <a:bodyPr/>
          <a:p>
            <a:fld id="{02EE39E2-4398-4345-8ADA-40E84E3B4EDB}" type="slidenum">
              <a:t>13</a:t>
            </a:fld>
          </a:p>
        </p:txBody>
      </p:sp>
      <p:sp>
        <p:nvSpPr>
          <p:cNvPr id="6" name="PlaceHolder 5"/>
          <p:cNvSpPr>
            <a:spLocks noGrp="1"/>
          </p:cNvSpPr>
          <p:nvPr>
            <p:ph type="dt" idx="4"/>
          </p:nvPr>
        </p:nvSpPr>
        <p:spPr/>
        <p:txBody>
          <a:bodyPr/>
          <a:p>
            <a:fld id="{3BBF85E2-1D1F-4330-A8B3-E74A4C8CF095}" type="datetime1">
              <a:rPr lang="en-GB"/>
              <a:t>27/03/2025</a:t>
            </a:fld>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8" name="PlaceHolder 1"/>
          <p:cNvSpPr>
            <a:spLocks noGrp="1"/>
          </p:cNvSpPr>
          <p:nvPr>
            <p:ph type="title"/>
          </p:nvPr>
        </p:nvSpPr>
        <p:spPr>
          <a:xfrm>
            <a:off x="1069920" y="502920"/>
            <a:ext cx="9633600" cy="1325160"/>
          </a:xfrm>
          <a:prstGeom prst="rect">
            <a:avLst/>
          </a:prstGeom>
          <a:noFill/>
          <a:ln w="0">
            <a:noFill/>
          </a:ln>
        </p:spPr>
        <p:txBody>
          <a:bodyPr lIns="91440" rIns="91440" tIns="45720" bIns="45720" anchor="ctr">
            <a:noAutofit/>
          </a:bodyPr>
          <a:p>
            <a:pPr indent="0" defTabSz="914400">
              <a:lnSpc>
                <a:spcPct val="100000"/>
              </a:lnSpc>
              <a:buNone/>
            </a:pPr>
            <a:r>
              <a:rPr b="0" lang="en-US" sz="4000" spc="-1" strike="noStrike">
                <a:solidFill>
                  <a:schemeClr val="dk2"/>
                </a:solidFill>
                <a:latin typeface="Modern Love"/>
              </a:rPr>
              <a:t>Reference List</a:t>
            </a:r>
            <a:endParaRPr b="0" lang="en-US" sz="4000" spc="-1" strike="noStrike">
              <a:solidFill>
                <a:schemeClr val="dk1"/>
              </a:solidFill>
              <a:latin typeface="Avenir Next LT Pro"/>
            </a:endParaRPr>
          </a:p>
        </p:txBody>
      </p:sp>
      <p:sp>
        <p:nvSpPr>
          <p:cNvPr id="259" name="PlaceHolder 2"/>
          <p:cNvSpPr>
            <a:spLocks noGrp="1"/>
          </p:cNvSpPr>
          <p:nvPr>
            <p:ph/>
          </p:nvPr>
        </p:nvSpPr>
        <p:spPr>
          <a:xfrm>
            <a:off x="264600" y="1831320"/>
            <a:ext cx="10438920" cy="4879080"/>
          </a:xfrm>
          <a:prstGeom prst="rect">
            <a:avLst/>
          </a:prstGeom>
          <a:noFill/>
          <a:ln w="0">
            <a:noFill/>
          </a:ln>
        </p:spPr>
        <p:txBody>
          <a:bodyPr lIns="91440" rIns="91440" tIns="45720" bIns="45720" anchor="t">
            <a:normAutofit fontScale="96439" lnSpcReduction="10000"/>
          </a:bodyPr>
          <a:p>
            <a:pPr marL="228600" indent="-228600" defTabSz="914400">
              <a:lnSpc>
                <a:spcPct val="150000"/>
              </a:lnSpc>
              <a:spcBef>
                <a:spcPts val="1001"/>
              </a:spcBef>
              <a:buClr>
                <a:srgbClr val="c3b2a7"/>
              </a:buClr>
              <a:buFont typeface="Arial"/>
              <a:buChar char="•"/>
            </a:pPr>
            <a:r>
              <a:rPr b="0" lang="en-US" sz="1100" spc="-1" strike="noStrike">
                <a:solidFill>
                  <a:schemeClr val="dk1"/>
                </a:solidFill>
                <a:latin typeface="Avenir Next LT Pro"/>
                <a:ea typeface="Avenir Next LT Pro"/>
              </a:rPr>
              <a:t>Addas, A. (2023). </a:t>
            </a:r>
            <a:r>
              <a:rPr b="0" i="1" lang="en-US" sz="1100" spc="-1" strike="noStrike">
                <a:solidFill>
                  <a:schemeClr val="dk1"/>
                </a:solidFill>
                <a:latin typeface="Avenir Next LT Pro"/>
                <a:ea typeface="Avenir Next LT Pro"/>
              </a:rPr>
              <a:t>The importance of urban green spaces in the development of smart cities</a:t>
            </a:r>
            <a:r>
              <a:rPr b="0" lang="en-US" sz="1100" spc="-1" strike="noStrike">
                <a:solidFill>
                  <a:schemeClr val="dk1"/>
                </a:solidFill>
                <a:latin typeface="Avenir Next LT Pro"/>
                <a:ea typeface="Avenir Next LT Pro"/>
              </a:rPr>
              <a:t>. Frontiers in Environmental Science, 11. Doi: </a:t>
            </a:r>
            <a:r>
              <a:rPr b="0" lang="en-US" sz="1100" spc="-1" strike="noStrike" u="sng">
                <a:solidFill>
                  <a:schemeClr val="dk1"/>
                </a:solidFill>
                <a:uFillTx/>
                <a:latin typeface="Avenir Next LT Pro"/>
                <a:ea typeface="Avenir Next LT Pro"/>
                <a:hlinkClick r:id="rId1"/>
              </a:rPr>
              <a:t>https://doi.org/10.3389/fenvs.2023.1206372</a:t>
            </a:r>
            <a:r>
              <a:rPr b="0" lang="en-US" sz="1100" spc="-1" strike="noStrike">
                <a:solidFill>
                  <a:schemeClr val="dk1"/>
                </a:solidFill>
                <a:latin typeface="Avenir Next LT Pro"/>
                <a:ea typeface="Avenir Next LT Pro"/>
              </a:rPr>
              <a:t>. [Accessed 25.03.25].</a:t>
            </a:r>
            <a:endParaRPr b="0" lang="en-US" sz="1100" spc="-1" strike="noStrike">
              <a:solidFill>
                <a:schemeClr val="dk2"/>
              </a:solidFill>
              <a:latin typeface="Avenir Next LT Pro"/>
            </a:endParaRPr>
          </a:p>
          <a:p>
            <a:pPr marL="228600" indent="-228600" defTabSz="914400">
              <a:lnSpc>
                <a:spcPct val="150000"/>
              </a:lnSpc>
              <a:spcBef>
                <a:spcPts val="1001"/>
              </a:spcBef>
              <a:buClr>
                <a:srgbClr val="c3b2a7"/>
              </a:buClr>
              <a:buFont typeface="Arial"/>
              <a:buChar char="•"/>
            </a:pPr>
            <a:r>
              <a:rPr b="0" lang="en-US" sz="1100" spc="-1" strike="noStrike">
                <a:solidFill>
                  <a:schemeClr val="dk1"/>
                </a:solidFill>
                <a:latin typeface="Avenir Next LT Pro"/>
                <a:ea typeface="Avenir Next LT Pro"/>
              </a:rPr>
              <a:t>Air Quality Wales (2023). About Air Quality | Air Quality In Wales [online]. Available at: </a:t>
            </a:r>
            <a:r>
              <a:rPr b="0" lang="en-US" sz="1100" spc="-1" strike="noStrike" u="sng">
                <a:solidFill>
                  <a:schemeClr val="dk1"/>
                </a:solidFill>
                <a:uFillTx/>
                <a:latin typeface="Avenir Next LT Pro"/>
                <a:ea typeface="Avenir Next LT Pro"/>
                <a:hlinkClick r:id="rId2"/>
              </a:rPr>
              <a:t>https://www.airquality.gov.wales/about-air-quality</a:t>
            </a:r>
            <a:r>
              <a:rPr b="0" lang="en-US" sz="1100" spc="-1" strike="noStrike">
                <a:solidFill>
                  <a:schemeClr val="dk1"/>
                </a:solidFill>
                <a:latin typeface="Avenir Next LT Pro"/>
                <a:ea typeface="Avenir Next LT Pro"/>
              </a:rPr>
              <a:t>. [Accessed 20.03.25]</a:t>
            </a:r>
            <a:endParaRPr b="0" lang="en-US" sz="1100" spc="-1" strike="noStrike">
              <a:solidFill>
                <a:schemeClr val="dk2"/>
              </a:solidFill>
              <a:latin typeface="Avenir Next LT Pro"/>
            </a:endParaRPr>
          </a:p>
          <a:p>
            <a:pPr marL="228600" indent="-228600" defTabSz="914400">
              <a:lnSpc>
                <a:spcPct val="150000"/>
              </a:lnSpc>
              <a:spcBef>
                <a:spcPts val="1001"/>
              </a:spcBef>
              <a:buClr>
                <a:srgbClr val="c3b2a7"/>
              </a:buClr>
              <a:buFont typeface="Arial"/>
              <a:buChar char="•"/>
            </a:pPr>
            <a:r>
              <a:rPr b="0" lang="en-US" sz="1100" spc="-1" strike="noStrike">
                <a:solidFill>
                  <a:schemeClr val="dk1"/>
                </a:solidFill>
                <a:latin typeface="Avenir Next LT Pro"/>
                <a:ea typeface="Calibri"/>
              </a:rPr>
              <a:t>Ariluoma, M. </a:t>
            </a:r>
            <a:r>
              <a:rPr b="0" i="1" lang="en-US" sz="1100" spc="-1" strike="noStrike">
                <a:solidFill>
                  <a:schemeClr val="dk1"/>
                </a:solidFill>
                <a:latin typeface="Avenir Next LT Pro"/>
                <a:ea typeface="Calibri"/>
              </a:rPr>
              <a:t>et al.</a:t>
            </a:r>
            <a:r>
              <a:rPr b="0" lang="en-US" sz="1100" spc="-1" strike="noStrike">
                <a:solidFill>
                  <a:schemeClr val="dk1"/>
                </a:solidFill>
                <a:latin typeface="Avenir Next LT Pro"/>
                <a:ea typeface="Calibri"/>
              </a:rPr>
              <a:t> (2021) “Carbon sequestration and storage potential of urban green in residential yards: A case study from Helsinki,” </a:t>
            </a:r>
            <a:r>
              <a:rPr b="0" i="1" lang="en-US" sz="1100" spc="-1" strike="noStrike">
                <a:solidFill>
                  <a:schemeClr val="dk1"/>
                </a:solidFill>
                <a:latin typeface="Avenir Next LT Pro"/>
                <a:ea typeface="Calibri"/>
              </a:rPr>
              <a:t>Urban Forestry and Urban Greening</a:t>
            </a:r>
            <a:r>
              <a:rPr b="0" lang="en-US" sz="1100" spc="-1" strike="noStrike">
                <a:solidFill>
                  <a:schemeClr val="dk1"/>
                </a:solidFill>
                <a:latin typeface="Avenir Next LT Pro"/>
                <a:ea typeface="Calibri"/>
              </a:rPr>
              <a:t>, 57. Available at: </a:t>
            </a:r>
            <a:r>
              <a:rPr b="0" lang="en-US" sz="1100" spc="-1" strike="noStrike" u="sng">
                <a:solidFill>
                  <a:schemeClr val="dk1"/>
                </a:solidFill>
                <a:uFillTx/>
                <a:latin typeface="Avenir Next LT Pro"/>
                <a:ea typeface="Calibri"/>
                <a:hlinkClick r:id="rId3"/>
              </a:rPr>
              <a:t>https://doi.org/10.1016/j.ufug.2020.126939</a:t>
            </a:r>
            <a:r>
              <a:rPr b="0" lang="en-US" sz="1100" spc="-1" strike="noStrike">
                <a:solidFill>
                  <a:schemeClr val="dk1"/>
                </a:solidFill>
                <a:latin typeface="Avenir Next LT Pro"/>
                <a:ea typeface="Calibri"/>
              </a:rPr>
              <a:t>. [Accessed 25.03.25].</a:t>
            </a:r>
            <a:endParaRPr b="0" lang="en-US" sz="1100" spc="-1" strike="noStrike">
              <a:solidFill>
                <a:schemeClr val="dk2"/>
              </a:solidFill>
              <a:latin typeface="Avenir Next LT Pro"/>
            </a:endParaRPr>
          </a:p>
          <a:p>
            <a:pPr marL="228600" indent="-228600" defTabSz="914400">
              <a:lnSpc>
                <a:spcPct val="150000"/>
              </a:lnSpc>
              <a:spcBef>
                <a:spcPts val="1001"/>
              </a:spcBef>
              <a:buClr>
                <a:srgbClr val="c3b2a7"/>
              </a:buClr>
              <a:buFont typeface="Arial"/>
              <a:buChar char="•"/>
            </a:pPr>
            <a:r>
              <a:rPr b="0" lang="en-US" sz="1100" spc="-1" strike="noStrike">
                <a:solidFill>
                  <a:schemeClr val="dk1"/>
                </a:solidFill>
                <a:latin typeface="Avenir Next LT Pro"/>
                <a:ea typeface="Calibri"/>
              </a:rPr>
              <a:t>Coeden Fach Community Tree Nursery (2015). </a:t>
            </a:r>
            <a:r>
              <a:rPr b="0" i="1" lang="en-US" sz="1100" spc="-1" strike="noStrike">
                <a:solidFill>
                  <a:schemeClr val="dk1"/>
                </a:solidFill>
                <a:latin typeface="Avenir Next LT Pro"/>
                <a:ea typeface="Calibri"/>
              </a:rPr>
              <a:t>Coeden Fach Community Tree Nursery</a:t>
            </a:r>
            <a:r>
              <a:rPr b="0" lang="en-US" sz="1100" spc="-1" strike="noStrike">
                <a:solidFill>
                  <a:schemeClr val="dk1"/>
                </a:solidFill>
                <a:latin typeface="Avenir Next LT Pro"/>
                <a:ea typeface="Calibri"/>
              </a:rPr>
              <a:t>. [online] Available at: </a:t>
            </a:r>
            <a:r>
              <a:rPr b="0" lang="en-US" sz="1100" spc="-1" strike="noStrike" u="sng">
                <a:solidFill>
                  <a:schemeClr val="dk1"/>
                </a:solidFill>
                <a:uFillTx/>
                <a:latin typeface="Avenir Next LT Pro"/>
                <a:ea typeface="Calibri"/>
                <a:hlinkClick r:id="rId4"/>
              </a:rPr>
              <a:t>https://coedenfach.org.uk/</a:t>
            </a:r>
            <a:r>
              <a:rPr b="0" lang="en-US" sz="1100" spc="-1" strike="noStrike">
                <a:solidFill>
                  <a:schemeClr val="dk1"/>
                </a:solidFill>
                <a:latin typeface="Avenir Next LT Pro"/>
                <a:ea typeface="Calibri"/>
              </a:rPr>
              <a:t>. [Accessed 23.03.25].</a:t>
            </a:r>
            <a:endParaRPr b="0" lang="en-US" sz="1100" spc="-1" strike="noStrike">
              <a:solidFill>
                <a:schemeClr val="dk2"/>
              </a:solidFill>
              <a:latin typeface="Avenir Next LT Pro"/>
            </a:endParaRPr>
          </a:p>
          <a:p>
            <a:pPr marL="228600" indent="-228600" defTabSz="914400">
              <a:lnSpc>
                <a:spcPct val="150000"/>
              </a:lnSpc>
              <a:spcBef>
                <a:spcPts val="1001"/>
              </a:spcBef>
              <a:buClr>
                <a:srgbClr val="c3b2a7"/>
              </a:buClr>
              <a:buFont typeface="Arial"/>
              <a:buChar char="•"/>
            </a:pPr>
            <a:r>
              <a:rPr b="0" lang="en-US" sz="1100" spc="-1" strike="noStrike">
                <a:solidFill>
                  <a:schemeClr val="dk1"/>
                </a:solidFill>
                <a:latin typeface="Avenir Next LT Pro"/>
                <a:ea typeface="Avenir Next LT Pro"/>
              </a:rPr>
              <a:t>Grinde, B. and Patil, G.G. (2009) “Biophilia: Does visual contact with nature impact on health and well-being?,” </a:t>
            </a:r>
            <a:r>
              <a:rPr b="0" i="1" lang="en-US" sz="1100" spc="-1" strike="noStrike">
                <a:solidFill>
                  <a:schemeClr val="dk1"/>
                </a:solidFill>
                <a:latin typeface="Avenir Next LT Pro"/>
                <a:ea typeface="Avenir Next LT Pro"/>
              </a:rPr>
              <a:t>International Journal of Environmental Research and Public Health</a:t>
            </a:r>
            <a:r>
              <a:rPr b="0" lang="en-US" sz="1100" spc="-1" strike="noStrike">
                <a:solidFill>
                  <a:schemeClr val="dk1"/>
                </a:solidFill>
                <a:latin typeface="Avenir Next LT Pro"/>
                <a:ea typeface="Avenir Next LT Pro"/>
              </a:rPr>
              <a:t>. MDPI, pp. 2332–2343. [online] Available at: </a:t>
            </a:r>
            <a:r>
              <a:rPr b="0" lang="en-US" sz="1100" spc="-1" strike="noStrike" u="sng">
                <a:solidFill>
                  <a:schemeClr val="dk1"/>
                </a:solidFill>
                <a:uFillTx/>
                <a:latin typeface="Avenir Next LT Pro"/>
                <a:ea typeface="Avenir Next LT Pro"/>
                <a:hlinkClick r:id="rId5"/>
              </a:rPr>
              <a:t>https://doi.org/10.3390/ijerph6092332</a:t>
            </a:r>
            <a:r>
              <a:rPr b="0" lang="en-US" sz="1100" spc="-1" strike="noStrike">
                <a:solidFill>
                  <a:schemeClr val="dk1"/>
                </a:solidFill>
                <a:latin typeface="Avenir Next LT Pro"/>
                <a:ea typeface="Avenir Next LT Pro"/>
              </a:rPr>
              <a:t>. [Accessed 19.03.25].</a:t>
            </a:r>
            <a:endParaRPr b="0" lang="en-US" sz="1100" spc="-1" strike="noStrike">
              <a:solidFill>
                <a:schemeClr val="dk2"/>
              </a:solidFill>
              <a:latin typeface="Avenir Next LT Pro"/>
            </a:endParaRPr>
          </a:p>
          <a:p>
            <a:pPr marL="228600" indent="-228600" defTabSz="914400">
              <a:lnSpc>
                <a:spcPct val="150000"/>
              </a:lnSpc>
              <a:spcBef>
                <a:spcPts val="1001"/>
              </a:spcBef>
              <a:buClr>
                <a:srgbClr val="c3b2a7"/>
              </a:buClr>
              <a:buFont typeface="Arial"/>
              <a:buChar char="•"/>
            </a:pPr>
            <a:r>
              <a:rPr b="0" lang="en-US" sz="1100" spc="-1" strike="noStrike">
                <a:solidFill>
                  <a:schemeClr val="dk1"/>
                </a:solidFill>
                <a:latin typeface="Avenir Next LT Pro"/>
                <a:ea typeface="Avenir Next LT Pro"/>
              </a:rPr>
              <a:t>Sadler, J., Bates, A., Hale, J. and James, P., (2010). </a:t>
            </a:r>
            <a:r>
              <a:rPr b="0" i="1" lang="en-US" sz="1100" spc="-1" strike="noStrike" u="sng">
                <a:solidFill>
                  <a:schemeClr val="dk1"/>
                </a:solidFill>
                <a:uFillTx/>
                <a:latin typeface="Avenir Next LT Pro"/>
                <a:ea typeface="Avenir Next LT Pro"/>
                <a:hlinkClick r:id="rId6"/>
              </a:rPr>
              <a:t>Bringing cities alive: the importance of urban green spaces for people and biodiversity</a:t>
            </a:r>
            <a:r>
              <a:rPr b="0" lang="en-US" sz="1100" spc="-1" strike="noStrike">
                <a:solidFill>
                  <a:schemeClr val="dk1"/>
                </a:solidFill>
                <a:latin typeface="Avenir Next LT Pro"/>
                <a:ea typeface="Avenir Next LT Pro"/>
              </a:rPr>
              <a:t>. Urban ecology, pp.230-260. [Accessed 25.03.25].</a:t>
            </a:r>
            <a:endParaRPr b="0" lang="en-US" sz="1100" spc="-1" strike="noStrike">
              <a:solidFill>
                <a:schemeClr val="dk2"/>
              </a:solidFill>
              <a:latin typeface="Avenir Next LT Pro"/>
            </a:endParaRPr>
          </a:p>
          <a:p>
            <a:pPr marL="228600" indent="-228600" defTabSz="914400">
              <a:lnSpc>
                <a:spcPct val="150000"/>
              </a:lnSpc>
              <a:spcBef>
                <a:spcPts val="1001"/>
              </a:spcBef>
              <a:buClr>
                <a:srgbClr val="c3b2a7"/>
              </a:buClr>
              <a:buFont typeface="Arial"/>
              <a:buChar char="•"/>
            </a:pPr>
            <a:r>
              <a:rPr b="0" lang="en-US" sz="1100" spc="-1" strike="noStrike">
                <a:solidFill>
                  <a:schemeClr val="dk1"/>
                </a:solidFill>
                <a:latin typeface="Avenir Next LT Pro"/>
                <a:ea typeface="Avenir Next LT Pro"/>
              </a:rPr>
              <a:t>vintagetreecare (no date) </a:t>
            </a:r>
            <a:r>
              <a:rPr b="0" i="1" lang="en-US" sz="1100" spc="-1" strike="noStrike">
                <a:solidFill>
                  <a:schemeClr val="dk1"/>
                </a:solidFill>
                <a:latin typeface="Avenir Next LT Pro"/>
                <a:ea typeface="Avenir Next LT Pro"/>
              </a:rPr>
              <a:t>9 Easy Steps for Proper Tree Planting</a:t>
            </a:r>
            <a:r>
              <a:rPr b="0" lang="en-US" sz="1100" spc="-1" strike="noStrike">
                <a:solidFill>
                  <a:schemeClr val="dk1"/>
                </a:solidFill>
                <a:latin typeface="Avenir Next LT Pro"/>
                <a:ea typeface="Avenir Next LT Pro"/>
              </a:rPr>
              <a:t>, </a:t>
            </a:r>
            <a:r>
              <a:rPr b="0" i="1" lang="en-US" sz="1100" spc="-1" strike="noStrike" u="sng">
                <a:solidFill>
                  <a:schemeClr val="dk1"/>
                </a:solidFill>
                <a:uFillTx/>
                <a:latin typeface="Avenir Next LT Pro"/>
                <a:ea typeface="Avenir Next LT Pro"/>
                <a:hlinkClick r:id="rId7"/>
              </a:rPr>
              <a:t>https://www.vintagetreecare.com/proper-tree-planting-steps</a:t>
            </a:r>
            <a:r>
              <a:rPr b="0" lang="en-US" sz="1100" spc="-1" strike="noStrike">
                <a:solidFill>
                  <a:schemeClr val="dk1"/>
                </a:solidFill>
                <a:latin typeface="Avenir Next LT Pro"/>
                <a:ea typeface="Avenir Next LT Pro"/>
              </a:rPr>
              <a:t>.</a:t>
            </a:r>
            <a:endParaRPr b="0" lang="en-US" sz="1100" spc="-1" strike="noStrike">
              <a:solidFill>
                <a:schemeClr val="dk2"/>
              </a:solidFill>
              <a:latin typeface="Avenir Next LT Pro"/>
            </a:endParaRPr>
          </a:p>
          <a:p>
            <a:pPr marL="228600" indent="-228600" defTabSz="914400">
              <a:lnSpc>
                <a:spcPct val="150000"/>
              </a:lnSpc>
              <a:spcBef>
                <a:spcPts val="1001"/>
              </a:spcBef>
              <a:buClr>
                <a:srgbClr val="c3b2a7"/>
              </a:buClr>
              <a:buFont typeface="Arial"/>
              <a:buChar char="•"/>
            </a:pPr>
            <a:r>
              <a:rPr b="0" lang="en-US" sz="1100" spc="-1" strike="noStrike">
                <a:solidFill>
                  <a:schemeClr val="dk1"/>
                </a:solidFill>
                <a:latin typeface="Avenir Next LT Pro"/>
                <a:ea typeface="Avenir Next LT Pro"/>
              </a:rPr>
              <a:t>Youle, R. (2019). </a:t>
            </a:r>
            <a:r>
              <a:rPr b="0" i="1" lang="en-US" sz="1100" spc="-1" strike="noStrike">
                <a:solidFill>
                  <a:schemeClr val="dk1"/>
                </a:solidFill>
                <a:latin typeface="Avenir Next LT Pro"/>
                <a:ea typeface="Avenir Next LT Pro"/>
              </a:rPr>
              <a:t>Swansea’s air is getting cleaner, but there are some hot spots</a:t>
            </a:r>
            <a:r>
              <a:rPr b="0" lang="en-US" sz="1100" spc="-1" strike="noStrike">
                <a:solidFill>
                  <a:schemeClr val="dk1"/>
                </a:solidFill>
                <a:latin typeface="Avenir Next LT Pro"/>
                <a:ea typeface="Avenir Next LT Pro"/>
              </a:rPr>
              <a:t>. [online] Wales Online. Available at: </a:t>
            </a:r>
            <a:r>
              <a:rPr b="0" lang="en-US" sz="1100" spc="-1" strike="noStrike" u="sng">
                <a:solidFill>
                  <a:schemeClr val="dk1"/>
                </a:solidFill>
                <a:uFillTx/>
                <a:latin typeface="Avenir Next LT Pro"/>
                <a:ea typeface="Avenir Next LT Pro"/>
                <a:hlinkClick r:id="rId8"/>
              </a:rPr>
              <a:t>https://www.walesonline.co.uk/news/wales-news/air-pollution-swansea-council-news-17469683</a:t>
            </a:r>
            <a:r>
              <a:rPr b="0" lang="en-US" sz="1100" spc="-1" strike="noStrike">
                <a:solidFill>
                  <a:schemeClr val="dk1"/>
                </a:solidFill>
                <a:latin typeface="Avenir Next LT Pro"/>
                <a:ea typeface="Avenir Next LT Pro"/>
              </a:rPr>
              <a:t>. [Accessed 25.03.25].</a:t>
            </a:r>
            <a:endParaRPr b="0" lang="en-US" sz="1100" spc="-1" strike="noStrike">
              <a:solidFill>
                <a:schemeClr val="dk2"/>
              </a:solidFill>
              <a:latin typeface="Avenir Next LT Pro"/>
            </a:endParaRPr>
          </a:p>
          <a:p>
            <a:pPr indent="0" defTabSz="914400">
              <a:lnSpc>
                <a:spcPct val="150000"/>
              </a:lnSpc>
              <a:spcBef>
                <a:spcPts val="1001"/>
              </a:spcBef>
              <a:buNone/>
            </a:pPr>
            <a:endParaRPr b="0" lang="en-US" sz="1100" spc="-1" strike="noStrike">
              <a:solidFill>
                <a:schemeClr val="dk2"/>
              </a:solidFill>
              <a:latin typeface="Avenir Next LT Pro"/>
            </a:endParaRPr>
          </a:p>
          <a:p>
            <a:pPr indent="0" defTabSz="914400">
              <a:lnSpc>
                <a:spcPct val="150000"/>
              </a:lnSpc>
              <a:spcBef>
                <a:spcPts val="1001"/>
              </a:spcBef>
              <a:buNone/>
            </a:pPr>
            <a:endParaRPr b="0" lang="en-US" sz="1200" spc="-1" strike="noStrike">
              <a:solidFill>
                <a:schemeClr val="dk2"/>
              </a:solidFill>
              <a:latin typeface="Avenir Next LT Pro"/>
            </a:endParaRPr>
          </a:p>
          <a:p>
            <a:pPr indent="0" defTabSz="914400">
              <a:lnSpc>
                <a:spcPct val="150000"/>
              </a:lnSpc>
              <a:spcBef>
                <a:spcPts val="1001"/>
              </a:spcBef>
              <a:buNone/>
            </a:pPr>
            <a:endParaRPr b="0" lang="en-US" sz="1200" spc="-1" strike="noStrike">
              <a:solidFill>
                <a:schemeClr val="dk2"/>
              </a:solidFill>
              <a:latin typeface="Avenir Next LT Pro"/>
            </a:endParaRPr>
          </a:p>
          <a:p>
            <a:pPr indent="0" defTabSz="914400">
              <a:lnSpc>
                <a:spcPct val="150000"/>
              </a:lnSpc>
              <a:spcBef>
                <a:spcPts val="1001"/>
              </a:spcBef>
              <a:buNone/>
            </a:pPr>
            <a:endParaRPr b="0" lang="en-US" sz="1100" spc="-1" strike="noStrike">
              <a:solidFill>
                <a:schemeClr val="dk2"/>
              </a:solidFill>
              <a:latin typeface="Avenir Next LT Pro"/>
            </a:endParaRPr>
          </a:p>
          <a:p>
            <a:pPr indent="0" defTabSz="914400">
              <a:lnSpc>
                <a:spcPct val="150000"/>
              </a:lnSpc>
              <a:spcBef>
                <a:spcPts val="1001"/>
              </a:spcBef>
              <a:buNone/>
            </a:pPr>
            <a:endParaRPr b="0" lang="en-US" sz="2000" spc="-1" strike="noStrike">
              <a:solidFill>
                <a:schemeClr val="dk2"/>
              </a:solidFill>
              <a:latin typeface="Avenir Next LT Pro"/>
            </a:endParaRPr>
          </a:p>
        </p:txBody>
      </p:sp>
      <p:pic>
        <p:nvPicPr>
          <p:cNvPr id="260" name="Picture 4" descr="A logo with trees in the middle&#10;&#10;AI-generated content may be incorrect."/>
          <p:cNvPicPr/>
          <p:nvPr/>
        </p:nvPicPr>
        <p:blipFill>
          <a:blip r:embed="rId9"/>
          <a:stretch/>
        </p:blipFill>
        <p:spPr>
          <a:xfrm>
            <a:off x="10600560" y="64080"/>
            <a:ext cx="1481760" cy="1366560"/>
          </a:xfrm>
          <a:prstGeom prst="rect">
            <a:avLst/>
          </a:prstGeom>
          <a:ln w="0">
            <a:noFill/>
          </a:ln>
        </p:spPr>
      </p:pic>
    </p:spTree>
  </p:cSld>
  <mc:AlternateContent>
    <mc:Choice Requires="p14">
      <p:transition spd="slow" p14:dur="2000"/>
    </mc:Choice>
    <mc:Fallback>
      <p:transition spd="slow"/>
    </mc:Fallback>
  </mc:AlternateContent>
</p:sld>
</file>

<file path=ppt/theme/theme1.xml><?xml version="1.0" encoding="utf-8"?>
<a:theme xmlns:a="http://schemas.openxmlformats.org/drawingml/2006/main" xmlns:r="http://schemas.openxmlformats.org/officeDocument/2006/relationships" name="BohemianVTI">
  <a:themeElements>
    <a:clrScheme name="BohemianVTI">
      <a:dk1>
        <a:srgbClr val="000000"/>
      </a:dk1>
      <a:lt1>
        <a:srgbClr val="ffffff"/>
      </a:lt1>
      <a:dk2>
        <a:srgbClr val="323232"/>
      </a:dk2>
      <a:lt2>
        <a:srgbClr val="f4f1ef"/>
      </a:lt2>
      <a:accent1>
        <a:srgbClr val="8f4f58"/>
      </a:accent1>
      <a:accent2>
        <a:srgbClr val="d09182"/>
      </a:accent2>
      <a:accent3>
        <a:srgbClr val="c7a085"/>
      </a:accent3>
      <a:accent4>
        <a:srgbClr val="ada085"/>
      </a:accent4>
      <a:accent5>
        <a:srgbClr val="5f787f"/>
      </a:accent5>
      <a:accent6>
        <a:srgbClr val="5a6768"/>
      </a:accent6>
      <a:hlink>
        <a:srgbClr val="a25872"/>
      </a:hlink>
      <a:folHlink>
        <a:srgbClr val="667a7e"/>
      </a:folHlink>
    </a:clrScheme>
    <a:fontScheme name="BohemianVTI">
      <a:majorFont>
        <a:latin typeface="Modern Love" pitchFamily="0" charset="1"/>
        <a:ea typeface=""/>
        <a:cs typeface=""/>
      </a:majorFont>
      <a:minorFont>
        <a:latin typeface="Avenir Next LT Pro"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2.xml><?xml version="1.0" encoding="utf-8"?>
<a:theme xmlns:a="http://schemas.openxmlformats.org/drawingml/2006/main" xmlns:r="http://schemas.openxmlformats.org/officeDocument/2006/relationships" name="BohemianVTI">
  <a:themeElements>
    <a:clrScheme name="BohemianVTI">
      <a:dk1>
        <a:srgbClr val="000000"/>
      </a:dk1>
      <a:lt1>
        <a:srgbClr val="ffffff"/>
      </a:lt1>
      <a:dk2>
        <a:srgbClr val="323232"/>
      </a:dk2>
      <a:lt2>
        <a:srgbClr val="f4f1ef"/>
      </a:lt2>
      <a:accent1>
        <a:srgbClr val="8f4f58"/>
      </a:accent1>
      <a:accent2>
        <a:srgbClr val="d09182"/>
      </a:accent2>
      <a:accent3>
        <a:srgbClr val="c7a085"/>
      </a:accent3>
      <a:accent4>
        <a:srgbClr val="ada085"/>
      </a:accent4>
      <a:accent5>
        <a:srgbClr val="5f787f"/>
      </a:accent5>
      <a:accent6>
        <a:srgbClr val="5a6768"/>
      </a:accent6>
      <a:hlink>
        <a:srgbClr val="a25872"/>
      </a:hlink>
      <a:folHlink>
        <a:srgbClr val="667a7e"/>
      </a:folHlink>
    </a:clrScheme>
    <a:fontScheme name="BohemianVTI">
      <a:majorFont>
        <a:latin typeface="Modern Love" pitchFamily="0" charset="1"/>
        <a:ea typeface=""/>
        <a:cs typeface=""/>
      </a:majorFont>
      <a:minorFont>
        <a:latin typeface="Avenir Next LT Pro"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docProps/app.xml><?xml version="1.0" encoding="utf-8"?>
<Properties xmlns="http://schemas.openxmlformats.org/officeDocument/2006/extended-properties" xmlns:vt="http://schemas.openxmlformats.org/officeDocument/2006/docPropsVTypes">
  <Template>office theme</Template>
  <TotalTime>0</TotalTime>
  <Application>LibreOffice/7.6.2.1$Windows_X86_64 LibreOffice_project/56f7684011345957bbf33a7ee678afaf4d2ba333</Application>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2025-03-19T23:22:34Z</dcterms:created>
  <dc:creator/>
  <dc:description/>
  <dc:language>en-GB</dc:language>
  <cp:lastModifiedBy/>
  <dcterms:modified xsi:type="dcterms:W3CDTF">2025-03-27T09:17:26Z</dcterms:modified>
  <cp:revision>65</cp:revision>
  <dc:subject/>
  <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Widescreen</vt:lpwstr>
  </property>
  <property fmtid="{D5CDD505-2E9C-101B-9397-08002B2CF9AE}" pid="3" name="Slides">
    <vt:i4>14</vt:i4>
  </property>
</Properties>
</file>