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5B840-FB82-4750-B5CF-D2EBC3EEABBC}" v="1" dt="2026-06-15T09:15:16.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p:scale>
          <a:sx n="54" d="100"/>
          <a:sy n="54" d="100"/>
        </p:scale>
        <p:origin x="184"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usman Darame" userId="366cc14644a14a49" providerId="LiveId" clId="{F9662712-9B06-4D63-B9D8-5EBFAD61F04B}"/>
    <pc:docChg chg="undo custSel modSld">
      <pc:chgData name="Ousman Darame" userId="366cc14644a14a49" providerId="LiveId" clId="{F9662712-9B06-4D63-B9D8-5EBFAD61F04B}" dt="2026-06-15T09:18:22.284" v="61" actId="14100"/>
      <pc:docMkLst>
        <pc:docMk/>
      </pc:docMkLst>
      <pc:sldChg chg="addSp delSp modSp mod setBg delDesignElem">
        <pc:chgData name="Ousman Darame" userId="366cc14644a14a49" providerId="LiveId" clId="{F9662712-9B06-4D63-B9D8-5EBFAD61F04B}" dt="2026-06-15T09:18:22.284" v="61" actId="14100"/>
        <pc:sldMkLst>
          <pc:docMk/>
          <pc:sldMk cId="1400192572" sldId="256"/>
        </pc:sldMkLst>
        <pc:spChg chg="mod">
          <ac:chgData name="Ousman Darame" userId="366cc14644a14a49" providerId="LiveId" clId="{F9662712-9B06-4D63-B9D8-5EBFAD61F04B}" dt="2026-06-15T09:18:06.098" v="60" actId="20577"/>
          <ac:spMkLst>
            <pc:docMk/>
            <pc:sldMk cId="1400192572" sldId="256"/>
            <ac:spMk id="2" creationId="{C479A0B2-3785-2CE0-3B6D-E912583C2FF7}"/>
          </ac:spMkLst>
        </pc:spChg>
        <pc:spChg chg="mod">
          <ac:chgData name="Ousman Darame" userId="366cc14644a14a49" providerId="LiveId" clId="{F9662712-9B06-4D63-B9D8-5EBFAD61F04B}" dt="2026-06-15T09:18:22.284" v="61" actId="14100"/>
          <ac:spMkLst>
            <pc:docMk/>
            <pc:sldMk cId="1400192572" sldId="256"/>
            <ac:spMk id="3" creationId="{E7F5E15C-4B87-1153-BBCC-3D359E1DA79D}"/>
          </ac:spMkLst>
        </pc:spChg>
        <pc:spChg chg="del">
          <ac:chgData name="Ousman Darame" userId="366cc14644a14a49" providerId="LiveId" clId="{F9662712-9B06-4D63-B9D8-5EBFAD61F04B}" dt="2026-06-15T09:14:35.263" v="30" actId="26606"/>
          <ac:spMkLst>
            <pc:docMk/>
            <pc:sldMk cId="1400192572" sldId="256"/>
            <ac:spMk id="139" creationId="{CC892AB0-7D6D-4FC9-9105-0CB427161889}"/>
          </ac:spMkLst>
        </pc:spChg>
        <pc:spChg chg="del">
          <ac:chgData name="Ousman Darame" userId="366cc14644a14a49" providerId="LiveId" clId="{F9662712-9B06-4D63-B9D8-5EBFAD61F04B}" dt="2026-06-15T09:14:35.263" v="30" actId="26606"/>
          <ac:spMkLst>
            <pc:docMk/>
            <pc:sldMk cId="1400192572" sldId="256"/>
            <ac:spMk id="164" creationId="{6D29BE04-4454-4832-B83F-10D001BFF94D}"/>
          </ac:spMkLst>
        </pc:spChg>
        <pc:spChg chg="del">
          <ac:chgData name="Ousman Darame" userId="366cc14644a14a49" providerId="LiveId" clId="{F9662712-9B06-4D63-B9D8-5EBFAD61F04B}" dt="2026-06-15T09:14:35.263" v="30" actId="26606"/>
          <ac:spMkLst>
            <pc:docMk/>
            <pc:sldMk cId="1400192572" sldId="256"/>
            <ac:spMk id="165" creationId="{98714CE9-3C2C-48E1-8B8F-CFB7735C43D7}"/>
          </ac:spMkLst>
        </pc:spChg>
        <pc:spChg chg="add del">
          <ac:chgData name="Ousman Darame" userId="366cc14644a14a49" providerId="LiveId" clId="{F9662712-9B06-4D63-B9D8-5EBFAD61F04B}" dt="2026-06-15T09:15:16.115" v="37"/>
          <ac:spMkLst>
            <pc:docMk/>
            <pc:sldMk cId="1400192572" sldId="256"/>
            <ac:spMk id="213" creationId="{6BFC9644-673A-459F-B3C5-9310A4E50E3B}"/>
          </ac:spMkLst>
        </pc:spChg>
        <pc:spChg chg="add del">
          <ac:chgData name="Ousman Darame" userId="366cc14644a14a49" providerId="LiveId" clId="{F9662712-9B06-4D63-B9D8-5EBFAD61F04B}" dt="2026-06-15T09:15:16.115" v="37"/>
          <ac:spMkLst>
            <pc:docMk/>
            <pc:sldMk cId="1400192572" sldId="256"/>
            <ac:spMk id="244" creationId="{7D1C411D-0818-4640-8657-2AF78250C802}"/>
          </ac:spMkLst>
        </pc:spChg>
        <pc:grpChg chg="del">
          <ac:chgData name="Ousman Darame" userId="366cc14644a14a49" providerId="LiveId" clId="{F9662712-9B06-4D63-B9D8-5EBFAD61F04B}" dt="2026-06-15T09:14:35.263" v="30" actId="26606"/>
          <ac:grpSpMkLst>
            <pc:docMk/>
            <pc:sldMk cId="1400192572" sldId="256"/>
            <ac:grpSpMk id="157" creationId="{1287AC97-A8E8-4B45-A50A-3057A88B4088}"/>
          </ac:grpSpMkLst>
        </pc:grpChg>
        <pc:grpChg chg="del">
          <ac:chgData name="Ousman Darame" userId="366cc14644a14a49" providerId="LiveId" clId="{F9662712-9B06-4D63-B9D8-5EBFAD61F04B}" dt="2026-06-15T09:15:16.115" v="37"/>
          <ac:grpSpMkLst>
            <pc:docMk/>
            <pc:sldMk cId="1400192572" sldId="256"/>
            <ac:grpSpMk id="172" creationId="{3BAEF7DA-43C4-4736-B5A3-B48E6125AB2D}"/>
          </ac:grpSpMkLst>
        </pc:grpChg>
        <pc:grpChg chg="del">
          <ac:chgData name="Ousman Darame" userId="366cc14644a14a49" providerId="LiveId" clId="{F9662712-9B06-4D63-B9D8-5EBFAD61F04B}" dt="2026-06-15T09:15:16.115" v="37"/>
          <ac:grpSpMkLst>
            <pc:docMk/>
            <pc:sldMk cId="1400192572" sldId="256"/>
            <ac:grpSpMk id="215" creationId="{4ADB9295-9645-4BF2-ADFD-75800B7FAD06}"/>
          </ac:grpSpMkLst>
        </pc:grpChg>
        <pc:picChg chg="del">
          <ac:chgData name="Ousman Darame" userId="366cc14644a14a49" providerId="LiveId" clId="{F9662712-9B06-4D63-B9D8-5EBFAD61F04B}" dt="2026-06-15T09:14:35.263" v="30" actId="26606"/>
          <ac:picMkLst>
            <pc:docMk/>
            <pc:sldMk cId="1400192572" sldId="256"/>
            <ac:picMk id="100" creationId="{9FBB3149-8289-4060-BB01-ED3047C53146}"/>
          </ac:picMkLst>
        </pc:picChg>
        <pc:picChg chg="add del">
          <ac:chgData name="Ousman Darame" userId="366cc14644a14a49" providerId="LiveId" clId="{F9662712-9B06-4D63-B9D8-5EBFAD61F04B}" dt="2026-06-15T09:15:16.115" v="37"/>
          <ac:picMkLst>
            <pc:docMk/>
            <pc:sldMk cId="1400192572" sldId="256"/>
            <ac:picMk id="170" creationId="{9FBB3149-8289-4060-BB01-ED3047C53146}"/>
          </ac:picMkLst>
        </pc:picChg>
      </pc:sldChg>
      <pc:sldChg chg="addSp delSp modSp mod setBg delDesignElem">
        <pc:chgData name="Ousman Darame" userId="366cc14644a14a49" providerId="LiveId" clId="{F9662712-9B06-4D63-B9D8-5EBFAD61F04B}" dt="2026-06-15T09:17:13.795" v="51" actId="26606"/>
        <pc:sldMkLst>
          <pc:docMk/>
          <pc:sldMk cId="3967405490" sldId="257"/>
        </pc:sldMkLst>
        <pc:spChg chg="mod">
          <ac:chgData name="Ousman Darame" userId="366cc14644a14a49" providerId="LiveId" clId="{F9662712-9B06-4D63-B9D8-5EBFAD61F04B}" dt="2026-06-15T09:17:13.730" v="50" actId="26606"/>
          <ac:spMkLst>
            <pc:docMk/>
            <pc:sldMk cId="3967405490" sldId="257"/>
            <ac:spMk id="2" creationId="{0B5CD9CD-5FA5-47D7-24DB-BBD24740BD83}"/>
          </ac:spMkLst>
        </pc:spChg>
        <pc:spChg chg="mod">
          <ac:chgData name="Ousman Darame" userId="366cc14644a14a49" providerId="LiveId" clId="{F9662712-9B06-4D63-B9D8-5EBFAD61F04B}" dt="2026-06-15T09:17:13.795" v="51" actId="26606"/>
          <ac:spMkLst>
            <pc:docMk/>
            <pc:sldMk cId="3967405490" sldId="257"/>
            <ac:spMk id="3" creationId="{2CADBC4A-FE4F-D89D-6284-DFE6FAFEDFBB}"/>
          </ac:spMkLst>
        </pc:spChg>
        <pc:spChg chg="add del">
          <ac:chgData name="Ousman Darame" userId="366cc14644a14a49" providerId="LiveId" clId="{F9662712-9B06-4D63-B9D8-5EBFAD61F04B}" dt="2026-06-15T09:07:14.769" v="3" actId="26606"/>
          <ac:spMkLst>
            <pc:docMk/>
            <pc:sldMk cId="3967405490" sldId="257"/>
            <ac:spMk id="8" creationId="{CC892AB0-7D6D-4FC9-9105-0CB427161889}"/>
          </ac:spMkLst>
        </pc:spChg>
        <pc:spChg chg="add del">
          <ac:chgData name="Ousman Darame" userId="366cc14644a14a49" providerId="LiveId" clId="{F9662712-9B06-4D63-B9D8-5EBFAD61F04B}" dt="2026-06-15T09:07:14.769" v="3" actId="26606"/>
          <ac:spMkLst>
            <pc:docMk/>
            <pc:sldMk cId="3967405490" sldId="257"/>
            <ac:spMk id="38" creationId="{6D29BE04-4454-4832-B83F-10D001BFF94D}"/>
          </ac:spMkLst>
        </pc:spChg>
        <pc:spChg chg="add del">
          <ac:chgData name="Ousman Darame" userId="366cc14644a14a49" providerId="LiveId" clId="{F9662712-9B06-4D63-B9D8-5EBFAD61F04B}" dt="2026-06-15T09:07:14.769" v="3" actId="26606"/>
          <ac:spMkLst>
            <pc:docMk/>
            <pc:sldMk cId="3967405490" sldId="257"/>
            <ac:spMk id="40" creationId="{98714CE9-3C2C-48E1-8B8F-CFB7735C43D7}"/>
          </ac:spMkLst>
        </pc:spChg>
        <pc:spChg chg="add del">
          <ac:chgData name="Ousman Darame" userId="366cc14644a14a49" providerId="LiveId" clId="{F9662712-9B06-4D63-B9D8-5EBFAD61F04B}" dt="2026-06-15T09:07:24.247" v="5" actId="26606"/>
          <ac:spMkLst>
            <pc:docMk/>
            <pc:sldMk cId="3967405490" sldId="257"/>
            <ac:spMk id="77" creationId="{C2E4E997-8672-4FFD-B8EC-9932A8E4714B}"/>
          </ac:spMkLst>
        </pc:spChg>
        <pc:grpChg chg="add del">
          <ac:chgData name="Ousman Darame" userId="366cc14644a14a49" providerId="LiveId" clId="{F9662712-9B06-4D63-B9D8-5EBFAD61F04B}" dt="2026-06-15T09:17:06.696" v="46" actId="26606"/>
          <ac:grpSpMkLst>
            <pc:docMk/>
            <pc:sldMk cId="3967405490" sldId="257"/>
            <ac:grpSpMk id="9" creationId="{9C9A395D-0E3C-47A2-BD3C-E0B63FFEB93B}"/>
          </ac:grpSpMkLst>
        </pc:grpChg>
        <pc:grpChg chg="add del">
          <ac:chgData name="Ousman Darame" userId="366cc14644a14a49" providerId="LiveId" clId="{F9662712-9B06-4D63-B9D8-5EBFAD61F04B}" dt="2026-06-15T09:07:14.769" v="3" actId="26606"/>
          <ac:grpSpMkLst>
            <pc:docMk/>
            <pc:sldMk cId="3967405490" sldId="257"/>
            <ac:grpSpMk id="18" creationId="{0328E69E-CE3D-4110-8BF7-AD3C0C10CB1C}"/>
          </ac:grpSpMkLst>
        </pc:grpChg>
        <pc:grpChg chg="add del">
          <ac:chgData name="Ousman Darame" userId="366cc14644a14a49" providerId="LiveId" clId="{F9662712-9B06-4D63-B9D8-5EBFAD61F04B}" dt="2026-06-15T09:07:14.769" v="3" actId="26606"/>
          <ac:grpSpMkLst>
            <pc:docMk/>
            <pc:sldMk cId="3967405490" sldId="257"/>
            <ac:grpSpMk id="30" creationId="{1287AC97-A8E8-4B45-A50A-3057A88B4088}"/>
          </ac:grpSpMkLst>
        </pc:grpChg>
        <pc:grpChg chg="add">
          <ac:chgData name="Ousman Darame" userId="366cc14644a14a49" providerId="LiveId" clId="{F9662712-9B06-4D63-B9D8-5EBFAD61F04B}" dt="2026-06-15T09:17:13.795" v="51" actId="26606"/>
          <ac:grpSpMkLst>
            <pc:docMk/>
            <pc:sldMk cId="3967405490" sldId="257"/>
            <ac:grpSpMk id="41" creationId="{993B1A07-0236-4926-8D53-0A01D1D991D5}"/>
          </ac:grpSpMkLst>
        </pc:grpChg>
        <pc:grpChg chg="add del">
          <ac:chgData name="Ousman Darame" userId="366cc14644a14a49" providerId="LiveId" clId="{F9662712-9B06-4D63-B9D8-5EBFAD61F04B}" dt="2026-06-15T09:17:06.696" v="46" actId="26606"/>
          <ac:grpSpMkLst>
            <pc:docMk/>
            <pc:sldMk cId="3967405490" sldId="257"/>
            <ac:grpSpMk id="43" creationId="{1D4E244F-B3CC-4EA6-AEF8-9C10A9F2D650}"/>
          </ac:grpSpMkLst>
        </pc:grpChg>
        <pc:grpChg chg="add del">
          <ac:chgData name="Ousman Darame" userId="366cc14644a14a49" providerId="LiveId" clId="{F9662712-9B06-4D63-B9D8-5EBFAD61F04B}" dt="2026-06-15T09:07:14.744" v="2" actId="26606"/>
          <ac:grpSpMkLst>
            <pc:docMk/>
            <pc:sldMk cId="3967405490" sldId="257"/>
            <ac:grpSpMk id="45" creationId="{A0B38558-5389-4817-936F-FD62560CAC11}"/>
          </ac:grpSpMkLst>
        </pc:grpChg>
        <pc:grpChg chg="add">
          <ac:chgData name="Ousman Darame" userId="366cc14644a14a49" providerId="LiveId" clId="{F9662712-9B06-4D63-B9D8-5EBFAD61F04B}" dt="2026-06-15T09:17:13.795" v="51" actId="26606"/>
          <ac:grpSpMkLst>
            <pc:docMk/>
            <pc:sldMk cId="3967405490" sldId="257"/>
            <ac:grpSpMk id="46" creationId="{721E4882-1AB7-4753-AAFC-4105FD7FC714}"/>
          </ac:grpSpMkLst>
        </pc:grpChg>
        <pc:grpChg chg="add del">
          <ac:chgData name="Ousman Darame" userId="366cc14644a14a49" providerId="LiveId" clId="{F9662712-9B06-4D63-B9D8-5EBFAD61F04B}" dt="2026-06-15T09:07:14.744" v="2" actId="26606"/>
          <ac:grpSpMkLst>
            <pc:docMk/>
            <pc:sldMk cId="3967405490" sldId="257"/>
            <ac:grpSpMk id="49" creationId="{15502586-682B-4EDF-9515-674BB4E1CD13}"/>
          </ac:grpSpMkLst>
        </pc:grpChg>
        <pc:grpChg chg="add del">
          <ac:chgData name="Ousman Darame" userId="366cc14644a14a49" providerId="LiveId" clId="{F9662712-9B06-4D63-B9D8-5EBFAD61F04B}" dt="2026-06-15T09:17:09.631" v="48" actId="26606"/>
          <ac:grpSpMkLst>
            <pc:docMk/>
            <pc:sldMk cId="3967405490" sldId="257"/>
            <ac:grpSpMk id="72" creationId="{5FE07634-A83A-4681-9C1D-BC0775F9D296}"/>
          </ac:grpSpMkLst>
        </pc:grpChg>
        <pc:grpChg chg="del">
          <ac:chgData name="Ousman Darame" userId="366cc14644a14a49" providerId="LiveId" clId="{F9662712-9B06-4D63-B9D8-5EBFAD61F04B}" dt="2026-06-15T09:07:24.247" v="5" actId="26606"/>
          <ac:grpSpMkLst>
            <pc:docMk/>
            <pc:sldMk cId="3967405490" sldId="257"/>
            <ac:grpSpMk id="78" creationId="{453E4DEE-E996-40F8-8635-0FF43D7348F9}"/>
          </ac:grpSpMkLst>
        </pc:grpChg>
        <pc:grpChg chg="add del">
          <ac:chgData name="Ousman Darame" userId="366cc14644a14a49" providerId="LiveId" clId="{F9662712-9B06-4D63-B9D8-5EBFAD61F04B}" dt="2026-06-15T09:17:09.631" v="48" actId="26606"/>
          <ac:grpSpMkLst>
            <pc:docMk/>
            <pc:sldMk cId="3967405490" sldId="257"/>
            <ac:grpSpMk id="100" creationId="{A2E1FE48-FA7B-4262-B922-041542931DDF}"/>
          </ac:grpSpMkLst>
        </pc:grpChg>
        <pc:grpChg chg="add del">
          <ac:chgData name="Ousman Darame" userId="366cc14644a14a49" providerId="LiveId" clId="{F9662712-9B06-4D63-B9D8-5EBFAD61F04B}" dt="2026-06-15T09:15:16.115" v="37"/>
          <ac:grpSpMkLst>
            <pc:docMk/>
            <pc:sldMk cId="3967405490" sldId="257"/>
            <ac:grpSpMk id="104" creationId="{A0B38558-5389-4817-936F-FD62560CAC11}"/>
          </ac:grpSpMkLst>
        </pc:grpChg>
        <pc:grpChg chg="add del">
          <ac:chgData name="Ousman Darame" userId="366cc14644a14a49" providerId="LiveId" clId="{F9662712-9B06-4D63-B9D8-5EBFAD61F04B}" dt="2026-06-15T09:15:16.115" v="37"/>
          <ac:grpSpMkLst>
            <pc:docMk/>
            <pc:sldMk cId="3967405490" sldId="257"/>
            <ac:grpSpMk id="108" creationId="{15502586-682B-4EDF-9515-674BB4E1CD13}"/>
          </ac:grpSpMkLst>
        </pc:grpChg>
        <pc:graphicFrameChg chg="add del modGraphic">
          <ac:chgData name="Ousman Darame" userId="366cc14644a14a49" providerId="LiveId" clId="{F9662712-9B06-4D63-B9D8-5EBFAD61F04B}" dt="2026-06-15T09:15:52.774" v="44" actId="27309"/>
          <ac:graphicFrameMkLst>
            <pc:docMk/>
            <pc:sldMk cId="3967405490" sldId="257"/>
            <ac:graphicFrameMk id="7" creationId="{BC5C36D9-EF9E-5706-1C2E-2AF1A15D01F9}"/>
          </ac:graphicFrameMkLst>
        </pc:graphicFrameChg>
        <pc:picChg chg="add mod ord">
          <ac:chgData name="Ousman Darame" userId="366cc14644a14a49" providerId="LiveId" clId="{F9662712-9B06-4D63-B9D8-5EBFAD61F04B}" dt="2026-06-15T09:17:13.795" v="51" actId="26606"/>
          <ac:picMkLst>
            <pc:docMk/>
            <pc:sldMk cId="3967405490" sldId="257"/>
            <ac:picMk id="5" creationId="{7059CA87-6868-D908-B759-BFE40F4E87FD}"/>
          </ac:picMkLst>
        </pc:picChg>
        <pc:picChg chg="add del">
          <ac:chgData name="Ousman Darame" userId="366cc14644a14a49" providerId="LiveId" clId="{F9662712-9B06-4D63-B9D8-5EBFAD61F04B}" dt="2026-06-15T09:07:24.247" v="5" actId="26606"/>
          <ac:picMkLst>
            <pc:docMk/>
            <pc:sldMk cId="3967405490" sldId="257"/>
            <ac:picMk id="47" creationId="{FE6BA9E6-1D9E-4D30-B528-D49FA1342E4E}"/>
          </ac:picMkLst>
        </pc:picChg>
      </pc:sldChg>
      <pc:sldChg chg="addSp delSp modSp mod setBg setClrOvrMap delDesignElem">
        <pc:chgData name="Ousman Darame" userId="366cc14644a14a49" providerId="LiveId" clId="{F9662712-9B06-4D63-B9D8-5EBFAD61F04B}" dt="2026-06-15T09:15:33.120" v="42" actId="26606"/>
        <pc:sldMkLst>
          <pc:docMk/>
          <pc:sldMk cId="1744806655" sldId="258"/>
        </pc:sldMkLst>
        <pc:spChg chg="mod">
          <ac:chgData name="Ousman Darame" userId="366cc14644a14a49" providerId="LiveId" clId="{F9662712-9B06-4D63-B9D8-5EBFAD61F04B}" dt="2026-06-15T09:15:33.120" v="42" actId="26606"/>
          <ac:spMkLst>
            <pc:docMk/>
            <pc:sldMk cId="1744806655" sldId="258"/>
            <ac:spMk id="2" creationId="{3A1E5F8A-6B25-7154-8BCD-EDAAC82851C8}"/>
          </ac:spMkLst>
        </pc:spChg>
        <pc:spChg chg="mod ord">
          <ac:chgData name="Ousman Darame" userId="366cc14644a14a49" providerId="LiveId" clId="{F9662712-9B06-4D63-B9D8-5EBFAD61F04B}" dt="2026-06-15T09:15:33.120" v="42" actId="26606"/>
          <ac:spMkLst>
            <pc:docMk/>
            <pc:sldMk cId="1744806655" sldId="258"/>
            <ac:spMk id="3" creationId="{9489E71F-3591-BAE0-A371-F5DBE1B90964}"/>
          </ac:spMkLst>
        </pc:spChg>
        <pc:spChg chg="add del">
          <ac:chgData name="Ousman Darame" userId="366cc14644a14a49" providerId="LiveId" clId="{F9662712-9B06-4D63-B9D8-5EBFAD61F04B}" dt="2026-06-15T09:09:19.401" v="18" actId="26606"/>
          <ac:spMkLst>
            <pc:docMk/>
            <pc:sldMk cId="1744806655" sldId="258"/>
            <ac:spMk id="8" creationId="{CC892AB0-7D6D-4FC9-9105-0CB427161889}"/>
          </ac:spMkLst>
        </pc:spChg>
        <pc:spChg chg="add del">
          <ac:chgData name="Ousman Darame" userId="366cc14644a14a49" providerId="LiveId" clId="{F9662712-9B06-4D63-B9D8-5EBFAD61F04B}" dt="2026-06-15T09:09:19.401" v="18" actId="26606"/>
          <ac:spMkLst>
            <pc:docMk/>
            <pc:sldMk cId="1744806655" sldId="258"/>
            <ac:spMk id="38" creationId="{6D29BE04-4454-4832-B83F-10D001BFF94D}"/>
          </ac:spMkLst>
        </pc:spChg>
        <pc:spChg chg="add del">
          <ac:chgData name="Ousman Darame" userId="366cc14644a14a49" providerId="LiveId" clId="{F9662712-9B06-4D63-B9D8-5EBFAD61F04B}" dt="2026-06-15T09:09:19.401" v="18" actId="26606"/>
          <ac:spMkLst>
            <pc:docMk/>
            <pc:sldMk cId="1744806655" sldId="258"/>
            <ac:spMk id="40" creationId="{98714CE9-3C2C-48E1-8B8F-CFB7735C43D7}"/>
          </ac:spMkLst>
        </pc:spChg>
        <pc:spChg chg="add">
          <ac:chgData name="Ousman Darame" userId="366cc14644a14a49" providerId="LiveId" clId="{F9662712-9B06-4D63-B9D8-5EBFAD61F04B}" dt="2026-06-15T09:15:33.120" v="42" actId="26606"/>
          <ac:spMkLst>
            <pc:docMk/>
            <pc:sldMk cId="1744806655" sldId="258"/>
            <ac:spMk id="96" creationId="{14436AD2-BD0F-4545-B2E9-06007B35B8A7}"/>
          </ac:spMkLst>
        </pc:spChg>
        <pc:spChg chg="add del">
          <ac:chgData name="Ousman Darame" userId="366cc14644a14a49" providerId="LiveId" clId="{F9662712-9B06-4D63-B9D8-5EBFAD61F04B}" dt="2026-06-15T09:09:02.283" v="11" actId="26606"/>
          <ac:spMkLst>
            <pc:docMk/>
            <pc:sldMk cId="1744806655" sldId="258"/>
            <ac:spMk id="105" creationId="{C2E4E997-8672-4FFD-B8EC-9932A8E4714B}"/>
          </ac:spMkLst>
        </pc:spChg>
        <pc:spChg chg="add del">
          <ac:chgData name="Ousman Darame" userId="366cc14644a14a49" providerId="LiveId" clId="{F9662712-9B06-4D63-B9D8-5EBFAD61F04B}" dt="2026-06-15T09:09:13.507" v="15" actId="26606"/>
          <ac:spMkLst>
            <pc:docMk/>
            <pc:sldMk cId="1744806655" sldId="258"/>
            <ac:spMk id="139" creationId="{9775AF3B-5284-4B97-9BB7-55C6FB3699C2}"/>
          </ac:spMkLst>
        </pc:spChg>
        <pc:spChg chg="add del">
          <ac:chgData name="Ousman Darame" userId="366cc14644a14a49" providerId="LiveId" clId="{F9662712-9B06-4D63-B9D8-5EBFAD61F04B}" dt="2026-06-15T09:09:13.507" v="15" actId="26606"/>
          <ac:spMkLst>
            <pc:docMk/>
            <pc:sldMk cId="1744806655" sldId="258"/>
            <ac:spMk id="180" creationId="{66D4F5BA-1D71-49B2-8A7F-6B4EB94D7265}"/>
          </ac:spMkLst>
        </pc:spChg>
        <pc:spChg chg="add del">
          <ac:chgData name="Ousman Darame" userId="366cc14644a14a49" providerId="LiveId" clId="{F9662712-9B06-4D63-B9D8-5EBFAD61F04B}" dt="2026-06-15T09:15:16.115" v="37"/>
          <ac:spMkLst>
            <pc:docMk/>
            <pc:sldMk cId="1744806655" sldId="258"/>
            <ac:spMk id="186" creationId="{046B922C-5BA7-4973-B12F-71A509E4BF13}"/>
          </ac:spMkLst>
        </pc:spChg>
        <pc:spChg chg="add del">
          <ac:chgData name="Ousman Darame" userId="366cc14644a14a49" providerId="LiveId" clId="{F9662712-9B06-4D63-B9D8-5EBFAD61F04B}" dt="2026-06-15T09:15:16.115" v="37"/>
          <ac:spMkLst>
            <pc:docMk/>
            <pc:sldMk cId="1744806655" sldId="258"/>
            <ac:spMk id="227" creationId="{F2B1468C-8227-4785-8776-7BDBDDF08F85}"/>
          </ac:spMkLst>
        </pc:spChg>
        <pc:grpChg chg="add del">
          <ac:chgData name="Ousman Darame" userId="366cc14644a14a49" providerId="LiveId" clId="{F9662712-9B06-4D63-B9D8-5EBFAD61F04B}" dt="2026-06-15T09:15:33.084" v="41" actId="26606"/>
          <ac:grpSpMkLst>
            <pc:docMk/>
            <pc:sldMk cId="1744806655" sldId="258"/>
            <ac:grpSpMk id="7" creationId="{851F9572-54D5-457A-BA34-C395A478A4FA}"/>
          </ac:grpSpMkLst>
        </pc:grpChg>
        <pc:grpChg chg="add del">
          <ac:chgData name="Ousman Darame" userId="366cc14644a14a49" providerId="LiveId" clId="{F9662712-9B06-4D63-B9D8-5EBFAD61F04B}" dt="2026-06-15T09:09:19.401" v="18" actId="26606"/>
          <ac:grpSpMkLst>
            <pc:docMk/>
            <pc:sldMk cId="1744806655" sldId="258"/>
            <ac:grpSpMk id="10" creationId="{807353E4-FA19-40CB-8AF8-3A8E6704BE09}"/>
          </ac:grpSpMkLst>
        </pc:grpChg>
        <pc:grpChg chg="add del">
          <ac:chgData name="Ousman Darame" userId="366cc14644a14a49" providerId="LiveId" clId="{F9662712-9B06-4D63-B9D8-5EBFAD61F04B}" dt="2026-06-15T09:09:19.372" v="17" actId="26606"/>
          <ac:grpSpMkLst>
            <pc:docMk/>
            <pc:sldMk cId="1744806655" sldId="258"/>
            <ac:grpSpMk id="18" creationId="{0328E69E-CE3D-4110-8BF7-AD3C0C10CB1C}"/>
          </ac:grpSpMkLst>
        </pc:grpChg>
        <pc:grpChg chg="add del">
          <ac:chgData name="Ousman Darame" userId="366cc14644a14a49" providerId="LiveId" clId="{F9662712-9B06-4D63-B9D8-5EBFAD61F04B}" dt="2026-06-15T09:09:19.372" v="17" actId="26606"/>
          <ac:grpSpMkLst>
            <pc:docMk/>
            <pc:sldMk cId="1744806655" sldId="258"/>
            <ac:grpSpMk id="24" creationId="{F64806C9-3599-45A7-BCFF-F762C54276F8}"/>
          </ac:grpSpMkLst>
        </pc:grpChg>
        <pc:grpChg chg="add del">
          <ac:chgData name="Ousman Darame" userId="366cc14644a14a49" providerId="LiveId" clId="{F9662712-9B06-4D63-B9D8-5EBFAD61F04B}" dt="2026-06-15T09:08:59.591" v="9" actId="26606"/>
          <ac:grpSpMkLst>
            <pc:docMk/>
            <pc:sldMk cId="1744806655" sldId="258"/>
            <ac:grpSpMk id="49" creationId="{240590EE-5428-41AA-95B2-96FCC1CE67A7}"/>
          </ac:grpSpMkLst>
        </pc:grpChg>
        <pc:grpChg chg="add del">
          <ac:chgData name="Ousman Darame" userId="366cc14644a14a49" providerId="LiveId" clId="{F9662712-9B06-4D63-B9D8-5EBFAD61F04B}" dt="2026-06-15T09:15:33.084" v="41" actId="26606"/>
          <ac:grpSpMkLst>
            <pc:docMk/>
            <pc:sldMk cId="1744806655" sldId="258"/>
            <ac:grpSpMk id="70" creationId="{06A80B50-DCB4-4775-9C8E-7AF0F56803E9}"/>
          </ac:grpSpMkLst>
        </pc:grpChg>
        <pc:grpChg chg="add del">
          <ac:chgData name="Ousman Darame" userId="366cc14644a14a49" providerId="LiveId" clId="{F9662712-9B06-4D63-B9D8-5EBFAD61F04B}" dt="2026-06-15T09:09:04.956" v="13" actId="26606"/>
          <ac:grpSpMkLst>
            <pc:docMk/>
            <pc:sldMk cId="1744806655" sldId="258"/>
            <ac:grpSpMk id="137" creationId="{E916825F-759B-4F1A-BA80-AF7137691EC5}"/>
          </ac:grpSpMkLst>
        </pc:grpChg>
        <pc:grpChg chg="add del">
          <ac:chgData name="Ousman Darame" userId="366cc14644a14a49" providerId="LiveId" clId="{F9662712-9B06-4D63-B9D8-5EBFAD61F04B}" dt="2026-06-15T09:09:19.372" v="17" actId="26606"/>
          <ac:grpSpMkLst>
            <pc:docMk/>
            <pc:sldMk cId="1744806655" sldId="258"/>
            <ac:grpSpMk id="182" creationId="{74872A0B-8668-4500-9509-EAA581B26C24}"/>
          </ac:grpSpMkLst>
        </pc:grpChg>
        <pc:grpChg chg="del">
          <ac:chgData name="Ousman Darame" userId="366cc14644a14a49" providerId="LiveId" clId="{F9662712-9B06-4D63-B9D8-5EBFAD61F04B}" dt="2026-06-15T09:15:16.115" v="37"/>
          <ac:grpSpMkLst>
            <pc:docMk/>
            <pc:sldMk cId="1744806655" sldId="258"/>
            <ac:grpSpMk id="187" creationId="{96D34D8D-9EE9-4659-8C22-7551A95F96FA}"/>
          </ac:grpSpMkLst>
        </pc:grpChg>
        <pc:picChg chg="add mod">
          <ac:chgData name="Ousman Darame" userId="366cc14644a14a49" providerId="LiveId" clId="{F9662712-9B06-4D63-B9D8-5EBFAD61F04B}" dt="2026-06-15T09:15:33.120" v="42" actId="26606"/>
          <ac:picMkLst>
            <pc:docMk/>
            <pc:sldMk cId="1744806655" sldId="258"/>
            <ac:picMk id="5" creationId="{983ADC9E-F3B7-4091-C0EF-7AB18A9D5FC3}"/>
          </ac:picMkLst>
        </pc:picChg>
        <pc:picChg chg="add del">
          <ac:chgData name="Ousman Darame" userId="366cc14644a14a49" providerId="LiveId" clId="{F9662712-9B06-4D63-B9D8-5EBFAD61F04B}" dt="2026-06-15T09:09:02.283" v="11" actId="26606"/>
          <ac:picMkLst>
            <pc:docMk/>
            <pc:sldMk cId="1744806655" sldId="258"/>
            <ac:picMk id="47" creationId="{FE6BA9E6-1D9E-4D30-B528-D49FA1342E4E}"/>
          </ac:picMkLst>
        </pc:picChg>
        <pc:picChg chg="add del">
          <ac:chgData name="Ousman Darame" userId="366cc14644a14a49" providerId="LiveId" clId="{F9662712-9B06-4D63-B9D8-5EBFAD61F04B}" dt="2026-06-15T09:09:13.507" v="15" actId="26606"/>
          <ac:picMkLst>
            <pc:docMk/>
            <pc:sldMk cId="1744806655" sldId="258"/>
            <ac:picMk id="179" creationId="{1B17CCE2-CEEF-40CA-8C4D-0DC2DCA78A23}"/>
          </ac:picMkLst>
        </pc:picChg>
        <pc:picChg chg="add del">
          <ac:chgData name="Ousman Darame" userId="366cc14644a14a49" providerId="LiveId" clId="{F9662712-9B06-4D63-B9D8-5EBFAD61F04B}" dt="2026-06-15T09:15:16.115" v="37"/>
          <ac:picMkLst>
            <pc:docMk/>
            <pc:sldMk cId="1744806655" sldId="258"/>
            <ac:picMk id="226" creationId="{2FB01CCF-839B-4126-9BF9-132C64D8A1AA}"/>
          </ac:picMkLst>
        </pc:picChg>
      </pc:sldChg>
      <pc:sldChg chg="addSp delSp modSp mod delDesignElem">
        <pc:chgData name="Ousman Darame" userId="366cc14644a14a49" providerId="LiveId" clId="{F9662712-9B06-4D63-B9D8-5EBFAD61F04B}" dt="2026-06-15T09:15:16.115" v="37"/>
        <pc:sldMkLst>
          <pc:docMk/>
          <pc:sldMk cId="347560793" sldId="259"/>
        </pc:sldMkLst>
        <pc:spChg chg="mod">
          <ac:chgData name="Ousman Darame" userId="366cc14644a14a49" providerId="LiveId" clId="{F9662712-9B06-4D63-B9D8-5EBFAD61F04B}" dt="2026-06-15T09:11:04.077" v="22" actId="26606"/>
          <ac:spMkLst>
            <pc:docMk/>
            <pc:sldMk cId="347560793" sldId="259"/>
            <ac:spMk id="2" creationId="{5A8649D3-6B9F-BAE6-E059-10D6EBD91A3E}"/>
          </ac:spMkLst>
        </pc:spChg>
        <pc:spChg chg="mod ord">
          <ac:chgData name="Ousman Darame" userId="366cc14644a14a49" providerId="LiveId" clId="{F9662712-9B06-4D63-B9D8-5EBFAD61F04B}" dt="2026-06-15T09:11:04.077" v="22" actId="26606"/>
          <ac:spMkLst>
            <pc:docMk/>
            <pc:sldMk cId="347560793" sldId="259"/>
            <ac:spMk id="3" creationId="{0004E869-EA88-F050-E2E7-A0BD04C5F484}"/>
          </ac:spMkLst>
        </pc:spChg>
        <pc:spChg chg="add del">
          <ac:chgData name="Ousman Darame" userId="366cc14644a14a49" providerId="LiveId" clId="{F9662712-9B06-4D63-B9D8-5EBFAD61F04B}" dt="2026-06-15T09:11:04.077" v="22" actId="26606"/>
          <ac:spMkLst>
            <pc:docMk/>
            <pc:sldMk cId="347560793" sldId="259"/>
            <ac:spMk id="8" creationId="{CC892AB0-7D6D-4FC9-9105-0CB427161889}"/>
          </ac:spMkLst>
        </pc:spChg>
        <pc:spChg chg="add del">
          <ac:chgData name="Ousman Darame" userId="366cc14644a14a49" providerId="LiveId" clId="{F9662712-9B06-4D63-B9D8-5EBFAD61F04B}" dt="2026-06-15T09:11:04.077" v="22" actId="26606"/>
          <ac:spMkLst>
            <pc:docMk/>
            <pc:sldMk cId="347560793" sldId="259"/>
            <ac:spMk id="38" creationId="{6D29BE04-4454-4832-B83F-10D001BFF94D}"/>
          </ac:spMkLst>
        </pc:spChg>
        <pc:spChg chg="add del">
          <ac:chgData name="Ousman Darame" userId="366cc14644a14a49" providerId="LiveId" clId="{F9662712-9B06-4D63-B9D8-5EBFAD61F04B}" dt="2026-06-15T09:11:04.077" v="22" actId="26606"/>
          <ac:spMkLst>
            <pc:docMk/>
            <pc:sldMk cId="347560793" sldId="259"/>
            <ac:spMk id="40" creationId="{98714CE9-3C2C-48E1-8B8F-CFB7735C43D7}"/>
          </ac:spMkLst>
        </pc:spChg>
        <pc:spChg chg="add del">
          <ac:chgData name="Ousman Darame" userId="366cc14644a14a49" providerId="LiveId" clId="{F9662712-9B06-4D63-B9D8-5EBFAD61F04B}" dt="2026-06-15T09:11:04.040" v="21" actId="26606"/>
          <ac:spMkLst>
            <pc:docMk/>
            <pc:sldMk cId="347560793" sldId="259"/>
            <ac:spMk id="45" creationId="{C2E4E997-8672-4FFD-B8EC-9932A8E4714B}"/>
          </ac:spMkLst>
        </pc:spChg>
        <pc:grpChg chg="add del">
          <ac:chgData name="Ousman Darame" userId="366cc14644a14a49" providerId="LiveId" clId="{F9662712-9B06-4D63-B9D8-5EBFAD61F04B}" dt="2026-06-15T09:11:04.077" v="22" actId="26606"/>
          <ac:grpSpMkLst>
            <pc:docMk/>
            <pc:sldMk cId="347560793" sldId="259"/>
            <ac:grpSpMk id="10" creationId="{807353E4-FA19-40CB-8AF8-3A8E6704BE09}"/>
          </ac:grpSpMkLst>
        </pc:grpChg>
        <pc:grpChg chg="del">
          <ac:chgData name="Ousman Darame" userId="366cc14644a14a49" providerId="LiveId" clId="{F9662712-9B06-4D63-B9D8-5EBFAD61F04B}" dt="2026-06-15T09:11:04.077" v="22" actId="26606"/>
          <ac:grpSpMkLst>
            <pc:docMk/>
            <pc:sldMk cId="347560793" sldId="259"/>
            <ac:grpSpMk id="18" creationId="{0328E69E-CE3D-4110-8BF7-AD3C0C10CB1C}"/>
          </ac:grpSpMkLst>
        </pc:grpChg>
        <pc:grpChg chg="del">
          <ac:chgData name="Ousman Darame" userId="366cc14644a14a49" providerId="LiveId" clId="{F9662712-9B06-4D63-B9D8-5EBFAD61F04B}" dt="2026-06-15T09:11:04.077" v="22" actId="26606"/>
          <ac:grpSpMkLst>
            <pc:docMk/>
            <pc:sldMk cId="347560793" sldId="259"/>
            <ac:grpSpMk id="24" creationId="{F64806C9-3599-45A7-BCFF-F762C54276F8}"/>
          </ac:grpSpMkLst>
        </pc:grpChg>
        <pc:grpChg chg="add del">
          <ac:chgData name="Ousman Darame" userId="366cc14644a14a49" providerId="LiveId" clId="{F9662712-9B06-4D63-B9D8-5EBFAD61F04B}" dt="2026-06-15T09:11:04.077" v="22" actId="26606"/>
          <ac:grpSpMkLst>
            <pc:docMk/>
            <pc:sldMk cId="347560793" sldId="259"/>
            <ac:grpSpMk id="30" creationId="{1287AC97-A8E8-4B45-A50A-3057A88B4088}"/>
          </ac:grpSpMkLst>
        </pc:grpChg>
        <pc:grpChg chg="del">
          <ac:chgData name="Ousman Darame" userId="366cc14644a14a49" providerId="LiveId" clId="{F9662712-9B06-4D63-B9D8-5EBFAD61F04B}" dt="2026-06-15T09:15:16.115" v="37"/>
          <ac:grpSpMkLst>
            <pc:docMk/>
            <pc:sldMk cId="347560793" sldId="259"/>
            <ac:grpSpMk id="104" creationId="{9AE4726C-1831-4FE3-9A11-227F0DC2F0BC}"/>
          </ac:grpSpMkLst>
        </pc:grpChg>
        <pc:grpChg chg="del">
          <ac:chgData name="Ousman Darame" userId="366cc14644a14a49" providerId="LiveId" clId="{F9662712-9B06-4D63-B9D8-5EBFAD61F04B}" dt="2026-06-15T09:15:16.115" v="37"/>
          <ac:grpSpMkLst>
            <pc:docMk/>
            <pc:sldMk cId="347560793" sldId="259"/>
            <ac:grpSpMk id="106" creationId="{E916825F-759B-4F1A-BA80-AF7137691EC5}"/>
          </ac:grpSpMkLst>
        </pc:grpChg>
        <pc:picChg chg="add mod">
          <ac:chgData name="Ousman Darame" userId="366cc14644a14a49" providerId="LiveId" clId="{F9662712-9B06-4D63-B9D8-5EBFAD61F04B}" dt="2026-06-15T09:11:04.077" v="22" actId="26606"/>
          <ac:picMkLst>
            <pc:docMk/>
            <pc:sldMk cId="347560793" sldId="259"/>
            <ac:picMk id="5" creationId="{35F64686-4866-00A3-87AC-D183E750CEDA}"/>
          </ac:picMkLst>
        </pc:picChg>
        <pc:picChg chg="add del">
          <ac:chgData name="Ousman Darame" userId="366cc14644a14a49" providerId="LiveId" clId="{F9662712-9B06-4D63-B9D8-5EBFAD61F04B}" dt="2026-06-15T09:11:04.040" v="21" actId="26606"/>
          <ac:picMkLst>
            <pc:docMk/>
            <pc:sldMk cId="347560793" sldId="259"/>
            <ac:picMk id="47" creationId="{FE6BA9E6-1D9E-4D30-B528-D49FA1342E4E}"/>
          </ac:picMkLst>
        </pc:picChg>
      </pc:sldChg>
      <pc:sldChg chg="addSp delSp modSp mod delDesignElem">
        <pc:chgData name="Ousman Darame" userId="366cc14644a14a49" providerId="LiveId" clId="{F9662712-9B06-4D63-B9D8-5EBFAD61F04B}" dt="2026-06-15T09:15:16.115" v="37"/>
        <pc:sldMkLst>
          <pc:docMk/>
          <pc:sldMk cId="3366868279" sldId="260"/>
        </pc:sldMkLst>
        <pc:spChg chg="mod">
          <ac:chgData name="Ousman Darame" userId="366cc14644a14a49" providerId="LiveId" clId="{F9662712-9B06-4D63-B9D8-5EBFAD61F04B}" dt="2026-06-15T09:13:44.003" v="28" actId="26606"/>
          <ac:spMkLst>
            <pc:docMk/>
            <pc:sldMk cId="3366868279" sldId="260"/>
            <ac:spMk id="2" creationId="{9260621D-BC22-ECF7-9CB0-1A9A6ED901D1}"/>
          </ac:spMkLst>
        </pc:spChg>
        <pc:spChg chg="mod ord">
          <ac:chgData name="Ousman Darame" userId="366cc14644a14a49" providerId="LiveId" clId="{F9662712-9B06-4D63-B9D8-5EBFAD61F04B}" dt="2026-06-15T09:13:44.003" v="28" actId="26606"/>
          <ac:spMkLst>
            <pc:docMk/>
            <pc:sldMk cId="3366868279" sldId="260"/>
            <ac:spMk id="3" creationId="{76F5BD12-8B1F-BAAD-4D09-47AE6FAE7937}"/>
          </ac:spMkLst>
        </pc:spChg>
        <pc:spChg chg="add del">
          <ac:chgData name="Ousman Darame" userId="366cc14644a14a49" providerId="LiveId" clId="{F9662712-9B06-4D63-B9D8-5EBFAD61F04B}" dt="2026-06-15T09:13:44.003" v="28" actId="26606"/>
          <ac:spMkLst>
            <pc:docMk/>
            <pc:sldMk cId="3366868279" sldId="260"/>
            <ac:spMk id="8" creationId="{CC892AB0-7D6D-4FC9-9105-0CB427161889}"/>
          </ac:spMkLst>
        </pc:spChg>
        <pc:spChg chg="add del">
          <ac:chgData name="Ousman Darame" userId="366cc14644a14a49" providerId="LiveId" clId="{F9662712-9B06-4D63-B9D8-5EBFAD61F04B}" dt="2026-06-15T09:13:44.003" v="28" actId="26606"/>
          <ac:spMkLst>
            <pc:docMk/>
            <pc:sldMk cId="3366868279" sldId="260"/>
            <ac:spMk id="38" creationId="{6D29BE04-4454-4832-B83F-10D001BFF94D}"/>
          </ac:spMkLst>
        </pc:spChg>
        <pc:spChg chg="add del">
          <ac:chgData name="Ousman Darame" userId="366cc14644a14a49" providerId="LiveId" clId="{F9662712-9B06-4D63-B9D8-5EBFAD61F04B}" dt="2026-06-15T09:13:44.003" v="28" actId="26606"/>
          <ac:spMkLst>
            <pc:docMk/>
            <pc:sldMk cId="3366868279" sldId="260"/>
            <ac:spMk id="40" creationId="{98714CE9-3C2C-48E1-8B8F-CFB7735C43D7}"/>
          </ac:spMkLst>
        </pc:spChg>
        <pc:spChg chg="add del">
          <ac:chgData name="Ousman Darame" userId="366cc14644a14a49" providerId="LiveId" clId="{F9662712-9B06-4D63-B9D8-5EBFAD61F04B}" dt="2026-06-15T09:13:41.377" v="25" actId="26606"/>
          <ac:spMkLst>
            <pc:docMk/>
            <pc:sldMk cId="3366868279" sldId="260"/>
            <ac:spMk id="45" creationId="{C2E4E997-8672-4FFD-B8EC-9932A8E4714B}"/>
          </ac:spMkLst>
        </pc:spChg>
        <pc:grpChg chg="add del">
          <ac:chgData name="Ousman Darame" userId="366cc14644a14a49" providerId="LiveId" clId="{F9662712-9B06-4D63-B9D8-5EBFAD61F04B}" dt="2026-06-15T09:13:44.003" v="28" actId="26606"/>
          <ac:grpSpMkLst>
            <pc:docMk/>
            <pc:sldMk cId="3366868279" sldId="260"/>
            <ac:grpSpMk id="10" creationId="{807353E4-FA19-40CB-8AF8-3A8E6704BE09}"/>
          </ac:grpSpMkLst>
        </pc:grpChg>
        <pc:grpChg chg="add del">
          <ac:chgData name="Ousman Darame" userId="366cc14644a14a49" providerId="LiveId" clId="{F9662712-9B06-4D63-B9D8-5EBFAD61F04B}" dt="2026-06-15T09:13:44.003" v="28" actId="26606"/>
          <ac:grpSpMkLst>
            <pc:docMk/>
            <pc:sldMk cId="3366868279" sldId="260"/>
            <ac:grpSpMk id="18" creationId="{0328E69E-CE3D-4110-8BF7-AD3C0C10CB1C}"/>
          </ac:grpSpMkLst>
        </pc:grpChg>
        <pc:grpChg chg="add del">
          <ac:chgData name="Ousman Darame" userId="366cc14644a14a49" providerId="LiveId" clId="{F9662712-9B06-4D63-B9D8-5EBFAD61F04B}" dt="2026-06-15T09:13:44.003" v="28" actId="26606"/>
          <ac:grpSpMkLst>
            <pc:docMk/>
            <pc:sldMk cId="3366868279" sldId="260"/>
            <ac:grpSpMk id="24" creationId="{F64806C9-3599-45A7-BCFF-F762C54276F8}"/>
          </ac:grpSpMkLst>
        </pc:grpChg>
        <pc:grpChg chg="add del">
          <ac:chgData name="Ousman Darame" userId="366cc14644a14a49" providerId="LiveId" clId="{F9662712-9B06-4D63-B9D8-5EBFAD61F04B}" dt="2026-06-15T09:13:43.977" v="27" actId="26606"/>
          <ac:grpSpMkLst>
            <pc:docMk/>
            <pc:sldMk cId="3366868279" sldId="260"/>
            <ac:grpSpMk id="30" creationId="{1287AC97-A8E8-4B45-A50A-3057A88B4088}"/>
          </ac:grpSpMkLst>
        </pc:grpChg>
        <pc:grpChg chg="del">
          <ac:chgData name="Ousman Darame" userId="366cc14644a14a49" providerId="LiveId" clId="{F9662712-9B06-4D63-B9D8-5EBFAD61F04B}" dt="2026-06-15T09:15:16.115" v="37"/>
          <ac:grpSpMkLst>
            <pc:docMk/>
            <pc:sldMk cId="3366868279" sldId="260"/>
            <ac:grpSpMk id="42" creationId="{74872A0B-8668-4500-9509-EAA581B26C24}"/>
          </ac:grpSpMkLst>
        </pc:grpChg>
        <pc:grpChg chg="add del">
          <ac:chgData name="Ousman Darame" userId="366cc14644a14a49" providerId="LiveId" clId="{F9662712-9B06-4D63-B9D8-5EBFAD61F04B}" dt="2026-06-15T09:15:16.115" v="37"/>
          <ac:grpSpMkLst>
            <pc:docMk/>
            <pc:sldMk cId="3366868279" sldId="260"/>
            <ac:grpSpMk id="44" creationId="{240590EE-5428-41AA-95B2-96FCC1CE67A7}"/>
          </ac:grpSpMkLst>
        </pc:grpChg>
        <pc:grpChg chg="del">
          <ac:chgData name="Ousman Darame" userId="366cc14644a14a49" providerId="LiveId" clId="{F9662712-9B06-4D63-B9D8-5EBFAD61F04B}" dt="2026-06-15T09:13:41.377" v="25" actId="26606"/>
          <ac:grpSpMkLst>
            <pc:docMk/>
            <pc:sldMk cId="3366868279" sldId="260"/>
            <ac:grpSpMk id="49" creationId="{453E4DEE-E996-40F8-8635-0FF43D7348F9}"/>
          </ac:grpSpMkLst>
        </pc:grpChg>
        <pc:picChg chg="add mod">
          <ac:chgData name="Ousman Darame" userId="366cc14644a14a49" providerId="LiveId" clId="{F9662712-9B06-4D63-B9D8-5EBFAD61F04B}" dt="2026-06-15T09:13:44.003" v="28" actId="26606"/>
          <ac:picMkLst>
            <pc:docMk/>
            <pc:sldMk cId="3366868279" sldId="260"/>
            <ac:picMk id="5" creationId="{A6583AEC-1D64-2356-CBC2-EC0101EABAA9}"/>
          </ac:picMkLst>
        </pc:picChg>
        <pc:picChg chg="add del">
          <ac:chgData name="Ousman Darame" userId="366cc14644a14a49" providerId="LiveId" clId="{F9662712-9B06-4D63-B9D8-5EBFAD61F04B}" dt="2026-06-15T09:13:41.377" v="25" actId="26606"/>
          <ac:picMkLst>
            <pc:docMk/>
            <pc:sldMk cId="3366868279" sldId="260"/>
            <ac:picMk id="47" creationId="{FE6BA9E6-1D9E-4D30-B528-D49FA1342E4E}"/>
          </ac:picMkLst>
        </pc:picChg>
      </pc:sldChg>
      <pc:sldChg chg="addSp delSp modSp mod delDesignElem">
        <pc:chgData name="Ousman Darame" userId="366cc14644a14a49" providerId="LiveId" clId="{F9662712-9B06-4D63-B9D8-5EBFAD61F04B}" dt="2026-06-15T09:15:16.115" v="37"/>
        <pc:sldMkLst>
          <pc:docMk/>
          <pc:sldMk cId="2929937095" sldId="261"/>
        </pc:sldMkLst>
        <pc:spChg chg="mod">
          <ac:chgData name="Ousman Darame" userId="366cc14644a14a49" providerId="LiveId" clId="{F9662712-9B06-4D63-B9D8-5EBFAD61F04B}" dt="2026-06-15T09:14:05.238" v="29" actId="26606"/>
          <ac:spMkLst>
            <pc:docMk/>
            <pc:sldMk cId="2929937095" sldId="261"/>
            <ac:spMk id="2" creationId="{A0F8D71C-C1B1-7EAE-D79E-C98ED99B3978}"/>
          </ac:spMkLst>
        </pc:spChg>
        <pc:spChg chg="mod">
          <ac:chgData name="Ousman Darame" userId="366cc14644a14a49" providerId="LiveId" clId="{F9662712-9B06-4D63-B9D8-5EBFAD61F04B}" dt="2026-06-15T09:14:05.238" v="29" actId="26606"/>
          <ac:spMkLst>
            <pc:docMk/>
            <pc:sldMk cId="2929937095" sldId="261"/>
            <ac:spMk id="3" creationId="{5612EEFC-A707-03F1-3354-DBA8D2D86103}"/>
          </ac:spMkLst>
        </pc:spChg>
        <pc:spChg chg="del">
          <ac:chgData name="Ousman Darame" userId="366cc14644a14a49" providerId="LiveId" clId="{F9662712-9B06-4D63-B9D8-5EBFAD61F04B}" dt="2026-06-15T09:14:05.238" v="29" actId="26606"/>
          <ac:spMkLst>
            <pc:docMk/>
            <pc:sldMk cId="2929937095" sldId="261"/>
            <ac:spMk id="8" creationId="{CC892AB0-7D6D-4FC9-9105-0CB427161889}"/>
          </ac:spMkLst>
        </pc:spChg>
        <pc:spChg chg="del">
          <ac:chgData name="Ousman Darame" userId="366cc14644a14a49" providerId="LiveId" clId="{F9662712-9B06-4D63-B9D8-5EBFAD61F04B}" dt="2026-06-15T09:14:05.238" v="29" actId="26606"/>
          <ac:spMkLst>
            <pc:docMk/>
            <pc:sldMk cId="2929937095" sldId="261"/>
            <ac:spMk id="38" creationId="{6D29BE04-4454-4832-B83F-10D001BFF94D}"/>
          </ac:spMkLst>
        </pc:spChg>
        <pc:spChg chg="del">
          <ac:chgData name="Ousman Darame" userId="366cc14644a14a49" providerId="LiveId" clId="{F9662712-9B06-4D63-B9D8-5EBFAD61F04B}" dt="2026-06-15T09:14:05.238" v="29" actId="26606"/>
          <ac:spMkLst>
            <pc:docMk/>
            <pc:sldMk cId="2929937095" sldId="261"/>
            <ac:spMk id="40" creationId="{98714CE9-3C2C-48E1-8B8F-CFB7735C43D7}"/>
          </ac:spMkLst>
        </pc:spChg>
        <pc:grpChg chg="del">
          <ac:chgData name="Ousman Darame" userId="366cc14644a14a49" providerId="LiveId" clId="{F9662712-9B06-4D63-B9D8-5EBFAD61F04B}" dt="2026-06-15T09:14:05.238" v="29" actId="26606"/>
          <ac:grpSpMkLst>
            <pc:docMk/>
            <pc:sldMk cId="2929937095" sldId="261"/>
            <ac:grpSpMk id="24" creationId="{F64806C9-3599-45A7-BCFF-F762C54276F8}"/>
          </ac:grpSpMkLst>
        </pc:grpChg>
        <pc:grpChg chg="del">
          <ac:chgData name="Ousman Darame" userId="366cc14644a14a49" providerId="LiveId" clId="{F9662712-9B06-4D63-B9D8-5EBFAD61F04B}" dt="2026-06-15T09:14:05.238" v="29" actId="26606"/>
          <ac:grpSpMkLst>
            <pc:docMk/>
            <pc:sldMk cId="2929937095" sldId="261"/>
            <ac:grpSpMk id="30" creationId="{1287AC97-A8E8-4B45-A50A-3057A88B4088}"/>
          </ac:grpSpMkLst>
        </pc:grpChg>
        <pc:grpChg chg="add del">
          <ac:chgData name="Ousman Darame" userId="366cc14644a14a49" providerId="LiveId" clId="{F9662712-9B06-4D63-B9D8-5EBFAD61F04B}" dt="2026-06-15T09:15:16.115" v="37"/>
          <ac:grpSpMkLst>
            <pc:docMk/>
            <pc:sldMk cId="2929937095" sldId="261"/>
            <ac:grpSpMk id="46" creationId="{9AE4726C-1831-4FE3-9A11-227F0DC2F0BC}"/>
          </ac:grpSpMkLst>
        </pc:grpChg>
        <pc:grpChg chg="add del">
          <ac:chgData name="Ousman Darame" userId="366cc14644a14a49" providerId="LiveId" clId="{F9662712-9B06-4D63-B9D8-5EBFAD61F04B}" dt="2026-06-15T09:15:16.115" v="37"/>
          <ac:grpSpMkLst>
            <pc:docMk/>
            <pc:sldMk cId="2929937095" sldId="261"/>
            <ac:grpSpMk id="50" creationId="{E916825F-759B-4F1A-BA80-AF7137691EC5}"/>
          </ac:grpSpMkLst>
        </pc:grpChg>
        <pc:picChg chg="add">
          <ac:chgData name="Ousman Darame" userId="366cc14644a14a49" providerId="LiveId" clId="{F9662712-9B06-4D63-B9D8-5EBFAD61F04B}" dt="2026-06-15T09:14:05.238" v="29" actId="26606"/>
          <ac:picMkLst>
            <pc:docMk/>
            <pc:sldMk cId="2929937095" sldId="261"/>
            <ac:picMk id="42" creationId="{CAA9F459-C740-D4C3-31E8-DCA725285E1F}"/>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ACBD194-F2A4-480F-A193-C560E56FC843}" type="datetimeFigureOut">
              <a:rPr lang="en-GB" smtClean="0"/>
              <a:t>15/06/2026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180016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CBD194-F2A4-480F-A193-C560E56FC84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261135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ACBD194-F2A4-480F-A193-C560E56FC84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265616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ACBD194-F2A4-480F-A193-C560E56FC84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791605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CBD194-F2A4-480F-A193-C560E56FC843}"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150816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ACBD194-F2A4-480F-A193-C560E56FC843}"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230066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CBD194-F2A4-480F-A193-C560E56FC843}"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665676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CBD194-F2A4-480F-A193-C560E56FC84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60561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CBD194-F2A4-480F-A193-C560E56FC84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71785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CBD194-F2A4-480F-A193-C560E56FC84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4049875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CBD194-F2A4-480F-A193-C560E56FC84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3171170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CBD194-F2A4-480F-A193-C560E56FC84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A2E1A-F100-4974-8A24-55E5EBBEA06D}"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41948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CBD194-F2A4-480F-A193-C560E56FC84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4260848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ACBD194-F2A4-480F-A193-C560E56FC843}"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6493838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ACBD194-F2A4-480F-A193-C560E56FC843}"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81687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CBD194-F2A4-480F-A193-C560E56FC84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28642851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CBD194-F2A4-480F-A193-C560E56FC84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EA2E1A-F100-4974-8A24-55E5EBBEA06D}" type="slidenum">
              <a:rPr lang="en-GB" smtClean="0"/>
              <a:t>‹#›</a:t>
            </a:fld>
            <a:endParaRPr lang="en-GB"/>
          </a:p>
        </p:txBody>
      </p:sp>
    </p:spTree>
    <p:extLst>
      <p:ext uri="{BB962C8B-B14F-4D97-AF65-F5344CB8AC3E}">
        <p14:creationId xmlns:p14="http://schemas.microsoft.com/office/powerpoint/2010/main" val="3984905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CBD194-F2A4-480F-A193-C560E56FC843}" type="datetimeFigureOut">
              <a:rPr lang="en-GB" smtClean="0"/>
              <a:t>15/06/2026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AEA2E1A-F100-4974-8A24-55E5EBBEA06D}" type="slidenum">
              <a:rPr lang="en-GB" smtClean="0"/>
              <a:t>‹#›</a:t>
            </a:fld>
            <a:endParaRPr lang="en-GB"/>
          </a:p>
        </p:txBody>
      </p:sp>
    </p:spTree>
    <p:extLst>
      <p:ext uri="{BB962C8B-B14F-4D97-AF65-F5344CB8AC3E}">
        <p14:creationId xmlns:p14="http://schemas.microsoft.com/office/powerpoint/2010/main" val="78579964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9A0B2-3785-2CE0-3B6D-E912583C2FF7}"/>
              </a:ext>
            </a:extLst>
          </p:cNvPr>
          <p:cNvSpPr>
            <a:spLocks noGrp="1"/>
          </p:cNvSpPr>
          <p:nvPr>
            <p:ph type="ctrTitle"/>
          </p:nvPr>
        </p:nvSpPr>
        <p:spPr>
          <a:xfrm>
            <a:off x="1019015" y="1093787"/>
            <a:ext cx="3059969" cy="4697413"/>
          </a:xfrm>
        </p:spPr>
        <p:txBody>
          <a:bodyPr vert="horz" lIns="91440" tIns="45720" rIns="91440" bIns="45720" rtlCol="0" anchor="ctr">
            <a:normAutofit/>
          </a:bodyPr>
          <a:lstStyle/>
          <a:p>
            <a:r>
              <a:rPr lang="en-US" sz="3300" b="1" dirty="0"/>
              <a:t>Assignment Title: Group Presentation on Different Information Systems </a:t>
            </a:r>
            <a:br>
              <a:rPr lang="en-US" sz="3300" b="1" dirty="0"/>
            </a:br>
            <a:br>
              <a:rPr lang="en-US" sz="3300" b="1" dirty="0"/>
            </a:br>
            <a:br>
              <a:rPr lang="en-US" sz="3300" b="1" dirty="0"/>
            </a:br>
            <a:br>
              <a:rPr lang="en-US" sz="3300" b="1" dirty="0"/>
            </a:br>
            <a:r>
              <a:rPr lang="en-US" sz="3300" b="1" dirty="0"/>
              <a:t>CHAIIWALA</a:t>
            </a:r>
            <a:endParaRPr lang="en-US" sz="3300" dirty="0"/>
          </a:p>
        </p:txBody>
      </p:sp>
      <p:sp>
        <p:nvSpPr>
          <p:cNvPr id="3" name="Subtitle 2">
            <a:extLst>
              <a:ext uri="{FF2B5EF4-FFF2-40B4-BE49-F238E27FC236}">
                <a16:creationId xmlns:a16="http://schemas.microsoft.com/office/drawing/2014/main" id="{E7F5E15C-4B87-1153-BBCC-3D359E1DA79D}"/>
              </a:ext>
            </a:extLst>
          </p:cNvPr>
          <p:cNvSpPr>
            <a:spLocks noGrp="1"/>
          </p:cNvSpPr>
          <p:nvPr>
            <p:ph type="subTitle" idx="1"/>
          </p:nvPr>
        </p:nvSpPr>
        <p:spPr>
          <a:xfrm>
            <a:off x="4750130" y="1093789"/>
            <a:ext cx="6297281" cy="4697412"/>
          </a:xfrm>
        </p:spPr>
        <p:txBody>
          <a:bodyPr vert="horz" lIns="91440" tIns="45720" rIns="91440" bIns="45720" rtlCol="0">
            <a:normAutofit/>
          </a:bodyPr>
          <a:lstStyle/>
          <a:p>
            <a:pPr indent="-228600">
              <a:buFont typeface="Arial" panose="020B0604020202020204" pitchFamily="34" charset="0"/>
              <a:buChar char="•"/>
            </a:pPr>
            <a:r>
              <a:rPr lang="en-US" b="1" dirty="0">
                <a:solidFill>
                  <a:schemeClr val="tx1"/>
                </a:solidFill>
              </a:rPr>
              <a:t>Module code: LCLM 5004</a:t>
            </a:r>
          </a:p>
          <a:p>
            <a:pPr indent="-228600">
              <a:buFont typeface="Arial" panose="020B0604020202020204" pitchFamily="34" charset="0"/>
              <a:buChar char="•"/>
            </a:pPr>
            <a:r>
              <a:rPr lang="en-US" b="1" dirty="0">
                <a:solidFill>
                  <a:schemeClr val="tx1"/>
                </a:solidFill>
              </a:rPr>
              <a:t>Lecturer: Dr Chinomso </a:t>
            </a:r>
            <a:r>
              <a:rPr lang="en-US" b="1" dirty="0" err="1">
                <a:solidFill>
                  <a:schemeClr val="tx1"/>
                </a:solidFill>
              </a:rPr>
              <a:t>Nwagboso</a:t>
            </a:r>
            <a:endParaRPr lang="en-US" b="1" dirty="0">
              <a:solidFill>
                <a:schemeClr val="tx1"/>
              </a:solidFill>
            </a:endParaRPr>
          </a:p>
          <a:p>
            <a:pPr indent="-228600">
              <a:buFont typeface="Arial" panose="020B0604020202020204" pitchFamily="34" charset="0"/>
              <a:buChar char="•"/>
            </a:pPr>
            <a:r>
              <a:rPr lang="en-US" b="1" dirty="0">
                <a:solidFill>
                  <a:schemeClr val="tx1"/>
                </a:solidFill>
              </a:rPr>
              <a:t>student name: Ousman Darame,  student number: 24109472</a:t>
            </a:r>
          </a:p>
          <a:p>
            <a:pPr indent="-228600">
              <a:buFont typeface="Arial" panose="020B0604020202020204" pitchFamily="34" charset="0"/>
              <a:buChar char="•"/>
            </a:pPr>
            <a:r>
              <a:rPr lang="en-US" b="1" dirty="0">
                <a:solidFill>
                  <a:schemeClr val="tx1"/>
                </a:solidFill>
              </a:rPr>
              <a:t>Student name: Sandra Horvath, student number: 2410903</a:t>
            </a:r>
            <a:endParaRPr lang="en-US" dirty="0">
              <a:solidFill>
                <a:schemeClr val="tx1"/>
              </a:solidFill>
            </a:endParaRPr>
          </a:p>
        </p:txBody>
      </p:sp>
    </p:spTree>
    <p:extLst>
      <p:ext uri="{BB962C8B-B14F-4D97-AF65-F5344CB8AC3E}">
        <p14:creationId xmlns:p14="http://schemas.microsoft.com/office/powerpoint/2010/main" val="1400192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993B1A07-0236-4926-8D53-0A01D1D991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42" name="Rectangle 41">
              <a:extLst>
                <a:ext uri="{FF2B5EF4-FFF2-40B4-BE49-F238E27FC236}">
                  <a16:creationId xmlns:a16="http://schemas.microsoft.com/office/drawing/2014/main" id="{97CDDBDA-B83A-4359-A2A4-0B03E4A6F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2">
              <a:extLst>
                <a:ext uri="{FF2B5EF4-FFF2-40B4-BE49-F238E27FC236}">
                  <a16:creationId xmlns:a16="http://schemas.microsoft.com/office/drawing/2014/main" id="{A5A12CF3-09C7-4DA2-965F-47D18D686A6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a:extLst>
              <a:ext uri="{FF2B5EF4-FFF2-40B4-BE49-F238E27FC236}">
                <a16:creationId xmlns:a16="http://schemas.microsoft.com/office/drawing/2014/main" id="{7059CA87-6868-D908-B759-BFE40F4E87FD}"/>
              </a:ext>
            </a:extLst>
          </p:cNvPr>
          <p:cNvPicPr>
            <a:picLocks noChangeAspect="1"/>
          </p:cNvPicPr>
          <p:nvPr/>
        </p:nvPicPr>
        <p:blipFill>
          <a:blip r:embed="rId4">
            <a:duotone>
              <a:prstClr val="black"/>
              <a:schemeClr val="accent5">
                <a:tint val="45000"/>
                <a:satMod val="400000"/>
              </a:schemeClr>
            </a:duotone>
            <a:alphaModFix/>
          </a:blip>
          <a:srcRect b="15706"/>
          <a:stretch>
            <a:fillRect/>
          </a:stretch>
        </p:blipFill>
        <p:spPr>
          <a:xfrm>
            <a:off x="3611" y="10"/>
            <a:ext cx="12188389" cy="6857990"/>
          </a:xfrm>
          <a:prstGeom prst="rect">
            <a:avLst/>
          </a:prstGeom>
        </p:spPr>
      </p:pic>
      <p:grpSp>
        <p:nvGrpSpPr>
          <p:cNvPr id="46" name="Group 45">
            <a:extLst>
              <a:ext uri="{FF2B5EF4-FFF2-40B4-BE49-F238E27FC236}">
                <a16:creationId xmlns:a16="http://schemas.microsoft.com/office/drawing/2014/main" id="{721E4882-1AB7-4753-AAFC-4105FD7FC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48" name="Round Diagonal Corner Rectangle 7">
              <a:extLst>
                <a:ext uri="{FF2B5EF4-FFF2-40B4-BE49-F238E27FC236}">
                  <a16:creationId xmlns:a16="http://schemas.microsoft.com/office/drawing/2014/main" id="{274F85DD-3631-42CA-9A46-A8E38A637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8080693C-1F6B-4C13-9592-C0CBC33E49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55" name="Freeform 32">
                <a:extLst>
                  <a:ext uri="{FF2B5EF4-FFF2-40B4-BE49-F238E27FC236}">
                    <a16:creationId xmlns:a16="http://schemas.microsoft.com/office/drawing/2014/main" id="{FC648D9D-2B7B-4DD1-95A0-658A6DD354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37" name="Freeform 33">
                <a:extLst>
                  <a:ext uri="{FF2B5EF4-FFF2-40B4-BE49-F238E27FC236}">
                    <a16:creationId xmlns:a16="http://schemas.microsoft.com/office/drawing/2014/main" id="{F4901A22-D165-4476-A736-865C836AD6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56" name="Freeform 34">
                <a:extLst>
                  <a:ext uri="{FF2B5EF4-FFF2-40B4-BE49-F238E27FC236}">
                    <a16:creationId xmlns:a16="http://schemas.microsoft.com/office/drawing/2014/main" id="{A98176E9-7B32-460E-A7BB-DB5F9795EE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39" name="Freeform 37">
                <a:extLst>
                  <a:ext uri="{FF2B5EF4-FFF2-40B4-BE49-F238E27FC236}">
                    <a16:creationId xmlns:a16="http://schemas.microsoft.com/office/drawing/2014/main" id="{9206F027-8CEA-4A23-BCA1-051C60BE0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17" name="Group 16">
              <a:extLst>
                <a:ext uri="{FF2B5EF4-FFF2-40B4-BE49-F238E27FC236}">
                  <a16:creationId xmlns:a16="http://schemas.microsoft.com/office/drawing/2014/main" id="{D6C38CE9-0D8D-4151-B7E4-24620F1ACD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57" name="Freeform 35">
                <a:extLst>
                  <a:ext uri="{FF2B5EF4-FFF2-40B4-BE49-F238E27FC236}">
                    <a16:creationId xmlns:a16="http://schemas.microsoft.com/office/drawing/2014/main" id="{ADAACF02-10E1-441D-89F7-CBC3B3739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58" name="Freeform 36">
                <a:extLst>
                  <a:ext uri="{FF2B5EF4-FFF2-40B4-BE49-F238E27FC236}">
                    <a16:creationId xmlns:a16="http://schemas.microsoft.com/office/drawing/2014/main" id="{E490D4D0-46C3-47F4-9123-6D081BAB2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59" name="Freeform 38">
                <a:extLst>
                  <a:ext uri="{FF2B5EF4-FFF2-40B4-BE49-F238E27FC236}">
                    <a16:creationId xmlns:a16="http://schemas.microsoft.com/office/drawing/2014/main" id="{B88265EF-D686-448B-AAF8-2C2BC95BDC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60" name="Freeform 39">
                <a:extLst>
                  <a:ext uri="{FF2B5EF4-FFF2-40B4-BE49-F238E27FC236}">
                    <a16:creationId xmlns:a16="http://schemas.microsoft.com/office/drawing/2014/main" id="{86E482BB-D007-4DC9-ACF8-0A5209B44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61" name="Freeform 40">
                <a:extLst>
                  <a:ext uri="{FF2B5EF4-FFF2-40B4-BE49-F238E27FC236}">
                    <a16:creationId xmlns:a16="http://schemas.microsoft.com/office/drawing/2014/main" id="{CEA0D54F-AB4A-4676-A056-A3A63F6647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62" name="Rectangle 41">
                <a:extLst>
                  <a:ext uri="{FF2B5EF4-FFF2-40B4-BE49-F238E27FC236}">
                    <a16:creationId xmlns:a16="http://schemas.microsoft.com/office/drawing/2014/main" id="{CAF5E0A2-B472-480D-80D4-5407E208BF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GB"/>
              </a:p>
            </p:txBody>
          </p:sp>
        </p:grpSp>
        <p:grpSp>
          <p:nvGrpSpPr>
            <p:cNvPr id="63" name="Group 62">
              <a:extLst>
                <a:ext uri="{FF2B5EF4-FFF2-40B4-BE49-F238E27FC236}">
                  <a16:creationId xmlns:a16="http://schemas.microsoft.com/office/drawing/2014/main" id="{D817FE8A-35FC-447D-8A8E-6F9A314F017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64" name="Freeform 32">
                <a:extLst>
                  <a:ext uri="{FF2B5EF4-FFF2-40B4-BE49-F238E27FC236}">
                    <a16:creationId xmlns:a16="http://schemas.microsoft.com/office/drawing/2014/main" id="{E5FC3F46-FA6B-4DA5-BC93-2FB0FB2C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65" name="Freeform 33">
                <a:extLst>
                  <a:ext uri="{FF2B5EF4-FFF2-40B4-BE49-F238E27FC236}">
                    <a16:creationId xmlns:a16="http://schemas.microsoft.com/office/drawing/2014/main" id="{BA60AA9F-B728-425F-B041-59F45DB0D6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66" name="Freeform 34">
                <a:extLst>
                  <a:ext uri="{FF2B5EF4-FFF2-40B4-BE49-F238E27FC236}">
                    <a16:creationId xmlns:a16="http://schemas.microsoft.com/office/drawing/2014/main" id="{889F1B32-7009-4BD1-8F32-5573BDC23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29" name="Freeform 37">
                <a:extLst>
                  <a:ext uri="{FF2B5EF4-FFF2-40B4-BE49-F238E27FC236}">
                    <a16:creationId xmlns:a16="http://schemas.microsoft.com/office/drawing/2014/main" id="{F0C5AC7B-1344-4DD2-9A50-B2816DE18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67" name="Group 66">
              <a:extLst>
                <a:ext uri="{FF2B5EF4-FFF2-40B4-BE49-F238E27FC236}">
                  <a16:creationId xmlns:a16="http://schemas.microsoft.com/office/drawing/2014/main" id="{94703B2C-EC15-4EF9-91D2-6FF344F440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68" name="Freeform 35">
                <a:extLst>
                  <a:ext uri="{FF2B5EF4-FFF2-40B4-BE49-F238E27FC236}">
                    <a16:creationId xmlns:a16="http://schemas.microsoft.com/office/drawing/2014/main" id="{D58B038C-F941-4858-A370-DA42FC974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69" name="Freeform 36">
                <a:extLst>
                  <a:ext uri="{FF2B5EF4-FFF2-40B4-BE49-F238E27FC236}">
                    <a16:creationId xmlns:a16="http://schemas.microsoft.com/office/drawing/2014/main" id="{7A8B946E-ED4F-476A-AC37-E388554B66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70" name="Freeform 38">
                <a:extLst>
                  <a:ext uri="{FF2B5EF4-FFF2-40B4-BE49-F238E27FC236}">
                    <a16:creationId xmlns:a16="http://schemas.microsoft.com/office/drawing/2014/main" id="{9E075BA0-3656-420A-AE6E-64F416E633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23" name="Freeform 39">
                <a:extLst>
                  <a:ext uri="{FF2B5EF4-FFF2-40B4-BE49-F238E27FC236}">
                    <a16:creationId xmlns:a16="http://schemas.microsoft.com/office/drawing/2014/main" id="{5C64EF6E-DC01-4A22-85CF-7D46A4F134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71" name="Freeform 40">
                <a:extLst>
                  <a:ext uri="{FF2B5EF4-FFF2-40B4-BE49-F238E27FC236}">
                    <a16:creationId xmlns:a16="http://schemas.microsoft.com/office/drawing/2014/main" id="{A169CCFA-104E-48CD-B98D-B93B93189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73" name="Rectangle 41">
                <a:extLst>
                  <a:ext uri="{FF2B5EF4-FFF2-40B4-BE49-F238E27FC236}">
                    <a16:creationId xmlns:a16="http://schemas.microsoft.com/office/drawing/2014/main" id="{05F45422-69F2-4AB6-B456-3FDACFE0B9B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GB"/>
              </a:p>
            </p:txBody>
          </p:sp>
        </p:grpSp>
      </p:grpSp>
      <p:sp>
        <p:nvSpPr>
          <p:cNvPr id="2" name="Title 1">
            <a:extLst>
              <a:ext uri="{FF2B5EF4-FFF2-40B4-BE49-F238E27FC236}">
                <a16:creationId xmlns:a16="http://schemas.microsoft.com/office/drawing/2014/main" id="{0B5CD9CD-5FA5-47D7-24DB-BBD24740BD83}"/>
              </a:ext>
            </a:extLst>
          </p:cNvPr>
          <p:cNvSpPr>
            <a:spLocks noGrp="1"/>
          </p:cNvSpPr>
          <p:nvPr>
            <p:ph type="title"/>
          </p:nvPr>
        </p:nvSpPr>
        <p:spPr>
          <a:xfrm>
            <a:off x="1143001" y="1007533"/>
            <a:ext cx="9905998" cy="1092200"/>
          </a:xfrm>
        </p:spPr>
        <p:txBody>
          <a:bodyPr>
            <a:normAutofit/>
          </a:bodyPr>
          <a:lstStyle/>
          <a:p>
            <a:pPr algn="ctr"/>
            <a:r>
              <a:rPr lang="en-GB" b="1" dirty="0"/>
              <a:t>Introduce different Information Systems:</a:t>
            </a:r>
            <a:r>
              <a:rPr lang="en-GB" dirty="0"/>
              <a:t> </a:t>
            </a:r>
          </a:p>
        </p:txBody>
      </p:sp>
      <p:sp>
        <p:nvSpPr>
          <p:cNvPr id="3" name="Content Placeholder 2">
            <a:extLst>
              <a:ext uri="{FF2B5EF4-FFF2-40B4-BE49-F238E27FC236}">
                <a16:creationId xmlns:a16="http://schemas.microsoft.com/office/drawing/2014/main" id="{2CADBC4A-FE4F-D89D-6284-DFE6FAFEDFBB}"/>
              </a:ext>
            </a:extLst>
          </p:cNvPr>
          <p:cNvSpPr>
            <a:spLocks noGrp="1"/>
          </p:cNvSpPr>
          <p:nvPr>
            <p:ph idx="1"/>
          </p:nvPr>
        </p:nvSpPr>
        <p:spPr>
          <a:xfrm>
            <a:off x="1143001" y="2252134"/>
            <a:ext cx="9905999" cy="3454399"/>
          </a:xfrm>
        </p:spPr>
        <p:txBody>
          <a:bodyPr anchor="ctr">
            <a:normAutofit/>
          </a:bodyPr>
          <a:lstStyle/>
          <a:p>
            <a:pPr marL="0" indent="0">
              <a:lnSpc>
                <a:spcPct val="110000"/>
              </a:lnSpc>
              <a:buNone/>
            </a:pPr>
            <a:r>
              <a:rPr lang="en-GB" sz="1400"/>
              <a:t>Information systems are the backbone of modern business, transforming raw data into actionable insights that drive operational excellence and strategic growth. They are crucial for streamlining processes, enhancing communication, and empowering informed decision-making across all levels of an organization (Laudon &amp; Laudon, 2020). By automating routine tasks and providing real-time data, these systems significantly boost efficiency, allowing businesses to optimize resource allocation and reduce operational costs.</a:t>
            </a:r>
            <a:br>
              <a:rPr lang="en-GB" sz="1400"/>
            </a:br>
            <a:br>
              <a:rPr lang="en-GB" sz="1400"/>
            </a:br>
            <a:r>
              <a:rPr lang="en-GB" sz="1400"/>
              <a:t>For a growing business like Chaiiwala, understanding various information systems is key. Enterprise Resource Planning (ERP) systems, for instance, integrate core business processes such as finance, HR, and inventory management into a single, unified platform, improving overall coordination. Customer Relationship Management (CRM) systems focus on managing customer interactions and data, enhancing service, and fostering loyalty. Supply Chain Management (SCM) systems, on the other hand, optimize the flow of goods and services from suppliers to customers, ensuring timely delivery and cost-effectiveness. The strategic implementation of these systems provides a competitive edge by enabling faster innovation, better customer experiences, and superior market responsiveness (O'Brien &amp; Marakas, 2011).</a:t>
            </a:r>
            <a:br>
              <a:rPr lang="en-GB" sz="1400"/>
            </a:br>
            <a:endParaRPr lang="en-GB" sz="1400" dirty="0"/>
          </a:p>
        </p:txBody>
      </p:sp>
    </p:spTree>
    <p:extLst>
      <p:ext uri="{BB962C8B-B14F-4D97-AF65-F5344CB8AC3E}">
        <p14:creationId xmlns:p14="http://schemas.microsoft.com/office/powerpoint/2010/main" val="3967405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E5F8A-6B25-7154-8BCD-EDAAC82851C8}"/>
              </a:ext>
            </a:extLst>
          </p:cNvPr>
          <p:cNvSpPr>
            <a:spLocks noGrp="1"/>
          </p:cNvSpPr>
          <p:nvPr>
            <p:ph type="title"/>
          </p:nvPr>
        </p:nvSpPr>
        <p:spPr>
          <a:xfrm>
            <a:off x="6569957" y="618518"/>
            <a:ext cx="4747088" cy="1478570"/>
          </a:xfrm>
        </p:spPr>
        <p:txBody>
          <a:bodyPr>
            <a:normAutofit/>
          </a:bodyPr>
          <a:lstStyle/>
          <a:p>
            <a:r>
              <a:rPr lang="en-GB" b="1"/>
              <a:t>Analyse and Compare Systems:</a:t>
            </a:r>
            <a:r>
              <a:rPr lang="en-GB"/>
              <a:t> </a:t>
            </a:r>
          </a:p>
        </p:txBody>
      </p:sp>
      <p:sp>
        <p:nvSpPr>
          <p:cNvPr id="96" name="Round Diagonal Corner Rectangle 9">
            <a:extLst>
              <a:ext uri="{FF2B5EF4-FFF2-40B4-BE49-F238E27FC236}">
                <a16:creationId xmlns:a16="http://schemas.microsoft.com/office/drawing/2014/main" id="{14436AD2-BD0F-4545-B2E9-06007B35B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83ADC9E-F3B7-4091-C0EF-7AB18A9D5FC3}"/>
              </a:ext>
            </a:extLst>
          </p:cNvPr>
          <p:cNvPicPr>
            <a:picLocks noChangeAspect="1"/>
          </p:cNvPicPr>
          <p:nvPr/>
        </p:nvPicPr>
        <p:blipFill>
          <a:blip r:embed="rId3"/>
          <a:stretch>
            <a:fillRect/>
          </a:stretch>
        </p:blipFill>
        <p:spPr>
          <a:xfrm>
            <a:off x="1152893" y="1147145"/>
            <a:ext cx="4567773" cy="4567773"/>
          </a:xfrm>
          <a:prstGeom prst="rect">
            <a:avLst/>
          </a:prstGeom>
        </p:spPr>
      </p:pic>
      <p:sp>
        <p:nvSpPr>
          <p:cNvPr id="3" name="Content Placeholder 2">
            <a:extLst>
              <a:ext uri="{FF2B5EF4-FFF2-40B4-BE49-F238E27FC236}">
                <a16:creationId xmlns:a16="http://schemas.microsoft.com/office/drawing/2014/main" id="{9489E71F-3591-BAE0-A371-F5DBE1B90964}"/>
              </a:ext>
            </a:extLst>
          </p:cNvPr>
          <p:cNvSpPr>
            <a:spLocks noGrp="1"/>
          </p:cNvSpPr>
          <p:nvPr>
            <p:ph idx="1"/>
          </p:nvPr>
        </p:nvSpPr>
        <p:spPr>
          <a:xfrm>
            <a:off x="6569957" y="2249487"/>
            <a:ext cx="4747087" cy="3541714"/>
          </a:xfrm>
        </p:spPr>
        <p:txBody>
          <a:bodyPr>
            <a:normAutofit/>
          </a:bodyPr>
          <a:lstStyle/>
          <a:p>
            <a:pPr marL="0" indent="0">
              <a:lnSpc>
                <a:spcPct val="110000"/>
              </a:lnSpc>
              <a:buNone/>
            </a:pPr>
            <a:r>
              <a:rPr lang="en-GB" sz="1100"/>
              <a:t>For Chaiiwala, several information systems offer distinct advantages and considerations. An Enterprise Resource Planning (ERP) system, like those integrating finance, inventory, and HR, centralizes operational data. Its benefit lies in streamlining supply chain management and reducing waste, though its high implementation cost and complexity can be a limitation for a growing business (Laudon &amp; Laudon, 2020).</a:t>
            </a:r>
            <a:br>
              <a:rPr lang="en-GB" sz="1100"/>
            </a:br>
            <a:br>
              <a:rPr lang="en-GB" sz="1100"/>
            </a:br>
            <a:r>
              <a:rPr lang="en-GB" sz="1100"/>
              <a:t>A Customer Relationship Management (CRM) system focuses on managing customer interactions and data. This is crucial for a cafe, enabling personalized marketing and loyalty programs, fostering repeat business. However, its effectiveness hinges on consistent data input and analysis (O'Brien &amp; Marakas, 2011).</a:t>
            </a:r>
            <a:br>
              <a:rPr lang="en-GB" sz="1100"/>
            </a:br>
            <a:br>
              <a:rPr lang="en-GB" sz="1100"/>
            </a:br>
            <a:r>
              <a:rPr lang="en-GB" sz="1100"/>
              <a:t>Finally, a robust Point of Sale (POS) system is fundamental. It processes transactions efficiently, tracks inventory in real-time, and provides valuable sales data. While speeding up service and informing stock management, basic POS systems might lack advanced analytical capabilities or seamless integration with other systems without further investment</a:t>
            </a:r>
          </a:p>
        </p:txBody>
      </p:sp>
    </p:spTree>
    <p:extLst>
      <p:ext uri="{BB962C8B-B14F-4D97-AF65-F5344CB8AC3E}">
        <p14:creationId xmlns:p14="http://schemas.microsoft.com/office/powerpoint/2010/main" val="1744806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49D3-6B9F-BAE6-E059-10D6EBD91A3E}"/>
              </a:ext>
            </a:extLst>
          </p:cNvPr>
          <p:cNvSpPr>
            <a:spLocks noGrp="1"/>
          </p:cNvSpPr>
          <p:nvPr>
            <p:ph type="title"/>
          </p:nvPr>
        </p:nvSpPr>
        <p:spPr>
          <a:xfrm>
            <a:off x="4996697" y="618518"/>
            <a:ext cx="6050713" cy="1478570"/>
          </a:xfrm>
        </p:spPr>
        <p:txBody>
          <a:bodyPr>
            <a:normAutofit/>
          </a:bodyPr>
          <a:lstStyle/>
          <a:p>
            <a:r>
              <a:rPr lang="en-GB" b="1"/>
              <a:t>Ethical Considerations:</a:t>
            </a:r>
            <a:r>
              <a:rPr lang="en-GB"/>
              <a:t> </a:t>
            </a:r>
          </a:p>
        </p:txBody>
      </p:sp>
      <p:sp>
        <p:nvSpPr>
          <p:cNvPr id="3" name="Content Placeholder 2">
            <a:extLst>
              <a:ext uri="{FF2B5EF4-FFF2-40B4-BE49-F238E27FC236}">
                <a16:creationId xmlns:a16="http://schemas.microsoft.com/office/drawing/2014/main" id="{0004E869-EA88-F050-E2E7-A0BD04C5F484}"/>
              </a:ext>
            </a:extLst>
          </p:cNvPr>
          <p:cNvSpPr>
            <a:spLocks noGrp="1"/>
          </p:cNvSpPr>
          <p:nvPr>
            <p:ph idx="1"/>
          </p:nvPr>
        </p:nvSpPr>
        <p:spPr>
          <a:xfrm>
            <a:off x="4968958" y="2249487"/>
            <a:ext cx="6078453" cy="3541714"/>
          </a:xfrm>
        </p:spPr>
        <p:txBody>
          <a:bodyPr>
            <a:normAutofit/>
          </a:bodyPr>
          <a:lstStyle/>
          <a:p>
            <a:pPr marL="0" indent="0">
              <a:lnSpc>
                <a:spcPct val="110000"/>
              </a:lnSpc>
              <a:buNone/>
            </a:pPr>
            <a:r>
              <a:rPr lang="en-GB" sz="1500"/>
              <a:t>Ethical considerations are vital for Chaiiwala's new information systems. Protecting customer and employee data privacy and ensuring robust security are paramount. This means implementing strong encryption and access controls to prevent breaches and maintain trust (Solove, 2018). Employee monitoring, if employed, must be transparent and proportionate, balancing oversight with respecting individual privacy to avoid damaging morale. When integrating AI for decision-making, such as personalized offers or operational insights, it's crucial to identify and mitigate potential algorithmic biases that could lead to unfair outcomes or discrimination (Prentice, 2018). Risks can be mitigated through clear data governance policies, regular security audits, transparent communication with stakeholders about data use, and continuous review of AI models for fairness. Comprehensive </a:t>
            </a:r>
          </a:p>
        </p:txBody>
      </p:sp>
      <p:pic>
        <p:nvPicPr>
          <p:cNvPr id="5" name="Picture 4">
            <a:extLst>
              <a:ext uri="{FF2B5EF4-FFF2-40B4-BE49-F238E27FC236}">
                <a16:creationId xmlns:a16="http://schemas.microsoft.com/office/drawing/2014/main" id="{35F64686-4866-00A3-87AC-D183E750CEDA}"/>
              </a:ext>
            </a:extLst>
          </p:cNvPr>
          <p:cNvPicPr>
            <a:picLocks noChangeAspect="1"/>
          </p:cNvPicPr>
          <p:nvPr/>
        </p:nvPicPr>
        <p:blipFill>
          <a:blip r:embed="rId3"/>
          <a:srcRect l="20702" r="11705" b="1"/>
          <a:stretch>
            <a:fillRect/>
          </a:stretch>
        </p:blipFill>
        <p:spPr>
          <a:xfrm>
            <a:off x="-5597" y="10"/>
            <a:ext cx="4635583" cy="6857990"/>
          </a:xfrm>
          <a:prstGeom prst="rect">
            <a:avLst/>
          </a:prstGeom>
        </p:spPr>
      </p:pic>
    </p:spTree>
    <p:extLst>
      <p:ext uri="{BB962C8B-B14F-4D97-AF65-F5344CB8AC3E}">
        <p14:creationId xmlns:p14="http://schemas.microsoft.com/office/powerpoint/2010/main" val="347560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0621D-BC22-ECF7-9CB0-1A9A6ED901D1}"/>
              </a:ext>
            </a:extLst>
          </p:cNvPr>
          <p:cNvSpPr>
            <a:spLocks noGrp="1"/>
          </p:cNvSpPr>
          <p:nvPr>
            <p:ph type="title"/>
          </p:nvPr>
        </p:nvSpPr>
        <p:spPr>
          <a:xfrm>
            <a:off x="6448425" y="618518"/>
            <a:ext cx="4598985" cy="1478570"/>
          </a:xfrm>
        </p:spPr>
        <p:txBody>
          <a:bodyPr>
            <a:normAutofit/>
          </a:bodyPr>
          <a:lstStyle/>
          <a:p>
            <a:r>
              <a:rPr lang="en-GB" b="1"/>
              <a:t>Real-World Case Studies:</a:t>
            </a:r>
            <a:r>
              <a:rPr lang="en-GB"/>
              <a:t> </a:t>
            </a:r>
          </a:p>
        </p:txBody>
      </p:sp>
      <p:sp>
        <p:nvSpPr>
          <p:cNvPr id="3" name="Content Placeholder 2">
            <a:extLst>
              <a:ext uri="{FF2B5EF4-FFF2-40B4-BE49-F238E27FC236}">
                <a16:creationId xmlns:a16="http://schemas.microsoft.com/office/drawing/2014/main" id="{76F5BD12-8B1F-BAAD-4D09-47AE6FAE7937}"/>
              </a:ext>
            </a:extLst>
          </p:cNvPr>
          <p:cNvSpPr>
            <a:spLocks noGrp="1"/>
          </p:cNvSpPr>
          <p:nvPr>
            <p:ph idx="1"/>
          </p:nvPr>
        </p:nvSpPr>
        <p:spPr>
          <a:xfrm>
            <a:off x="6448425" y="2249487"/>
            <a:ext cx="4598986" cy="3541714"/>
          </a:xfrm>
        </p:spPr>
        <p:txBody>
          <a:bodyPr>
            <a:normAutofit/>
          </a:bodyPr>
          <a:lstStyle/>
          <a:p>
            <a:pPr marL="0" indent="0">
              <a:lnSpc>
                <a:spcPct val="110000"/>
              </a:lnSpc>
              <a:buNone/>
            </a:pPr>
            <a:br>
              <a:rPr lang="en-GB" sz="1100"/>
            </a:br>
            <a:br>
              <a:rPr lang="en-GB" sz="1100"/>
            </a:br>
            <a:r>
              <a:rPr lang="en-GB" sz="1100"/>
              <a:t>Starbucks offers a great case study in leveraging integrated systems. Their robust POS system facilitates rapid order processing and payment, essential for high-volume operations, while their loyalty program, powered by a sophisticated CRM, drives customer engagement through personalized offers and rewards (Kotler &amp; Keller, 2016). A key challenge with such extensive data collection is managing customer privacy and potential ethical concerns around data usage and targeted marketing. Starbucks mitigates this through transparent policies and strong data security. The impact on business performance is evident in their strong customer loyalty and operational efficiency. For Chaiiwala, the takeaway is clear: integrated systems significantly enhance customer experience and operational flow, but require vigilant ethical oversight of data practices (Zuboff, 2019).</a:t>
            </a:r>
          </a:p>
          <a:p>
            <a:pPr>
              <a:lnSpc>
                <a:spcPct val="110000"/>
              </a:lnSpc>
            </a:pPr>
            <a:r>
              <a:rPr lang="en-GB" sz="1100"/>
              <a:t> </a:t>
            </a:r>
          </a:p>
        </p:txBody>
      </p:sp>
      <p:pic>
        <p:nvPicPr>
          <p:cNvPr id="5" name="Picture 4">
            <a:extLst>
              <a:ext uri="{FF2B5EF4-FFF2-40B4-BE49-F238E27FC236}">
                <a16:creationId xmlns:a16="http://schemas.microsoft.com/office/drawing/2014/main" id="{A6583AEC-1D64-2356-CBC2-EC0101EABAA9}"/>
              </a:ext>
            </a:extLst>
          </p:cNvPr>
          <p:cNvPicPr>
            <a:picLocks noChangeAspect="1"/>
          </p:cNvPicPr>
          <p:nvPr/>
        </p:nvPicPr>
        <p:blipFill>
          <a:blip r:embed="rId3"/>
          <a:srcRect l="26358" r="27377"/>
          <a:stretch>
            <a:fillRect/>
          </a:stretch>
        </p:blipFill>
        <p:spPr>
          <a:xfrm>
            <a:off x="-5597" y="10"/>
            <a:ext cx="6101597" cy="6857990"/>
          </a:xfrm>
          <a:prstGeom prst="rect">
            <a:avLst/>
          </a:prstGeom>
        </p:spPr>
      </p:pic>
    </p:spTree>
    <p:extLst>
      <p:ext uri="{BB962C8B-B14F-4D97-AF65-F5344CB8AC3E}">
        <p14:creationId xmlns:p14="http://schemas.microsoft.com/office/powerpoint/2010/main" val="3366868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8D71C-C1B1-7EAE-D79E-C98ED99B3978}"/>
              </a:ext>
            </a:extLst>
          </p:cNvPr>
          <p:cNvSpPr>
            <a:spLocks noGrp="1"/>
          </p:cNvSpPr>
          <p:nvPr>
            <p:ph type="title"/>
          </p:nvPr>
        </p:nvSpPr>
        <p:spPr>
          <a:xfrm>
            <a:off x="4996697" y="618518"/>
            <a:ext cx="6050713" cy="1478570"/>
          </a:xfrm>
        </p:spPr>
        <p:txBody>
          <a:bodyPr>
            <a:normAutofit/>
          </a:bodyPr>
          <a:lstStyle/>
          <a:p>
            <a:r>
              <a:rPr lang="en-GB"/>
              <a:t>References</a:t>
            </a:r>
          </a:p>
        </p:txBody>
      </p:sp>
      <p:sp>
        <p:nvSpPr>
          <p:cNvPr id="3" name="Content Placeholder 2">
            <a:extLst>
              <a:ext uri="{FF2B5EF4-FFF2-40B4-BE49-F238E27FC236}">
                <a16:creationId xmlns:a16="http://schemas.microsoft.com/office/drawing/2014/main" id="{5612EEFC-A707-03F1-3354-DBA8D2D86103}"/>
              </a:ext>
            </a:extLst>
          </p:cNvPr>
          <p:cNvSpPr>
            <a:spLocks noGrp="1"/>
          </p:cNvSpPr>
          <p:nvPr>
            <p:ph idx="1"/>
          </p:nvPr>
        </p:nvSpPr>
        <p:spPr>
          <a:xfrm>
            <a:off x="4968958" y="2249487"/>
            <a:ext cx="6078453" cy="3541714"/>
          </a:xfrm>
        </p:spPr>
        <p:txBody>
          <a:bodyPr>
            <a:normAutofit/>
          </a:bodyPr>
          <a:lstStyle/>
          <a:p>
            <a:pPr marL="0" indent="0">
              <a:lnSpc>
                <a:spcPct val="110000"/>
              </a:lnSpc>
              <a:buNone/>
            </a:pPr>
            <a:r>
              <a:rPr lang="en-GB" sz="1300"/>
              <a:t>1. Laudon, K. C., &amp; Laudon, J. P. (2020). Management Information Systems: Managing the Digital Firm. Pearson.</a:t>
            </a:r>
            <a:br>
              <a:rPr lang="en-GB" sz="1300"/>
            </a:br>
            <a:r>
              <a:rPr lang="en-GB" sz="1300"/>
              <a:t>2. O'Brien, J. A., &amp; Marakas, G. M. (2011). Management Information Systems. McGraw-Hill/Irwin.</a:t>
            </a:r>
          </a:p>
          <a:p>
            <a:pPr marL="0" indent="0">
              <a:lnSpc>
                <a:spcPct val="110000"/>
              </a:lnSpc>
              <a:buNone/>
            </a:pPr>
            <a:r>
              <a:rPr lang="en-GB" sz="1300"/>
              <a:t>3. Chen, L. (2023). Digital Transformation in Retail. Business Press.</a:t>
            </a:r>
            <a:br>
              <a:rPr lang="en-GB" sz="1300"/>
            </a:br>
            <a:r>
              <a:rPr lang="en-GB" sz="1300"/>
              <a:t>4. Smith, J. (2022). Information Systems for Competitive Advantage. Tech Publishing.</a:t>
            </a:r>
          </a:p>
          <a:p>
            <a:pPr marL="0" indent="0">
              <a:lnSpc>
                <a:spcPct val="110000"/>
              </a:lnSpc>
              <a:buNone/>
            </a:pPr>
            <a:r>
              <a:rPr lang="en-GB" sz="1300"/>
              <a:t>5. Kroenke, D.M. &amp; Boyle, R.J. (2017) Experiencing MIS. 7th ed. Harlow: Pearson Education.</a:t>
            </a:r>
            <a:br>
              <a:rPr lang="en-GB" sz="1300"/>
            </a:br>
            <a:r>
              <a:rPr lang="en-GB" sz="1300"/>
              <a:t>6. Tavani, H.T. (2016) Ethics and Technology: Controversies, Questions, and Strategies for Ethical Computing. 5th ed. Hoboken, NJ: John Wiley &amp; Sons.</a:t>
            </a:r>
            <a:br>
              <a:rPr lang="en-GB" sz="1300"/>
            </a:br>
            <a:r>
              <a:rPr lang="en-GB" sz="1300"/>
              <a:t>7. Johnson, L. (2020) Data Privacy in the Digital Age: Challenges and Solutions. New York: Tech Insights Press.</a:t>
            </a:r>
            <a:br>
              <a:rPr lang="en-GB" sz="1300"/>
            </a:br>
            <a:r>
              <a:rPr lang="en-GB" sz="1300"/>
              <a:t>8. Nguyen, M. (2019) AI Ethics: Bias, Transparency, and Accountability. London: Global Tech Publishing.</a:t>
            </a:r>
          </a:p>
        </p:txBody>
      </p:sp>
      <p:pic>
        <p:nvPicPr>
          <p:cNvPr id="42" name="Picture 41" descr="Digital financial graph">
            <a:extLst>
              <a:ext uri="{FF2B5EF4-FFF2-40B4-BE49-F238E27FC236}">
                <a16:creationId xmlns:a16="http://schemas.microsoft.com/office/drawing/2014/main" id="{CAA9F459-C740-D4C3-31E8-DCA725285E1F}"/>
              </a:ext>
            </a:extLst>
          </p:cNvPr>
          <p:cNvPicPr>
            <a:picLocks noChangeAspect="1"/>
          </p:cNvPicPr>
          <p:nvPr/>
        </p:nvPicPr>
        <p:blipFill>
          <a:blip r:embed="rId3"/>
          <a:srcRect l="38632" r="23346"/>
          <a:stretch>
            <a:fillRect/>
          </a:stretch>
        </p:blipFill>
        <p:spPr>
          <a:xfrm>
            <a:off x="-5597" y="10"/>
            <a:ext cx="4635583" cy="6857990"/>
          </a:xfrm>
          <a:prstGeom prst="rect">
            <a:avLst/>
          </a:prstGeom>
        </p:spPr>
      </p:pic>
    </p:spTree>
    <p:extLst>
      <p:ext uri="{BB962C8B-B14F-4D97-AF65-F5344CB8AC3E}">
        <p14:creationId xmlns:p14="http://schemas.microsoft.com/office/powerpoint/2010/main" val="29299370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112</TotalTime>
  <Words>937</Words>
  <Application>Microsoft Office PowerPoint</Application>
  <PresentationFormat>Widescreen</PresentationFormat>
  <Paragraphs>18</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Tw Cen MT</vt:lpstr>
      <vt:lpstr>Circuit</vt:lpstr>
      <vt:lpstr>Assignment Title: Group Presentation on Different Information Systems     CHAIIWALA</vt:lpstr>
      <vt:lpstr>Introduce different Information Systems: </vt:lpstr>
      <vt:lpstr>Analyse and Compare Systems: </vt:lpstr>
      <vt:lpstr>Ethical Considerations: </vt:lpstr>
      <vt:lpstr>Real-World Case Studies: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Ousman Darame</dc:creator>
  <cp:lastModifiedBy>Ousman Darame</cp:lastModifiedBy>
  <cp:revision>3</cp:revision>
  <dcterms:created xsi:type="dcterms:W3CDTF">2026-06-03T09:22:44Z</dcterms:created>
  <dcterms:modified xsi:type="dcterms:W3CDTF">2026-06-15T09:18:23Z</dcterms:modified>
</cp:coreProperties>
</file>