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40" r:id="rId1"/>
  </p:sldMasterIdLst>
  <p:notesMasterIdLst>
    <p:notesMasterId r:id="rId11"/>
  </p:notesMasterIdLst>
  <p:sldIdLst>
    <p:sldId id="256" r:id="rId2"/>
    <p:sldId id="257" r:id="rId3"/>
    <p:sldId id="258" r:id="rId4"/>
    <p:sldId id="261" r:id="rId5"/>
    <p:sldId id="260" r:id="rId6"/>
    <p:sldId id="262" r:id="rId7"/>
    <p:sldId id="264" r:id="rId8"/>
    <p:sldId id="263" r:id="rId9"/>
    <p:sldId id="259"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AC11246-E327-2F43-9C13-565D78DFF046}" v="22" dt="2022-11-04T12:59:16.16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vertBarState="minimized">
    <p:restoredLeft sz="12594"/>
    <p:restoredTop sz="95884"/>
  </p:normalViewPr>
  <p:slideViewPr>
    <p:cSldViewPr snapToGrid="0">
      <p:cViewPr>
        <p:scale>
          <a:sx n="83" d="100"/>
          <a:sy n="83" d="100"/>
        </p:scale>
        <p:origin x="144" y="744"/>
      </p:cViewPr>
      <p:guideLst>
        <p:guide orient="horz" pos="2160"/>
        <p:guide pos="3840"/>
      </p:guideLst>
    </p:cSldViewPr>
  </p:slideViewPr>
  <p:outlineViewPr>
    <p:cViewPr>
      <p:scale>
        <a:sx n="33" d="100"/>
        <a:sy n="33" d="100"/>
      </p:scale>
      <p:origin x="0" y="-144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orcas Barden (2127685)" userId="1b223ed6-5c36-4974-8c20-0ff14335aa64" providerId="ADAL" clId="{6AC11246-E327-2F43-9C13-565D78DFF046}"/>
    <pc:docChg chg="undo custSel addSld delSld modSld sldOrd">
      <pc:chgData name="Dorcas Barden (2127685)" userId="1b223ed6-5c36-4974-8c20-0ff14335aa64" providerId="ADAL" clId="{6AC11246-E327-2F43-9C13-565D78DFF046}" dt="2022-11-04T14:33:09.712" v="1374" actId="20577"/>
      <pc:docMkLst>
        <pc:docMk/>
      </pc:docMkLst>
      <pc:sldChg chg="modSp mod">
        <pc:chgData name="Dorcas Barden (2127685)" userId="1b223ed6-5c36-4974-8c20-0ff14335aa64" providerId="ADAL" clId="{6AC11246-E327-2F43-9C13-565D78DFF046}" dt="2022-11-04T02:27:14.685" v="827" actId="122"/>
        <pc:sldMkLst>
          <pc:docMk/>
          <pc:sldMk cId="3989714184" sldId="256"/>
        </pc:sldMkLst>
        <pc:spChg chg="mod">
          <ac:chgData name="Dorcas Barden (2127685)" userId="1b223ed6-5c36-4974-8c20-0ff14335aa64" providerId="ADAL" clId="{6AC11246-E327-2F43-9C13-565D78DFF046}" dt="2022-11-04T02:27:14.685" v="827" actId="122"/>
          <ac:spMkLst>
            <pc:docMk/>
            <pc:sldMk cId="3989714184" sldId="256"/>
            <ac:spMk id="2" creationId="{50CB8920-1934-E41A-1E5F-346426DB6F62}"/>
          </ac:spMkLst>
        </pc:spChg>
        <pc:spChg chg="mod">
          <ac:chgData name="Dorcas Barden (2127685)" userId="1b223ed6-5c36-4974-8c20-0ff14335aa64" providerId="ADAL" clId="{6AC11246-E327-2F43-9C13-565D78DFF046}" dt="2022-11-02T22:56:48.658" v="119" actId="20577"/>
          <ac:spMkLst>
            <pc:docMk/>
            <pc:sldMk cId="3989714184" sldId="256"/>
            <ac:spMk id="3" creationId="{91D15691-2083-C919-ACA2-E5256AD1650A}"/>
          </ac:spMkLst>
        </pc:spChg>
      </pc:sldChg>
      <pc:sldChg chg="addSp delSp modSp new mod setBg modClrScheme setClrOvrMap delDesignElem chgLayout">
        <pc:chgData name="Dorcas Barden (2127685)" userId="1b223ed6-5c36-4974-8c20-0ff14335aa64" providerId="ADAL" clId="{6AC11246-E327-2F43-9C13-565D78DFF046}" dt="2022-11-04T02:05:59.179" v="641" actId="120"/>
        <pc:sldMkLst>
          <pc:docMk/>
          <pc:sldMk cId="3531748901" sldId="257"/>
        </pc:sldMkLst>
        <pc:spChg chg="mod ord">
          <ac:chgData name="Dorcas Barden (2127685)" userId="1b223ed6-5c36-4974-8c20-0ff14335aa64" providerId="ADAL" clId="{6AC11246-E327-2F43-9C13-565D78DFF046}" dt="2022-11-03T11:37:37.234" v="271" actId="700"/>
          <ac:spMkLst>
            <pc:docMk/>
            <pc:sldMk cId="3531748901" sldId="257"/>
            <ac:spMk id="2" creationId="{62BFEACC-3277-7EAC-70A7-FF55E4C07CEC}"/>
          </ac:spMkLst>
        </pc:spChg>
        <pc:spChg chg="add del">
          <ac:chgData name="Dorcas Barden (2127685)" userId="1b223ed6-5c36-4974-8c20-0ff14335aa64" providerId="ADAL" clId="{6AC11246-E327-2F43-9C13-565D78DFF046}" dt="2022-11-02T23:07:40.978" v="137" actId="26606"/>
          <ac:spMkLst>
            <pc:docMk/>
            <pc:sldMk cId="3531748901" sldId="257"/>
            <ac:spMk id="3" creationId="{AE33E50D-5F69-3CD4-6140-A230373BD7DA}"/>
          </ac:spMkLst>
        </pc:spChg>
        <pc:spChg chg="mod ord">
          <ac:chgData name="Dorcas Barden (2127685)" userId="1b223ed6-5c36-4974-8c20-0ff14335aa64" providerId="ADAL" clId="{6AC11246-E327-2F43-9C13-565D78DFF046}" dt="2022-11-04T02:05:59.179" v="641" actId="120"/>
          <ac:spMkLst>
            <pc:docMk/>
            <pc:sldMk cId="3531748901" sldId="257"/>
            <ac:spMk id="4" creationId="{133FC20A-0EA5-53D8-18F8-F920FBF14A22}"/>
          </ac:spMkLst>
        </pc:spChg>
        <pc:spChg chg="add del">
          <ac:chgData name="Dorcas Barden (2127685)" userId="1b223ed6-5c36-4974-8c20-0ff14335aa64" providerId="ADAL" clId="{6AC11246-E327-2F43-9C13-565D78DFF046}" dt="2022-11-02T23:07:30.385" v="132" actId="26606"/>
          <ac:spMkLst>
            <pc:docMk/>
            <pc:sldMk cId="3531748901" sldId="257"/>
            <ac:spMk id="13" creationId="{6BA17954-54E0-419C-92D3-4C4775A817D8}"/>
          </ac:spMkLst>
        </pc:spChg>
        <pc:spChg chg="add del">
          <ac:chgData name="Dorcas Barden (2127685)" userId="1b223ed6-5c36-4974-8c20-0ff14335aa64" providerId="ADAL" clId="{6AC11246-E327-2F43-9C13-565D78DFF046}" dt="2022-11-02T23:07:30.385" v="132" actId="26606"/>
          <ac:spMkLst>
            <pc:docMk/>
            <pc:sldMk cId="3531748901" sldId="257"/>
            <ac:spMk id="15" creationId="{523C5163-DFEA-4D68-AF8F-A6BD6B674457}"/>
          </ac:spMkLst>
        </pc:spChg>
        <pc:spChg chg="add del">
          <ac:chgData name="Dorcas Barden (2127685)" userId="1b223ed6-5c36-4974-8c20-0ff14335aa64" providerId="ADAL" clId="{6AC11246-E327-2F43-9C13-565D78DFF046}" dt="2022-11-02T23:07:30.385" v="132" actId="26606"/>
          <ac:spMkLst>
            <pc:docMk/>
            <pc:sldMk cId="3531748901" sldId="257"/>
            <ac:spMk id="17" creationId="{51DD55B3-5910-4D84-8A2E-B22ED522456D}"/>
          </ac:spMkLst>
        </pc:spChg>
        <pc:spChg chg="add del">
          <ac:chgData name="Dorcas Barden (2127685)" userId="1b223ed6-5c36-4974-8c20-0ff14335aa64" providerId="ADAL" clId="{6AC11246-E327-2F43-9C13-565D78DFF046}" dt="2022-11-02T23:07:35.124" v="134" actId="26606"/>
          <ac:spMkLst>
            <pc:docMk/>
            <pc:sldMk cId="3531748901" sldId="257"/>
            <ac:spMk id="24" creationId="{B79D943B-BFCD-4168-988A-16654BEA7901}"/>
          </ac:spMkLst>
        </pc:spChg>
        <pc:spChg chg="add del">
          <ac:chgData name="Dorcas Barden (2127685)" userId="1b223ed6-5c36-4974-8c20-0ff14335aa64" providerId="ADAL" clId="{6AC11246-E327-2F43-9C13-565D78DFF046}" dt="2022-11-02T23:07:40.938" v="136" actId="26606"/>
          <ac:spMkLst>
            <pc:docMk/>
            <pc:sldMk cId="3531748901" sldId="257"/>
            <ac:spMk id="27" creationId="{4FCA88C2-C73C-4062-A097-8FBCE3090BEA}"/>
          </ac:spMkLst>
        </pc:spChg>
        <pc:spChg chg="add del">
          <ac:chgData name="Dorcas Barden (2127685)" userId="1b223ed6-5c36-4974-8c20-0ff14335aa64" providerId="ADAL" clId="{6AC11246-E327-2F43-9C13-565D78DFF046}" dt="2022-11-02T23:07:40.938" v="136" actId="26606"/>
          <ac:spMkLst>
            <pc:docMk/>
            <pc:sldMk cId="3531748901" sldId="257"/>
            <ac:spMk id="28" creationId="{83981C21-E132-4402-B31B-D725C1CE77D2}"/>
          </ac:spMkLst>
        </pc:spChg>
        <pc:spChg chg="add del">
          <ac:chgData name="Dorcas Barden (2127685)" userId="1b223ed6-5c36-4974-8c20-0ff14335aa64" providerId="ADAL" clId="{6AC11246-E327-2F43-9C13-565D78DFF046}" dt="2022-11-02T23:07:40.938" v="136" actId="26606"/>
          <ac:spMkLst>
            <pc:docMk/>
            <pc:sldMk cId="3531748901" sldId="257"/>
            <ac:spMk id="29" creationId="{6A685C77-4E84-486A-9AE5-F3635BE98EFB}"/>
          </ac:spMkLst>
        </pc:spChg>
        <pc:spChg chg="add del">
          <ac:chgData name="Dorcas Barden (2127685)" userId="1b223ed6-5c36-4974-8c20-0ff14335aa64" providerId="ADAL" clId="{6AC11246-E327-2F43-9C13-565D78DFF046}" dt="2022-11-02T23:07:40.938" v="136" actId="26606"/>
          <ac:spMkLst>
            <pc:docMk/>
            <pc:sldMk cId="3531748901" sldId="257"/>
            <ac:spMk id="30" creationId="{E55C1C3E-5158-47F3-8FD9-14B22C3E6EAD}"/>
          </ac:spMkLst>
        </pc:spChg>
        <pc:spChg chg="add del">
          <ac:chgData name="Dorcas Barden (2127685)" userId="1b223ed6-5c36-4974-8c20-0ff14335aa64" providerId="ADAL" clId="{6AC11246-E327-2F43-9C13-565D78DFF046}" dt="2022-11-02T23:09:08.551" v="156" actId="26606"/>
          <ac:spMkLst>
            <pc:docMk/>
            <pc:sldMk cId="3531748901" sldId="257"/>
            <ac:spMk id="33" creationId="{5118BA95-03E7-41B7-B442-0AF8C0A7FF68}"/>
          </ac:spMkLst>
        </pc:spChg>
        <pc:spChg chg="add del">
          <ac:chgData name="Dorcas Barden (2127685)" userId="1b223ed6-5c36-4974-8c20-0ff14335aa64" providerId="ADAL" clId="{6AC11246-E327-2F43-9C13-565D78DFF046}" dt="2022-11-02T23:09:08.551" v="156" actId="26606"/>
          <ac:spMkLst>
            <pc:docMk/>
            <pc:sldMk cId="3531748901" sldId="257"/>
            <ac:spMk id="34" creationId="{AD9B3EAD-A2B3-42C4-927C-3455E3E69EE6}"/>
          </ac:spMkLst>
        </pc:spChg>
        <pc:spChg chg="add del">
          <ac:chgData name="Dorcas Barden (2127685)" userId="1b223ed6-5c36-4974-8c20-0ff14335aa64" providerId="ADAL" clId="{6AC11246-E327-2F43-9C13-565D78DFF046}" dt="2022-11-02T23:08:52.094" v="147" actId="26606"/>
          <ac:spMkLst>
            <pc:docMk/>
            <pc:sldMk cId="3531748901" sldId="257"/>
            <ac:spMk id="45" creationId="{5118BA95-03E7-41B7-B442-0AF8C0A7FF68}"/>
          </ac:spMkLst>
        </pc:spChg>
        <pc:spChg chg="add del">
          <ac:chgData name="Dorcas Barden (2127685)" userId="1b223ed6-5c36-4974-8c20-0ff14335aa64" providerId="ADAL" clId="{6AC11246-E327-2F43-9C13-565D78DFF046}" dt="2022-11-02T23:08:42.773" v="143" actId="26606"/>
          <ac:spMkLst>
            <pc:docMk/>
            <pc:sldMk cId="3531748901" sldId="257"/>
            <ac:spMk id="46" creationId="{E009DD9B-5EE2-4C0D-8B2B-351C8C102205}"/>
          </ac:spMkLst>
        </pc:spChg>
        <pc:spChg chg="add del">
          <ac:chgData name="Dorcas Barden (2127685)" userId="1b223ed6-5c36-4974-8c20-0ff14335aa64" providerId="ADAL" clId="{6AC11246-E327-2F43-9C13-565D78DFF046}" dt="2022-11-02T23:08:42.773" v="143" actId="26606"/>
          <ac:spMkLst>
            <pc:docMk/>
            <pc:sldMk cId="3531748901" sldId="257"/>
            <ac:spMk id="48" creationId="{E720DB99-7745-4E75-9D96-AAB6D55C531E}"/>
          </ac:spMkLst>
        </pc:spChg>
        <pc:spChg chg="add del">
          <ac:chgData name="Dorcas Barden (2127685)" userId="1b223ed6-5c36-4974-8c20-0ff14335aa64" providerId="ADAL" clId="{6AC11246-E327-2F43-9C13-565D78DFF046}" dt="2022-11-02T23:08:42.773" v="143" actId="26606"/>
          <ac:spMkLst>
            <pc:docMk/>
            <pc:sldMk cId="3531748901" sldId="257"/>
            <ac:spMk id="50" creationId="{D68803C4-E159-4360-B7BB-74205C8F782D}"/>
          </ac:spMkLst>
        </pc:spChg>
        <pc:spChg chg="add del">
          <ac:chgData name="Dorcas Barden (2127685)" userId="1b223ed6-5c36-4974-8c20-0ff14335aa64" providerId="ADAL" clId="{6AC11246-E327-2F43-9C13-565D78DFF046}" dt="2022-11-02T23:08:52.094" v="147" actId="26606"/>
          <ac:spMkLst>
            <pc:docMk/>
            <pc:sldMk cId="3531748901" sldId="257"/>
            <ac:spMk id="51" creationId="{AD9B3EAD-A2B3-42C4-927C-3455E3E69EE6}"/>
          </ac:spMkLst>
        </pc:spChg>
        <pc:spChg chg="add del">
          <ac:chgData name="Dorcas Barden (2127685)" userId="1b223ed6-5c36-4974-8c20-0ff14335aa64" providerId="ADAL" clId="{6AC11246-E327-2F43-9C13-565D78DFF046}" dt="2022-11-02T23:08:42.773" v="143" actId="26606"/>
          <ac:spMkLst>
            <pc:docMk/>
            <pc:sldMk cId="3531748901" sldId="257"/>
            <ac:spMk id="52" creationId="{504B0465-3B07-49BF-BEA7-D81476246293}"/>
          </ac:spMkLst>
        </pc:spChg>
        <pc:spChg chg="add del">
          <ac:chgData name="Dorcas Barden (2127685)" userId="1b223ed6-5c36-4974-8c20-0ff14335aa64" providerId="ADAL" clId="{6AC11246-E327-2F43-9C13-565D78DFF046}" dt="2022-11-02T23:08:42.773" v="143" actId="26606"/>
          <ac:spMkLst>
            <pc:docMk/>
            <pc:sldMk cId="3531748901" sldId="257"/>
            <ac:spMk id="54" creationId="{49B7FFA5-14CB-4A4F-9BCC-CA3AA5D9D276}"/>
          </ac:spMkLst>
        </pc:spChg>
        <pc:spChg chg="add del">
          <ac:chgData name="Dorcas Barden (2127685)" userId="1b223ed6-5c36-4974-8c20-0ff14335aa64" providerId="ADAL" clId="{6AC11246-E327-2F43-9C13-565D78DFF046}" dt="2022-11-02T23:08:42.773" v="143" actId="26606"/>
          <ac:spMkLst>
            <pc:docMk/>
            <pc:sldMk cId="3531748901" sldId="257"/>
            <ac:spMk id="56" creationId="{04E48745-7512-4EC2-9E20-9092D12150CA}"/>
          </ac:spMkLst>
        </pc:spChg>
        <pc:spChg chg="add del">
          <ac:chgData name="Dorcas Barden (2127685)" userId="1b223ed6-5c36-4974-8c20-0ff14335aa64" providerId="ADAL" clId="{6AC11246-E327-2F43-9C13-565D78DFF046}" dt="2022-11-02T23:08:53.607" v="149" actId="26606"/>
          <ac:spMkLst>
            <pc:docMk/>
            <pc:sldMk cId="3531748901" sldId="257"/>
            <ac:spMk id="66" creationId="{5118BA95-03E7-41B7-B442-0AF8C0A7FF68}"/>
          </ac:spMkLst>
        </pc:spChg>
        <pc:spChg chg="add del">
          <ac:chgData name="Dorcas Barden (2127685)" userId="1b223ed6-5c36-4974-8c20-0ff14335aa64" providerId="ADAL" clId="{6AC11246-E327-2F43-9C13-565D78DFF046}" dt="2022-11-02T23:08:53.607" v="149" actId="26606"/>
          <ac:spMkLst>
            <pc:docMk/>
            <pc:sldMk cId="3531748901" sldId="257"/>
            <ac:spMk id="67" creationId="{AD9B3EAD-A2B3-42C4-927C-3455E3E69EE6}"/>
          </ac:spMkLst>
        </pc:spChg>
        <pc:spChg chg="add del">
          <ac:chgData name="Dorcas Barden (2127685)" userId="1b223ed6-5c36-4974-8c20-0ff14335aa64" providerId="ADAL" clId="{6AC11246-E327-2F43-9C13-565D78DFF046}" dt="2022-11-02T23:08:57.967" v="151" actId="26606"/>
          <ac:spMkLst>
            <pc:docMk/>
            <pc:sldMk cId="3531748901" sldId="257"/>
            <ac:spMk id="74" creationId="{5118BA95-03E7-41B7-B442-0AF8C0A7FF68}"/>
          </ac:spMkLst>
        </pc:spChg>
        <pc:spChg chg="add del">
          <ac:chgData name="Dorcas Barden (2127685)" userId="1b223ed6-5c36-4974-8c20-0ff14335aa64" providerId="ADAL" clId="{6AC11246-E327-2F43-9C13-565D78DFF046}" dt="2022-11-02T23:08:57.967" v="151" actId="26606"/>
          <ac:spMkLst>
            <pc:docMk/>
            <pc:sldMk cId="3531748901" sldId="257"/>
            <ac:spMk id="77" creationId="{AD9B3EAD-A2B3-42C4-927C-3455E3E69EE6}"/>
          </ac:spMkLst>
        </pc:spChg>
        <pc:spChg chg="add del">
          <ac:chgData name="Dorcas Barden (2127685)" userId="1b223ed6-5c36-4974-8c20-0ff14335aa64" providerId="ADAL" clId="{6AC11246-E327-2F43-9C13-565D78DFF046}" dt="2022-11-02T23:09:03.700" v="153" actId="26606"/>
          <ac:spMkLst>
            <pc:docMk/>
            <pc:sldMk cId="3531748901" sldId="257"/>
            <ac:spMk id="80" creationId="{3964958D-AF5D-4863-B5FB-83F6B8CB12A0}"/>
          </ac:spMkLst>
        </pc:spChg>
        <pc:spChg chg="add del">
          <ac:chgData name="Dorcas Barden (2127685)" userId="1b223ed6-5c36-4974-8c20-0ff14335aa64" providerId="ADAL" clId="{6AC11246-E327-2F43-9C13-565D78DFF046}" dt="2022-11-02T23:09:08.517" v="155" actId="26606"/>
          <ac:spMkLst>
            <pc:docMk/>
            <pc:sldMk cId="3531748901" sldId="257"/>
            <ac:spMk id="87" creationId="{89C8D586-1ECD-4981-BED2-97336112C0AD}"/>
          </ac:spMkLst>
        </pc:spChg>
        <pc:spChg chg="add del">
          <ac:chgData name="Dorcas Barden (2127685)" userId="1b223ed6-5c36-4974-8c20-0ff14335aa64" providerId="ADAL" clId="{6AC11246-E327-2F43-9C13-565D78DFF046}" dt="2022-11-02T23:16:06.773" v="161" actId="26606"/>
          <ac:spMkLst>
            <pc:docMk/>
            <pc:sldMk cId="3531748901" sldId="257"/>
            <ac:spMk id="94" creationId="{5118BA95-03E7-41B7-B442-0AF8C0A7FF68}"/>
          </ac:spMkLst>
        </pc:spChg>
        <pc:spChg chg="add del">
          <ac:chgData name="Dorcas Barden (2127685)" userId="1b223ed6-5c36-4974-8c20-0ff14335aa64" providerId="ADAL" clId="{6AC11246-E327-2F43-9C13-565D78DFF046}" dt="2022-11-02T23:16:06.773" v="161" actId="26606"/>
          <ac:spMkLst>
            <pc:docMk/>
            <pc:sldMk cId="3531748901" sldId="257"/>
            <ac:spMk id="98" creationId="{AD9B3EAD-A2B3-42C4-927C-3455E3E69EE6}"/>
          </ac:spMkLst>
        </pc:spChg>
        <pc:spChg chg="add del">
          <ac:chgData name="Dorcas Barden (2127685)" userId="1b223ed6-5c36-4974-8c20-0ff14335aa64" providerId="ADAL" clId="{6AC11246-E327-2F43-9C13-565D78DFF046}" dt="2022-11-03T11:37:28.772" v="270" actId="700"/>
          <ac:spMkLst>
            <pc:docMk/>
            <pc:sldMk cId="3531748901" sldId="257"/>
            <ac:spMk id="107" creationId="{E009DD9B-5EE2-4C0D-8B2B-351C8C102205}"/>
          </ac:spMkLst>
        </pc:spChg>
        <pc:spChg chg="add del">
          <ac:chgData name="Dorcas Barden (2127685)" userId="1b223ed6-5c36-4974-8c20-0ff14335aa64" providerId="ADAL" clId="{6AC11246-E327-2F43-9C13-565D78DFF046}" dt="2022-11-03T11:37:28.772" v="270" actId="700"/>
          <ac:spMkLst>
            <pc:docMk/>
            <pc:sldMk cId="3531748901" sldId="257"/>
            <ac:spMk id="109" creationId="{E720DB99-7745-4E75-9D96-AAB6D55C531E}"/>
          </ac:spMkLst>
        </pc:spChg>
        <pc:spChg chg="add del">
          <ac:chgData name="Dorcas Barden (2127685)" userId="1b223ed6-5c36-4974-8c20-0ff14335aa64" providerId="ADAL" clId="{6AC11246-E327-2F43-9C13-565D78DFF046}" dt="2022-11-03T11:37:28.772" v="270" actId="700"/>
          <ac:spMkLst>
            <pc:docMk/>
            <pc:sldMk cId="3531748901" sldId="257"/>
            <ac:spMk id="111" creationId="{D68803C4-E159-4360-B7BB-74205C8F782D}"/>
          </ac:spMkLst>
        </pc:spChg>
        <pc:spChg chg="add del">
          <ac:chgData name="Dorcas Barden (2127685)" userId="1b223ed6-5c36-4974-8c20-0ff14335aa64" providerId="ADAL" clId="{6AC11246-E327-2F43-9C13-565D78DFF046}" dt="2022-11-03T11:37:28.772" v="270" actId="700"/>
          <ac:spMkLst>
            <pc:docMk/>
            <pc:sldMk cId="3531748901" sldId="257"/>
            <ac:spMk id="113" creationId="{504B0465-3B07-49BF-BEA7-D81476246293}"/>
          </ac:spMkLst>
        </pc:spChg>
        <pc:spChg chg="add del">
          <ac:chgData name="Dorcas Barden (2127685)" userId="1b223ed6-5c36-4974-8c20-0ff14335aa64" providerId="ADAL" clId="{6AC11246-E327-2F43-9C13-565D78DFF046}" dt="2022-11-03T11:37:28.772" v="270" actId="700"/>
          <ac:spMkLst>
            <pc:docMk/>
            <pc:sldMk cId="3531748901" sldId="257"/>
            <ac:spMk id="115" creationId="{49B7FFA5-14CB-4A4F-9BCC-CA3AA5D9D276}"/>
          </ac:spMkLst>
        </pc:spChg>
        <pc:spChg chg="add del">
          <ac:chgData name="Dorcas Barden (2127685)" userId="1b223ed6-5c36-4974-8c20-0ff14335aa64" providerId="ADAL" clId="{6AC11246-E327-2F43-9C13-565D78DFF046}" dt="2022-11-03T11:37:28.772" v="270" actId="700"/>
          <ac:spMkLst>
            <pc:docMk/>
            <pc:sldMk cId="3531748901" sldId="257"/>
            <ac:spMk id="117" creationId="{04E48745-7512-4EC2-9E20-9092D12150CA}"/>
          </ac:spMkLst>
        </pc:spChg>
        <pc:grpChg chg="add del">
          <ac:chgData name="Dorcas Barden (2127685)" userId="1b223ed6-5c36-4974-8c20-0ff14335aa64" providerId="ADAL" clId="{6AC11246-E327-2F43-9C13-565D78DFF046}" dt="2022-11-02T23:07:30.385" v="132" actId="26606"/>
          <ac:grpSpMkLst>
            <pc:docMk/>
            <pc:sldMk cId="3531748901" sldId="257"/>
            <ac:grpSpMk id="9" creationId="{132FD491-28F3-42E7-AEBF-A9E3C462C92A}"/>
          </ac:grpSpMkLst>
        </pc:grpChg>
        <pc:grpChg chg="add del">
          <ac:chgData name="Dorcas Barden (2127685)" userId="1b223ed6-5c36-4974-8c20-0ff14335aa64" providerId="ADAL" clId="{6AC11246-E327-2F43-9C13-565D78DFF046}" dt="2022-11-02T23:07:30.385" v="132" actId="26606"/>
          <ac:grpSpMkLst>
            <pc:docMk/>
            <pc:sldMk cId="3531748901" sldId="257"/>
            <ac:grpSpMk id="19" creationId="{1392CA3D-5152-407E-8F49-7BEFB33851C0}"/>
          </ac:grpSpMkLst>
        </pc:grpChg>
        <pc:grpChg chg="add del">
          <ac:chgData name="Dorcas Barden (2127685)" userId="1b223ed6-5c36-4974-8c20-0ff14335aa64" providerId="ADAL" clId="{6AC11246-E327-2F43-9C13-565D78DFF046}" dt="2022-11-02T23:07:35.124" v="134" actId="26606"/>
          <ac:grpSpMkLst>
            <pc:docMk/>
            <pc:sldMk cId="3531748901" sldId="257"/>
            <ac:grpSpMk id="23" creationId="{132FD491-28F3-42E7-AEBF-A9E3C462C92A}"/>
          </ac:grpSpMkLst>
        </pc:grpChg>
        <pc:grpChg chg="add del">
          <ac:chgData name="Dorcas Barden (2127685)" userId="1b223ed6-5c36-4974-8c20-0ff14335aa64" providerId="ADAL" clId="{6AC11246-E327-2F43-9C13-565D78DFF046}" dt="2022-11-02T23:07:40.938" v="136" actId="26606"/>
          <ac:grpSpMkLst>
            <pc:docMk/>
            <pc:sldMk cId="3531748901" sldId="257"/>
            <ac:grpSpMk id="26" creationId="{132FD491-28F3-42E7-AEBF-A9E3C462C92A}"/>
          </ac:grpSpMkLst>
        </pc:grpChg>
        <pc:grpChg chg="add del">
          <ac:chgData name="Dorcas Barden (2127685)" userId="1b223ed6-5c36-4974-8c20-0ff14335aa64" providerId="ADAL" clId="{6AC11246-E327-2F43-9C13-565D78DFF046}" dt="2022-11-02T23:09:08.551" v="156" actId="26606"/>
          <ac:grpSpMkLst>
            <pc:docMk/>
            <pc:sldMk cId="3531748901" sldId="257"/>
            <ac:grpSpMk id="32" creationId="{132FD491-28F3-42E7-AEBF-A9E3C462C92A}"/>
          </ac:grpSpMkLst>
        </pc:grpChg>
        <pc:grpChg chg="add del">
          <ac:chgData name="Dorcas Barden (2127685)" userId="1b223ed6-5c36-4974-8c20-0ff14335aa64" providerId="ADAL" clId="{6AC11246-E327-2F43-9C13-565D78DFF046}" dt="2022-11-02T23:09:08.551" v="156" actId="26606"/>
          <ac:grpSpMkLst>
            <pc:docMk/>
            <pc:sldMk cId="3531748901" sldId="257"/>
            <ac:grpSpMk id="35" creationId="{4BF9B298-BC35-4C0F-8301-5D63A1E6D281}"/>
          </ac:grpSpMkLst>
        </pc:grpChg>
        <pc:grpChg chg="add del">
          <ac:chgData name="Dorcas Barden (2127685)" userId="1b223ed6-5c36-4974-8c20-0ff14335aa64" providerId="ADAL" clId="{6AC11246-E327-2F43-9C13-565D78DFF046}" dt="2022-11-02T23:08:52.094" v="147" actId="26606"/>
          <ac:grpSpMkLst>
            <pc:docMk/>
            <pc:sldMk cId="3531748901" sldId="257"/>
            <ac:grpSpMk id="41" creationId="{132FD491-28F3-42E7-AEBF-A9E3C462C92A}"/>
          </ac:grpSpMkLst>
        </pc:grpChg>
        <pc:grpChg chg="add del">
          <ac:chgData name="Dorcas Barden (2127685)" userId="1b223ed6-5c36-4974-8c20-0ff14335aa64" providerId="ADAL" clId="{6AC11246-E327-2F43-9C13-565D78DFF046}" dt="2022-11-02T23:08:42.773" v="143" actId="26606"/>
          <ac:grpSpMkLst>
            <pc:docMk/>
            <pc:sldMk cId="3531748901" sldId="257"/>
            <ac:grpSpMk id="42" creationId="{16DBFAD4-B5FC-442B-A283-381B01B195F7}"/>
          </ac:grpSpMkLst>
        </pc:grpChg>
        <pc:grpChg chg="add del">
          <ac:chgData name="Dorcas Barden (2127685)" userId="1b223ed6-5c36-4974-8c20-0ff14335aa64" providerId="ADAL" clId="{6AC11246-E327-2F43-9C13-565D78DFF046}" dt="2022-11-02T23:08:52.094" v="147" actId="26606"/>
          <ac:grpSpMkLst>
            <pc:docMk/>
            <pc:sldMk cId="3531748901" sldId="257"/>
            <ac:grpSpMk id="47" creationId="{E799C3D5-7D55-4046-808C-F290F456D6EF}"/>
          </ac:grpSpMkLst>
        </pc:grpChg>
        <pc:grpChg chg="add del">
          <ac:chgData name="Dorcas Barden (2127685)" userId="1b223ed6-5c36-4974-8c20-0ff14335aa64" providerId="ADAL" clId="{6AC11246-E327-2F43-9C13-565D78DFF046}" dt="2022-11-02T23:08:50.589" v="145" actId="26606"/>
          <ac:grpSpMkLst>
            <pc:docMk/>
            <pc:sldMk cId="3531748901" sldId="257"/>
            <ac:grpSpMk id="58" creationId="{16DBFAD4-B5FC-442B-A283-381B01B195F7}"/>
          </ac:grpSpMkLst>
        </pc:grpChg>
        <pc:grpChg chg="add del">
          <ac:chgData name="Dorcas Barden (2127685)" userId="1b223ed6-5c36-4974-8c20-0ff14335aa64" providerId="ADAL" clId="{6AC11246-E327-2F43-9C13-565D78DFF046}" dt="2022-11-02T23:08:53.607" v="149" actId="26606"/>
          <ac:grpSpMkLst>
            <pc:docMk/>
            <pc:sldMk cId="3531748901" sldId="257"/>
            <ac:grpSpMk id="64" creationId="{132FD491-28F3-42E7-AEBF-A9E3C462C92A}"/>
          </ac:grpSpMkLst>
        </pc:grpChg>
        <pc:grpChg chg="add del">
          <ac:chgData name="Dorcas Barden (2127685)" userId="1b223ed6-5c36-4974-8c20-0ff14335aa64" providerId="ADAL" clId="{6AC11246-E327-2F43-9C13-565D78DFF046}" dt="2022-11-02T23:08:53.607" v="149" actId="26606"/>
          <ac:grpSpMkLst>
            <pc:docMk/>
            <pc:sldMk cId="3531748901" sldId="257"/>
            <ac:grpSpMk id="68" creationId="{4BF9B298-BC35-4C0F-8301-5D63A1E6D281}"/>
          </ac:grpSpMkLst>
        </pc:grpChg>
        <pc:grpChg chg="add del">
          <ac:chgData name="Dorcas Barden (2127685)" userId="1b223ed6-5c36-4974-8c20-0ff14335aa64" providerId="ADAL" clId="{6AC11246-E327-2F43-9C13-565D78DFF046}" dt="2022-11-02T23:08:57.967" v="151" actId="26606"/>
          <ac:grpSpMkLst>
            <pc:docMk/>
            <pc:sldMk cId="3531748901" sldId="257"/>
            <ac:grpSpMk id="72" creationId="{132FD491-28F3-42E7-AEBF-A9E3C462C92A}"/>
          </ac:grpSpMkLst>
        </pc:grpChg>
        <pc:grpChg chg="add del">
          <ac:chgData name="Dorcas Barden (2127685)" userId="1b223ed6-5c36-4974-8c20-0ff14335aa64" providerId="ADAL" clId="{6AC11246-E327-2F43-9C13-565D78DFF046}" dt="2022-11-02T23:08:57.967" v="151" actId="26606"/>
          <ac:grpSpMkLst>
            <pc:docMk/>
            <pc:sldMk cId="3531748901" sldId="257"/>
            <ac:grpSpMk id="75" creationId="{E799C3D5-7D55-4046-808C-F290F456D6EF}"/>
          </ac:grpSpMkLst>
        </pc:grpChg>
        <pc:grpChg chg="add del">
          <ac:chgData name="Dorcas Barden (2127685)" userId="1b223ed6-5c36-4974-8c20-0ff14335aa64" providerId="ADAL" clId="{6AC11246-E327-2F43-9C13-565D78DFF046}" dt="2022-11-02T23:09:03.700" v="153" actId="26606"/>
          <ac:grpSpMkLst>
            <pc:docMk/>
            <pc:sldMk cId="3531748901" sldId="257"/>
            <ac:grpSpMk id="79" creationId="{16DBFAD4-B5FC-442B-A283-381B01B195F7}"/>
          </ac:grpSpMkLst>
        </pc:grpChg>
        <pc:grpChg chg="add del">
          <ac:chgData name="Dorcas Barden (2127685)" userId="1b223ed6-5c36-4974-8c20-0ff14335aa64" providerId="ADAL" clId="{6AC11246-E327-2F43-9C13-565D78DFF046}" dt="2022-11-02T23:09:03.700" v="153" actId="26606"/>
          <ac:grpSpMkLst>
            <pc:docMk/>
            <pc:sldMk cId="3531748901" sldId="257"/>
            <ac:grpSpMk id="82" creationId="{11002ACD-3B0C-4885-8754-8A00E926FE4B}"/>
          </ac:grpSpMkLst>
        </pc:grpChg>
        <pc:grpChg chg="add del">
          <ac:chgData name="Dorcas Barden (2127685)" userId="1b223ed6-5c36-4974-8c20-0ff14335aa64" providerId="ADAL" clId="{6AC11246-E327-2F43-9C13-565D78DFF046}" dt="2022-11-02T23:09:08.517" v="155" actId="26606"/>
          <ac:grpSpMkLst>
            <pc:docMk/>
            <pc:sldMk cId="3531748901" sldId="257"/>
            <ac:grpSpMk id="86" creationId="{16DBFAD4-B5FC-442B-A283-381B01B195F7}"/>
          </ac:grpSpMkLst>
        </pc:grpChg>
        <pc:grpChg chg="add del">
          <ac:chgData name="Dorcas Barden (2127685)" userId="1b223ed6-5c36-4974-8c20-0ff14335aa64" providerId="ADAL" clId="{6AC11246-E327-2F43-9C13-565D78DFF046}" dt="2022-11-02T23:09:08.517" v="155" actId="26606"/>
          <ac:grpSpMkLst>
            <pc:docMk/>
            <pc:sldMk cId="3531748901" sldId="257"/>
            <ac:grpSpMk id="89" creationId="{AF001A23-2767-4A31-BD30-56112DE9527E}"/>
          </ac:grpSpMkLst>
        </pc:grpChg>
        <pc:grpChg chg="add del">
          <ac:chgData name="Dorcas Barden (2127685)" userId="1b223ed6-5c36-4974-8c20-0ff14335aa64" providerId="ADAL" clId="{6AC11246-E327-2F43-9C13-565D78DFF046}" dt="2022-11-02T23:16:06.773" v="161" actId="26606"/>
          <ac:grpSpMkLst>
            <pc:docMk/>
            <pc:sldMk cId="3531748901" sldId="257"/>
            <ac:grpSpMk id="92" creationId="{132FD491-28F3-42E7-AEBF-A9E3C462C92A}"/>
          </ac:grpSpMkLst>
        </pc:grpChg>
        <pc:grpChg chg="add del">
          <ac:chgData name="Dorcas Barden (2127685)" userId="1b223ed6-5c36-4974-8c20-0ff14335aa64" providerId="ADAL" clId="{6AC11246-E327-2F43-9C13-565D78DFF046}" dt="2022-11-02T23:16:06.773" v="161" actId="26606"/>
          <ac:grpSpMkLst>
            <pc:docMk/>
            <pc:sldMk cId="3531748901" sldId="257"/>
            <ac:grpSpMk id="95" creationId="{E799C3D5-7D55-4046-808C-F290F456D6EF}"/>
          </ac:grpSpMkLst>
        </pc:grpChg>
        <pc:grpChg chg="add del">
          <ac:chgData name="Dorcas Barden (2127685)" userId="1b223ed6-5c36-4974-8c20-0ff14335aa64" providerId="ADAL" clId="{6AC11246-E327-2F43-9C13-565D78DFF046}" dt="2022-11-03T11:37:28.772" v="270" actId="700"/>
          <ac:grpSpMkLst>
            <pc:docMk/>
            <pc:sldMk cId="3531748901" sldId="257"/>
            <ac:grpSpMk id="103" creationId="{16DBFAD4-B5FC-442B-A283-381B01B195F7}"/>
          </ac:grpSpMkLst>
        </pc:grpChg>
        <pc:picChg chg="add mod">
          <ac:chgData name="Dorcas Barden (2127685)" userId="1b223ed6-5c36-4974-8c20-0ff14335aa64" providerId="ADAL" clId="{6AC11246-E327-2F43-9C13-565D78DFF046}" dt="2022-11-04T01:49:59.453" v="487" actId="1076"/>
          <ac:picMkLst>
            <pc:docMk/>
            <pc:sldMk cId="3531748901" sldId="257"/>
            <ac:picMk id="6" creationId="{DEC1D8D2-E126-833D-BF69-4F1B7462245F}"/>
          </ac:picMkLst>
        </pc:picChg>
        <pc:picChg chg="add del">
          <ac:chgData name="Dorcas Barden (2127685)" userId="1b223ed6-5c36-4974-8c20-0ff14335aa64" providerId="ADAL" clId="{6AC11246-E327-2F43-9C13-565D78DFF046}" dt="2022-11-02T23:08:42.773" v="143" actId="26606"/>
          <ac:picMkLst>
            <pc:docMk/>
            <pc:sldMk cId="3531748901" sldId="257"/>
            <ac:picMk id="38" creationId="{1EB38103-A615-D6A2-3E47-47E05CC98594}"/>
          </ac:picMkLst>
        </pc:picChg>
        <pc:picChg chg="add del">
          <ac:chgData name="Dorcas Barden (2127685)" userId="1b223ed6-5c36-4974-8c20-0ff14335aa64" providerId="ADAL" clId="{6AC11246-E327-2F43-9C13-565D78DFF046}" dt="2022-11-02T23:08:50.589" v="145" actId="26606"/>
          <ac:picMkLst>
            <pc:docMk/>
            <pc:sldMk cId="3531748901" sldId="257"/>
            <ac:picMk id="59" creationId="{900A15F6-F1C2-B9BF-095F-3EDDFCA9157D}"/>
          </ac:picMkLst>
        </pc:picChg>
        <pc:picChg chg="add del">
          <ac:chgData name="Dorcas Barden (2127685)" userId="1b223ed6-5c36-4974-8c20-0ff14335aa64" providerId="ADAL" clId="{6AC11246-E327-2F43-9C13-565D78DFF046}" dt="2022-11-02T23:09:03.700" v="153" actId="26606"/>
          <ac:picMkLst>
            <pc:docMk/>
            <pc:sldMk cId="3531748901" sldId="257"/>
            <ac:picMk id="81" creationId="{8A7F40E2-BA02-0EF7-FE9A-5D65E582D8CA}"/>
          </ac:picMkLst>
        </pc:picChg>
        <pc:picChg chg="add del">
          <ac:chgData name="Dorcas Barden (2127685)" userId="1b223ed6-5c36-4974-8c20-0ff14335aa64" providerId="ADAL" clId="{6AC11246-E327-2F43-9C13-565D78DFF046}" dt="2022-11-02T23:09:08.517" v="155" actId="26606"/>
          <ac:picMkLst>
            <pc:docMk/>
            <pc:sldMk cId="3531748901" sldId="257"/>
            <ac:picMk id="88" creationId="{08842952-6E1D-1D4C-26E8-D227B2BE51F7}"/>
          </ac:picMkLst>
        </pc:picChg>
      </pc:sldChg>
      <pc:sldChg chg="addSp delSp modSp new mod setBg">
        <pc:chgData name="Dorcas Barden (2127685)" userId="1b223ed6-5c36-4974-8c20-0ff14335aa64" providerId="ADAL" clId="{6AC11246-E327-2F43-9C13-565D78DFF046}" dt="2022-11-04T14:33:09.712" v="1374" actId="20577"/>
        <pc:sldMkLst>
          <pc:docMk/>
          <pc:sldMk cId="1313710906" sldId="258"/>
        </pc:sldMkLst>
        <pc:spChg chg="mod">
          <ac:chgData name="Dorcas Barden (2127685)" userId="1b223ed6-5c36-4974-8c20-0ff14335aa64" providerId="ADAL" clId="{6AC11246-E327-2F43-9C13-565D78DFF046}" dt="2022-11-03T16:54:45.674" v="419" actId="27636"/>
          <ac:spMkLst>
            <pc:docMk/>
            <pc:sldMk cId="1313710906" sldId="258"/>
            <ac:spMk id="2" creationId="{AEF22FBF-A9A4-B6B7-8F93-28C21E64C45E}"/>
          </ac:spMkLst>
        </pc:spChg>
        <pc:spChg chg="del">
          <ac:chgData name="Dorcas Barden (2127685)" userId="1b223ed6-5c36-4974-8c20-0ff14335aa64" providerId="ADAL" clId="{6AC11246-E327-2F43-9C13-565D78DFF046}" dt="2022-11-03T11:39:03.960" v="273" actId="931"/>
          <ac:spMkLst>
            <pc:docMk/>
            <pc:sldMk cId="1313710906" sldId="258"/>
            <ac:spMk id="3" creationId="{D422F5EE-5017-CAB9-C08F-0B10A706F72A}"/>
          </ac:spMkLst>
        </pc:spChg>
        <pc:spChg chg="add del mod">
          <ac:chgData name="Dorcas Barden (2127685)" userId="1b223ed6-5c36-4974-8c20-0ff14335aa64" providerId="ADAL" clId="{6AC11246-E327-2F43-9C13-565D78DFF046}" dt="2022-11-03T11:39:31.155" v="279" actId="931"/>
          <ac:spMkLst>
            <pc:docMk/>
            <pc:sldMk cId="1313710906" sldId="258"/>
            <ac:spMk id="7" creationId="{659F0EC7-B5AD-A37E-56A3-3075BA206415}"/>
          </ac:spMkLst>
        </pc:spChg>
        <pc:spChg chg="add mod">
          <ac:chgData name="Dorcas Barden (2127685)" userId="1b223ed6-5c36-4974-8c20-0ff14335aa64" providerId="ADAL" clId="{6AC11246-E327-2F43-9C13-565D78DFF046}" dt="2022-11-03T11:39:52.598" v="284" actId="26606"/>
          <ac:spMkLst>
            <pc:docMk/>
            <pc:sldMk cId="1313710906" sldId="258"/>
            <ac:spMk id="10" creationId="{B9A6DF91-2AB9-6963-CE47-EBF3F4BA1CAC}"/>
          </ac:spMkLst>
        </pc:spChg>
        <pc:spChg chg="add del">
          <ac:chgData name="Dorcas Barden (2127685)" userId="1b223ed6-5c36-4974-8c20-0ff14335aa64" providerId="ADAL" clId="{6AC11246-E327-2F43-9C13-565D78DFF046}" dt="2022-11-03T11:39:52.569" v="283" actId="26606"/>
          <ac:spMkLst>
            <pc:docMk/>
            <pc:sldMk cId="1313710906" sldId="258"/>
            <ac:spMk id="14" creationId="{B849A92C-2D5E-9297-9CC1-1D975B315F93}"/>
          </ac:spMkLst>
        </pc:spChg>
        <pc:spChg chg="add del">
          <ac:chgData name="Dorcas Barden (2127685)" userId="1b223ed6-5c36-4974-8c20-0ff14335aa64" providerId="ADAL" clId="{6AC11246-E327-2F43-9C13-565D78DFF046}" dt="2022-11-03T11:39:52.569" v="283" actId="26606"/>
          <ac:spMkLst>
            <pc:docMk/>
            <pc:sldMk cId="1313710906" sldId="258"/>
            <ac:spMk id="17" creationId="{D2F9B8D9-2A0F-48A2-AD9F-81D8C4970341}"/>
          </ac:spMkLst>
        </pc:spChg>
        <pc:spChg chg="add">
          <ac:chgData name="Dorcas Barden (2127685)" userId="1b223ed6-5c36-4974-8c20-0ff14335aa64" providerId="ADAL" clId="{6AC11246-E327-2F43-9C13-565D78DFF046}" dt="2022-11-03T11:39:52.598" v="284" actId="26606"/>
          <ac:spMkLst>
            <pc:docMk/>
            <pc:sldMk cId="1313710906" sldId="258"/>
            <ac:spMk id="23" creationId="{362E11DD-B54B-4751-9C17-39DAF9EF46E7}"/>
          </ac:spMkLst>
        </pc:spChg>
        <pc:spChg chg="add mod">
          <ac:chgData name="Dorcas Barden (2127685)" userId="1b223ed6-5c36-4974-8c20-0ff14335aa64" providerId="ADAL" clId="{6AC11246-E327-2F43-9C13-565D78DFF046}" dt="2022-11-04T14:33:09.712" v="1374" actId="20577"/>
          <ac:spMkLst>
            <pc:docMk/>
            <pc:sldMk cId="1313710906" sldId="258"/>
            <ac:spMk id="24" creationId="{5E15A361-7346-A58F-E49F-5ADF02A2BCA9}"/>
          </ac:spMkLst>
        </pc:spChg>
        <pc:grpChg chg="add del">
          <ac:chgData name="Dorcas Barden (2127685)" userId="1b223ed6-5c36-4974-8c20-0ff14335aa64" providerId="ADAL" clId="{6AC11246-E327-2F43-9C13-565D78DFF046}" dt="2022-11-03T11:39:52.569" v="283" actId="26606"/>
          <ac:grpSpMkLst>
            <pc:docMk/>
            <pc:sldMk cId="1313710906" sldId="258"/>
            <ac:grpSpMk id="19" creationId="{0F7E20FF-7DA6-46B7-AB0E-E6CBFDD07292}"/>
          </ac:grpSpMkLst>
        </pc:grpChg>
        <pc:grpChg chg="add">
          <ac:chgData name="Dorcas Barden (2127685)" userId="1b223ed6-5c36-4974-8c20-0ff14335aa64" providerId="ADAL" clId="{6AC11246-E327-2F43-9C13-565D78DFF046}" dt="2022-11-03T11:39:52.598" v="284" actId="26606"/>
          <ac:grpSpMkLst>
            <pc:docMk/>
            <pc:sldMk cId="1313710906" sldId="258"/>
            <ac:grpSpMk id="25" creationId="{B55DE4E1-F219-45A4-96D9-9A86D0E4DBD2}"/>
          </ac:grpSpMkLst>
        </pc:grpChg>
        <pc:picChg chg="add del mod">
          <ac:chgData name="Dorcas Barden (2127685)" userId="1b223ed6-5c36-4974-8c20-0ff14335aa64" providerId="ADAL" clId="{6AC11246-E327-2F43-9C13-565D78DFF046}" dt="2022-11-03T11:39:22.503" v="278" actId="478"/>
          <ac:picMkLst>
            <pc:docMk/>
            <pc:sldMk cId="1313710906" sldId="258"/>
            <ac:picMk id="5" creationId="{731D5260-565E-0BB2-80CD-A1B1F596CBD1}"/>
          </ac:picMkLst>
        </pc:picChg>
        <pc:picChg chg="add mod">
          <ac:chgData name="Dorcas Barden (2127685)" userId="1b223ed6-5c36-4974-8c20-0ff14335aa64" providerId="ADAL" clId="{6AC11246-E327-2F43-9C13-565D78DFF046}" dt="2022-11-03T11:39:52.598" v="284" actId="26606"/>
          <ac:picMkLst>
            <pc:docMk/>
            <pc:sldMk cId="1313710906" sldId="258"/>
            <ac:picMk id="9" creationId="{FAB23459-0F40-16FD-8B63-5045FD5FE9AA}"/>
          </ac:picMkLst>
        </pc:picChg>
      </pc:sldChg>
      <pc:sldChg chg="modSp new mod">
        <pc:chgData name="Dorcas Barden (2127685)" userId="1b223ed6-5c36-4974-8c20-0ff14335aa64" providerId="ADAL" clId="{6AC11246-E327-2F43-9C13-565D78DFF046}" dt="2022-11-04T13:00:21.438" v="1348" actId="20577"/>
        <pc:sldMkLst>
          <pc:docMk/>
          <pc:sldMk cId="3991403088" sldId="259"/>
        </pc:sldMkLst>
        <pc:spChg chg="mod">
          <ac:chgData name="Dorcas Barden (2127685)" userId="1b223ed6-5c36-4974-8c20-0ff14335aa64" providerId="ADAL" clId="{6AC11246-E327-2F43-9C13-565D78DFF046}" dt="2022-11-04T12:13:42.127" v="989" actId="122"/>
          <ac:spMkLst>
            <pc:docMk/>
            <pc:sldMk cId="3991403088" sldId="259"/>
            <ac:spMk id="2" creationId="{EC3A96E0-31E1-C46F-F787-14AB822F7866}"/>
          </ac:spMkLst>
        </pc:spChg>
        <pc:spChg chg="mod">
          <ac:chgData name="Dorcas Barden (2127685)" userId="1b223ed6-5c36-4974-8c20-0ff14335aa64" providerId="ADAL" clId="{6AC11246-E327-2F43-9C13-565D78DFF046}" dt="2022-11-04T13:00:21.438" v="1348" actId="20577"/>
          <ac:spMkLst>
            <pc:docMk/>
            <pc:sldMk cId="3991403088" sldId="259"/>
            <ac:spMk id="3" creationId="{23795BC5-6BA9-1DBA-2211-0DAF43518AF0}"/>
          </ac:spMkLst>
        </pc:spChg>
      </pc:sldChg>
      <pc:sldChg chg="addSp delSp modSp new mod">
        <pc:chgData name="Dorcas Barden (2127685)" userId="1b223ed6-5c36-4974-8c20-0ff14335aa64" providerId="ADAL" clId="{6AC11246-E327-2F43-9C13-565D78DFF046}" dt="2022-11-04T02:40:36.604" v="860" actId="20577"/>
        <pc:sldMkLst>
          <pc:docMk/>
          <pc:sldMk cId="1797023403" sldId="260"/>
        </pc:sldMkLst>
        <pc:spChg chg="mod">
          <ac:chgData name="Dorcas Barden (2127685)" userId="1b223ed6-5c36-4974-8c20-0ff14335aa64" providerId="ADAL" clId="{6AC11246-E327-2F43-9C13-565D78DFF046}" dt="2022-11-04T02:21:25.121" v="791" actId="255"/>
          <ac:spMkLst>
            <pc:docMk/>
            <pc:sldMk cId="1797023403" sldId="260"/>
            <ac:spMk id="2" creationId="{654B4890-CF91-F093-49F2-E662454F79EC}"/>
          </ac:spMkLst>
        </pc:spChg>
        <pc:spChg chg="add del">
          <ac:chgData name="Dorcas Barden (2127685)" userId="1b223ed6-5c36-4974-8c20-0ff14335aa64" providerId="ADAL" clId="{6AC11246-E327-2F43-9C13-565D78DFF046}" dt="2022-11-04T02:23:19.562" v="806" actId="931"/>
          <ac:spMkLst>
            <pc:docMk/>
            <pc:sldMk cId="1797023403" sldId="260"/>
            <ac:spMk id="3" creationId="{9A7B1A58-A236-7F31-8733-BAFADDDC1293}"/>
          </ac:spMkLst>
        </pc:spChg>
        <pc:spChg chg="mod">
          <ac:chgData name="Dorcas Barden (2127685)" userId="1b223ed6-5c36-4974-8c20-0ff14335aa64" providerId="ADAL" clId="{6AC11246-E327-2F43-9C13-565D78DFF046}" dt="2022-11-04T02:21:45.769" v="798" actId="122"/>
          <ac:spMkLst>
            <pc:docMk/>
            <pc:sldMk cId="1797023403" sldId="260"/>
            <ac:spMk id="4" creationId="{1CE7CE39-343E-48A1-DFB6-715D80627115}"/>
          </ac:spMkLst>
        </pc:spChg>
        <pc:spChg chg="add del mod">
          <ac:chgData name="Dorcas Barden (2127685)" userId="1b223ed6-5c36-4974-8c20-0ff14335aa64" providerId="ADAL" clId="{6AC11246-E327-2F43-9C13-565D78DFF046}" dt="2022-11-04T02:37:46.618" v="829"/>
          <ac:spMkLst>
            <pc:docMk/>
            <pc:sldMk cId="1797023403" sldId="260"/>
            <ac:spMk id="5" creationId="{D353F1A2-EA8B-3EBB-F6CA-AA722B404C0D}"/>
          </ac:spMkLst>
        </pc:spChg>
        <pc:spChg chg="mod">
          <ac:chgData name="Dorcas Barden (2127685)" userId="1b223ed6-5c36-4974-8c20-0ff14335aa64" providerId="ADAL" clId="{6AC11246-E327-2F43-9C13-565D78DFF046}" dt="2022-11-04T02:24:39.036" v="816" actId="113"/>
          <ac:spMkLst>
            <pc:docMk/>
            <pc:sldMk cId="1797023403" sldId="260"/>
            <ac:spMk id="6" creationId="{512F34EC-150C-A42E-D397-BEFB25D5B5DC}"/>
          </ac:spMkLst>
        </pc:spChg>
        <pc:spChg chg="add del mod">
          <ac:chgData name="Dorcas Barden (2127685)" userId="1b223ed6-5c36-4974-8c20-0ff14335aa64" providerId="ADAL" clId="{6AC11246-E327-2F43-9C13-565D78DFF046}" dt="2022-11-04T02:23:10.007" v="805" actId="931"/>
          <ac:spMkLst>
            <pc:docMk/>
            <pc:sldMk cId="1797023403" sldId="260"/>
            <ac:spMk id="9" creationId="{F9B2AA91-C6B5-5455-DDBD-4F9EB4800E0A}"/>
          </ac:spMkLst>
        </pc:spChg>
        <pc:spChg chg="add del mod">
          <ac:chgData name="Dorcas Barden (2127685)" userId="1b223ed6-5c36-4974-8c20-0ff14335aa64" providerId="ADAL" clId="{6AC11246-E327-2F43-9C13-565D78DFF046}" dt="2022-11-04T02:23:10.007" v="805" actId="931"/>
          <ac:spMkLst>
            <pc:docMk/>
            <pc:sldMk cId="1797023403" sldId="260"/>
            <ac:spMk id="12" creationId="{4DBA2370-98C4-BF03-FAAC-7328F5FF1617}"/>
          </ac:spMkLst>
        </pc:spChg>
        <pc:spChg chg="add del mod">
          <ac:chgData name="Dorcas Barden (2127685)" userId="1b223ed6-5c36-4974-8c20-0ff14335aa64" providerId="ADAL" clId="{6AC11246-E327-2F43-9C13-565D78DFF046}" dt="2022-11-04T02:23:31.029" v="809" actId="478"/>
          <ac:spMkLst>
            <pc:docMk/>
            <pc:sldMk cId="1797023403" sldId="260"/>
            <ac:spMk id="15" creationId="{3114309F-8D9A-7FC8-1A67-6264390DC548}"/>
          </ac:spMkLst>
        </pc:spChg>
        <pc:spChg chg="add del mod">
          <ac:chgData name="Dorcas Barden (2127685)" userId="1b223ed6-5c36-4974-8c20-0ff14335aa64" providerId="ADAL" clId="{6AC11246-E327-2F43-9C13-565D78DFF046}" dt="2022-11-04T02:23:44.555" v="810" actId="931"/>
          <ac:spMkLst>
            <pc:docMk/>
            <pc:sldMk cId="1797023403" sldId="260"/>
            <ac:spMk id="17" creationId="{F9E6B620-7B7C-C990-7014-E7C1AE2BCD28}"/>
          </ac:spMkLst>
        </pc:spChg>
        <pc:spChg chg="add del mod">
          <ac:chgData name="Dorcas Barden (2127685)" userId="1b223ed6-5c36-4974-8c20-0ff14335aa64" providerId="ADAL" clId="{6AC11246-E327-2F43-9C13-565D78DFF046}" dt="2022-11-04T02:23:49.057" v="813" actId="478"/>
          <ac:spMkLst>
            <pc:docMk/>
            <pc:sldMk cId="1797023403" sldId="260"/>
            <ac:spMk id="20" creationId="{E43FB2CD-58AA-FDA8-A822-20AC70C131D2}"/>
          </ac:spMkLst>
        </pc:spChg>
        <pc:spChg chg="add del mod">
          <ac:chgData name="Dorcas Barden (2127685)" userId="1b223ed6-5c36-4974-8c20-0ff14335aa64" providerId="ADAL" clId="{6AC11246-E327-2F43-9C13-565D78DFF046}" dt="2022-11-04T02:24:59.887" v="817" actId="931"/>
          <ac:spMkLst>
            <pc:docMk/>
            <pc:sldMk cId="1797023403" sldId="260"/>
            <ac:spMk id="22" creationId="{17BB2093-53A2-0D2F-A6A7-CA10E9FCA4D9}"/>
          </ac:spMkLst>
        </pc:spChg>
        <pc:spChg chg="add del mod">
          <ac:chgData name="Dorcas Barden (2127685)" userId="1b223ed6-5c36-4974-8c20-0ff14335aa64" providerId="ADAL" clId="{6AC11246-E327-2F43-9C13-565D78DFF046}" dt="2022-11-04T02:25:03.568" v="820" actId="478"/>
          <ac:spMkLst>
            <pc:docMk/>
            <pc:sldMk cId="1797023403" sldId="260"/>
            <ac:spMk id="25" creationId="{C23D3CB2-3C68-0758-F8B6-16EC371C416F}"/>
          </ac:spMkLst>
        </pc:spChg>
        <pc:spChg chg="add mod">
          <ac:chgData name="Dorcas Barden (2127685)" userId="1b223ed6-5c36-4974-8c20-0ff14335aa64" providerId="ADAL" clId="{6AC11246-E327-2F43-9C13-565D78DFF046}" dt="2022-11-04T02:40:36.604" v="860" actId="20577"/>
          <ac:spMkLst>
            <pc:docMk/>
            <pc:sldMk cId="1797023403" sldId="260"/>
            <ac:spMk id="27" creationId="{5165C2FF-C902-361D-7F74-A2625566DC74}"/>
          </ac:spMkLst>
        </pc:spChg>
        <pc:picChg chg="add del mod">
          <ac:chgData name="Dorcas Barden (2127685)" userId="1b223ed6-5c36-4974-8c20-0ff14335aa64" providerId="ADAL" clId="{6AC11246-E327-2F43-9C13-565D78DFF046}" dt="2022-11-04T02:23:10.007" v="805" actId="931"/>
          <ac:picMkLst>
            <pc:docMk/>
            <pc:sldMk cId="1797023403" sldId="260"/>
            <ac:picMk id="8" creationId="{23A7CEFA-7EA9-29F5-E9EC-FF2FE74DC380}"/>
          </ac:picMkLst>
        </pc:picChg>
        <pc:picChg chg="add del mod">
          <ac:chgData name="Dorcas Barden (2127685)" userId="1b223ed6-5c36-4974-8c20-0ff14335aa64" providerId="ADAL" clId="{6AC11246-E327-2F43-9C13-565D78DFF046}" dt="2022-11-04T02:23:10.007" v="805" actId="931"/>
          <ac:picMkLst>
            <pc:docMk/>
            <pc:sldMk cId="1797023403" sldId="260"/>
            <ac:picMk id="11" creationId="{F98CC3CF-46F5-85C9-B8F9-0C9AD7820AAE}"/>
          </ac:picMkLst>
        </pc:picChg>
        <pc:picChg chg="add del mod">
          <ac:chgData name="Dorcas Barden (2127685)" userId="1b223ed6-5c36-4974-8c20-0ff14335aa64" providerId="ADAL" clId="{6AC11246-E327-2F43-9C13-565D78DFF046}" dt="2022-11-04T02:23:31.029" v="809" actId="478"/>
          <ac:picMkLst>
            <pc:docMk/>
            <pc:sldMk cId="1797023403" sldId="260"/>
            <ac:picMk id="14" creationId="{68D6DE7B-DD8D-932B-5A4A-8D0303E8802E}"/>
          </ac:picMkLst>
        </pc:picChg>
        <pc:picChg chg="add del mod">
          <ac:chgData name="Dorcas Barden (2127685)" userId="1b223ed6-5c36-4974-8c20-0ff14335aa64" providerId="ADAL" clId="{6AC11246-E327-2F43-9C13-565D78DFF046}" dt="2022-11-04T02:23:49.057" v="813" actId="478"/>
          <ac:picMkLst>
            <pc:docMk/>
            <pc:sldMk cId="1797023403" sldId="260"/>
            <ac:picMk id="19" creationId="{05C8560F-CADA-7DF9-98AC-2CBC554E839C}"/>
          </ac:picMkLst>
        </pc:picChg>
        <pc:picChg chg="add del mod">
          <ac:chgData name="Dorcas Barden (2127685)" userId="1b223ed6-5c36-4974-8c20-0ff14335aa64" providerId="ADAL" clId="{6AC11246-E327-2F43-9C13-565D78DFF046}" dt="2022-11-04T02:25:03.568" v="820" actId="478"/>
          <ac:picMkLst>
            <pc:docMk/>
            <pc:sldMk cId="1797023403" sldId="260"/>
            <ac:picMk id="24" creationId="{686A04E9-8C97-7824-12DA-AA494FD223E5}"/>
          </ac:picMkLst>
        </pc:picChg>
      </pc:sldChg>
      <pc:sldChg chg="addSp delSp modSp new mod ord setBg">
        <pc:chgData name="Dorcas Barden (2127685)" userId="1b223ed6-5c36-4974-8c20-0ff14335aa64" providerId="ADAL" clId="{6AC11246-E327-2F43-9C13-565D78DFF046}" dt="2022-11-04T14:23:05.430" v="1357" actId="1038"/>
        <pc:sldMkLst>
          <pc:docMk/>
          <pc:sldMk cId="1694365652" sldId="261"/>
        </pc:sldMkLst>
        <pc:spChg chg="mod ord">
          <ac:chgData name="Dorcas Barden (2127685)" userId="1b223ed6-5c36-4974-8c20-0ff14335aa64" providerId="ADAL" clId="{6AC11246-E327-2F43-9C13-565D78DFF046}" dt="2022-11-04T02:12:19.466" v="652" actId="27636"/>
          <ac:spMkLst>
            <pc:docMk/>
            <pc:sldMk cId="1694365652" sldId="261"/>
            <ac:spMk id="2" creationId="{22AAB425-3955-45AA-7D3E-00E0850346C8}"/>
          </ac:spMkLst>
        </pc:spChg>
        <pc:spChg chg="del">
          <ac:chgData name="Dorcas Barden (2127685)" userId="1b223ed6-5c36-4974-8c20-0ff14335aa64" providerId="ADAL" clId="{6AC11246-E327-2F43-9C13-565D78DFF046}" dt="2022-11-04T02:02:37.720" v="592" actId="931"/>
          <ac:spMkLst>
            <pc:docMk/>
            <pc:sldMk cId="1694365652" sldId="261"/>
            <ac:spMk id="3" creationId="{35AEE415-E5E0-8A8D-2A80-32D5D37DB490}"/>
          </ac:spMkLst>
        </pc:spChg>
        <pc:spChg chg="mod">
          <ac:chgData name="Dorcas Barden (2127685)" userId="1b223ed6-5c36-4974-8c20-0ff14335aa64" providerId="ADAL" clId="{6AC11246-E327-2F43-9C13-565D78DFF046}" dt="2022-11-04T14:22:19.804" v="1354" actId="20577"/>
          <ac:spMkLst>
            <pc:docMk/>
            <pc:sldMk cId="1694365652" sldId="261"/>
            <ac:spMk id="4" creationId="{3B02AE73-2CC7-0681-03BA-ACA9A134500E}"/>
          </ac:spMkLst>
        </pc:spChg>
        <pc:spChg chg="add del mod">
          <ac:chgData name="Dorcas Barden (2127685)" userId="1b223ed6-5c36-4974-8c20-0ff14335aa64" providerId="ADAL" clId="{6AC11246-E327-2F43-9C13-565D78DFF046}" dt="2022-11-04T02:19:22.468" v="695" actId="478"/>
          <ac:spMkLst>
            <pc:docMk/>
            <pc:sldMk cId="1694365652" sldId="261"/>
            <ac:spMk id="7" creationId="{4A2C9637-2773-83B9-E56D-959AA2990774}"/>
          </ac:spMkLst>
        </pc:spChg>
        <pc:spChg chg="add">
          <ac:chgData name="Dorcas Barden (2127685)" userId="1b223ed6-5c36-4974-8c20-0ff14335aa64" providerId="ADAL" clId="{6AC11246-E327-2F43-9C13-565D78DFF046}" dt="2022-11-04T02:03:14.786" v="595" actId="26606"/>
          <ac:spMkLst>
            <pc:docMk/>
            <pc:sldMk cId="1694365652" sldId="261"/>
            <ac:spMk id="16" creationId="{A943D298-0548-4C7A-870B-7594104F8214}"/>
          </ac:spMkLst>
        </pc:spChg>
        <pc:spChg chg="add">
          <ac:chgData name="Dorcas Barden (2127685)" userId="1b223ed6-5c36-4974-8c20-0ff14335aa64" providerId="ADAL" clId="{6AC11246-E327-2F43-9C13-565D78DFF046}" dt="2022-11-04T02:03:14.786" v="595" actId="26606"/>
          <ac:spMkLst>
            <pc:docMk/>
            <pc:sldMk cId="1694365652" sldId="261"/>
            <ac:spMk id="18" creationId="{FF7B26C5-D249-4988-B86B-5A3D9E7BD900}"/>
          </ac:spMkLst>
        </pc:spChg>
        <pc:grpChg chg="add">
          <ac:chgData name="Dorcas Barden (2127685)" userId="1b223ed6-5c36-4974-8c20-0ff14335aa64" providerId="ADAL" clId="{6AC11246-E327-2F43-9C13-565D78DFF046}" dt="2022-11-04T02:03:14.786" v="595" actId="26606"/>
          <ac:grpSpMkLst>
            <pc:docMk/>
            <pc:sldMk cId="1694365652" sldId="261"/>
            <ac:grpSpMk id="12" creationId="{16DBFAD4-B5FC-442B-A283-381B01B195F7}"/>
          </ac:grpSpMkLst>
        </pc:grpChg>
        <pc:grpChg chg="add">
          <ac:chgData name="Dorcas Barden (2127685)" userId="1b223ed6-5c36-4974-8c20-0ff14335aa64" providerId="ADAL" clId="{6AC11246-E327-2F43-9C13-565D78DFF046}" dt="2022-11-04T02:03:14.786" v="595" actId="26606"/>
          <ac:grpSpMkLst>
            <pc:docMk/>
            <pc:sldMk cId="1694365652" sldId="261"/>
            <ac:grpSpMk id="20" creationId="{46FDAED0-8B04-4181-B3D3-EA0A93C6659B}"/>
          </ac:grpSpMkLst>
        </pc:grpChg>
        <pc:picChg chg="add mod">
          <ac:chgData name="Dorcas Barden (2127685)" userId="1b223ed6-5c36-4974-8c20-0ff14335aa64" providerId="ADAL" clId="{6AC11246-E327-2F43-9C13-565D78DFF046}" dt="2022-11-04T14:23:05.430" v="1357" actId="1038"/>
          <ac:picMkLst>
            <pc:docMk/>
            <pc:sldMk cId="1694365652" sldId="261"/>
            <ac:picMk id="6" creationId="{49B0E250-BD87-188C-02D2-25818FE4B183}"/>
          </ac:picMkLst>
        </pc:picChg>
      </pc:sldChg>
      <pc:sldChg chg="modSp new mod">
        <pc:chgData name="Dorcas Barden (2127685)" userId="1b223ed6-5c36-4974-8c20-0ff14335aa64" providerId="ADAL" clId="{6AC11246-E327-2F43-9C13-565D78DFF046}" dt="2022-11-04T12:33:40.759" v="1196" actId="20577"/>
        <pc:sldMkLst>
          <pc:docMk/>
          <pc:sldMk cId="1504578709" sldId="262"/>
        </pc:sldMkLst>
        <pc:spChg chg="mod">
          <ac:chgData name="Dorcas Barden (2127685)" userId="1b223ed6-5c36-4974-8c20-0ff14335aa64" providerId="ADAL" clId="{6AC11246-E327-2F43-9C13-565D78DFF046}" dt="2022-11-04T11:48:44.340" v="894" actId="2711"/>
          <ac:spMkLst>
            <pc:docMk/>
            <pc:sldMk cId="1504578709" sldId="262"/>
            <ac:spMk id="2" creationId="{759E5277-650C-2135-0F64-C78579C07CBF}"/>
          </ac:spMkLst>
        </pc:spChg>
        <pc:spChg chg="mod">
          <ac:chgData name="Dorcas Barden (2127685)" userId="1b223ed6-5c36-4974-8c20-0ff14335aa64" providerId="ADAL" clId="{6AC11246-E327-2F43-9C13-565D78DFF046}" dt="2022-11-04T12:33:40.759" v="1196" actId="20577"/>
          <ac:spMkLst>
            <pc:docMk/>
            <pc:sldMk cId="1504578709" sldId="262"/>
            <ac:spMk id="3" creationId="{91568B91-737A-BA64-4BAE-56576D63D427}"/>
          </ac:spMkLst>
        </pc:spChg>
      </pc:sldChg>
      <pc:sldChg chg="addSp modSp new mod ord setBg">
        <pc:chgData name="Dorcas Barden (2127685)" userId="1b223ed6-5c36-4974-8c20-0ff14335aa64" providerId="ADAL" clId="{6AC11246-E327-2F43-9C13-565D78DFF046}" dt="2022-11-04T12:14:48.446" v="996" actId="20578"/>
        <pc:sldMkLst>
          <pc:docMk/>
          <pc:sldMk cId="801155772" sldId="263"/>
        </pc:sldMkLst>
        <pc:spChg chg="mod ord">
          <ac:chgData name="Dorcas Barden (2127685)" userId="1b223ed6-5c36-4974-8c20-0ff14335aa64" providerId="ADAL" clId="{6AC11246-E327-2F43-9C13-565D78DFF046}" dt="2022-11-04T12:14:39.694" v="995" actId="26606"/>
          <ac:spMkLst>
            <pc:docMk/>
            <pc:sldMk cId="801155772" sldId="263"/>
            <ac:spMk id="2" creationId="{646C08F9-955F-3EB9-BF1B-0CCE70244CCE}"/>
          </ac:spMkLst>
        </pc:spChg>
        <pc:spChg chg="add">
          <ac:chgData name="Dorcas Barden (2127685)" userId="1b223ed6-5c36-4974-8c20-0ff14335aa64" providerId="ADAL" clId="{6AC11246-E327-2F43-9C13-565D78DFF046}" dt="2022-11-04T12:14:39.694" v="995" actId="26606"/>
          <ac:spMkLst>
            <pc:docMk/>
            <pc:sldMk cId="801155772" sldId="263"/>
            <ac:spMk id="9" creationId="{2550AE69-AC86-4188-83E5-A856C4F1DCFF}"/>
          </ac:spMkLst>
        </pc:spChg>
        <pc:spChg chg="add">
          <ac:chgData name="Dorcas Barden (2127685)" userId="1b223ed6-5c36-4974-8c20-0ff14335aa64" providerId="ADAL" clId="{6AC11246-E327-2F43-9C13-565D78DFF046}" dt="2022-11-04T12:14:39.694" v="995" actId="26606"/>
          <ac:spMkLst>
            <pc:docMk/>
            <pc:sldMk cId="801155772" sldId="263"/>
            <ac:spMk id="11" creationId="{EC4CA156-2C9D-4F0C-B229-88D8B5E17BCF}"/>
          </ac:spMkLst>
        </pc:spChg>
        <pc:spChg chg="add">
          <ac:chgData name="Dorcas Barden (2127685)" userId="1b223ed6-5c36-4974-8c20-0ff14335aa64" providerId="ADAL" clId="{6AC11246-E327-2F43-9C13-565D78DFF046}" dt="2022-11-04T12:14:39.694" v="995" actId="26606"/>
          <ac:spMkLst>
            <pc:docMk/>
            <pc:sldMk cId="801155772" sldId="263"/>
            <ac:spMk id="13" creationId="{D7361ED3-EBE5-4EFC-8DA3-D0CE4BF2F4B1}"/>
          </ac:spMkLst>
        </pc:spChg>
        <pc:spChg chg="add">
          <ac:chgData name="Dorcas Barden (2127685)" userId="1b223ed6-5c36-4974-8c20-0ff14335aa64" providerId="ADAL" clId="{6AC11246-E327-2F43-9C13-565D78DFF046}" dt="2022-11-04T12:14:39.694" v="995" actId="26606"/>
          <ac:spMkLst>
            <pc:docMk/>
            <pc:sldMk cId="801155772" sldId="263"/>
            <ac:spMk id="19" creationId="{5C28659E-412C-4600-B45E-BAE370BC24B9}"/>
          </ac:spMkLst>
        </pc:spChg>
        <pc:spChg chg="add">
          <ac:chgData name="Dorcas Barden (2127685)" userId="1b223ed6-5c36-4974-8c20-0ff14335aa64" providerId="ADAL" clId="{6AC11246-E327-2F43-9C13-565D78DFF046}" dt="2022-11-04T12:14:39.694" v="995" actId="26606"/>
          <ac:spMkLst>
            <pc:docMk/>
            <pc:sldMk cId="801155772" sldId="263"/>
            <ac:spMk id="21" creationId="{AE95896B-6905-4618-A7DF-DED8A61FBC83}"/>
          </ac:spMkLst>
        </pc:spChg>
        <pc:spChg chg="add">
          <ac:chgData name="Dorcas Barden (2127685)" userId="1b223ed6-5c36-4974-8c20-0ff14335aa64" providerId="ADAL" clId="{6AC11246-E327-2F43-9C13-565D78DFF046}" dt="2022-11-04T12:14:39.694" v="995" actId="26606"/>
          <ac:spMkLst>
            <pc:docMk/>
            <pc:sldMk cId="801155772" sldId="263"/>
            <ac:spMk id="23" creationId="{7748BD8C-4984-4138-94CA-2DC5F39DC379}"/>
          </ac:spMkLst>
        </pc:spChg>
        <pc:grpChg chg="add">
          <ac:chgData name="Dorcas Barden (2127685)" userId="1b223ed6-5c36-4974-8c20-0ff14335aa64" providerId="ADAL" clId="{6AC11246-E327-2F43-9C13-565D78DFF046}" dt="2022-11-04T12:14:39.694" v="995" actId="26606"/>
          <ac:grpSpMkLst>
            <pc:docMk/>
            <pc:sldMk cId="801155772" sldId="263"/>
            <ac:grpSpMk id="15" creationId="{85105087-7F16-4C94-837C-C45445116665}"/>
          </ac:grpSpMkLst>
        </pc:grpChg>
        <pc:picChg chg="add mod">
          <ac:chgData name="Dorcas Barden (2127685)" userId="1b223ed6-5c36-4974-8c20-0ff14335aa64" providerId="ADAL" clId="{6AC11246-E327-2F43-9C13-565D78DFF046}" dt="2022-11-04T12:14:39.694" v="995" actId="26606"/>
          <ac:picMkLst>
            <pc:docMk/>
            <pc:sldMk cId="801155772" sldId="263"/>
            <ac:picMk id="4" creationId="{D5F8A700-E31C-2B6A-08E9-3610FC2BCA65}"/>
          </ac:picMkLst>
        </pc:picChg>
      </pc:sldChg>
      <pc:sldChg chg="new del">
        <pc:chgData name="Dorcas Barden (2127685)" userId="1b223ed6-5c36-4974-8c20-0ff14335aa64" providerId="ADAL" clId="{6AC11246-E327-2F43-9C13-565D78DFF046}" dt="2022-11-04T11:47:48.681" v="882" actId="2696"/>
        <pc:sldMkLst>
          <pc:docMk/>
          <pc:sldMk cId="1254275321" sldId="263"/>
        </pc:sldMkLst>
      </pc:sldChg>
      <pc:sldChg chg="addSp delSp modSp new del mod setBg">
        <pc:chgData name="Dorcas Barden (2127685)" userId="1b223ed6-5c36-4974-8c20-0ff14335aa64" providerId="ADAL" clId="{6AC11246-E327-2F43-9C13-565D78DFF046}" dt="2022-11-04T12:12:47.738" v="938" actId="2696"/>
        <pc:sldMkLst>
          <pc:docMk/>
          <pc:sldMk cId="2783837536" sldId="263"/>
        </pc:sldMkLst>
        <pc:spChg chg="mod ord">
          <ac:chgData name="Dorcas Barden (2127685)" userId="1b223ed6-5c36-4974-8c20-0ff14335aa64" providerId="ADAL" clId="{6AC11246-E327-2F43-9C13-565D78DFF046}" dt="2022-11-04T12:12:28.411" v="935" actId="26606"/>
          <ac:spMkLst>
            <pc:docMk/>
            <pc:sldMk cId="2783837536" sldId="263"/>
            <ac:spMk id="2" creationId="{D789162C-23B4-3CA7-B59C-BAEE27081708}"/>
          </ac:spMkLst>
        </pc:spChg>
        <pc:spChg chg="del">
          <ac:chgData name="Dorcas Barden (2127685)" userId="1b223ed6-5c36-4974-8c20-0ff14335aa64" providerId="ADAL" clId="{6AC11246-E327-2F43-9C13-565D78DFF046}" dt="2022-11-04T12:11:48.098" v="932" actId="931"/>
          <ac:spMkLst>
            <pc:docMk/>
            <pc:sldMk cId="2783837536" sldId="263"/>
            <ac:spMk id="3" creationId="{E34A9654-2BE7-86B7-62AD-106CB9CE19A9}"/>
          </ac:spMkLst>
        </pc:spChg>
        <pc:spChg chg="del mod">
          <ac:chgData name="Dorcas Barden (2127685)" userId="1b223ed6-5c36-4974-8c20-0ff14335aa64" providerId="ADAL" clId="{6AC11246-E327-2F43-9C13-565D78DFF046}" dt="2022-11-04T12:12:38.488" v="936" actId="478"/>
          <ac:spMkLst>
            <pc:docMk/>
            <pc:sldMk cId="2783837536" sldId="263"/>
            <ac:spMk id="4" creationId="{E501EE92-DC29-0947-2379-D869E6D3553C}"/>
          </ac:spMkLst>
        </pc:spChg>
        <pc:spChg chg="add">
          <ac:chgData name="Dorcas Barden (2127685)" userId="1b223ed6-5c36-4974-8c20-0ff14335aa64" providerId="ADAL" clId="{6AC11246-E327-2F43-9C13-565D78DFF046}" dt="2022-11-04T12:12:28.411" v="935" actId="26606"/>
          <ac:spMkLst>
            <pc:docMk/>
            <pc:sldMk cId="2783837536" sldId="263"/>
            <ac:spMk id="15" creationId="{E009DD9B-5EE2-4C0D-8B2B-351C8C102205}"/>
          </ac:spMkLst>
        </pc:spChg>
        <pc:spChg chg="add">
          <ac:chgData name="Dorcas Barden (2127685)" userId="1b223ed6-5c36-4974-8c20-0ff14335aa64" providerId="ADAL" clId="{6AC11246-E327-2F43-9C13-565D78DFF046}" dt="2022-11-04T12:12:28.411" v="935" actId="26606"/>
          <ac:spMkLst>
            <pc:docMk/>
            <pc:sldMk cId="2783837536" sldId="263"/>
            <ac:spMk id="17" creationId="{E720DB99-7745-4E75-9D96-AAB6D55C531E}"/>
          </ac:spMkLst>
        </pc:spChg>
        <pc:spChg chg="add">
          <ac:chgData name="Dorcas Barden (2127685)" userId="1b223ed6-5c36-4974-8c20-0ff14335aa64" providerId="ADAL" clId="{6AC11246-E327-2F43-9C13-565D78DFF046}" dt="2022-11-04T12:12:28.411" v="935" actId="26606"/>
          <ac:spMkLst>
            <pc:docMk/>
            <pc:sldMk cId="2783837536" sldId="263"/>
            <ac:spMk id="19" creationId="{D68803C4-E159-4360-B7BB-74205C8F782D}"/>
          </ac:spMkLst>
        </pc:spChg>
        <pc:spChg chg="add">
          <ac:chgData name="Dorcas Barden (2127685)" userId="1b223ed6-5c36-4974-8c20-0ff14335aa64" providerId="ADAL" clId="{6AC11246-E327-2F43-9C13-565D78DFF046}" dt="2022-11-04T12:12:28.411" v="935" actId="26606"/>
          <ac:spMkLst>
            <pc:docMk/>
            <pc:sldMk cId="2783837536" sldId="263"/>
            <ac:spMk id="21" creationId="{504B0465-3B07-49BF-BEA7-D81476246293}"/>
          </ac:spMkLst>
        </pc:spChg>
        <pc:spChg chg="add">
          <ac:chgData name="Dorcas Barden (2127685)" userId="1b223ed6-5c36-4974-8c20-0ff14335aa64" providerId="ADAL" clId="{6AC11246-E327-2F43-9C13-565D78DFF046}" dt="2022-11-04T12:12:28.411" v="935" actId="26606"/>
          <ac:spMkLst>
            <pc:docMk/>
            <pc:sldMk cId="2783837536" sldId="263"/>
            <ac:spMk id="23" creationId="{49B7FFA5-14CB-4A4F-9BCC-CA3AA5D9D276}"/>
          </ac:spMkLst>
        </pc:spChg>
        <pc:spChg chg="add">
          <ac:chgData name="Dorcas Barden (2127685)" userId="1b223ed6-5c36-4974-8c20-0ff14335aa64" providerId="ADAL" clId="{6AC11246-E327-2F43-9C13-565D78DFF046}" dt="2022-11-04T12:12:28.411" v="935" actId="26606"/>
          <ac:spMkLst>
            <pc:docMk/>
            <pc:sldMk cId="2783837536" sldId="263"/>
            <ac:spMk id="25" creationId="{04E48745-7512-4EC2-9E20-9092D12150CA}"/>
          </ac:spMkLst>
        </pc:spChg>
        <pc:grpChg chg="add">
          <ac:chgData name="Dorcas Barden (2127685)" userId="1b223ed6-5c36-4974-8c20-0ff14335aa64" providerId="ADAL" clId="{6AC11246-E327-2F43-9C13-565D78DFF046}" dt="2022-11-04T12:12:28.411" v="935" actId="26606"/>
          <ac:grpSpMkLst>
            <pc:docMk/>
            <pc:sldMk cId="2783837536" sldId="263"/>
            <ac:grpSpMk id="11" creationId="{16DBFAD4-B5FC-442B-A283-381B01B195F7}"/>
          </ac:grpSpMkLst>
        </pc:grpChg>
        <pc:picChg chg="add mod">
          <ac:chgData name="Dorcas Barden (2127685)" userId="1b223ed6-5c36-4974-8c20-0ff14335aa64" providerId="ADAL" clId="{6AC11246-E327-2F43-9C13-565D78DFF046}" dt="2022-11-04T12:12:44.379" v="937" actId="1076"/>
          <ac:picMkLst>
            <pc:docMk/>
            <pc:sldMk cId="2783837536" sldId="263"/>
            <ac:picMk id="6" creationId="{00D3EC61-6C1C-853E-19B2-C16A63805E02}"/>
          </ac:picMkLst>
        </pc:picChg>
      </pc:sldChg>
      <pc:sldChg chg="modSp new mod">
        <pc:chgData name="Dorcas Barden (2127685)" userId="1b223ed6-5c36-4974-8c20-0ff14335aa64" providerId="ADAL" clId="{6AC11246-E327-2F43-9C13-565D78DFF046}" dt="2022-11-04T14:25:17.748" v="1372" actId="20577"/>
        <pc:sldMkLst>
          <pc:docMk/>
          <pc:sldMk cId="564933270" sldId="264"/>
        </pc:sldMkLst>
        <pc:spChg chg="mod">
          <ac:chgData name="Dorcas Barden (2127685)" userId="1b223ed6-5c36-4974-8c20-0ff14335aa64" providerId="ADAL" clId="{6AC11246-E327-2F43-9C13-565D78DFF046}" dt="2022-11-04T14:25:17.748" v="1372" actId="20577"/>
          <ac:spMkLst>
            <pc:docMk/>
            <pc:sldMk cId="564933270" sldId="264"/>
            <ac:spMk id="2" creationId="{14624E28-7176-B48E-822E-14171C719CF4}"/>
          </ac:spMkLst>
        </pc:spChg>
        <pc:spChg chg="mod">
          <ac:chgData name="Dorcas Barden (2127685)" userId="1b223ed6-5c36-4974-8c20-0ff14335aa64" providerId="ADAL" clId="{6AC11246-E327-2F43-9C13-565D78DFF046}" dt="2022-11-04T14:24:35.634" v="1360" actId="20577"/>
          <ac:spMkLst>
            <pc:docMk/>
            <pc:sldMk cId="564933270" sldId="264"/>
            <ac:spMk id="3" creationId="{92AC59B8-F1CB-8DD1-BC70-F1D6AA79CAA1}"/>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25C01E9-BA96-6E43-93F6-2039DDE07143}" type="datetimeFigureOut">
              <a:rPr lang="en-US" smtClean="0"/>
              <a:t>11/4/22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5048AEC-61C9-9042-BF40-7C811617C7D6}" type="slidenum">
              <a:rPr lang="en-US" smtClean="0"/>
              <a:t>‹#›</a:t>
            </a:fld>
            <a:endParaRPr lang="en-US"/>
          </a:p>
        </p:txBody>
      </p:sp>
    </p:spTree>
    <p:extLst>
      <p:ext uri="{BB962C8B-B14F-4D97-AF65-F5344CB8AC3E}">
        <p14:creationId xmlns:p14="http://schemas.microsoft.com/office/powerpoint/2010/main" val="38982028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55048AEC-61C9-9042-BF40-7C811617C7D6}" type="slidenum">
              <a:rPr lang="en-US" smtClean="0"/>
              <a:t>1</a:t>
            </a:fld>
            <a:endParaRPr lang="en-US"/>
          </a:p>
        </p:txBody>
      </p:sp>
    </p:spTree>
    <p:extLst>
      <p:ext uri="{BB962C8B-B14F-4D97-AF65-F5344CB8AC3E}">
        <p14:creationId xmlns:p14="http://schemas.microsoft.com/office/powerpoint/2010/main" val="26412562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55048AEC-61C9-9042-BF40-7C811617C7D6}" type="slidenum">
              <a:rPr lang="en-US" smtClean="0"/>
              <a:t>5</a:t>
            </a:fld>
            <a:endParaRPr lang="en-US"/>
          </a:p>
        </p:txBody>
      </p:sp>
    </p:spTree>
    <p:extLst>
      <p:ext uri="{BB962C8B-B14F-4D97-AF65-F5344CB8AC3E}">
        <p14:creationId xmlns:p14="http://schemas.microsoft.com/office/powerpoint/2010/main" val="37102578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55048AEC-61C9-9042-BF40-7C811617C7D6}" type="slidenum">
              <a:rPr lang="en-US" smtClean="0"/>
              <a:t>9</a:t>
            </a:fld>
            <a:endParaRPr lang="en-US"/>
          </a:p>
        </p:txBody>
      </p:sp>
    </p:spTree>
    <p:extLst>
      <p:ext uri="{BB962C8B-B14F-4D97-AF65-F5344CB8AC3E}">
        <p14:creationId xmlns:p14="http://schemas.microsoft.com/office/powerpoint/2010/main" val="939562798"/>
      </p:ext>
    </p:extLst>
  </p:cSld>
  <p:clrMapOvr>
    <a:masterClrMapping/>
  </p:clrMapOvr>
</p:notes>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p:cNvSpPr/>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2" name="Title 1"/>
          <p:cNvSpPr>
            <a:spLocks noGrp="1"/>
          </p:cNvSpPr>
          <p:nvPr>
            <p:ph type="ctrTitle"/>
          </p:nvPr>
        </p:nvSpPr>
        <p:spPr>
          <a:xfrm>
            <a:off x="1051560" y="1432223"/>
            <a:ext cx="9966960" cy="3035808"/>
          </a:xfrm>
        </p:spPr>
        <p:txBody>
          <a:bodyPr anchor="ctr">
            <a:noAutofit/>
          </a:bodyPr>
          <a:lstStyle>
            <a:lvl1pPr algn="l">
              <a:lnSpc>
                <a:spcPct val="80000"/>
              </a:lnSpc>
              <a:defRPr sz="9600" cap="all" baseline="0">
                <a:blipFill dpi="0" rotWithShape="1">
                  <a:blip r:embed="rId4"/>
                  <a:srcRect/>
                  <a:tile tx="6350" ty="-127000" sx="65000" sy="64000" flip="none" algn="tl"/>
                </a:blipFill>
              </a:defRPr>
            </a:lvl1pPr>
          </a:lstStyle>
          <a:p>
            <a:r>
              <a:rPr lang="en-GB"/>
              <a:t>Click to edit Master title style</a:t>
            </a:r>
            <a:endParaRPr lang="en-US" dirty="0"/>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200">
                <a:solidFill>
                  <a:schemeClr val="tx1"/>
                </a:solidFill>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83284890-85D2-4D7B-8EF5-15A9C1DB8F42}" type="datetimeFigureOut">
              <a:rPr lang="en-US" smtClean="0"/>
              <a:t>11/4/22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9592733" y="4289334"/>
            <a:ext cx="1193868" cy="640080"/>
          </a:xfrm>
        </p:spPr>
        <p:txBody>
          <a:bodyPr/>
          <a:lstStyle>
            <a:lvl1pPr>
              <a:defRPr sz="2800"/>
            </a:lvl1p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29423619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2F5661D-6934-4B32-B92C-470368BF1EC6}" type="datetimeFigureOut">
              <a:rPr lang="en-US" smtClean="0"/>
              <a:t>11/4/22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34050823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2167128" y="1225296"/>
            <a:ext cx="9281160" cy="3520440"/>
          </a:xfrm>
        </p:spPr>
        <p:txBody>
          <a:bodyPr anchor="ctr">
            <a:normAutofit/>
          </a:bodyPr>
          <a:lstStyle>
            <a:lvl1pPr>
              <a:lnSpc>
                <a:spcPct val="80000"/>
              </a:lnSpc>
              <a:defRPr sz="8000" b="0"/>
            </a:lvl1pPr>
          </a:lstStyle>
          <a:p>
            <a:r>
              <a:rPr lang="en-GB"/>
              <a:t>Click to edit Master title style</a:t>
            </a:r>
            <a:endParaRPr lang="en-US" dirty="0"/>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8593667" y="6272784"/>
            <a:ext cx="2644309" cy="365125"/>
          </a:xfrm>
        </p:spPr>
        <p:txBody>
          <a:bodyPr/>
          <a:lstStyle/>
          <a:p>
            <a:fld id="{C6F822A4-8DA6-4447-9B1F-C5DB58435268}" type="datetimeFigureOut">
              <a:rPr lang="en-US" smtClean="0"/>
              <a:t>11/4/22</a:t>
            </a:fld>
            <a:endParaRPr lang="en-US" dirty="0"/>
          </a:p>
        </p:txBody>
      </p:sp>
      <p:sp>
        <p:nvSpPr>
          <p:cNvPr id="5" name="Footer Placeholder 4"/>
          <p:cNvSpPr>
            <a:spLocks noGrp="1"/>
          </p:cNvSpPr>
          <p:nvPr>
            <p:ph type="ftr" sz="quarter" idx="11"/>
          </p:nvPr>
        </p:nvSpPr>
        <p:spPr>
          <a:xfrm>
            <a:off x="2182708" y="6272784"/>
            <a:ext cx="6327648" cy="365125"/>
          </a:xfrm>
        </p:spPr>
        <p:txBody>
          <a:bodyPr/>
          <a:lstStyle/>
          <a:p>
            <a:endParaRPr lang="en-US" dirty="0"/>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0435599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E548D31E-DCDA-41A7-9C67-C4B11B94D21D}" type="datetimeFigureOut">
              <a:rPr lang="en-US" smtClean="0"/>
              <a:t>11/4/22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42493787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9B3762C0-B258-48F1-ADE6-176B4174CCDD}" type="datetimeFigureOut">
              <a:rPr lang="en-US" smtClean="0"/>
              <a:t>11/4/22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smtClean="0"/>
              <a:t>‹#›</a:t>
            </a:fld>
            <a:endParaRPr lang="en-US"/>
          </a:p>
        </p:txBody>
      </p:sp>
      <p:sp>
        <p:nvSpPr>
          <p:cNvPr id="10" name="Title 9"/>
          <p:cNvSpPr>
            <a:spLocks noGrp="1"/>
          </p:cNvSpPr>
          <p:nvPr>
            <p:ph type="title"/>
          </p:nvPr>
        </p:nvSpPr>
        <p:spPr/>
        <p:txBody>
          <a:bodyPr/>
          <a:lstStyle/>
          <a:p>
            <a:r>
              <a:rPr lang="en-GB"/>
              <a:t>Click to edit Master title style</a:t>
            </a:r>
            <a:endParaRPr lang="en-US" dirty="0"/>
          </a:p>
        </p:txBody>
      </p:sp>
    </p:spTree>
    <p:extLst>
      <p:ext uri="{BB962C8B-B14F-4D97-AF65-F5344CB8AC3E}">
        <p14:creationId xmlns:p14="http://schemas.microsoft.com/office/powerpoint/2010/main" val="10723781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677919A6-33EB-49BD-A62F-1FA56B9F9712}" type="datetimeFigureOut">
              <a:rPr lang="en-US" smtClean="0"/>
              <a:t>11/4/22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FAB73BC-B049-4115-A692-8D63A059BFB8}" type="slidenum">
              <a:rPr lang="en-US" smtClean="0"/>
              <a:t>‹#›</a:t>
            </a:fld>
            <a:endParaRPr lang="en-US"/>
          </a:p>
        </p:txBody>
      </p:sp>
      <p:sp>
        <p:nvSpPr>
          <p:cNvPr id="6" name="Title 5"/>
          <p:cNvSpPr>
            <a:spLocks noGrp="1"/>
          </p:cNvSpPr>
          <p:nvPr>
            <p:ph type="title"/>
          </p:nvPr>
        </p:nvSpPr>
        <p:spPr/>
        <p:txBody>
          <a:bodyPr/>
          <a:lstStyle/>
          <a:p>
            <a:r>
              <a:rPr lang="en-GB"/>
              <a:t>Click to edit Master title style</a:t>
            </a:r>
            <a:endParaRPr lang="en-US"/>
          </a:p>
        </p:txBody>
      </p:sp>
    </p:spTree>
    <p:extLst>
      <p:ext uri="{BB962C8B-B14F-4D97-AF65-F5344CB8AC3E}">
        <p14:creationId xmlns:p14="http://schemas.microsoft.com/office/powerpoint/2010/main" val="36818866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A4E7D1B-D673-4CF6-8672-009D42ABD2A0}" type="datetimeFigureOut">
              <a:rPr lang="en-US" smtClean="0"/>
              <a:t>11/4/22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4922624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GB"/>
              <a:t>Click to edit Master title style</a:t>
            </a:r>
            <a:endParaRPr lang="en-US" dirty="0"/>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DA16AA21-1863-4931-97CB-99D0A168701B}" type="datetimeFigureOut">
              <a:rPr lang="en-US" smtClean="0"/>
              <a:t>11/4/22</a:t>
            </a:fld>
            <a:endParaRPr lang="en-US"/>
          </a:p>
        </p:txBody>
      </p:sp>
      <p:sp>
        <p:nvSpPr>
          <p:cNvPr id="6" name="Footer Placeholder 5"/>
          <p:cNvSpPr>
            <a:spLocks noGrp="1"/>
          </p:cNvSpPr>
          <p:nvPr>
            <p:ph type="ftr" sz="quarter" idx="11"/>
          </p:nvPr>
        </p:nvSpPr>
        <p:spPr/>
        <p:txBody>
          <a:bodyPr/>
          <a:lstStyle/>
          <a:p>
            <a:endParaRPr lang="en-US"/>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14838976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GB"/>
              <a:t>Click to edit Master title style</a:t>
            </a:r>
            <a:endParaRPr lang="en-US" dirty="0"/>
          </a:p>
        </p:txBody>
      </p:sp>
      <p:sp>
        <p:nvSpPr>
          <p:cNvPr id="3" name="Picture Placeholder 2"/>
          <p:cNvSpPr>
            <a:spLocks noGrp="1"/>
          </p:cNvSpPr>
          <p:nvPr>
            <p:ph type="pic" idx="1"/>
          </p:nvPr>
        </p:nvSpPr>
        <p:spPr>
          <a:xfrm>
            <a:off x="0" y="0"/>
            <a:ext cx="8303740" cy="6858000"/>
          </a:xfrm>
          <a:solidFill>
            <a:schemeClr val="tx2">
              <a:lumMod val="20000"/>
              <a:lumOff val="80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3772C379-9A7C-4C87-A116-CBE9F58B04C5}" type="datetimeFigureOut">
              <a:rPr lang="en-US" smtClean="0"/>
              <a:t>11/4/22</a:t>
            </a:fld>
            <a:endParaRPr lang="en-US"/>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42166151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87157CC2-0FC8-4686-B024-99790E0F5162}" type="datetimeFigureOut">
              <a:rPr lang="en-US" smtClean="0"/>
              <a:t>11/4/22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35362568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6764DA5-CD3D-4590-A511-FCD3BC7A793E}" type="datetimeFigureOut">
              <a:rPr lang="en-US" smtClean="0"/>
              <a:t>11/4/22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13586516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tx2"/>
                </a:solidFill>
              </a:defRPr>
            </a:lvl1pPr>
          </a:lstStyle>
          <a:p>
            <a:fld id="{8664C608-40B1-4030-A28D-5B74BC98ADCE}" type="datetimeFigureOut">
              <a:rPr lang="en-US" smtClean="0"/>
              <a:t>11/4/22</a:t>
            </a:fld>
            <a:endParaRPr lang="en-US" dirty="0"/>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tx2"/>
                </a:solidFill>
              </a:defRPr>
            </a:lvl1pPr>
          </a:lstStyle>
          <a:p>
            <a:endParaRPr lang="en-US" dirty="0"/>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13">
                <a:duotone>
                  <a:schemeClr val="accent1">
                    <a:shade val="45000"/>
                    <a:satMod val="135000"/>
                  </a:schemeClr>
                  <a:prstClr val="white"/>
                </a:duotone>
                <a:extLst>
                  <a:ext uri="{BEBA8EAE-BF5A-486C-A8C5-ECC9F3942E4B}">
                    <a14:imgProps xmlns:a14="http://schemas.microsoft.com/office/drawing/2010/main">
                      <a14:imgLayer r:embed="rId1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j-lt"/>
              </a:defRPr>
            </a:lvl1p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877551537"/>
      </p:ext>
    </p:extLst>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Lst>
  <p:hf sldNum="0" hdr="0" ftr="0" dt="0"/>
  <p:txStyles>
    <p:titleStyle>
      <a:lvl1pPr algn="l" defTabSz="914400" rtl="0" eaLnBrk="1" latinLnBrk="0" hangingPunct="1">
        <a:lnSpc>
          <a:spcPct val="90000"/>
        </a:lnSpc>
        <a:spcBef>
          <a:spcPct val="0"/>
        </a:spcBef>
        <a:buNone/>
        <a:defRPr sz="5400" kern="1200" cap="all" baseline="0">
          <a:blipFill>
            <a:blip r:embed="rId1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rawpixel.com/image/192846/premium-photo-image-bullying-adolescent-asian-ethnicity" TargetMode="External"/><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microsoft.com/office/2007/relationships/hdphoto" Target="../media/hdphoto2.wdp"/><Relationship Id="rId7" Type="http://schemas.openxmlformats.org/officeDocument/2006/relationships/hyperlink" Target="https://creativecommons.org/licenses/by-nc-sa/3.0/" TargetMode="External"/><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image" Target="../media/image2.png"/><Relationship Id="rId5" Type="http://schemas.openxmlformats.org/officeDocument/2006/relationships/hyperlink" Target="https://eduwells.com/2017/10/21/are-schools-accidentally-encouraging-bullying/" TargetMode="External"/><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Layout" Target="../slideLayouts/slideLayout8.xml"/><Relationship Id="rId6" Type="http://schemas.openxmlformats.org/officeDocument/2006/relationships/image" Target="../media/image8.png"/><Relationship Id="rId5" Type="http://schemas.openxmlformats.org/officeDocument/2006/relationships/hyperlink" Target="https://www.betterpaydayloans.com.au/2021/02/how-to-prevent-workplace-bullying.html" TargetMode="External"/><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8" Type="http://schemas.openxmlformats.org/officeDocument/2006/relationships/image" Target="../media/image10.png"/><Relationship Id="rId3" Type="http://schemas.microsoft.com/office/2007/relationships/hdphoto" Target="../media/hdphoto2.wdp"/><Relationship Id="rId7" Type="http://schemas.openxmlformats.org/officeDocument/2006/relationships/hyperlink" Target="https://www.publicdomainpictures.net/en/view-image.php?image=290460&amp;picture=questions-amp-answers" TargetMode="External"/><Relationship Id="rId2" Type="http://schemas.openxmlformats.org/officeDocument/2006/relationships/image" Target="../media/image4.png"/><Relationship Id="rId1" Type="http://schemas.openxmlformats.org/officeDocument/2006/relationships/slideLayout" Target="../slideLayouts/slideLayout6.xml"/><Relationship Id="rId6" Type="http://schemas.openxmlformats.org/officeDocument/2006/relationships/image" Target="../media/image9.jpg"/><Relationship Id="rId5" Type="http://schemas.microsoft.com/office/2007/relationships/hdphoto" Target="../media/hdphoto1.wdp"/><Relationship Id="rId4" Type="http://schemas.openxmlformats.org/officeDocument/2006/relationships/image" Target="../media/image3.png"/></Relationships>
</file>

<file path=ppt/slides/_rels/slide9.xml.rels><?xml version="1.0" encoding="UTF-8" standalone="yes"?>
<Relationships xmlns="http://schemas.openxmlformats.org/package/2006/relationships"><Relationship Id="rId8" Type="http://schemas.openxmlformats.org/officeDocument/2006/relationships/hyperlink" Target="file:///insight/search%3fq=Rob%20Law" TargetMode="External"/><Relationship Id="rId3" Type="http://schemas.openxmlformats.org/officeDocument/2006/relationships/hyperlink" Target="https://croner.co.uk/resources/employee-conduct/workplace-bullying/?utm_source=google&amp;utm_medium=cpc&amp;utm_campaign=&amp;utm_content=&amp;utm_term=&amp;gclid=CjwKCAjwzY2bBhB6EiwAPpUpZoIukAy5sAq9znHJZO-UxjbsTWIboyvhS-UmdQNZk7-4CbZh392rQxoCF-wQAvD_BwE" TargetMode="External"/><Relationship Id="rId7" Type="http://schemas.openxmlformats.org/officeDocument/2006/relationships/hyperlink" Target="file:///insight/search%3fq=Juan%20M.%20Arjona-Fuentes" TargetMode="External"/><Relationship Id="rId12" Type="http://schemas.openxmlformats.org/officeDocument/2006/relationships/hyperlink" Target="https://www.peoplemanagement.co.uk/article/1792701/preventing-sexual-harassment-hospitality-sector" TargetMode="External"/><Relationship Id="rId2" Type="http://schemas.openxmlformats.org/officeDocument/2006/relationships/notesSlide" Target="../notesSlides/notesSlide3.xml"/><Relationship Id="rId1" Type="http://schemas.openxmlformats.org/officeDocument/2006/relationships/slideLayout" Target="../slideLayouts/slideLayout1.xml"/><Relationship Id="rId6" Type="http://schemas.openxmlformats.org/officeDocument/2006/relationships/hyperlink" Target="file:///insight/search%3fq=Antonio%20Ariza-Montes" TargetMode="External"/><Relationship Id="rId11" Type="http://schemas.openxmlformats.org/officeDocument/2006/relationships/hyperlink" Target="https://hospitality-speaks.com/stories/" TargetMode="External"/><Relationship Id="rId5" Type="http://schemas.openxmlformats.org/officeDocument/2006/relationships/hyperlink" Target="https://www.emerald.com/insight/content/doi/10.1108/IJCHM-09-2015-0471/full/html" TargetMode="External"/><Relationship Id="rId10" Type="http://schemas.openxmlformats.org/officeDocument/2006/relationships/hyperlink" Target="https://www.gov.uk/workplace-bullying-and-harassment" TargetMode="External"/><Relationship Id="rId4" Type="http://schemas.openxmlformats.org/officeDocument/2006/relationships/hyperlink" Target="https://elegal.ph/republic-act-no-10627-the-anti-bullying-act/" TargetMode="External"/><Relationship Id="rId9" Type="http://schemas.openxmlformats.org/officeDocument/2006/relationships/hyperlink" Target="https://www.sciencedirect.com/science/article/pii/S027843191930381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CB8920-1934-E41A-1E5F-346426DB6F62}"/>
              </a:ext>
            </a:extLst>
          </p:cNvPr>
          <p:cNvSpPr>
            <a:spLocks noGrp="1"/>
          </p:cNvSpPr>
          <p:nvPr>
            <p:ph type="ctrTitle"/>
          </p:nvPr>
        </p:nvSpPr>
        <p:spPr/>
        <p:txBody>
          <a:bodyPr/>
          <a:lstStyle/>
          <a:p>
            <a:pPr algn="ctr"/>
            <a:r>
              <a:rPr lang="en-US" b="1" dirty="0">
                <a:latin typeface="Calibri" panose="020F0502020204030204" pitchFamily="34" charset="0"/>
                <a:cs typeface="Calibri" panose="020F0502020204030204" pitchFamily="34" charset="0"/>
              </a:rPr>
              <a:t>ONE Legal issues within the hotel industry</a:t>
            </a:r>
          </a:p>
        </p:txBody>
      </p:sp>
      <p:sp>
        <p:nvSpPr>
          <p:cNvPr id="3" name="Subtitle 2">
            <a:extLst>
              <a:ext uri="{FF2B5EF4-FFF2-40B4-BE49-F238E27FC236}">
                <a16:creationId xmlns:a16="http://schemas.microsoft.com/office/drawing/2014/main" id="{91D15691-2083-C919-ACA2-E5256AD1650A}"/>
              </a:ext>
            </a:extLst>
          </p:cNvPr>
          <p:cNvSpPr>
            <a:spLocks noGrp="1"/>
          </p:cNvSpPr>
          <p:nvPr>
            <p:ph type="subTitle" idx="1"/>
          </p:nvPr>
        </p:nvSpPr>
        <p:spPr>
          <a:xfrm>
            <a:off x="662035" y="4468031"/>
            <a:ext cx="8760933" cy="1793284"/>
          </a:xfrm>
        </p:spPr>
        <p:txBody>
          <a:bodyPr>
            <a:normAutofit/>
          </a:bodyPr>
          <a:lstStyle/>
          <a:p>
            <a:pPr algn="r"/>
            <a:r>
              <a:rPr lang="en-US" dirty="0"/>
              <a:t>Dorcas Barden</a:t>
            </a:r>
          </a:p>
          <a:p>
            <a:pPr algn="r"/>
            <a:r>
              <a:rPr lang="en-US" dirty="0"/>
              <a:t>2127685</a:t>
            </a:r>
          </a:p>
          <a:p>
            <a:pPr algn="r"/>
            <a:r>
              <a:rPr lang="en-US" dirty="0"/>
              <a:t>Business Skills  BMIH4001</a:t>
            </a:r>
          </a:p>
          <a:p>
            <a:pPr algn="r"/>
            <a:r>
              <a:rPr lang="en-US" dirty="0"/>
              <a:t>Deborah Lloyd</a:t>
            </a:r>
          </a:p>
          <a:p>
            <a:pPr algn="r"/>
            <a:endParaRPr lang="en-US" dirty="0"/>
          </a:p>
        </p:txBody>
      </p:sp>
    </p:spTree>
    <p:extLst>
      <p:ext uri="{BB962C8B-B14F-4D97-AF65-F5344CB8AC3E}">
        <p14:creationId xmlns:p14="http://schemas.microsoft.com/office/powerpoint/2010/main" val="39897141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FEACC-3277-7EAC-70A7-FF55E4C07CEC}"/>
              </a:ext>
            </a:extLst>
          </p:cNvPr>
          <p:cNvSpPr>
            <a:spLocks noGrp="1"/>
          </p:cNvSpPr>
          <p:nvPr>
            <p:ph type="title"/>
          </p:nvPr>
        </p:nvSpPr>
        <p:spPr/>
        <p:txBody>
          <a:bodyPr vert="horz" lIns="91440" tIns="45720" rIns="91440" bIns="45720" rtlCol="0" anchor="ctr">
            <a:normAutofit/>
          </a:bodyPr>
          <a:lstStyle/>
          <a:p>
            <a:pPr algn="ctr"/>
            <a:r>
              <a:rPr lang="en-US" sz="5400" dirty="0"/>
              <a:t>Introduction</a:t>
            </a:r>
          </a:p>
        </p:txBody>
      </p:sp>
      <p:sp>
        <p:nvSpPr>
          <p:cNvPr id="4" name="Text Placeholder 3">
            <a:extLst>
              <a:ext uri="{FF2B5EF4-FFF2-40B4-BE49-F238E27FC236}">
                <a16:creationId xmlns:a16="http://schemas.microsoft.com/office/drawing/2014/main" id="{133FC20A-0EA5-53D8-18F8-F920FBF14A22}"/>
              </a:ext>
            </a:extLst>
          </p:cNvPr>
          <p:cNvSpPr>
            <a:spLocks noGrp="1"/>
          </p:cNvSpPr>
          <p:nvPr>
            <p:ph idx="1"/>
          </p:nvPr>
        </p:nvSpPr>
        <p:spPr>
          <a:xfrm>
            <a:off x="6315074" y="2121408"/>
            <a:ext cx="4813173" cy="4050792"/>
          </a:xfrm>
        </p:spPr>
        <p:txBody>
          <a:bodyPr vert="horz" lIns="91440" tIns="45720" rIns="91440" bIns="45720" rtlCol="0" anchor="ctr">
            <a:normAutofit/>
          </a:bodyPr>
          <a:lstStyle/>
          <a:p>
            <a:pPr marL="0" indent="0">
              <a:lnSpc>
                <a:spcPct val="90000"/>
              </a:lnSpc>
              <a:buNone/>
            </a:pPr>
            <a:r>
              <a:rPr lang="en-US" dirty="0">
                <a:solidFill>
                  <a:schemeClr val="tx1"/>
                </a:solidFill>
                <a:latin typeface="Calibri" panose="020F0502020204030204" pitchFamily="34" charset="0"/>
                <a:cs typeface="Calibri" panose="020F0502020204030204" pitchFamily="34" charset="0"/>
              </a:rPr>
              <a:t>This topic is to combine information to create awareness of a legal issue to the hotel industry, to address the main causes of workplace bullying among those working in the hospitality industry, as this </a:t>
            </a:r>
            <a:r>
              <a:rPr lang="en-US" dirty="0" err="1">
                <a:solidFill>
                  <a:schemeClr val="tx1"/>
                </a:solidFill>
                <a:latin typeface="Calibri" panose="020F0502020204030204" pitchFamily="34" charset="0"/>
                <a:cs typeface="Calibri" panose="020F0502020204030204" pitchFamily="34" charset="0"/>
              </a:rPr>
              <a:t>behaviour</a:t>
            </a:r>
            <a:r>
              <a:rPr lang="en-US" dirty="0">
                <a:solidFill>
                  <a:schemeClr val="tx1"/>
                </a:solidFill>
                <a:latin typeface="Calibri" panose="020F0502020204030204" pitchFamily="34" charset="0"/>
                <a:cs typeface="Calibri" panose="020F0502020204030204" pitchFamily="34" charset="0"/>
              </a:rPr>
              <a:t> has negative effects on both people and businesses.</a:t>
            </a:r>
          </a:p>
        </p:txBody>
      </p:sp>
      <p:pic>
        <p:nvPicPr>
          <p:cNvPr id="6" name="Picture 5" descr="A sign on a wall&#10;&#10;Description automatically generated with medium confidence">
            <a:extLst>
              <a:ext uri="{FF2B5EF4-FFF2-40B4-BE49-F238E27FC236}">
                <a16:creationId xmlns:a16="http://schemas.microsoft.com/office/drawing/2014/main" id="{DEC1D8D2-E126-833D-BF69-4F1B7462245F}"/>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5741" b="5239"/>
          <a:stretch/>
        </p:blipFill>
        <p:spPr>
          <a:xfrm>
            <a:off x="788127" y="2265042"/>
            <a:ext cx="5088800" cy="3907158"/>
          </a:xfrm>
          <a:prstGeom prst="rect">
            <a:avLst/>
          </a:prstGeom>
        </p:spPr>
      </p:pic>
    </p:spTree>
    <p:extLst>
      <p:ext uri="{BB962C8B-B14F-4D97-AF65-F5344CB8AC3E}">
        <p14:creationId xmlns:p14="http://schemas.microsoft.com/office/powerpoint/2010/main" val="35317489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16">
            <a:extLst>
              <a:ext uri="{FF2B5EF4-FFF2-40B4-BE49-F238E27FC236}">
                <a16:creationId xmlns:a16="http://schemas.microsoft.com/office/drawing/2014/main" id="{362E11DD-B54B-4751-9C17-39DAF9EF46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F22FBF-A9A4-B6B7-8F93-28C21E64C45E}"/>
              </a:ext>
            </a:extLst>
          </p:cNvPr>
          <p:cNvSpPr>
            <a:spLocks noGrp="1"/>
          </p:cNvSpPr>
          <p:nvPr>
            <p:ph type="title"/>
          </p:nvPr>
        </p:nvSpPr>
        <p:spPr>
          <a:xfrm>
            <a:off x="382280" y="1528762"/>
            <a:ext cx="6743844" cy="565213"/>
          </a:xfrm>
        </p:spPr>
        <p:txBody>
          <a:bodyPr>
            <a:normAutofit fontScale="90000"/>
          </a:bodyPr>
          <a:lstStyle/>
          <a:p>
            <a:pPr algn="ctr"/>
            <a:r>
              <a:rPr lang="en-US" sz="4800" dirty="0"/>
              <a:t>What is workplace bullying?</a:t>
            </a:r>
          </a:p>
        </p:txBody>
      </p:sp>
      <p:sp>
        <p:nvSpPr>
          <p:cNvPr id="24" name="Content Placeholder 13">
            <a:extLst>
              <a:ext uri="{FF2B5EF4-FFF2-40B4-BE49-F238E27FC236}">
                <a16:creationId xmlns:a16="http://schemas.microsoft.com/office/drawing/2014/main" id="{5E15A361-7346-A58F-E49F-5ADF02A2BCA9}"/>
              </a:ext>
            </a:extLst>
          </p:cNvPr>
          <p:cNvSpPr>
            <a:spLocks noGrp="1"/>
          </p:cNvSpPr>
          <p:nvPr>
            <p:ph idx="1"/>
          </p:nvPr>
        </p:nvSpPr>
        <p:spPr>
          <a:xfrm>
            <a:off x="542924" y="2257425"/>
            <a:ext cx="6583199" cy="3914775"/>
          </a:xfrm>
        </p:spPr>
        <p:txBody>
          <a:bodyPr>
            <a:normAutofit/>
          </a:bodyPr>
          <a:lstStyle/>
          <a:p>
            <a:pPr marL="0" indent="0">
              <a:buNone/>
            </a:pPr>
            <a:r>
              <a:rPr lang="en-US" sz="1800" dirty="0">
                <a:latin typeface="Calibri" panose="020F0502020204030204" pitchFamily="34" charset="0"/>
                <a:cs typeface="Calibri" panose="020F0502020204030204" pitchFamily="34" charset="0"/>
              </a:rPr>
              <a:t>Workplace harassment, can have a negative impact on employees' morale and productivity. It involves actions that could intimidate, offend, or insult other employees. </a:t>
            </a:r>
          </a:p>
          <a:p>
            <a:pPr marL="0" indent="0">
              <a:buNone/>
            </a:pPr>
            <a:r>
              <a:rPr lang="en-US" sz="1800" dirty="0">
                <a:latin typeface="Calibri" panose="020F0502020204030204" pitchFamily="34" charset="0"/>
                <a:cs typeface="Calibri" panose="020F0502020204030204" pitchFamily="34" charset="0"/>
              </a:rPr>
              <a:t>You are in charge of keeping an eye on matters involving respect at work. Therefore, it's critical for employers to be able to recognize the warning indications of workplace bullying.</a:t>
            </a:r>
          </a:p>
          <a:p>
            <a:pPr marL="0" indent="0">
              <a:buNone/>
            </a:pPr>
            <a:r>
              <a:rPr lang="en-US" sz="1800" dirty="0">
                <a:latin typeface="Calibri" panose="020F0502020204030204" pitchFamily="34" charset="0"/>
                <a:cs typeface="Calibri" panose="020F0502020204030204" pitchFamily="34" charset="0"/>
              </a:rPr>
              <a:t>may be able to help lower the business rates of bullying at a workplace by changing specific working circumstances and building a team spirit.</a:t>
            </a:r>
          </a:p>
          <a:p>
            <a:pPr marL="0" indent="0">
              <a:buNone/>
            </a:pPr>
            <a:r>
              <a:rPr lang="en-US" sz="1800" dirty="0">
                <a:latin typeface="Calibri" panose="020F0502020204030204" pitchFamily="34" charset="0"/>
                <a:cs typeface="Calibri" panose="020F0502020204030204" pitchFamily="34" charset="0"/>
              </a:rPr>
              <a:t>"Incidence of workplace bullying among employees in the hospitality industry," by Ariza-Montes, </a:t>
            </a:r>
            <a:r>
              <a:rPr lang="en-US" sz="1800" dirty="0" err="1">
                <a:latin typeface="Calibri" panose="020F0502020204030204" pitchFamily="34" charset="0"/>
                <a:cs typeface="Calibri" panose="020F0502020204030204" pitchFamily="34" charset="0"/>
              </a:rPr>
              <a:t>Arjona</a:t>
            </a:r>
            <a:r>
              <a:rPr lang="en-US" sz="1800" dirty="0">
                <a:latin typeface="Calibri" panose="020F0502020204030204" pitchFamily="34" charset="0"/>
                <a:cs typeface="Calibri" panose="020F0502020204030204" pitchFamily="34" charset="0"/>
              </a:rPr>
              <a:t>-Fuentes, Law, and Han (2017). </a:t>
            </a:r>
          </a:p>
        </p:txBody>
      </p:sp>
      <p:pic>
        <p:nvPicPr>
          <p:cNvPr id="9" name="Content Placeholder 8" descr="Diagram, shape&#10;&#10;Description automatically generated">
            <a:extLst>
              <a:ext uri="{FF2B5EF4-FFF2-40B4-BE49-F238E27FC236}">
                <a16:creationId xmlns:a16="http://schemas.microsoft.com/office/drawing/2014/main" id="{FAB23459-0F40-16FD-8B63-5045FD5FE9AA}"/>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20520"/>
          <a:stretch/>
        </p:blipFill>
        <p:spPr>
          <a:xfrm>
            <a:off x="7545274" y="10"/>
            <a:ext cx="4646726" cy="6857990"/>
          </a:xfrm>
          <a:prstGeom prst="rect">
            <a:avLst/>
          </a:prstGeom>
        </p:spPr>
      </p:pic>
      <p:grpSp>
        <p:nvGrpSpPr>
          <p:cNvPr id="25" name="Group 18">
            <a:extLst>
              <a:ext uri="{FF2B5EF4-FFF2-40B4-BE49-F238E27FC236}">
                <a16:creationId xmlns:a16="http://schemas.microsoft.com/office/drawing/2014/main" id="{B55DE4E1-F219-45A4-96D9-9A86D0E4DBD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26" name="Oval 19">
              <a:extLst>
                <a:ext uri="{FF2B5EF4-FFF2-40B4-BE49-F238E27FC236}">
                  <a16:creationId xmlns:a16="http://schemas.microsoft.com/office/drawing/2014/main" id="{3601C3FF-4A5D-437C-B3DB-A53B99D308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6">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27" name="Oval 20">
              <a:extLst>
                <a:ext uri="{FF2B5EF4-FFF2-40B4-BE49-F238E27FC236}">
                  <a16:creationId xmlns:a16="http://schemas.microsoft.com/office/drawing/2014/main" id="{61B1BDC9-B583-4F65-8FE9-E2CBE71D93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10" name="TextBox 9">
            <a:extLst>
              <a:ext uri="{FF2B5EF4-FFF2-40B4-BE49-F238E27FC236}">
                <a16:creationId xmlns:a16="http://schemas.microsoft.com/office/drawing/2014/main" id="{B9A6DF91-2AB9-6963-CE47-EBF3F4BA1CAC}"/>
              </a:ext>
            </a:extLst>
          </p:cNvPr>
          <p:cNvSpPr txBox="1"/>
          <p:nvPr/>
        </p:nvSpPr>
        <p:spPr>
          <a:xfrm>
            <a:off x="9407263" y="6657945"/>
            <a:ext cx="2784737"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5" tooltip="https://eduwells.com/2017/10/21/are-schools-accidentally-encouraging-bullying/">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7" tooltip="https://creativecommons.org/licenses/by-nc-sa/3.0/">
                  <a:extLst>
                    <a:ext uri="{A12FA001-AC4F-418D-AE19-62706E023703}">
                      <ahyp:hlinkClr xmlns:ahyp="http://schemas.microsoft.com/office/drawing/2018/hyperlinkcolor" val="tx"/>
                    </a:ext>
                  </a:extLst>
                </a:hlinkClick>
              </a:rPr>
              <a:t>CC BY-SA-NC</a:t>
            </a:r>
            <a:endParaRPr lang="en-US" sz="700">
              <a:solidFill>
                <a:srgbClr val="FFFFFF"/>
              </a:solidFill>
            </a:endParaRPr>
          </a:p>
        </p:txBody>
      </p:sp>
    </p:spTree>
    <p:extLst>
      <p:ext uri="{BB962C8B-B14F-4D97-AF65-F5344CB8AC3E}">
        <p14:creationId xmlns:p14="http://schemas.microsoft.com/office/powerpoint/2010/main" val="13137109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16DBFAD4-B5FC-442B-A283-381B01B195F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3" name="Oval 12">
              <a:extLst>
                <a:ext uri="{FF2B5EF4-FFF2-40B4-BE49-F238E27FC236}">
                  <a16:creationId xmlns:a16="http://schemas.microsoft.com/office/drawing/2014/main" id="{9B649DC7-8769-4383-A6F2-8F366BA7A1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2">
                <a:duotone>
                  <a:schemeClr val="accent1">
                    <a:shade val="45000"/>
                    <a:satMod val="135000"/>
                  </a:schemeClr>
                  <a:prstClr val="white"/>
                </a:duotone>
                <a:extLst>
                  <a:ext uri="{BEBA8EAE-BF5A-486C-A8C5-ECC9F3942E4B}">
                    <a14:imgProps xmlns:a14="http://schemas.microsoft.com/office/drawing/2010/main">
                      <a14:imgLayer r:embed="rId3">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4" name="Oval 13">
              <a:extLst>
                <a:ext uri="{FF2B5EF4-FFF2-40B4-BE49-F238E27FC236}">
                  <a16:creationId xmlns:a16="http://schemas.microsoft.com/office/drawing/2014/main" id="{0C67FD53-2686-4E0E-BA49-976F78F9AA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sp>
      </p:grpSp>
      <p:sp>
        <p:nvSpPr>
          <p:cNvPr id="16" name="Rectangle 15">
            <a:extLst>
              <a:ext uri="{FF2B5EF4-FFF2-40B4-BE49-F238E27FC236}">
                <a16:creationId xmlns:a16="http://schemas.microsoft.com/office/drawing/2014/main" id="{A943D298-0548-4C7A-870B-7594104F82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1"/>
            <a:ext cx="12188952" cy="685800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6" name="Content Placeholder 5" descr="A group of people in a meeting&#10;&#10;Description automatically generated with low confidence">
            <a:extLst>
              <a:ext uri="{FF2B5EF4-FFF2-40B4-BE49-F238E27FC236}">
                <a16:creationId xmlns:a16="http://schemas.microsoft.com/office/drawing/2014/main" id="{49B0E250-BD87-188C-02D2-25818FE4B183}"/>
              </a:ext>
            </a:extLst>
          </p:cNvPr>
          <p:cNvPicPr>
            <a:picLocks noGrp="1" noChangeAspect="1"/>
          </p:cNvPicPr>
          <p:nvPr>
            <p:ph idx="1"/>
          </p:nvPr>
        </p:nvPicPr>
        <p:blipFill rotWithShape="1">
          <a:blip r:embed="rId4">
            <a:duotone>
              <a:schemeClr val="accent5">
                <a:shade val="45000"/>
                <a:satMod val="135000"/>
              </a:schemeClr>
              <a:prstClr val="white"/>
            </a:duotone>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6667"/>
          <a:stretch/>
        </p:blipFill>
        <p:spPr>
          <a:xfrm>
            <a:off x="46514" y="1"/>
            <a:ext cx="12191980" cy="6857999"/>
          </a:xfrm>
          <a:prstGeom prst="rect">
            <a:avLst/>
          </a:prstGeom>
        </p:spPr>
      </p:pic>
      <p:sp>
        <p:nvSpPr>
          <p:cNvPr id="18" name="Rectangle 17">
            <a:extLst>
              <a:ext uri="{FF2B5EF4-FFF2-40B4-BE49-F238E27FC236}">
                <a16:creationId xmlns:a16="http://schemas.microsoft.com/office/drawing/2014/main" id="{FF7B26C5-D249-4988-B86B-5A3D9E7BD9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0" y="0"/>
            <a:ext cx="12188952" cy="6858000"/>
          </a:xfrm>
          <a:prstGeom prst="rect">
            <a:avLst/>
          </a:prstGeom>
          <a:blipFill dpi="0" rotWithShape="1">
            <a:blip r:embed="rId6">
              <a:alphaModFix amt="45000"/>
              <a:lum bright="70000" contrast="-70000"/>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AAB425-3955-45AA-7D3E-00E0850346C8}"/>
              </a:ext>
            </a:extLst>
          </p:cNvPr>
          <p:cNvSpPr>
            <a:spLocks noGrp="1"/>
          </p:cNvSpPr>
          <p:nvPr>
            <p:ph type="title"/>
          </p:nvPr>
        </p:nvSpPr>
        <p:spPr>
          <a:xfrm>
            <a:off x="1069848" y="1873044"/>
            <a:ext cx="10058400" cy="220931"/>
          </a:xfrm>
        </p:spPr>
        <p:txBody>
          <a:bodyPr vert="horz" lIns="91440" tIns="45720" rIns="91440" bIns="45720" rtlCol="0" anchor="ctr">
            <a:normAutofit fontScale="90000"/>
          </a:bodyPr>
          <a:lstStyle/>
          <a:p>
            <a:pPr algn="ctr"/>
            <a:r>
              <a:rPr lang="en-US" sz="5400" dirty="0"/>
              <a:t>Incidence of workplace bullying</a:t>
            </a:r>
          </a:p>
        </p:txBody>
      </p:sp>
      <p:sp>
        <p:nvSpPr>
          <p:cNvPr id="4" name="Text Placeholder 3">
            <a:extLst>
              <a:ext uri="{FF2B5EF4-FFF2-40B4-BE49-F238E27FC236}">
                <a16:creationId xmlns:a16="http://schemas.microsoft.com/office/drawing/2014/main" id="{3B02AE73-2CC7-0681-03BA-ACA9A134500E}"/>
              </a:ext>
            </a:extLst>
          </p:cNvPr>
          <p:cNvSpPr>
            <a:spLocks noGrp="1"/>
          </p:cNvSpPr>
          <p:nvPr>
            <p:ph type="body" sz="half" idx="2"/>
          </p:nvPr>
        </p:nvSpPr>
        <p:spPr>
          <a:xfrm>
            <a:off x="1069848" y="2979174"/>
            <a:ext cx="10058400" cy="2094271"/>
          </a:xfrm>
        </p:spPr>
        <p:txBody>
          <a:bodyPr vert="horz" lIns="91440" tIns="45720" rIns="91440" bIns="45720" rtlCol="0">
            <a:normAutofit/>
          </a:bodyPr>
          <a:lstStyle/>
          <a:p>
            <a:pPr>
              <a:lnSpc>
                <a:spcPct val="90000"/>
              </a:lnSpc>
            </a:pPr>
            <a:r>
              <a:rPr lang="en-US" dirty="0">
                <a:solidFill>
                  <a:schemeClr val="tx1"/>
                </a:solidFill>
              </a:rPr>
              <a:t>Bullying at work is a very dangerous mental problem. It is frequent in hospitality industries, with an incidence between 11 and 20%. (Nielsen et al., 2010). According to Ariza-Montes et al. (2017), 5.6% of European hospitality workers, 14% of Canadian hospitality workers, and 30% of US hospitality workers (Golshan, 2017) have all reported similar actions. </a:t>
            </a:r>
          </a:p>
          <a:p>
            <a:pPr>
              <a:lnSpc>
                <a:spcPct val="90000"/>
              </a:lnSpc>
            </a:pPr>
            <a:r>
              <a:rPr lang="en-US" dirty="0">
                <a:solidFill>
                  <a:schemeClr val="tx1"/>
                </a:solidFill>
              </a:rPr>
              <a:t>Responsible managers in the hospitality industry may be able to reduce the key factors of bullying in the business by changing specific working conditions and providing a non - threatening environment.</a:t>
            </a:r>
          </a:p>
          <a:p>
            <a:pPr>
              <a:lnSpc>
                <a:spcPct val="90000"/>
              </a:lnSpc>
            </a:pPr>
            <a:r>
              <a:rPr lang="en-US" dirty="0">
                <a:solidFill>
                  <a:schemeClr val="tx1"/>
                </a:solidFill>
              </a:rPr>
              <a:t>"Incidence of workplace bullying among employees in the hospitality industry," Ariza-Montes, </a:t>
            </a:r>
            <a:r>
              <a:rPr lang="en-US" dirty="0" err="1">
                <a:solidFill>
                  <a:schemeClr val="tx1"/>
                </a:solidFill>
              </a:rPr>
              <a:t>Arjona</a:t>
            </a:r>
            <a:r>
              <a:rPr lang="en-US" dirty="0">
                <a:solidFill>
                  <a:schemeClr val="tx1"/>
                </a:solidFill>
              </a:rPr>
              <a:t>-Fuentes, Law, and Han (2017)</a:t>
            </a:r>
          </a:p>
        </p:txBody>
      </p:sp>
      <p:grpSp>
        <p:nvGrpSpPr>
          <p:cNvPr id="20" name="Group 19">
            <a:extLst>
              <a:ext uri="{FF2B5EF4-FFF2-40B4-BE49-F238E27FC236}">
                <a16:creationId xmlns:a16="http://schemas.microsoft.com/office/drawing/2014/main" id="{46FDAED0-8B04-4181-B3D3-EA0A93C6659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21" name="Oval 20">
              <a:extLst>
                <a:ext uri="{FF2B5EF4-FFF2-40B4-BE49-F238E27FC236}">
                  <a16:creationId xmlns:a16="http://schemas.microsoft.com/office/drawing/2014/main" id="{161B6F0D-567B-4CFA-BF50-79FDAC6EBD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2">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22" name="Oval 21">
              <a:extLst>
                <a:ext uri="{FF2B5EF4-FFF2-40B4-BE49-F238E27FC236}">
                  <a16:creationId xmlns:a16="http://schemas.microsoft.com/office/drawing/2014/main" id="{8CE5D194-0A7E-49A6-B737-F71C1B3960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Tree>
    <p:extLst>
      <p:ext uri="{BB962C8B-B14F-4D97-AF65-F5344CB8AC3E}">
        <p14:creationId xmlns:p14="http://schemas.microsoft.com/office/powerpoint/2010/main" val="16943656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654B4890-CF91-F093-49F2-E662454F79EC}"/>
              </a:ext>
            </a:extLst>
          </p:cNvPr>
          <p:cNvSpPr>
            <a:spLocks noGrp="1"/>
          </p:cNvSpPr>
          <p:nvPr>
            <p:ph type="body" idx="1"/>
          </p:nvPr>
        </p:nvSpPr>
        <p:spPr/>
        <p:txBody>
          <a:bodyPr>
            <a:normAutofit/>
          </a:bodyPr>
          <a:lstStyle/>
          <a:p>
            <a:pPr algn="ctr"/>
            <a:r>
              <a:rPr lang="en-US" sz="2400" dirty="0">
                <a:latin typeface="Calibri" panose="020F0502020204030204" pitchFamily="34" charset="0"/>
                <a:cs typeface="Calibri" panose="020F0502020204030204" pitchFamily="34" charset="0"/>
              </a:rPr>
              <a:t>WORKPLACE</a:t>
            </a:r>
          </a:p>
        </p:txBody>
      </p:sp>
      <p:sp>
        <p:nvSpPr>
          <p:cNvPr id="4" name="Text Placeholder 3">
            <a:extLst>
              <a:ext uri="{FF2B5EF4-FFF2-40B4-BE49-F238E27FC236}">
                <a16:creationId xmlns:a16="http://schemas.microsoft.com/office/drawing/2014/main" id="{1CE7CE39-343E-48A1-DFB6-715D80627115}"/>
              </a:ext>
            </a:extLst>
          </p:cNvPr>
          <p:cNvSpPr>
            <a:spLocks noGrp="1"/>
          </p:cNvSpPr>
          <p:nvPr>
            <p:ph type="body" sz="quarter" idx="3"/>
          </p:nvPr>
        </p:nvSpPr>
        <p:spPr/>
        <p:txBody>
          <a:bodyPr>
            <a:normAutofit/>
          </a:bodyPr>
          <a:lstStyle/>
          <a:p>
            <a:pPr algn="ctr"/>
            <a:r>
              <a:rPr lang="en-US" sz="2400" dirty="0">
                <a:latin typeface="Calibri" panose="020F0502020204030204" pitchFamily="34" charset="0"/>
                <a:cs typeface="Calibri" panose="020F0502020204030204" pitchFamily="34" charset="0"/>
              </a:rPr>
              <a:t>LAW</a:t>
            </a:r>
          </a:p>
        </p:txBody>
      </p:sp>
      <p:sp>
        <p:nvSpPr>
          <p:cNvPr id="5" name="Content Placeholder 4">
            <a:extLst>
              <a:ext uri="{FF2B5EF4-FFF2-40B4-BE49-F238E27FC236}">
                <a16:creationId xmlns:a16="http://schemas.microsoft.com/office/drawing/2014/main" id="{D353F1A2-EA8B-3EBB-F6CA-AA722B404C0D}"/>
              </a:ext>
            </a:extLst>
          </p:cNvPr>
          <p:cNvSpPr>
            <a:spLocks noGrp="1"/>
          </p:cNvSpPr>
          <p:nvPr>
            <p:ph sz="quarter" idx="4"/>
          </p:nvPr>
        </p:nvSpPr>
        <p:spPr/>
        <p:txBody>
          <a:bodyPr/>
          <a:lstStyle/>
          <a:p>
            <a:r>
              <a:rPr lang="en-US" dirty="0"/>
              <a:t>age</a:t>
            </a:r>
          </a:p>
          <a:p>
            <a:r>
              <a:rPr lang="en-US" dirty="0"/>
              <a:t>sex</a:t>
            </a:r>
          </a:p>
          <a:p>
            <a:r>
              <a:rPr lang="en-US" dirty="0"/>
              <a:t>disability </a:t>
            </a:r>
          </a:p>
          <a:p>
            <a:r>
              <a:rPr lang="en-US" dirty="0"/>
              <a:t>gender change </a:t>
            </a:r>
          </a:p>
          <a:p>
            <a:r>
              <a:rPr lang="en-US" dirty="0"/>
              <a:t>civil partnerships and marriage </a:t>
            </a:r>
          </a:p>
          <a:p>
            <a:r>
              <a:rPr lang="en-US" dirty="0"/>
              <a:t>pregnancy and parenting racial beliefs </a:t>
            </a:r>
          </a:p>
          <a:p>
            <a:r>
              <a:rPr lang="en-US" dirty="0"/>
              <a:t>sexual preference</a:t>
            </a:r>
          </a:p>
        </p:txBody>
      </p:sp>
      <p:sp>
        <p:nvSpPr>
          <p:cNvPr id="6" name="Title 5">
            <a:extLst>
              <a:ext uri="{FF2B5EF4-FFF2-40B4-BE49-F238E27FC236}">
                <a16:creationId xmlns:a16="http://schemas.microsoft.com/office/drawing/2014/main" id="{512F34EC-150C-A42E-D397-BEFB25D5B5DC}"/>
              </a:ext>
            </a:extLst>
          </p:cNvPr>
          <p:cNvSpPr>
            <a:spLocks noGrp="1"/>
          </p:cNvSpPr>
          <p:nvPr>
            <p:ph type="title"/>
          </p:nvPr>
        </p:nvSpPr>
        <p:spPr/>
        <p:txBody>
          <a:bodyPr/>
          <a:lstStyle/>
          <a:p>
            <a:pPr algn="ctr"/>
            <a:r>
              <a:rPr lang="en-US" b="1" dirty="0">
                <a:latin typeface="Calibri" panose="020F0502020204030204" pitchFamily="34" charset="0"/>
                <a:cs typeface="Calibri" panose="020F0502020204030204" pitchFamily="34" charset="0"/>
              </a:rPr>
              <a:t>Signs of bullying in the workplace </a:t>
            </a:r>
          </a:p>
        </p:txBody>
      </p:sp>
      <p:sp>
        <p:nvSpPr>
          <p:cNvPr id="27" name="Content Placeholder 26">
            <a:extLst>
              <a:ext uri="{FF2B5EF4-FFF2-40B4-BE49-F238E27FC236}">
                <a16:creationId xmlns:a16="http://schemas.microsoft.com/office/drawing/2014/main" id="{5165C2FF-C902-361D-7F74-A2625566DC74}"/>
              </a:ext>
            </a:extLst>
          </p:cNvPr>
          <p:cNvSpPr>
            <a:spLocks noGrp="1"/>
          </p:cNvSpPr>
          <p:nvPr>
            <p:ph sz="half" idx="2"/>
          </p:nvPr>
        </p:nvSpPr>
        <p:spPr/>
        <p:txBody>
          <a:bodyPr>
            <a:normAutofit fontScale="92500" lnSpcReduction="20000"/>
          </a:bodyPr>
          <a:lstStyle/>
          <a:p>
            <a:r>
              <a:rPr lang="en-US" dirty="0"/>
              <a:t>unjust or persistent criticism </a:t>
            </a:r>
          </a:p>
          <a:p>
            <a:r>
              <a:rPr lang="en-US" dirty="0"/>
              <a:t>discharge from duty </a:t>
            </a:r>
          </a:p>
          <a:p>
            <a:r>
              <a:rPr lang="en-US" dirty="0"/>
              <a:t>social status</a:t>
            </a:r>
          </a:p>
          <a:p>
            <a:r>
              <a:rPr lang="en-US" dirty="0"/>
              <a:t>defame </a:t>
            </a:r>
          </a:p>
          <a:p>
            <a:r>
              <a:rPr lang="en-US" dirty="0"/>
              <a:t>Over-supervision</a:t>
            </a:r>
          </a:p>
          <a:p>
            <a:r>
              <a:rPr lang="en-US" dirty="0"/>
              <a:t>job security</a:t>
            </a:r>
          </a:p>
          <a:p>
            <a:r>
              <a:rPr lang="en-US" dirty="0"/>
              <a:t>rejecting justifiable requests</a:t>
            </a:r>
          </a:p>
          <a:p>
            <a:r>
              <a:rPr lang="en-US" dirty="0"/>
              <a:t>By email</a:t>
            </a:r>
          </a:p>
          <a:p>
            <a:r>
              <a:rPr lang="en-US" dirty="0"/>
              <a:t>By phone</a:t>
            </a:r>
          </a:p>
        </p:txBody>
      </p:sp>
    </p:spTree>
    <p:extLst>
      <p:ext uri="{BB962C8B-B14F-4D97-AF65-F5344CB8AC3E}">
        <p14:creationId xmlns:p14="http://schemas.microsoft.com/office/powerpoint/2010/main" val="17970234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9E5277-650C-2135-0F64-C78579C07CBF}"/>
              </a:ext>
            </a:extLst>
          </p:cNvPr>
          <p:cNvSpPr>
            <a:spLocks noGrp="1"/>
          </p:cNvSpPr>
          <p:nvPr>
            <p:ph type="ctrTitle"/>
          </p:nvPr>
        </p:nvSpPr>
        <p:spPr>
          <a:xfrm>
            <a:off x="1051560" y="884903"/>
            <a:ext cx="9966960" cy="648929"/>
          </a:xfrm>
        </p:spPr>
        <p:txBody>
          <a:bodyPr/>
          <a:lstStyle/>
          <a:p>
            <a:pPr algn="ctr"/>
            <a:r>
              <a:rPr lang="en-US" b="1" dirty="0">
                <a:latin typeface="Calibri" panose="020F0502020204030204" pitchFamily="34" charset="0"/>
                <a:cs typeface="Calibri" panose="020F0502020204030204" pitchFamily="34" charset="0"/>
              </a:rPr>
              <a:t>service industry speakers</a:t>
            </a:r>
          </a:p>
        </p:txBody>
      </p:sp>
      <p:sp>
        <p:nvSpPr>
          <p:cNvPr id="3" name="Subtitle 2">
            <a:extLst>
              <a:ext uri="{FF2B5EF4-FFF2-40B4-BE49-F238E27FC236}">
                <a16:creationId xmlns:a16="http://schemas.microsoft.com/office/drawing/2014/main" id="{91568B91-737A-BA64-4BAE-56576D63D427}"/>
              </a:ext>
            </a:extLst>
          </p:cNvPr>
          <p:cNvSpPr>
            <a:spLocks noGrp="1"/>
          </p:cNvSpPr>
          <p:nvPr>
            <p:ph type="subTitle" idx="1"/>
          </p:nvPr>
        </p:nvSpPr>
        <p:spPr>
          <a:xfrm>
            <a:off x="943897" y="2168014"/>
            <a:ext cx="10191135" cy="4542502"/>
          </a:xfrm>
        </p:spPr>
        <p:txBody>
          <a:bodyPr>
            <a:normAutofit fontScale="92500" lnSpcReduction="10000"/>
          </a:bodyPr>
          <a:lstStyle/>
          <a:p>
            <a:endParaRPr lang="en-US" dirty="0">
              <a:latin typeface="Calibri" panose="020F0502020204030204" pitchFamily="34" charset="0"/>
              <a:cs typeface="Calibri" panose="020F0502020204030204" pitchFamily="34" charset="0"/>
            </a:endParaRPr>
          </a:p>
          <a:p>
            <a:r>
              <a:rPr lang="en-US" dirty="0">
                <a:latin typeface="Calibri" panose="020F0502020204030204" pitchFamily="34" charset="0"/>
                <a:cs typeface="Calibri" panose="020F0502020204030204" pitchFamily="34" charset="0"/>
              </a:rPr>
              <a:t>There are still problems with bullying, sexual harassment, and discrimination in the hotel sector. However, talking about them might be very difficult. Some of them that can be seen any places, for instance : </a:t>
            </a:r>
          </a:p>
          <a:p>
            <a:endParaRPr lang="en-US" dirty="0">
              <a:latin typeface="Calibri" panose="020F0502020204030204" pitchFamily="34" charset="0"/>
              <a:cs typeface="Calibri" panose="020F0502020204030204" pitchFamily="34" charset="0"/>
            </a:endParaRPr>
          </a:p>
          <a:p>
            <a:pPr marL="342900" indent="-342900">
              <a:buFont typeface="Wingdings" pitchFamily="2" charset="2"/>
              <a:buChar char="ü"/>
            </a:pPr>
            <a:r>
              <a:rPr lang="en-GB" sz="2000" dirty="0">
                <a:latin typeface="Calibri" panose="020F0502020204030204" pitchFamily="34" charset="0"/>
                <a:cs typeface="Calibri" panose="020F0502020204030204" pitchFamily="34" charset="0"/>
              </a:rPr>
              <a:t>F</a:t>
            </a:r>
            <a:r>
              <a:rPr lang="en-GB" sz="2000" i="0" u="none" strike="noStrike" dirty="0">
                <a:effectLst/>
                <a:latin typeface="Calibri" panose="020F0502020204030204" pitchFamily="34" charset="0"/>
                <a:cs typeface="Calibri" panose="020F0502020204030204" pitchFamily="34" charset="0"/>
              </a:rPr>
              <a:t>emale; Restaurant, London; Sexism and harassment from colleagues (anonymous)</a:t>
            </a:r>
          </a:p>
          <a:p>
            <a:pPr marL="342900" indent="-342900">
              <a:buFont typeface="Wingdings" pitchFamily="2" charset="2"/>
              <a:buChar char="ü"/>
            </a:pPr>
            <a:r>
              <a:rPr lang="en-GB" sz="2000" dirty="0">
                <a:latin typeface="Calibri" panose="020F0502020204030204" pitchFamily="34" charset="0"/>
                <a:cs typeface="Calibri" panose="020F0502020204030204" pitchFamily="34" charset="0"/>
              </a:rPr>
              <a:t>F</a:t>
            </a:r>
            <a:r>
              <a:rPr lang="en-GB" sz="2000" i="0" u="none" strike="noStrike" dirty="0">
                <a:effectLst/>
                <a:latin typeface="Calibri" panose="020F0502020204030204" pitchFamily="34" charset="0"/>
                <a:cs typeface="Calibri" panose="020F0502020204030204" pitchFamily="34" charset="0"/>
              </a:rPr>
              <a:t>emale; UK restaurants; Bullying &amp; discrimination from managers (anonymous)</a:t>
            </a:r>
            <a:endParaRPr lang="en-GB" sz="2000" dirty="0">
              <a:latin typeface="Calibri" panose="020F0502020204030204" pitchFamily="34" charset="0"/>
              <a:cs typeface="Calibri" panose="020F0502020204030204" pitchFamily="34" charset="0"/>
            </a:endParaRPr>
          </a:p>
          <a:p>
            <a:pPr marL="342900" indent="-342900">
              <a:buFont typeface="Wingdings" pitchFamily="2" charset="2"/>
              <a:buChar char="ü"/>
            </a:pPr>
            <a:r>
              <a:rPr lang="en-GB" sz="2000" i="0" u="none" strike="noStrike" dirty="0">
                <a:effectLst/>
                <a:latin typeface="Calibri" panose="020F0502020204030204" pitchFamily="34" charset="0"/>
                <a:cs typeface="Calibri" panose="020F0502020204030204" pitchFamily="34" charset="0"/>
              </a:rPr>
              <a:t>Employee, male; London/global; sexism &amp; racism (anonymous)</a:t>
            </a:r>
          </a:p>
          <a:p>
            <a:pPr marL="342900" indent="-342900">
              <a:buFont typeface="Wingdings" pitchFamily="2" charset="2"/>
              <a:buChar char="ü"/>
            </a:pPr>
            <a:r>
              <a:rPr lang="en-GB" sz="2000" i="0" u="none" strike="noStrike" dirty="0">
                <a:effectLst/>
                <a:latin typeface="Calibri" panose="020F0502020204030204" pitchFamily="34" charset="0"/>
                <a:cs typeface="Calibri" panose="020F0502020204030204" pitchFamily="34" charset="0"/>
              </a:rPr>
              <a:t>Restaurants, London &amp; Australia; Bullying from colleagues (anonymous) </a:t>
            </a:r>
          </a:p>
          <a:p>
            <a:pPr algn="r"/>
            <a:r>
              <a:rPr lang="en-GB" sz="2000" dirty="0">
                <a:latin typeface="Calibri" panose="020F0502020204030204" pitchFamily="34" charset="0"/>
                <a:cs typeface="Calibri" panose="020F0502020204030204" pitchFamily="34" charset="0"/>
              </a:rPr>
              <a:t>- Victoria Stewart, 2018.</a:t>
            </a:r>
          </a:p>
          <a:p>
            <a:r>
              <a:rPr lang="en-GB" sz="2000" i="0" u="none" strike="noStrike" dirty="0">
                <a:effectLst/>
                <a:latin typeface="Calibri" panose="020F0502020204030204" pitchFamily="34" charset="0"/>
                <a:cs typeface="Calibri" panose="020F0502020204030204" pitchFamily="34" charset="0"/>
              </a:rPr>
              <a:t>And many others globally ... </a:t>
            </a:r>
          </a:p>
          <a:p>
            <a:br>
              <a:rPr lang="en-GB" sz="2000" dirty="0">
                <a:latin typeface="Calibri" panose="020F0502020204030204" pitchFamily="34" charset="0"/>
                <a:cs typeface="Calibri" panose="020F0502020204030204" pitchFamily="34" charset="0"/>
              </a:rPr>
            </a:br>
            <a:endParaRPr lang="en-US" sz="2000" dirty="0">
              <a:latin typeface="Calibri" panose="020F0502020204030204" pitchFamily="34" charset="0"/>
              <a:cs typeface="Calibri" panose="020F0502020204030204" pitchFamily="34" charset="0"/>
            </a:endParaRPr>
          </a:p>
          <a:p>
            <a:endParaRPr lang="en-US"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5045787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624E28-7176-B48E-822E-14171C719CF4}"/>
              </a:ext>
            </a:extLst>
          </p:cNvPr>
          <p:cNvSpPr>
            <a:spLocks noGrp="1"/>
          </p:cNvSpPr>
          <p:nvPr>
            <p:ph type="ctrTitle"/>
          </p:nvPr>
        </p:nvSpPr>
        <p:spPr>
          <a:xfrm>
            <a:off x="1460090" y="353961"/>
            <a:ext cx="9558430" cy="4114070"/>
          </a:xfrm>
        </p:spPr>
        <p:txBody>
          <a:bodyPr/>
          <a:lstStyle/>
          <a:p>
            <a:pPr algn="ctr"/>
            <a:r>
              <a:rPr lang="en-GB" sz="7200" b="1" i="0" u="none" strike="noStrike" dirty="0">
                <a:solidFill>
                  <a:srgbClr val="333333"/>
                </a:solidFill>
                <a:effectLst/>
                <a:latin typeface="Calibri" panose="020F0502020204030204" pitchFamily="34" charset="0"/>
                <a:cs typeface="Calibri" panose="020F0502020204030204" pitchFamily="34" charset="0"/>
              </a:rPr>
              <a:t>What can employers </a:t>
            </a:r>
            <a:r>
              <a:rPr lang="en-GB" sz="7200" b="1" dirty="0">
                <a:solidFill>
                  <a:srgbClr val="333333"/>
                </a:solidFill>
                <a:latin typeface="Calibri" panose="020F0502020204030204" pitchFamily="34" charset="0"/>
                <a:cs typeface="Calibri" panose="020F0502020204030204" pitchFamily="34" charset="0"/>
              </a:rPr>
              <a:t>stop to</a:t>
            </a:r>
            <a:r>
              <a:rPr lang="en-GB" sz="7200" b="1" i="0" u="none" strike="noStrike" dirty="0">
                <a:solidFill>
                  <a:srgbClr val="333333"/>
                </a:solidFill>
                <a:effectLst/>
                <a:latin typeface="Calibri" panose="020F0502020204030204" pitchFamily="34" charset="0"/>
                <a:cs typeface="Calibri" panose="020F0502020204030204" pitchFamily="34" charset="0"/>
              </a:rPr>
              <a:t> prevent bullying in the hospitality industry </a:t>
            </a:r>
            <a:br>
              <a:rPr lang="en-GB" b="0" i="0" u="none" strike="noStrike" dirty="0">
                <a:solidFill>
                  <a:srgbClr val="333333"/>
                </a:solidFill>
                <a:effectLst/>
                <a:latin typeface="Effra-Bold"/>
              </a:rPr>
            </a:br>
            <a:endParaRPr lang="en-US" dirty="0"/>
          </a:p>
        </p:txBody>
      </p:sp>
      <p:sp>
        <p:nvSpPr>
          <p:cNvPr id="3" name="Subtitle 2">
            <a:extLst>
              <a:ext uri="{FF2B5EF4-FFF2-40B4-BE49-F238E27FC236}">
                <a16:creationId xmlns:a16="http://schemas.microsoft.com/office/drawing/2014/main" id="{92AC59B8-F1CB-8DD1-BC70-F1D6AA79CAA1}"/>
              </a:ext>
            </a:extLst>
          </p:cNvPr>
          <p:cNvSpPr>
            <a:spLocks noGrp="1"/>
          </p:cNvSpPr>
          <p:nvPr>
            <p:ph type="subTitle" idx="1"/>
          </p:nvPr>
        </p:nvSpPr>
        <p:spPr>
          <a:xfrm>
            <a:off x="442452" y="3554361"/>
            <a:ext cx="11017045" cy="3185652"/>
          </a:xfrm>
        </p:spPr>
        <p:txBody>
          <a:bodyPr>
            <a:normAutofit/>
          </a:bodyPr>
          <a:lstStyle/>
          <a:p>
            <a:pPr marL="342900" indent="-342900">
              <a:buFont typeface="Wingdings" pitchFamily="2" charset="2"/>
              <a:buChar char="Ø"/>
            </a:pPr>
            <a:r>
              <a:rPr lang="en-US" sz="2000" dirty="0">
                <a:latin typeface="Calibri" panose="020F0502020204030204" pitchFamily="34" charset="0"/>
                <a:cs typeface="Calibri" panose="020F0502020204030204" pitchFamily="34" charset="0"/>
              </a:rPr>
              <a:t>By creating a setting where bullying is less likely to occur,  one can begin to reduce bullying at work</a:t>
            </a:r>
          </a:p>
          <a:p>
            <a:pPr marL="342900" indent="-342900">
              <a:buFont typeface="Wingdings" pitchFamily="2" charset="2"/>
              <a:buChar char="Ø"/>
            </a:pPr>
            <a:r>
              <a:rPr lang="en-US" sz="2000" dirty="0">
                <a:latin typeface="Calibri" panose="020F0502020204030204" pitchFamily="34" charset="0"/>
                <a:cs typeface="Calibri" panose="020F0502020204030204" pitchFamily="34" charset="0"/>
              </a:rPr>
              <a:t>Having a "doors open" viewpoint </a:t>
            </a:r>
          </a:p>
          <a:p>
            <a:pPr marL="342900" indent="-342900">
              <a:buFont typeface="Wingdings" pitchFamily="2" charset="2"/>
              <a:buChar char="Ø"/>
            </a:pPr>
            <a:r>
              <a:rPr lang="en-US" sz="2000" dirty="0">
                <a:latin typeface="Calibri" panose="020F0502020204030204" pitchFamily="34" charset="0"/>
                <a:cs typeface="Calibri" panose="020F0502020204030204" pitchFamily="34" charset="0"/>
              </a:rPr>
              <a:t>How to convey to employees that there will be no tolerance for sexual harassment and that it will be treated seriously</a:t>
            </a:r>
          </a:p>
          <a:p>
            <a:pPr marL="342900" indent="-342900">
              <a:buFont typeface="Wingdings" pitchFamily="2" charset="2"/>
              <a:buChar char="Ø"/>
            </a:pPr>
            <a:r>
              <a:rPr lang="en-US" sz="2000" dirty="0">
                <a:latin typeface="Calibri" panose="020F0502020204030204" pitchFamily="34" charset="0"/>
                <a:cs typeface="Calibri" panose="020F0502020204030204" pitchFamily="34" charset="0"/>
              </a:rPr>
              <a:t>Educating managers to spot bullying's evident signals</a:t>
            </a:r>
          </a:p>
          <a:p>
            <a:pPr marL="342900" indent="-342900">
              <a:buFont typeface="Wingdings" pitchFamily="2" charset="2"/>
              <a:buChar char="Ø"/>
            </a:pPr>
            <a:r>
              <a:rPr lang="en-US" sz="2000" dirty="0">
                <a:latin typeface="Calibri" panose="020F0502020204030204" pitchFamily="34" charset="0"/>
                <a:cs typeface="Calibri" panose="020F0502020204030204" pitchFamily="34" charset="0"/>
              </a:rPr>
              <a:t>Human resources (HR) department</a:t>
            </a:r>
          </a:p>
          <a:p>
            <a:pPr marL="342900" indent="-342900">
              <a:buFont typeface="Wingdings" pitchFamily="2" charset="2"/>
              <a:buChar char="Ø"/>
            </a:pPr>
            <a:endParaRPr lang="en-US" sz="2000" dirty="0">
              <a:latin typeface="Calibri" panose="020F0502020204030204" pitchFamily="34" charset="0"/>
              <a:cs typeface="Calibri" panose="020F0502020204030204" pitchFamily="34" charset="0"/>
            </a:endParaRPr>
          </a:p>
          <a:p>
            <a:pPr marL="342900" indent="-342900">
              <a:buFont typeface="Wingdings" pitchFamily="2" charset="2"/>
              <a:buChar char="Ø"/>
            </a:pPr>
            <a:endParaRPr lang="en-US" sz="2000" dirty="0">
              <a:latin typeface="Calibri" panose="020F0502020204030204" pitchFamily="34" charset="0"/>
              <a:cs typeface="Calibri" panose="020F0502020204030204" pitchFamily="34" charset="0"/>
            </a:endParaRPr>
          </a:p>
          <a:p>
            <a:pPr marL="342900" indent="-342900">
              <a:buFont typeface="Wingdings" pitchFamily="2" charset="2"/>
              <a:buChar char="Ø"/>
            </a:pPr>
            <a:endParaRPr lang="en-US" sz="2000" dirty="0">
              <a:latin typeface="Calibri" panose="020F0502020204030204" pitchFamily="34" charset="0"/>
              <a:cs typeface="Calibri" panose="020F0502020204030204" pitchFamily="34" charset="0"/>
            </a:endParaRPr>
          </a:p>
          <a:p>
            <a:pPr marL="342900" indent="-342900">
              <a:buFont typeface="Wingdings" pitchFamily="2" charset="2"/>
              <a:buChar char="Ø"/>
            </a:pPr>
            <a:endParaRPr lang="en-US" sz="20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5649332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550AE69-AC86-4188-83E5-A856C4F1DC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EC4CA156-2C9D-4F0C-B229-88D8B5E17B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D7361ED3-EBE5-4EFC-8DA3-D0CE4BF2F4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5" name="Group 14">
            <a:extLst>
              <a:ext uri="{FF2B5EF4-FFF2-40B4-BE49-F238E27FC236}">
                <a16:creationId xmlns:a16="http://schemas.microsoft.com/office/drawing/2014/main" id="{85105087-7F16-4C94-837C-C4544511666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649215" y="4068923"/>
            <a:ext cx="1080904" cy="1080902"/>
            <a:chOff x="9685338" y="4460675"/>
            <a:chExt cx="1080904" cy="1080902"/>
          </a:xfrm>
        </p:grpSpPr>
        <p:sp>
          <p:nvSpPr>
            <p:cNvPr id="16" name="Oval 15">
              <a:extLst>
                <a:ext uri="{FF2B5EF4-FFF2-40B4-BE49-F238E27FC236}">
                  <a16:creationId xmlns:a16="http://schemas.microsoft.com/office/drawing/2014/main" id="{4F2F3467-E50F-4A91-B27D-E324936A66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7" name="Oval 16">
              <a:extLst>
                <a:ext uri="{FF2B5EF4-FFF2-40B4-BE49-F238E27FC236}">
                  <a16:creationId xmlns:a16="http://schemas.microsoft.com/office/drawing/2014/main" id="{D678BE03-AC84-4940-A7FD-5B143FE2D6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19" name="Rectangle 18">
            <a:extLst>
              <a:ext uri="{FF2B5EF4-FFF2-40B4-BE49-F238E27FC236}">
                <a16:creationId xmlns:a16="http://schemas.microsoft.com/office/drawing/2014/main" id="{5C28659E-412C-4600-B45E-BAE370BC2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Background pattern&#10;&#10;Description automatically generated">
            <a:extLst>
              <a:ext uri="{FF2B5EF4-FFF2-40B4-BE49-F238E27FC236}">
                <a16:creationId xmlns:a16="http://schemas.microsoft.com/office/drawing/2014/main" id="{D5F8A700-E31C-2B6A-08E9-3610FC2BCA65}"/>
              </a:ext>
            </a:extLst>
          </p:cNvPr>
          <p:cNvPicPr>
            <a:picLocks noChangeAspect="1"/>
          </p:cNvPicPr>
          <p:nvPr/>
        </p:nvPicPr>
        <p:blipFill rotWithShape="1">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rcRect t="12791"/>
          <a:stretch/>
        </p:blipFill>
        <p:spPr>
          <a:xfrm>
            <a:off x="20" y="10"/>
            <a:ext cx="12191980" cy="6857989"/>
          </a:xfrm>
          <a:prstGeom prst="rect">
            <a:avLst/>
          </a:prstGeom>
        </p:spPr>
      </p:pic>
      <p:sp>
        <p:nvSpPr>
          <p:cNvPr id="21" name="Rectangle 20">
            <a:extLst>
              <a:ext uri="{FF2B5EF4-FFF2-40B4-BE49-F238E27FC236}">
                <a16:creationId xmlns:a16="http://schemas.microsoft.com/office/drawing/2014/main" id="{AE95896B-6905-4618-A7DF-DED8A61FBC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7999"/>
          </a:xfrm>
          <a:prstGeom prst="rect">
            <a:avLst/>
          </a:prstGeom>
          <a:solidFill>
            <a:schemeClr val="tx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7748BD8C-4984-4138-94CA-2DC5F39DC3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blipFill dpi="0" rotWithShape="1">
            <a:blip r:embed="rId8">
              <a:alphaModFix amt="30000"/>
              <a:duotone>
                <a:prstClr val="black"/>
                <a:schemeClr val="accent1">
                  <a:tint val="45000"/>
                  <a:satMod val="400000"/>
                </a:schemeClr>
              </a:duotone>
              <a:extLst>
                <a:ext uri="{BEBA8EAE-BF5A-486C-A8C5-ECC9F3942E4B}">
                  <a14:imgProps xmlns:a14="http://schemas.microsoft.com/office/drawing/2010/main">
                    <a14:imgLayer r:embed="rId3">
                      <a14:imgEffect>
                        <a14:sharpenSoften amount="61000"/>
                      </a14:imgEffect>
                      <a14:imgEffect>
                        <a14:brightnessContrast bright="-25000" contrast="20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46C08F9-955F-3EB9-BF1B-0CCE70244CCE}"/>
              </a:ext>
            </a:extLst>
          </p:cNvPr>
          <p:cNvSpPr>
            <a:spLocks noGrp="1"/>
          </p:cNvSpPr>
          <p:nvPr>
            <p:ph type="title"/>
          </p:nvPr>
        </p:nvSpPr>
        <p:spPr>
          <a:xfrm>
            <a:off x="1051560" y="1432223"/>
            <a:ext cx="9966960" cy="3035808"/>
          </a:xfrm>
        </p:spPr>
        <p:txBody>
          <a:bodyPr vert="horz" lIns="91440" tIns="45720" rIns="91440" bIns="45720" rtlCol="0" anchor="b">
            <a:normAutofit/>
          </a:bodyPr>
          <a:lstStyle/>
          <a:p>
            <a:pPr>
              <a:lnSpc>
                <a:spcPct val="80000"/>
              </a:lnSpc>
            </a:pPr>
            <a:r>
              <a:rPr lang="en-US" sz="9600" b="1">
                <a:solidFill>
                  <a:srgbClr val="FFFFFF"/>
                </a:solidFill>
              </a:rPr>
              <a:t>Question </a:t>
            </a:r>
          </a:p>
        </p:txBody>
      </p:sp>
    </p:spTree>
    <p:extLst>
      <p:ext uri="{BB962C8B-B14F-4D97-AF65-F5344CB8AC3E}">
        <p14:creationId xmlns:p14="http://schemas.microsoft.com/office/powerpoint/2010/main" val="8011557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3A96E0-31E1-C46F-F787-14AB822F7866}"/>
              </a:ext>
            </a:extLst>
          </p:cNvPr>
          <p:cNvSpPr>
            <a:spLocks noGrp="1"/>
          </p:cNvSpPr>
          <p:nvPr>
            <p:ph type="ctrTitle"/>
          </p:nvPr>
        </p:nvSpPr>
        <p:spPr>
          <a:xfrm>
            <a:off x="958647" y="-1120878"/>
            <a:ext cx="10059874" cy="3687097"/>
          </a:xfrm>
        </p:spPr>
        <p:txBody>
          <a:bodyPr/>
          <a:lstStyle/>
          <a:p>
            <a:pPr algn="ctr"/>
            <a:r>
              <a:rPr lang="en-US" b="1" dirty="0">
                <a:latin typeface="Calibri" panose="020F0502020204030204" pitchFamily="34" charset="0"/>
                <a:cs typeface="Calibri" panose="020F0502020204030204" pitchFamily="34" charset="0"/>
              </a:rPr>
              <a:t>Reference</a:t>
            </a:r>
            <a:r>
              <a:rPr lang="en-US" dirty="0"/>
              <a:t> </a:t>
            </a:r>
          </a:p>
        </p:txBody>
      </p:sp>
      <p:sp>
        <p:nvSpPr>
          <p:cNvPr id="3" name="Subtitle 2">
            <a:extLst>
              <a:ext uri="{FF2B5EF4-FFF2-40B4-BE49-F238E27FC236}">
                <a16:creationId xmlns:a16="http://schemas.microsoft.com/office/drawing/2014/main" id="{23795BC5-6BA9-1DBA-2211-0DAF43518AF0}"/>
              </a:ext>
            </a:extLst>
          </p:cNvPr>
          <p:cNvSpPr>
            <a:spLocks noGrp="1"/>
          </p:cNvSpPr>
          <p:nvPr>
            <p:ph type="subTitle" idx="1"/>
          </p:nvPr>
        </p:nvSpPr>
        <p:spPr>
          <a:xfrm>
            <a:off x="958646" y="1120878"/>
            <a:ext cx="8002473" cy="5737124"/>
          </a:xfrm>
        </p:spPr>
        <p:txBody>
          <a:bodyPr>
            <a:normAutofit fontScale="92500" lnSpcReduction="10000"/>
          </a:bodyPr>
          <a:lstStyle/>
          <a:p>
            <a:pPr marL="342900" indent="-342900" algn="ctr">
              <a:buFont typeface="Wingdings" pitchFamily="2" charset="2"/>
              <a:buChar char="Ø"/>
            </a:pPr>
            <a:r>
              <a:rPr lang="en-US" dirty="0">
                <a:latin typeface="Calibri" panose="020F0502020204030204" pitchFamily="34" charset="0"/>
                <a:cs typeface="Calibri" panose="020F0502020204030204" pitchFamily="34" charset="0"/>
              </a:rPr>
              <a:t>by Amanda Beattie 08 Feb 2019 </a:t>
            </a:r>
            <a:r>
              <a:rPr lang="en-US" dirty="0">
                <a:latin typeface="Calibri" panose="020F0502020204030204" pitchFamily="34" charset="0"/>
                <a:cs typeface="Calibri" panose="020F0502020204030204" pitchFamily="34" charset="0"/>
                <a:hlinkClick r:id="rId3"/>
              </a:rPr>
              <a:t>https://croner.co.uk/resources/employee-conduct/workplace-bullying/?utm_source=google&amp;utm_medium=cpc&amp;utm_campaign=&amp;utm_content=&amp;utm_term=&amp;gclid=CjwKCAjwzY2bBhB6EiwAPpUpZoIukAy5sAq9znHJZO-UxjbsTWIboyvhS-UmdQNZk7-4CbZh392rQxoCF-wQAvD_BwE</a:t>
            </a:r>
            <a:r>
              <a:rPr lang="en-US" dirty="0">
                <a:latin typeface="Calibri" panose="020F0502020204030204" pitchFamily="34" charset="0"/>
                <a:cs typeface="Calibri" panose="020F0502020204030204" pitchFamily="34" charset="0"/>
              </a:rPr>
              <a:t> </a:t>
            </a:r>
          </a:p>
          <a:p>
            <a:pPr marL="342900" indent="-342900" algn="ctr">
              <a:buFont typeface="Wingdings" pitchFamily="2" charset="2"/>
              <a:buChar char="Ø"/>
            </a:pPr>
            <a:r>
              <a:rPr lang="en-US" dirty="0">
                <a:latin typeface="Calibri" panose="020F0502020204030204" pitchFamily="34" charset="0"/>
                <a:cs typeface="Calibri" panose="020F0502020204030204" pitchFamily="34" charset="0"/>
              </a:rPr>
              <a:t>by </a:t>
            </a:r>
            <a:r>
              <a:rPr lang="en-US" dirty="0" err="1">
                <a:latin typeface="Calibri" panose="020F0502020204030204" pitchFamily="34" charset="0"/>
                <a:cs typeface="Calibri" panose="020F0502020204030204" pitchFamily="34" charset="0"/>
              </a:rPr>
              <a:t>Disini</a:t>
            </a:r>
            <a:r>
              <a:rPr lang="en-US" dirty="0">
                <a:latin typeface="Calibri" panose="020F0502020204030204" pitchFamily="34" charset="0"/>
                <a:cs typeface="Calibri" panose="020F0502020204030204" pitchFamily="34" charset="0"/>
              </a:rPr>
              <a:t> Law Office Publication Jun 22,2015 </a:t>
            </a:r>
            <a:r>
              <a:rPr lang="en-US" dirty="0">
                <a:latin typeface="Calibri" panose="020F0502020204030204" pitchFamily="34" charset="0"/>
                <a:cs typeface="Calibri" panose="020F0502020204030204" pitchFamily="34" charset="0"/>
                <a:hlinkClick r:id="rId4"/>
              </a:rPr>
              <a:t>https://elegal.ph/republic-act-no-10627-the-anti-bullying-act/</a:t>
            </a:r>
            <a:r>
              <a:rPr lang="en-US" dirty="0">
                <a:latin typeface="Calibri" panose="020F0502020204030204" pitchFamily="34" charset="0"/>
                <a:cs typeface="Calibri" panose="020F0502020204030204" pitchFamily="34" charset="0"/>
              </a:rPr>
              <a:t> </a:t>
            </a:r>
          </a:p>
          <a:p>
            <a:pPr marL="342900" indent="-342900" algn="ctr">
              <a:buFont typeface="Wingdings" pitchFamily="2" charset="2"/>
              <a:buChar char="Ø"/>
            </a:pPr>
            <a:r>
              <a:rPr lang="en-US" dirty="0">
                <a:latin typeface="Calibri" panose="020F0502020204030204" pitchFamily="34" charset="0"/>
                <a:cs typeface="Calibri" panose="020F0502020204030204" pitchFamily="34" charset="0"/>
                <a:hlinkClick r:id="rId5"/>
              </a:rPr>
              <a:t>https://www.emerald.com/insight/content/doi/10.1108/IJCHM-09-2015-0471/full/html</a:t>
            </a:r>
            <a:r>
              <a:rPr lang="en-US" dirty="0">
                <a:latin typeface="Calibri" panose="020F0502020204030204" pitchFamily="34" charset="0"/>
                <a:cs typeface="Calibri" panose="020F0502020204030204" pitchFamily="34" charset="0"/>
              </a:rPr>
              <a:t> by  </a:t>
            </a:r>
            <a:r>
              <a:rPr lang="en-GB" b="0" i="0" u="none" strike="noStrike" dirty="0">
                <a:solidFill>
                  <a:srgbClr val="007377"/>
                </a:solidFill>
                <a:effectLst/>
                <a:latin typeface="Calibri" panose="020F0502020204030204" pitchFamily="34" charset="0"/>
                <a:cs typeface="Calibri" panose="020F0502020204030204" pitchFamily="34" charset="0"/>
                <a:hlinkClick r:id="rId6"/>
              </a:rPr>
              <a:t>Antonio Ariza-Montes </a:t>
            </a:r>
            <a:r>
              <a:rPr lang="en-GB" i="1" dirty="0">
                <a:solidFill>
                  <a:srgbClr val="007377"/>
                </a:solidFill>
                <a:latin typeface="Calibri" panose="020F0502020204030204" pitchFamily="34" charset="0"/>
                <a:cs typeface="Calibri" panose="020F0502020204030204" pitchFamily="34" charset="0"/>
              </a:rPr>
              <a:t>, </a:t>
            </a:r>
            <a:r>
              <a:rPr lang="en-GB" b="0" i="0" u="none" strike="noStrike" dirty="0">
                <a:solidFill>
                  <a:srgbClr val="007377"/>
                </a:solidFill>
                <a:effectLst/>
                <a:latin typeface="Calibri" panose="020F0502020204030204" pitchFamily="34" charset="0"/>
                <a:cs typeface="Calibri" panose="020F0502020204030204" pitchFamily="34" charset="0"/>
                <a:hlinkClick r:id="rId7"/>
              </a:rPr>
              <a:t>Juan M. </a:t>
            </a:r>
            <a:r>
              <a:rPr lang="en-GB" b="0" i="0" u="none" strike="noStrike" dirty="0" err="1">
                <a:solidFill>
                  <a:srgbClr val="007377"/>
                </a:solidFill>
                <a:effectLst/>
                <a:latin typeface="Calibri" panose="020F0502020204030204" pitchFamily="34" charset="0"/>
                <a:cs typeface="Calibri" panose="020F0502020204030204" pitchFamily="34" charset="0"/>
                <a:hlinkClick r:id="rId7"/>
              </a:rPr>
              <a:t>Arjona-Fuentes</a:t>
            </a:r>
            <a:r>
              <a:rPr lang="en-GB" b="0" i="0" u="none" strike="noStrike" dirty="0" err="1">
                <a:solidFill>
                  <a:srgbClr val="007377"/>
                </a:solidFill>
                <a:effectLst/>
                <a:latin typeface="Calibri" panose="020F0502020204030204" pitchFamily="34" charset="0"/>
                <a:cs typeface="Calibri" panose="020F0502020204030204" pitchFamily="34" charset="0"/>
              </a:rPr>
              <a:t>,</a:t>
            </a:r>
            <a:r>
              <a:rPr lang="en-GB" b="0" i="0" u="none" strike="noStrike" dirty="0" err="1">
                <a:solidFill>
                  <a:srgbClr val="007377"/>
                </a:solidFill>
                <a:effectLst/>
                <a:latin typeface="Calibri" panose="020F0502020204030204" pitchFamily="34" charset="0"/>
                <a:cs typeface="Calibri" panose="020F0502020204030204" pitchFamily="34" charset="0"/>
                <a:hlinkClick r:id="rId8"/>
              </a:rPr>
              <a:t>Rob</a:t>
            </a:r>
            <a:r>
              <a:rPr lang="en-GB" b="0" i="0" u="none" strike="noStrike" dirty="0">
                <a:solidFill>
                  <a:srgbClr val="007377"/>
                </a:solidFill>
                <a:effectLst/>
                <a:latin typeface="Calibri" panose="020F0502020204030204" pitchFamily="34" charset="0"/>
                <a:cs typeface="Calibri" panose="020F0502020204030204" pitchFamily="34" charset="0"/>
                <a:hlinkClick r:id="rId8"/>
              </a:rPr>
              <a:t> Law </a:t>
            </a:r>
            <a:r>
              <a:rPr lang="en-GB" b="0" i="0" u="none" strike="noStrike" dirty="0">
                <a:solidFill>
                  <a:srgbClr val="007377"/>
                </a:solidFill>
                <a:effectLst/>
                <a:latin typeface="Calibri" panose="020F0502020204030204" pitchFamily="34" charset="0"/>
                <a:cs typeface="Calibri" panose="020F0502020204030204" pitchFamily="34" charset="0"/>
              </a:rPr>
              <a:t>,</a:t>
            </a:r>
            <a:r>
              <a:rPr lang="en-GB" dirty="0">
                <a:solidFill>
                  <a:srgbClr val="CC9900"/>
                </a:solidFill>
                <a:latin typeface="Calibri" panose="020F0502020204030204" pitchFamily="34" charset="0"/>
                <a:cs typeface="Calibri" panose="020F0502020204030204" pitchFamily="34" charset="0"/>
              </a:rPr>
              <a:t> </a:t>
            </a:r>
            <a:r>
              <a:rPr lang="en-GB" dirty="0" err="1">
                <a:solidFill>
                  <a:srgbClr val="CC9900"/>
                </a:solidFill>
                <a:latin typeface="Calibri" panose="020F0502020204030204" pitchFamily="34" charset="0"/>
                <a:cs typeface="Calibri" panose="020F0502020204030204" pitchFamily="34" charset="0"/>
              </a:rPr>
              <a:t>Heesup</a:t>
            </a:r>
            <a:r>
              <a:rPr lang="en-GB" dirty="0">
                <a:solidFill>
                  <a:srgbClr val="CC9900"/>
                </a:solidFill>
                <a:latin typeface="Calibri" panose="020F0502020204030204" pitchFamily="34" charset="0"/>
                <a:cs typeface="Calibri" panose="020F0502020204030204" pitchFamily="34" charset="0"/>
              </a:rPr>
              <a:t> Han  </a:t>
            </a:r>
            <a:r>
              <a:rPr lang="en-GB" dirty="0">
                <a:latin typeface="Calibri" panose="020F0502020204030204" pitchFamily="34" charset="0"/>
                <a:cs typeface="Calibri" panose="020F0502020204030204" pitchFamily="34" charset="0"/>
              </a:rPr>
              <a:t> 1</a:t>
            </a:r>
            <a:r>
              <a:rPr lang="en-GB" b="0" i="0" u="none" strike="noStrike" dirty="0">
                <a:effectLst/>
                <a:latin typeface="Calibri" panose="020F0502020204030204" pitchFamily="34" charset="0"/>
                <a:cs typeface="Calibri" panose="020F0502020204030204" pitchFamily="34" charset="0"/>
              </a:rPr>
              <a:t>0 APR 2017 </a:t>
            </a:r>
          </a:p>
          <a:p>
            <a:pPr marL="342900" indent="-342900" algn="ctr">
              <a:buFont typeface="Wingdings" pitchFamily="2" charset="2"/>
              <a:buChar char="Ø"/>
            </a:pPr>
            <a:r>
              <a:rPr lang="en-GB" b="0" i="0" u="none" strike="noStrike" dirty="0">
                <a:effectLst/>
                <a:latin typeface="Calibri" panose="020F0502020204030204" pitchFamily="34" charset="0"/>
                <a:cs typeface="Calibri" panose="020F0502020204030204" pitchFamily="34" charset="0"/>
                <a:hlinkClick r:id="rId9"/>
              </a:rPr>
              <a:t>https://www.sciencedirect.com/science/article/pii/S0278431919303810</a:t>
            </a:r>
            <a:r>
              <a:rPr lang="en-GB" dirty="0">
                <a:latin typeface="Calibri" panose="020F0502020204030204" pitchFamily="34" charset="0"/>
                <a:cs typeface="Calibri" panose="020F0502020204030204" pitchFamily="34" charset="0"/>
              </a:rPr>
              <a:t>  by </a:t>
            </a:r>
            <a:r>
              <a:rPr lang="en-GB" b="0" i="0" u="none" strike="noStrike" dirty="0">
                <a:solidFill>
                  <a:srgbClr val="636363"/>
                </a:solidFill>
                <a:effectLst/>
                <a:latin typeface="Helvetica Neue Regular" panose="02000503000000020004" pitchFamily="2" charset="0"/>
              </a:rPr>
              <a:t>Teo, Stephen T.T. Bentley, Tim Nguyen, Diep 07,2020</a:t>
            </a:r>
          </a:p>
          <a:p>
            <a:pPr marL="342900" indent="-342900" algn="ctr">
              <a:buFont typeface="Wingdings" pitchFamily="2" charset="2"/>
              <a:buChar char="Ø"/>
            </a:pPr>
            <a:r>
              <a:rPr lang="en-GB" b="0" i="0" u="none" strike="noStrike" dirty="0">
                <a:solidFill>
                  <a:srgbClr val="636363"/>
                </a:solidFill>
                <a:effectLst/>
                <a:latin typeface="Helvetica Neue Regular" panose="02000503000000020004" pitchFamily="2" charset="0"/>
                <a:hlinkClick r:id="rId10"/>
              </a:rPr>
              <a:t>https://www.gov.uk/workplace-bullying-and-harassment</a:t>
            </a:r>
            <a:r>
              <a:rPr lang="en-GB" dirty="0">
                <a:solidFill>
                  <a:srgbClr val="636363"/>
                </a:solidFill>
                <a:latin typeface="Helvetica Neue Regular" panose="02000503000000020004" pitchFamily="2" charset="0"/>
              </a:rPr>
              <a:t> </a:t>
            </a:r>
            <a:r>
              <a:rPr lang="en-GB" dirty="0" err="1">
                <a:solidFill>
                  <a:srgbClr val="636363"/>
                </a:solidFill>
                <a:latin typeface="Helvetica Neue Regular" panose="02000503000000020004" pitchFamily="2" charset="0"/>
              </a:rPr>
              <a:t>n.d</a:t>
            </a:r>
            <a:r>
              <a:rPr lang="en-GB" dirty="0">
                <a:solidFill>
                  <a:srgbClr val="636363"/>
                </a:solidFill>
                <a:latin typeface="Helvetica Neue Regular" panose="02000503000000020004" pitchFamily="2" charset="0"/>
              </a:rPr>
              <a:t> </a:t>
            </a:r>
          </a:p>
          <a:p>
            <a:pPr marL="342900" indent="-342900" algn="ctr">
              <a:buFont typeface="Wingdings" pitchFamily="2" charset="2"/>
              <a:buChar char="Ø"/>
            </a:pPr>
            <a:r>
              <a:rPr lang="en-GB" b="0" i="0" u="none" strike="noStrike" dirty="0">
                <a:effectLst/>
                <a:latin typeface="Calibri" panose="020F0502020204030204" pitchFamily="34" charset="0"/>
                <a:cs typeface="Calibri" panose="020F0502020204030204" pitchFamily="34" charset="0"/>
                <a:hlinkClick r:id="rId11"/>
              </a:rPr>
              <a:t>https://hospitality-speaks.com/stories/</a:t>
            </a:r>
            <a:r>
              <a:rPr lang="en-GB" b="0" i="0" u="none" strike="noStrike" dirty="0">
                <a:effectLst/>
                <a:latin typeface="Calibri" panose="020F0502020204030204" pitchFamily="34" charset="0"/>
                <a:cs typeface="Calibri" panose="020F0502020204030204" pitchFamily="34" charset="0"/>
              </a:rPr>
              <a:t> Victoria Stewart (2018)</a:t>
            </a:r>
          </a:p>
          <a:p>
            <a:pPr marL="342900" indent="-342900" algn="ctr">
              <a:buFont typeface="Wingdings" pitchFamily="2" charset="2"/>
              <a:buChar char="Ø"/>
            </a:pPr>
            <a:r>
              <a:rPr lang="en-GB" b="0" i="0" u="none" strike="noStrike" dirty="0">
                <a:effectLst/>
                <a:latin typeface="Calibri" panose="020F0502020204030204" pitchFamily="34" charset="0"/>
                <a:cs typeface="Calibri" panose="020F0502020204030204" pitchFamily="34" charset="0"/>
                <a:hlinkClick r:id="rId12"/>
              </a:rPr>
              <a:t>https://www.peoplemanagement.co.uk/article/1792701/preventing-sexual-harassment-hospitality-sector</a:t>
            </a:r>
            <a:r>
              <a:rPr lang="en-GB" b="0" i="0" u="none" strike="noStrike" dirty="0">
                <a:effectLst/>
                <a:latin typeface="Calibri" panose="020F0502020204030204" pitchFamily="34" charset="0"/>
                <a:cs typeface="Calibri" panose="020F0502020204030204" pitchFamily="34" charset="0"/>
              </a:rPr>
              <a:t> by Catriona </a:t>
            </a:r>
            <a:r>
              <a:rPr lang="en-GB" dirty="0" err="1">
                <a:latin typeface="Calibri" panose="020F0502020204030204" pitchFamily="34" charset="0"/>
                <a:cs typeface="Calibri" panose="020F0502020204030204" pitchFamily="34" charset="0"/>
              </a:rPr>
              <a:t>a</a:t>
            </a:r>
            <a:r>
              <a:rPr lang="en-GB" b="0" i="0" u="none" strike="noStrike" dirty="0" err="1">
                <a:effectLst/>
                <a:latin typeface="Calibri" panose="020F0502020204030204" pitchFamily="34" charset="0"/>
                <a:cs typeface="Calibri" panose="020F0502020204030204" pitchFamily="34" charset="0"/>
              </a:rPr>
              <a:t>ldridge</a:t>
            </a:r>
            <a:r>
              <a:rPr lang="en-GB" b="0" i="0" u="none" strike="noStrike" dirty="0">
                <a:effectLst/>
                <a:latin typeface="Calibri" panose="020F0502020204030204" pitchFamily="34" charset="0"/>
                <a:cs typeface="Calibri" panose="020F0502020204030204" pitchFamily="34" charset="0"/>
              </a:rPr>
              <a:t>, Melanie Lane, 11 July 2022</a:t>
            </a:r>
          </a:p>
          <a:p>
            <a:pPr marL="342900" indent="-342900" algn="l">
              <a:buFont typeface="Wingdings" pitchFamily="2" charset="2"/>
              <a:buChar char="Ø"/>
            </a:pPr>
            <a:endParaRPr lang="en-GB" b="0" i="0" u="none" strike="noStrike" dirty="0">
              <a:effectLst/>
              <a:latin typeface="Calibri" panose="020F0502020204030204" pitchFamily="34" charset="0"/>
              <a:cs typeface="Calibri" panose="020F0502020204030204" pitchFamily="34" charset="0"/>
            </a:endParaRPr>
          </a:p>
          <a:p>
            <a:pPr algn="l"/>
            <a:endParaRPr lang="en-GB" b="0" i="0" u="none" strike="noStrike" dirty="0">
              <a:effectLst/>
              <a:latin typeface="Open Sans" panose="020F0502020204030204" pitchFamily="34" charset="0"/>
            </a:endParaRPr>
          </a:p>
          <a:p>
            <a:pPr marL="342900" indent="-342900">
              <a:buFont typeface="Wingdings" pitchFamily="2" charset="2"/>
              <a:buChar char="Ø"/>
            </a:pPr>
            <a:endParaRPr lang="en-US" dirty="0"/>
          </a:p>
          <a:p>
            <a:pPr marL="342900" indent="-342900">
              <a:buFont typeface="Wingdings" pitchFamily="2" charset="2"/>
              <a:buChar char="Ø"/>
            </a:pPr>
            <a:endParaRPr lang="en-US" dirty="0"/>
          </a:p>
        </p:txBody>
      </p:sp>
    </p:spTree>
    <p:extLst>
      <p:ext uri="{BB962C8B-B14F-4D97-AF65-F5344CB8AC3E}">
        <p14:creationId xmlns:p14="http://schemas.microsoft.com/office/powerpoint/2010/main" val="399140308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Wood Type">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Wood Type">
      <a:majorFont>
        <a:latin typeface="Rockwell Condensed" panose="02060603050405020104"/>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panose="02060603020205020403"/>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142A1326-48AB-42A9-8428-CB14AA30176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Wood Type</Template>
  <TotalTime>2380</TotalTime>
  <Words>732</Words>
  <Application>Microsoft Macintosh PowerPoint</Application>
  <PresentationFormat>Widescreen</PresentationFormat>
  <Paragraphs>69</Paragraphs>
  <Slides>9</Slides>
  <Notes>3</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9</vt:i4>
      </vt:variant>
    </vt:vector>
  </HeadingPairs>
  <TitlesOfParts>
    <vt:vector size="18" baseType="lpstr">
      <vt:lpstr>Calibri</vt:lpstr>
      <vt:lpstr>Effra-Bold</vt:lpstr>
      <vt:lpstr>Helvetica Neue Regular</vt:lpstr>
      <vt:lpstr>Open Sans</vt:lpstr>
      <vt:lpstr>Rockwell</vt:lpstr>
      <vt:lpstr>Rockwell Condensed</vt:lpstr>
      <vt:lpstr>Rockwell Extra Bold</vt:lpstr>
      <vt:lpstr>Wingdings</vt:lpstr>
      <vt:lpstr>Wood Type</vt:lpstr>
      <vt:lpstr>ONE Legal issues within the hotel industry</vt:lpstr>
      <vt:lpstr>Introduction</vt:lpstr>
      <vt:lpstr>What is workplace bullying?</vt:lpstr>
      <vt:lpstr>Incidence of workplace bullying</vt:lpstr>
      <vt:lpstr>Signs of bullying in the workplace </vt:lpstr>
      <vt:lpstr>service industry speakers</vt:lpstr>
      <vt:lpstr>What can employers stop to prevent bullying in the hospitality industry  </vt:lpstr>
      <vt:lpstr>Question </vt:lpstr>
      <vt:lpstr>Reference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Legal issue </dc:title>
  <dc:creator>Dorcas Barden (2127685)</dc:creator>
  <cp:lastModifiedBy>Dorcas Barden (2127685)</cp:lastModifiedBy>
  <cp:revision>1</cp:revision>
  <dcterms:created xsi:type="dcterms:W3CDTF">2022-11-02T22:49:07Z</dcterms:created>
  <dcterms:modified xsi:type="dcterms:W3CDTF">2022-11-04T14:33:19Z</dcterms:modified>
</cp:coreProperties>
</file>