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2860000" cy="36576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5841A-3215-11A8-8DAF-015BF1E1006E}" v="69" dt="2024-07-19T13:22:36.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iran Bennett (2305389)" userId="S::2305389@student.uwtsd.ac.uk::fd918521-281f-4883-ae53-c2a285557b1d" providerId="AD" clId="Web-{4AD5841A-3215-11A8-8DAF-015BF1E1006E}"/>
    <pc:docChg chg="modSld">
      <pc:chgData name="Kairan Bennett (2305389)" userId="S::2305389@student.uwtsd.ac.uk::fd918521-281f-4883-ae53-c2a285557b1d" providerId="AD" clId="Web-{4AD5841A-3215-11A8-8DAF-015BF1E1006E}" dt="2024-07-19T13:22:36.055" v="66" actId="20577"/>
      <pc:docMkLst>
        <pc:docMk/>
      </pc:docMkLst>
      <pc:sldChg chg="addSp modSp">
        <pc:chgData name="Kairan Bennett (2305389)" userId="S::2305389@student.uwtsd.ac.uk::fd918521-281f-4883-ae53-c2a285557b1d" providerId="AD" clId="Web-{4AD5841A-3215-11A8-8DAF-015BF1E1006E}" dt="2024-07-19T13:22:36.055" v="66" actId="20577"/>
        <pc:sldMkLst>
          <pc:docMk/>
          <pc:sldMk cId="109857222" sldId="256"/>
        </pc:sldMkLst>
        <pc:spChg chg="mod">
          <ac:chgData name="Kairan Bennett (2305389)" userId="S::2305389@student.uwtsd.ac.uk::fd918521-281f-4883-ae53-c2a285557b1d" providerId="AD" clId="Web-{4AD5841A-3215-11A8-8DAF-015BF1E1006E}" dt="2024-07-19T13:22:36.055" v="66" actId="20577"/>
          <ac:spMkLst>
            <pc:docMk/>
            <pc:sldMk cId="109857222" sldId="256"/>
            <ac:spMk id="3" creationId="{00000000-0000-0000-0000-000000000000}"/>
          </ac:spMkLst>
        </pc:spChg>
        <pc:picChg chg="add mod">
          <ac:chgData name="Kairan Bennett (2305389)" userId="S::2305389@student.uwtsd.ac.uk::fd918521-281f-4883-ae53-c2a285557b1d" providerId="AD" clId="Web-{4AD5841A-3215-11A8-8DAF-015BF1E1006E}" dt="2024-07-19T13:19:45.566" v="9" actId="1076"/>
          <ac:picMkLst>
            <pc:docMk/>
            <pc:sldMk cId="109857222" sldId="256"/>
            <ac:picMk id="2" creationId="{5C5D3E8D-935B-6B5F-F837-71EFEDAE11A5}"/>
          </ac:picMkLst>
        </pc:picChg>
      </pc:sldChg>
    </pc:docChg>
  </pc:docChgLst>
  <pc:docChgLst>
    <pc:chgData name="Kairan Bennett (2305389)" userId="S::2305389@student.uwtsd.ac.uk::fd918521-281f-4883-ae53-c2a285557b1d" providerId="AD" clId="Web-{15B7A266-3417-330A-6907-3C691BC71E4D}"/>
    <pc:docChg chg="mod modSld modMainMaster setSldSz">
      <pc:chgData name="Kairan Bennett (2305389)" userId="S::2305389@student.uwtsd.ac.uk::fd918521-281f-4883-ae53-c2a285557b1d" providerId="AD" clId="Web-{15B7A266-3417-330A-6907-3C691BC71E4D}" dt="2024-07-04T18:27:29.292" v="411" actId="20577"/>
      <pc:docMkLst>
        <pc:docMk/>
      </pc:docMkLst>
      <pc:sldChg chg="addSp delSp modSp">
        <pc:chgData name="Kairan Bennett (2305389)" userId="S::2305389@student.uwtsd.ac.uk::fd918521-281f-4883-ae53-c2a285557b1d" providerId="AD" clId="Web-{15B7A266-3417-330A-6907-3C691BC71E4D}" dt="2024-07-04T18:27:29.292" v="411" actId="20577"/>
        <pc:sldMkLst>
          <pc:docMk/>
          <pc:sldMk cId="109857222" sldId="256"/>
        </pc:sldMkLst>
        <pc:spChg chg="del mod">
          <ac:chgData name="Kairan Bennett (2305389)" userId="S::2305389@student.uwtsd.ac.uk::fd918521-281f-4883-ae53-c2a285557b1d" providerId="AD" clId="Web-{15B7A266-3417-330A-6907-3C691BC71E4D}" dt="2024-07-04T17:26:16.073" v="1"/>
          <ac:spMkLst>
            <pc:docMk/>
            <pc:sldMk cId="109857222" sldId="256"/>
            <ac:spMk id="2" creationId="{00000000-0000-0000-0000-000000000000}"/>
          </ac:spMkLst>
        </pc:spChg>
        <pc:spChg chg="mod">
          <ac:chgData name="Kairan Bennett (2305389)" userId="S::2305389@student.uwtsd.ac.uk::fd918521-281f-4883-ae53-c2a285557b1d" providerId="AD" clId="Web-{15B7A266-3417-330A-6907-3C691BC71E4D}" dt="2024-07-04T17:33:30.411" v="72" actId="14100"/>
          <ac:spMkLst>
            <pc:docMk/>
            <pc:sldMk cId="109857222" sldId="256"/>
            <ac:spMk id="3" creationId="{00000000-0000-0000-0000-000000000000}"/>
          </ac:spMkLst>
        </pc:spChg>
        <pc:spChg chg="add del">
          <ac:chgData name="Kairan Bennett (2305389)" userId="S::2305389@student.uwtsd.ac.uk::fd918521-281f-4883-ae53-c2a285557b1d" providerId="AD" clId="Web-{15B7A266-3417-330A-6907-3C691BC71E4D}" dt="2024-07-04T17:35:37.773" v="76"/>
          <ac:spMkLst>
            <pc:docMk/>
            <pc:sldMk cId="109857222" sldId="256"/>
            <ac:spMk id="4" creationId="{06A06EBE-111B-2EA1-708C-E6674E99D0E9}"/>
          </ac:spMkLst>
        </pc:spChg>
        <pc:spChg chg="add mod">
          <ac:chgData name="Kairan Bennett (2305389)" userId="S::2305389@student.uwtsd.ac.uk::fd918521-281f-4883-ae53-c2a285557b1d" providerId="AD" clId="Web-{15B7A266-3417-330A-6907-3C691BC71E4D}" dt="2024-07-04T17:42:33.548" v="92" actId="20577"/>
          <ac:spMkLst>
            <pc:docMk/>
            <pc:sldMk cId="109857222" sldId="256"/>
            <ac:spMk id="5" creationId="{135CC048-B9D0-9718-3D29-34ED82DE55C1}"/>
          </ac:spMkLst>
        </pc:spChg>
        <pc:spChg chg="add del mod">
          <ac:chgData name="Kairan Bennett (2305389)" userId="S::2305389@student.uwtsd.ac.uk::fd918521-281f-4883-ae53-c2a285557b1d" providerId="AD" clId="Web-{15B7A266-3417-330A-6907-3C691BC71E4D}" dt="2024-07-04T17:44:32.972" v="111"/>
          <ac:spMkLst>
            <pc:docMk/>
            <pc:sldMk cId="109857222" sldId="256"/>
            <ac:spMk id="7" creationId="{A0EAAE44-30E4-56BB-9DC7-CC2437DF5001}"/>
          </ac:spMkLst>
        </pc:spChg>
        <pc:spChg chg="add mod">
          <ac:chgData name="Kairan Bennett (2305389)" userId="S::2305389@student.uwtsd.ac.uk::fd918521-281f-4883-ae53-c2a285557b1d" providerId="AD" clId="Web-{15B7A266-3417-330A-6907-3C691BC71E4D}" dt="2024-07-04T17:50:32.261" v="181" actId="1076"/>
          <ac:spMkLst>
            <pc:docMk/>
            <pc:sldMk cId="109857222" sldId="256"/>
            <ac:spMk id="8" creationId="{146E38E8-143D-8157-BB19-B97595371322}"/>
          </ac:spMkLst>
        </pc:spChg>
        <pc:spChg chg="add mod">
          <ac:chgData name="Kairan Bennett (2305389)" userId="S::2305389@student.uwtsd.ac.uk::fd918521-281f-4883-ae53-c2a285557b1d" providerId="AD" clId="Web-{15B7A266-3417-330A-6907-3C691BC71E4D}" dt="2024-07-04T17:50:26.105" v="180" actId="1076"/>
          <ac:spMkLst>
            <pc:docMk/>
            <pc:sldMk cId="109857222" sldId="256"/>
            <ac:spMk id="9" creationId="{B699B279-62B8-95AA-0D0E-F5D3D1F6B4AF}"/>
          </ac:spMkLst>
        </pc:spChg>
        <pc:spChg chg="add mod">
          <ac:chgData name="Kairan Bennett (2305389)" userId="S::2305389@student.uwtsd.ac.uk::fd918521-281f-4883-ae53-c2a285557b1d" providerId="AD" clId="Web-{15B7A266-3417-330A-6907-3C691BC71E4D}" dt="2024-07-04T17:57:24.880" v="232" actId="20577"/>
          <ac:spMkLst>
            <pc:docMk/>
            <pc:sldMk cId="109857222" sldId="256"/>
            <ac:spMk id="10" creationId="{0526508B-0DD8-F136-DF8E-64FBFEA1E183}"/>
          </ac:spMkLst>
        </pc:spChg>
        <pc:spChg chg="add mod">
          <ac:chgData name="Kairan Bennett (2305389)" userId="S::2305389@student.uwtsd.ac.uk::fd918521-281f-4883-ae53-c2a285557b1d" providerId="AD" clId="Web-{15B7A266-3417-330A-6907-3C691BC71E4D}" dt="2024-07-04T17:58:20.397" v="242" actId="20577"/>
          <ac:spMkLst>
            <pc:docMk/>
            <pc:sldMk cId="109857222" sldId="256"/>
            <ac:spMk id="11" creationId="{7B414D60-F4AA-ADCD-421F-0411B83F9D42}"/>
          </ac:spMkLst>
        </pc:spChg>
        <pc:spChg chg="add mod">
          <ac:chgData name="Kairan Bennett (2305389)" userId="S::2305389@student.uwtsd.ac.uk::fd918521-281f-4883-ae53-c2a285557b1d" providerId="AD" clId="Web-{15B7A266-3417-330A-6907-3C691BC71E4D}" dt="2024-07-04T18:04:46.909" v="297" actId="1076"/>
          <ac:spMkLst>
            <pc:docMk/>
            <pc:sldMk cId="109857222" sldId="256"/>
            <ac:spMk id="14" creationId="{E4DCA409-77BA-2CE1-8880-DE1463DFCE8C}"/>
          </ac:spMkLst>
        </pc:spChg>
        <pc:spChg chg="add mod">
          <ac:chgData name="Kairan Bennett (2305389)" userId="S::2305389@student.uwtsd.ac.uk::fd918521-281f-4883-ae53-c2a285557b1d" providerId="AD" clId="Web-{15B7A266-3417-330A-6907-3C691BC71E4D}" dt="2024-07-04T18:06:35.286" v="308" actId="14100"/>
          <ac:spMkLst>
            <pc:docMk/>
            <pc:sldMk cId="109857222" sldId="256"/>
            <ac:spMk id="15" creationId="{68084F0A-535D-3734-585F-1C3EEEB63FAC}"/>
          </ac:spMkLst>
        </pc:spChg>
        <pc:spChg chg="add mod">
          <ac:chgData name="Kairan Bennett (2305389)" userId="S::2305389@student.uwtsd.ac.uk::fd918521-281f-4883-ae53-c2a285557b1d" providerId="AD" clId="Web-{15B7A266-3417-330A-6907-3C691BC71E4D}" dt="2024-07-04T18:08:10.772" v="318" actId="14100"/>
          <ac:spMkLst>
            <pc:docMk/>
            <pc:sldMk cId="109857222" sldId="256"/>
            <ac:spMk id="16" creationId="{DC2BFF47-772E-E9FB-F2B9-6F5BBCDB80B2}"/>
          </ac:spMkLst>
        </pc:spChg>
        <pc:spChg chg="add mod">
          <ac:chgData name="Kairan Bennett (2305389)" userId="S::2305389@student.uwtsd.ac.uk::fd918521-281f-4883-ae53-c2a285557b1d" providerId="AD" clId="Web-{15B7A266-3417-330A-6907-3C691BC71E4D}" dt="2024-07-04T18:10:38.791" v="330" actId="20577"/>
          <ac:spMkLst>
            <pc:docMk/>
            <pc:sldMk cId="109857222" sldId="256"/>
            <ac:spMk id="17" creationId="{480944B6-A581-032F-6472-8D2BBA23893A}"/>
          </ac:spMkLst>
        </pc:spChg>
        <pc:spChg chg="add mod">
          <ac:chgData name="Kairan Bennett (2305389)" userId="S::2305389@student.uwtsd.ac.uk::fd918521-281f-4883-ae53-c2a285557b1d" providerId="AD" clId="Web-{15B7A266-3417-330A-6907-3C691BC71E4D}" dt="2024-07-04T18:19:35.694" v="384" actId="20577"/>
          <ac:spMkLst>
            <pc:docMk/>
            <pc:sldMk cId="109857222" sldId="256"/>
            <ac:spMk id="19" creationId="{BD36E5BE-111B-5191-B314-E401C83F8363}"/>
          </ac:spMkLst>
        </pc:spChg>
        <pc:spChg chg="add mod">
          <ac:chgData name="Kairan Bennett (2305389)" userId="S::2305389@student.uwtsd.ac.uk::fd918521-281f-4883-ae53-c2a285557b1d" providerId="AD" clId="Web-{15B7A266-3417-330A-6907-3C691BC71E4D}" dt="2024-07-04T18:27:29.292" v="411" actId="20577"/>
          <ac:spMkLst>
            <pc:docMk/>
            <pc:sldMk cId="109857222" sldId="256"/>
            <ac:spMk id="21" creationId="{35856165-FC2B-01AA-B9D5-CEBB23705C42}"/>
          </ac:spMkLst>
        </pc:spChg>
        <pc:picChg chg="add mod">
          <ac:chgData name="Kairan Bennett (2305389)" userId="S::2305389@student.uwtsd.ac.uk::fd918521-281f-4883-ae53-c2a285557b1d" providerId="AD" clId="Web-{15B7A266-3417-330A-6907-3C691BC71E4D}" dt="2024-07-04T18:00:17.352" v="258" actId="14100"/>
          <ac:picMkLst>
            <pc:docMk/>
            <pc:sldMk cId="109857222" sldId="256"/>
            <ac:picMk id="6" creationId="{D8EB46B4-6B93-5040-636E-2F78A28F64FE}"/>
          </ac:picMkLst>
        </pc:picChg>
        <pc:picChg chg="add mod modCrop">
          <ac:chgData name="Kairan Bennett (2305389)" userId="S::2305389@student.uwtsd.ac.uk::fd918521-281f-4883-ae53-c2a285557b1d" providerId="AD" clId="Web-{15B7A266-3417-330A-6907-3C691BC71E4D}" dt="2024-07-04T18:00:26.899" v="259" actId="1076"/>
          <ac:picMkLst>
            <pc:docMk/>
            <pc:sldMk cId="109857222" sldId="256"/>
            <ac:picMk id="12" creationId="{7171D566-B91B-3382-FDEE-3987BCA56DDB}"/>
          </ac:picMkLst>
        </pc:picChg>
        <pc:picChg chg="add mod">
          <ac:chgData name="Kairan Bennett (2305389)" userId="S::2305389@student.uwtsd.ac.uk::fd918521-281f-4883-ae53-c2a285557b1d" providerId="AD" clId="Web-{15B7A266-3417-330A-6907-3C691BC71E4D}" dt="2024-07-04T18:01:15.150" v="265" actId="14100"/>
          <ac:picMkLst>
            <pc:docMk/>
            <pc:sldMk cId="109857222" sldId="256"/>
            <ac:picMk id="13" creationId="{5C7EB834-DE0A-8D4C-0830-90B435B9EE81}"/>
          </ac:picMkLst>
        </pc:picChg>
        <pc:picChg chg="add mod">
          <ac:chgData name="Kairan Bennett (2305389)" userId="S::2305389@student.uwtsd.ac.uk::fd918521-281f-4883-ae53-c2a285557b1d" providerId="AD" clId="Web-{15B7A266-3417-330A-6907-3C691BC71E4D}" dt="2024-07-04T18:11:39.464" v="333" actId="14100"/>
          <ac:picMkLst>
            <pc:docMk/>
            <pc:sldMk cId="109857222" sldId="256"/>
            <ac:picMk id="18" creationId="{0BA2AE84-60A9-E939-5B9A-291C155F8143}"/>
          </ac:picMkLst>
        </pc:picChg>
        <pc:picChg chg="add mod">
          <ac:chgData name="Kairan Bennett (2305389)" userId="S::2305389@student.uwtsd.ac.uk::fd918521-281f-4883-ae53-c2a285557b1d" providerId="AD" clId="Web-{15B7A266-3417-330A-6907-3C691BC71E4D}" dt="2024-07-04T18:21:30.946" v="389" actId="14100"/>
          <ac:picMkLst>
            <pc:docMk/>
            <pc:sldMk cId="109857222" sldId="256"/>
            <ac:picMk id="20" creationId="{C5FB579F-DDF1-6939-17BF-236EB25F1B0B}"/>
          </ac:picMkLst>
        </pc:picChg>
      </pc:sldChg>
      <pc:sldMasterChg chg="modSp modSldLayout">
        <pc:chgData name="Kairan Bennett (2305389)" userId="S::2305389@student.uwtsd.ac.uk::fd918521-281f-4883-ae53-c2a285557b1d" providerId="AD" clId="Web-{15B7A266-3417-330A-6907-3C691BC71E4D}" dt="2024-07-04T17:32:50.847" v="70"/>
        <pc:sldMasterMkLst>
          <pc:docMk/>
          <pc:sldMasterMk cId="2460954070" sldId="2147483660"/>
        </pc:sldMasterMkLst>
        <pc:spChg chg="mod">
          <ac:chgData name="Kairan Bennett (2305389)" userId="S::2305389@student.uwtsd.ac.uk::fd918521-281f-4883-ae53-c2a285557b1d" providerId="AD" clId="Web-{15B7A266-3417-330A-6907-3C691BC71E4D}" dt="2024-07-04T17:32:50.847" v="70"/>
          <ac:spMkLst>
            <pc:docMk/>
            <pc:sldMasterMk cId="2460954070" sldId="2147483660"/>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ac:spMk id="3"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ac:spMk id="4"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ac:spMk id="5"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ac:spMk id="6" creationId="{00000000-0000-0000-0000-000000000000}"/>
          </ac:spMkLst>
        </pc:sp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2385387890" sldId="2147483661"/>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2385387890" sldId="2147483661"/>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2385387890" sldId="2147483661"/>
              <ac:spMk id="3" creationId="{00000000-0000-0000-0000-000000000000}"/>
            </ac:spMkLst>
          </pc:spChg>
        </pc:sldLayout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2591524520" sldId="2147483663"/>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2591524520" sldId="2147483663"/>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2591524520" sldId="2147483663"/>
              <ac:spMk id="3" creationId="{00000000-0000-0000-0000-000000000000}"/>
            </ac:spMkLst>
          </pc:spChg>
        </pc:sldLayout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1203092039" sldId="2147483664"/>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1203092039" sldId="2147483664"/>
              <ac:spMk id="3"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1203092039" sldId="2147483664"/>
              <ac:spMk id="4" creationId="{00000000-0000-0000-0000-000000000000}"/>
            </ac:spMkLst>
          </pc:spChg>
        </pc:sldLayout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3733172339" sldId="2147483665"/>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3733172339" sldId="2147483665"/>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733172339" sldId="2147483665"/>
              <ac:spMk id="3"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733172339" sldId="2147483665"/>
              <ac:spMk id="4"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733172339" sldId="2147483665"/>
              <ac:spMk id="5"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733172339" sldId="2147483665"/>
              <ac:spMk id="6" creationId="{00000000-0000-0000-0000-000000000000}"/>
            </ac:spMkLst>
          </pc:spChg>
        </pc:sldLayout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3171841454" sldId="2147483668"/>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3171841454" sldId="2147483668"/>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171841454" sldId="2147483668"/>
              <ac:spMk id="3"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171841454" sldId="2147483668"/>
              <ac:spMk id="4" creationId="{00000000-0000-0000-0000-000000000000}"/>
            </ac:spMkLst>
          </pc:spChg>
        </pc:sldLayout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1718958274" sldId="2147483669"/>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1718958274" sldId="2147483669"/>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1718958274" sldId="2147483669"/>
              <ac:spMk id="3"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1718958274" sldId="2147483669"/>
              <ac:spMk id="4" creationId="{00000000-0000-0000-0000-000000000000}"/>
            </ac:spMkLst>
          </pc:spChg>
        </pc:sldLayoutChg>
        <pc:sldLayoutChg chg="modSp">
          <pc:chgData name="Kairan Bennett (2305389)" userId="S::2305389@student.uwtsd.ac.uk::fd918521-281f-4883-ae53-c2a285557b1d" providerId="AD" clId="Web-{15B7A266-3417-330A-6907-3C691BC71E4D}" dt="2024-07-04T17:32:50.847" v="70"/>
          <pc:sldLayoutMkLst>
            <pc:docMk/>
            <pc:sldMasterMk cId="2460954070" sldId="2147483660"/>
            <pc:sldLayoutMk cId="3479445657" sldId="2147483671"/>
          </pc:sldLayoutMkLst>
          <pc:spChg chg="mod">
            <ac:chgData name="Kairan Bennett (2305389)" userId="S::2305389@student.uwtsd.ac.uk::fd918521-281f-4883-ae53-c2a285557b1d" providerId="AD" clId="Web-{15B7A266-3417-330A-6907-3C691BC71E4D}" dt="2024-07-04T17:32:50.847" v="70"/>
            <ac:spMkLst>
              <pc:docMk/>
              <pc:sldMasterMk cId="2460954070" sldId="2147483660"/>
              <pc:sldLayoutMk cId="3479445657" sldId="2147483671"/>
              <ac:spMk id="2" creationId="{00000000-0000-0000-0000-000000000000}"/>
            </ac:spMkLst>
          </pc:spChg>
          <pc:spChg chg="mod">
            <ac:chgData name="Kairan Bennett (2305389)" userId="S::2305389@student.uwtsd.ac.uk::fd918521-281f-4883-ae53-c2a285557b1d" providerId="AD" clId="Web-{15B7A266-3417-330A-6907-3C691BC71E4D}" dt="2024-07-04T17:32:50.847" v="70"/>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57501" y="5985936"/>
            <a:ext cx="17145000" cy="12733867"/>
          </a:xfrm>
        </p:spPr>
        <p:txBody>
          <a:bodyPr anchor="b"/>
          <a:lstStyle>
            <a:lvl1pPr algn="ctr">
              <a:defRPr sz="3257"/>
            </a:lvl1pPr>
          </a:lstStyle>
          <a:p>
            <a:r>
              <a:rPr lang="en-US"/>
              <a:t>Click to edit Master title style</a:t>
            </a:r>
          </a:p>
        </p:txBody>
      </p:sp>
      <p:sp>
        <p:nvSpPr>
          <p:cNvPr id="3" name="Subtitle 2"/>
          <p:cNvSpPr>
            <a:spLocks noGrp="1"/>
          </p:cNvSpPr>
          <p:nvPr>
            <p:ph type="subTitle" idx="1"/>
          </p:nvPr>
        </p:nvSpPr>
        <p:spPr>
          <a:xfrm>
            <a:off x="2857501" y="19210874"/>
            <a:ext cx="17145000" cy="8830730"/>
          </a:xfrm>
        </p:spPr>
        <p:txBody>
          <a:bodyPr/>
          <a:lstStyle>
            <a:lvl1pPr marL="0" indent="0" algn="ctr">
              <a:buNone/>
              <a:defRPr sz="1303"/>
            </a:lvl1pPr>
            <a:lvl2pPr marL="248200" indent="0" algn="ctr">
              <a:buNone/>
              <a:defRPr sz="1086"/>
            </a:lvl2pPr>
            <a:lvl3pPr marL="496399" indent="0" algn="ctr">
              <a:buNone/>
              <a:defRPr sz="978"/>
            </a:lvl3pPr>
            <a:lvl4pPr marL="744599" indent="0" algn="ctr">
              <a:buNone/>
              <a:defRPr sz="869"/>
            </a:lvl4pPr>
            <a:lvl5pPr marL="992798" indent="0" algn="ctr">
              <a:buNone/>
              <a:defRPr sz="869"/>
            </a:lvl5pPr>
            <a:lvl6pPr marL="1240998" indent="0" algn="ctr">
              <a:buNone/>
              <a:defRPr sz="869"/>
            </a:lvl6pPr>
            <a:lvl7pPr marL="1489198" indent="0" algn="ctr">
              <a:buNone/>
              <a:defRPr sz="869"/>
            </a:lvl7pPr>
            <a:lvl8pPr marL="1737397" indent="0" algn="ctr">
              <a:buNone/>
              <a:defRPr sz="869"/>
            </a:lvl8pPr>
            <a:lvl9pPr marL="1985597" indent="0" algn="ctr">
              <a:buNone/>
              <a:defRPr sz="869"/>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59724" y="9118607"/>
            <a:ext cx="19716750" cy="15214598"/>
          </a:xfrm>
        </p:spPr>
        <p:txBody>
          <a:bodyPr anchor="b"/>
          <a:lstStyle>
            <a:lvl1pPr>
              <a:defRPr sz="3257"/>
            </a:lvl1pPr>
          </a:lstStyle>
          <a:p>
            <a:r>
              <a:rPr lang="en-US"/>
              <a:t>Click to edit Master title style</a:t>
            </a:r>
          </a:p>
        </p:txBody>
      </p:sp>
      <p:sp>
        <p:nvSpPr>
          <p:cNvPr id="3" name="Text Placeholder 2"/>
          <p:cNvSpPr>
            <a:spLocks noGrp="1"/>
          </p:cNvSpPr>
          <p:nvPr>
            <p:ph type="body" idx="1"/>
          </p:nvPr>
        </p:nvSpPr>
        <p:spPr>
          <a:xfrm>
            <a:off x="1559724" y="24477140"/>
            <a:ext cx="19716750" cy="8000997"/>
          </a:xfrm>
        </p:spPr>
        <p:txBody>
          <a:bodyPr/>
          <a:lstStyle>
            <a:lvl1pPr marL="0" indent="0">
              <a:buNone/>
              <a:defRPr sz="1303">
                <a:solidFill>
                  <a:schemeClr val="tx1">
                    <a:tint val="82000"/>
                  </a:schemeClr>
                </a:solidFill>
              </a:defRPr>
            </a:lvl1pPr>
            <a:lvl2pPr marL="248200" indent="0">
              <a:buNone/>
              <a:defRPr sz="1086">
                <a:solidFill>
                  <a:schemeClr val="tx1">
                    <a:tint val="82000"/>
                  </a:schemeClr>
                </a:solidFill>
              </a:defRPr>
            </a:lvl2pPr>
            <a:lvl3pPr marL="496399" indent="0">
              <a:buNone/>
              <a:defRPr sz="978">
                <a:solidFill>
                  <a:schemeClr val="tx1">
                    <a:tint val="82000"/>
                  </a:schemeClr>
                </a:solidFill>
              </a:defRPr>
            </a:lvl3pPr>
            <a:lvl4pPr marL="744599" indent="0">
              <a:buNone/>
              <a:defRPr sz="869">
                <a:solidFill>
                  <a:schemeClr val="tx1">
                    <a:tint val="82000"/>
                  </a:schemeClr>
                </a:solidFill>
              </a:defRPr>
            </a:lvl4pPr>
            <a:lvl5pPr marL="992798" indent="0">
              <a:buNone/>
              <a:defRPr sz="869">
                <a:solidFill>
                  <a:schemeClr val="tx1">
                    <a:tint val="82000"/>
                  </a:schemeClr>
                </a:solidFill>
              </a:defRPr>
            </a:lvl5pPr>
            <a:lvl6pPr marL="1240998" indent="0">
              <a:buNone/>
              <a:defRPr sz="869">
                <a:solidFill>
                  <a:schemeClr val="tx1">
                    <a:tint val="82000"/>
                  </a:schemeClr>
                </a:solidFill>
              </a:defRPr>
            </a:lvl6pPr>
            <a:lvl7pPr marL="1489198" indent="0">
              <a:buNone/>
              <a:defRPr sz="869">
                <a:solidFill>
                  <a:schemeClr val="tx1">
                    <a:tint val="82000"/>
                  </a:schemeClr>
                </a:solidFill>
              </a:defRPr>
            </a:lvl7pPr>
            <a:lvl8pPr marL="1737397" indent="0">
              <a:buNone/>
              <a:defRPr sz="869">
                <a:solidFill>
                  <a:schemeClr val="tx1">
                    <a:tint val="82000"/>
                  </a:schemeClr>
                </a:solidFill>
              </a:defRPr>
            </a:lvl8pPr>
            <a:lvl9pPr marL="1985597" indent="0">
              <a:buNone/>
              <a:defRPr sz="86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71628" y="9736665"/>
            <a:ext cx="9715499" cy="23207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572877" y="9736665"/>
            <a:ext cx="9715499" cy="23207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74609" y="1947338"/>
            <a:ext cx="19716750" cy="7069670"/>
          </a:xfrm>
        </p:spPr>
        <p:txBody>
          <a:bodyPr/>
          <a:lstStyle/>
          <a:p>
            <a:r>
              <a:rPr lang="en-US"/>
              <a:t>Click to edit Master title style</a:t>
            </a:r>
          </a:p>
        </p:txBody>
      </p:sp>
      <p:sp>
        <p:nvSpPr>
          <p:cNvPr id="3" name="Text Placeholder 2"/>
          <p:cNvSpPr>
            <a:spLocks noGrp="1"/>
          </p:cNvSpPr>
          <p:nvPr>
            <p:ph type="body" idx="1"/>
          </p:nvPr>
        </p:nvSpPr>
        <p:spPr>
          <a:xfrm>
            <a:off x="1574605" y="8966206"/>
            <a:ext cx="9670850" cy="4394197"/>
          </a:xfrm>
        </p:spPr>
        <p:txBody>
          <a:bodyPr anchor="b"/>
          <a:lstStyle>
            <a:lvl1pPr marL="0" indent="0">
              <a:buNone/>
              <a:defRPr sz="1303" b="1"/>
            </a:lvl1pPr>
            <a:lvl2pPr marL="248200" indent="0">
              <a:buNone/>
              <a:defRPr sz="1086" b="1"/>
            </a:lvl2pPr>
            <a:lvl3pPr marL="496399" indent="0">
              <a:buNone/>
              <a:defRPr sz="978" b="1"/>
            </a:lvl3pPr>
            <a:lvl4pPr marL="744599" indent="0">
              <a:buNone/>
              <a:defRPr sz="869" b="1"/>
            </a:lvl4pPr>
            <a:lvl5pPr marL="992798" indent="0">
              <a:buNone/>
              <a:defRPr sz="869" b="1"/>
            </a:lvl5pPr>
            <a:lvl6pPr marL="1240998" indent="0">
              <a:buNone/>
              <a:defRPr sz="869" b="1"/>
            </a:lvl6pPr>
            <a:lvl7pPr marL="1489198" indent="0">
              <a:buNone/>
              <a:defRPr sz="869" b="1"/>
            </a:lvl7pPr>
            <a:lvl8pPr marL="1737397" indent="0">
              <a:buNone/>
              <a:defRPr sz="869" b="1"/>
            </a:lvl8pPr>
            <a:lvl9pPr marL="1985597" indent="0">
              <a:buNone/>
              <a:defRPr sz="869" b="1"/>
            </a:lvl9pPr>
          </a:lstStyle>
          <a:p>
            <a:pPr lvl="0"/>
            <a:r>
              <a:rPr lang="en-US"/>
              <a:t>Click to edit Master text styles</a:t>
            </a:r>
          </a:p>
        </p:txBody>
      </p:sp>
      <p:sp>
        <p:nvSpPr>
          <p:cNvPr id="4" name="Content Placeholder 3"/>
          <p:cNvSpPr>
            <a:spLocks noGrp="1"/>
          </p:cNvSpPr>
          <p:nvPr>
            <p:ph sz="half" idx="2"/>
          </p:nvPr>
        </p:nvSpPr>
        <p:spPr>
          <a:xfrm>
            <a:off x="1574605" y="13360403"/>
            <a:ext cx="9670850" cy="196511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1572883" y="8966206"/>
            <a:ext cx="9718476" cy="4394197"/>
          </a:xfrm>
        </p:spPr>
        <p:txBody>
          <a:bodyPr anchor="b"/>
          <a:lstStyle>
            <a:lvl1pPr marL="0" indent="0">
              <a:buNone/>
              <a:defRPr sz="1303" b="1"/>
            </a:lvl1pPr>
            <a:lvl2pPr marL="248200" indent="0">
              <a:buNone/>
              <a:defRPr sz="1086" b="1"/>
            </a:lvl2pPr>
            <a:lvl3pPr marL="496399" indent="0">
              <a:buNone/>
              <a:defRPr sz="978" b="1"/>
            </a:lvl3pPr>
            <a:lvl4pPr marL="744599" indent="0">
              <a:buNone/>
              <a:defRPr sz="869" b="1"/>
            </a:lvl4pPr>
            <a:lvl5pPr marL="992798" indent="0">
              <a:buNone/>
              <a:defRPr sz="869" b="1"/>
            </a:lvl5pPr>
            <a:lvl6pPr marL="1240998" indent="0">
              <a:buNone/>
              <a:defRPr sz="869" b="1"/>
            </a:lvl6pPr>
            <a:lvl7pPr marL="1489198" indent="0">
              <a:buNone/>
              <a:defRPr sz="869" b="1"/>
            </a:lvl7pPr>
            <a:lvl8pPr marL="1737397" indent="0">
              <a:buNone/>
              <a:defRPr sz="869" b="1"/>
            </a:lvl8pPr>
            <a:lvl9pPr marL="1985597" indent="0">
              <a:buNone/>
              <a:defRPr sz="869" b="1"/>
            </a:lvl9pPr>
          </a:lstStyle>
          <a:p>
            <a:pPr lvl="0"/>
            <a:r>
              <a:rPr lang="en-US"/>
              <a:t>Click to edit Master text styles</a:t>
            </a:r>
          </a:p>
        </p:txBody>
      </p:sp>
      <p:sp>
        <p:nvSpPr>
          <p:cNvPr id="6" name="Content Placeholder 5"/>
          <p:cNvSpPr>
            <a:spLocks noGrp="1"/>
          </p:cNvSpPr>
          <p:nvPr>
            <p:ph sz="quarter" idx="4"/>
          </p:nvPr>
        </p:nvSpPr>
        <p:spPr>
          <a:xfrm>
            <a:off x="11572883" y="13360403"/>
            <a:ext cx="9718476" cy="196511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610" y="2438403"/>
            <a:ext cx="7372944" cy="8534401"/>
          </a:xfrm>
        </p:spPr>
        <p:txBody>
          <a:bodyPr anchor="b"/>
          <a:lstStyle>
            <a:lvl1pPr>
              <a:defRPr sz="1737"/>
            </a:lvl1pPr>
          </a:lstStyle>
          <a:p>
            <a:r>
              <a:rPr lang="en-US"/>
              <a:t>Click to edit Master title style</a:t>
            </a:r>
          </a:p>
        </p:txBody>
      </p:sp>
      <p:sp>
        <p:nvSpPr>
          <p:cNvPr id="3" name="Content Placeholder 2"/>
          <p:cNvSpPr>
            <a:spLocks noGrp="1"/>
          </p:cNvSpPr>
          <p:nvPr>
            <p:ph idx="1"/>
          </p:nvPr>
        </p:nvSpPr>
        <p:spPr>
          <a:xfrm>
            <a:off x="9718483" y="5266274"/>
            <a:ext cx="11572877" cy="25992666"/>
          </a:xfrm>
        </p:spPr>
        <p:txBody>
          <a:bodyPr/>
          <a:lstStyle>
            <a:lvl1pPr>
              <a:defRPr sz="1737"/>
            </a:lvl1pPr>
            <a:lvl2pPr>
              <a:defRPr sz="1520"/>
            </a:lvl2pPr>
            <a:lvl3pPr>
              <a:defRPr sz="1303"/>
            </a:lvl3pPr>
            <a:lvl4pPr>
              <a:defRPr sz="1086"/>
            </a:lvl4pPr>
            <a:lvl5pPr>
              <a:defRPr sz="1086"/>
            </a:lvl5pPr>
            <a:lvl6pPr>
              <a:defRPr sz="1086"/>
            </a:lvl6pPr>
            <a:lvl7pPr>
              <a:defRPr sz="1086"/>
            </a:lvl7pPr>
            <a:lvl8pPr>
              <a:defRPr sz="1086"/>
            </a:lvl8pPr>
            <a:lvl9pPr>
              <a:defRPr sz="108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74610" y="10972801"/>
            <a:ext cx="7372944" cy="20328471"/>
          </a:xfrm>
        </p:spPr>
        <p:txBody>
          <a:bodyPr/>
          <a:lstStyle>
            <a:lvl1pPr marL="0" indent="0">
              <a:buNone/>
              <a:defRPr sz="869"/>
            </a:lvl1pPr>
            <a:lvl2pPr marL="248200" indent="0">
              <a:buNone/>
              <a:defRPr sz="760"/>
            </a:lvl2pPr>
            <a:lvl3pPr marL="496399" indent="0">
              <a:buNone/>
              <a:defRPr sz="651"/>
            </a:lvl3pPr>
            <a:lvl4pPr marL="744599" indent="0">
              <a:buNone/>
              <a:defRPr sz="543"/>
            </a:lvl4pPr>
            <a:lvl5pPr marL="992798" indent="0">
              <a:buNone/>
              <a:defRPr sz="543"/>
            </a:lvl5pPr>
            <a:lvl6pPr marL="1240998" indent="0">
              <a:buNone/>
              <a:defRPr sz="543"/>
            </a:lvl6pPr>
            <a:lvl7pPr marL="1489198" indent="0">
              <a:buNone/>
              <a:defRPr sz="543"/>
            </a:lvl7pPr>
            <a:lvl8pPr marL="1737397" indent="0">
              <a:buNone/>
              <a:defRPr sz="543"/>
            </a:lvl8pPr>
            <a:lvl9pPr marL="1985597" indent="0">
              <a:buNone/>
              <a:defRPr sz="543"/>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610" y="2438403"/>
            <a:ext cx="7372944" cy="8534401"/>
          </a:xfrm>
        </p:spPr>
        <p:txBody>
          <a:bodyPr anchor="b"/>
          <a:lstStyle>
            <a:lvl1pPr>
              <a:defRPr sz="1737"/>
            </a:lvl1pPr>
          </a:lstStyle>
          <a:p>
            <a:r>
              <a:rPr lang="en-US"/>
              <a:t>Click to edit Master title style</a:t>
            </a:r>
          </a:p>
        </p:txBody>
      </p:sp>
      <p:sp>
        <p:nvSpPr>
          <p:cNvPr id="3" name="Picture Placeholder 2"/>
          <p:cNvSpPr>
            <a:spLocks noGrp="1" noChangeAspect="1"/>
          </p:cNvSpPr>
          <p:nvPr>
            <p:ph type="pic" idx="1"/>
          </p:nvPr>
        </p:nvSpPr>
        <p:spPr>
          <a:xfrm>
            <a:off x="9718483" y="5266274"/>
            <a:ext cx="11572877" cy="25992666"/>
          </a:xfrm>
        </p:spPr>
        <p:txBody>
          <a:bodyPr anchor="t"/>
          <a:lstStyle>
            <a:lvl1pPr marL="0" indent="0">
              <a:buNone/>
              <a:defRPr sz="1737"/>
            </a:lvl1pPr>
            <a:lvl2pPr marL="248200" indent="0">
              <a:buNone/>
              <a:defRPr sz="1520"/>
            </a:lvl2pPr>
            <a:lvl3pPr marL="496399" indent="0">
              <a:buNone/>
              <a:defRPr sz="1303"/>
            </a:lvl3pPr>
            <a:lvl4pPr marL="744599" indent="0">
              <a:buNone/>
              <a:defRPr sz="1086"/>
            </a:lvl4pPr>
            <a:lvl5pPr marL="992798" indent="0">
              <a:buNone/>
              <a:defRPr sz="1086"/>
            </a:lvl5pPr>
            <a:lvl6pPr marL="1240998" indent="0">
              <a:buNone/>
              <a:defRPr sz="1086"/>
            </a:lvl6pPr>
            <a:lvl7pPr marL="1489198" indent="0">
              <a:buNone/>
              <a:defRPr sz="1086"/>
            </a:lvl7pPr>
            <a:lvl8pPr marL="1737397" indent="0">
              <a:buNone/>
              <a:defRPr sz="1086"/>
            </a:lvl8pPr>
            <a:lvl9pPr marL="1985597" indent="0">
              <a:buNone/>
              <a:defRPr sz="1086"/>
            </a:lvl9pPr>
          </a:lstStyle>
          <a:p>
            <a:r>
              <a:rPr lang="en-US"/>
              <a:t>Click icon to add picture</a:t>
            </a:r>
          </a:p>
        </p:txBody>
      </p:sp>
      <p:sp>
        <p:nvSpPr>
          <p:cNvPr id="4" name="Text Placeholder 3"/>
          <p:cNvSpPr>
            <a:spLocks noGrp="1"/>
          </p:cNvSpPr>
          <p:nvPr>
            <p:ph type="body" sz="half" idx="2"/>
          </p:nvPr>
        </p:nvSpPr>
        <p:spPr>
          <a:xfrm>
            <a:off x="1574610" y="10972801"/>
            <a:ext cx="7372944" cy="20328471"/>
          </a:xfrm>
        </p:spPr>
        <p:txBody>
          <a:bodyPr/>
          <a:lstStyle>
            <a:lvl1pPr marL="0" indent="0">
              <a:buNone/>
              <a:defRPr sz="869"/>
            </a:lvl1pPr>
            <a:lvl2pPr marL="248200" indent="0">
              <a:buNone/>
              <a:defRPr sz="760"/>
            </a:lvl2pPr>
            <a:lvl3pPr marL="496399" indent="0">
              <a:buNone/>
              <a:defRPr sz="651"/>
            </a:lvl3pPr>
            <a:lvl4pPr marL="744599" indent="0">
              <a:buNone/>
              <a:defRPr sz="543"/>
            </a:lvl4pPr>
            <a:lvl5pPr marL="992798" indent="0">
              <a:buNone/>
              <a:defRPr sz="543"/>
            </a:lvl5pPr>
            <a:lvl6pPr marL="1240998" indent="0">
              <a:buNone/>
              <a:defRPr sz="543"/>
            </a:lvl6pPr>
            <a:lvl7pPr marL="1489198" indent="0">
              <a:buNone/>
              <a:defRPr sz="543"/>
            </a:lvl7pPr>
            <a:lvl8pPr marL="1737397" indent="0">
              <a:buNone/>
              <a:defRPr sz="543"/>
            </a:lvl8pPr>
            <a:lvl9pPr marL="1985597" indent="0">
              <a:buNone/>
              <a:defRPr sz="543"/>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359187" y="1947339"/>
            <a:ext cx="4929187" cy="3099647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71625" y="1947339"/>
            <a:ext cx="14501814" cy="309964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71632" y="1947338"/>
            <a:ext cx="19716750" cy="706967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571632" y="9736665"/>
            <a:ext cx="19716750" cy="23207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71629" y="33900537"/>
            <a:ext cx="5143499" cy="1947334"/>
          </a:xfrm>
          <a:prstGeom prst="rect">
            <a:avLst/>
          </a:prstGeom>
        </p:spPr>
        <p:txBody>
          <a:bodyPr vert="horz" lIns="91440" tIns="45720" rIns="91440" bIns="45720" rtlCol="0" anchor="ctr"/>
          <a:lstStyle>
            <a:lvl1pPr algn="l">
              <a:defRPr sz="651">
                <a:solidFill>
                  <a:schemeClr val="tx1">
                    <a:tint val="82000"/>
                  </a:schemeClr>
                </a:solidFill>
              </a:defRPr>
            </a:lvl1pPr>
          </a:lstStyle>
          <a:p>
            <a:fld id="{846CE7D5-CF57-46EF-B807-FDD0502418D4}" type="datetimeFigureOut">
              <a:rPr lang="en-US" smtClean="0"/>
              <a:t>7/19/2024</a:t>
            </a:fld>
            <a:endParaRPr lang="en-US"/>
          </a:p>
        </p:txBody>
      </p:sp>
      <p:sp>
        <p:nvSpPr>
          <p:cNvPr id="5" name="Footer Placeholder 4"/>
          <p:cNvSpPr>
            <a:spLocks noGrp="1"/>
          </p:cNvSpPr>
          <p:nvPr>
            <p:ph type="ftr" sz="quarter" idx="3"/>
          </p:nvPr>
        </p:nvSpPr>
        <p:spPr>
          <a:xfrm>
            <a:off x="7572382" y="33900537"/>
            <a:ext cx="7715250" cy="1947334"/>
          </a:xfrm>
          <a:prstGeom prst="rect">
            <a:avLst/>
          </a:prstGeom>
        </p:spPr>
        <p:txBody>
          <a:bodyPr vert="horz" lIns="91440" tIns="45720" rIns="91440" bIns="45720" rtlCol="0" anchor="ctr"/>
          <a:lstStyle>
            <a:lvl1pPr algn="ctr">
              <a:defRPr sz="651">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16144878" y="33900537"/>
            <a:ext cx="5143499" cy="1947334"/>
          </a:xfrm>
          <a:prstGeom prst="rect">
            <a:avLst/>
          </a:prstGeom>
        </p:spPr>
        <p:txBody>
          <a:bodyPr vert="horz" lIns="91440" tIns="45720" rIns="91440" bIns="45720" rtlCol="0" anchor="ctr"/>
          <a:lstStyle>
            <a:lvl1pPr algn="r">
              <a:defRPr sz="651">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76352" y="674502"/>
            <a:ext cx="8210165" cy="898865"/>
          </a:xfrm>
        </p:spPr>
        <p:txBody>
          <a:bodyPr vert="horz" lIns="49640" tIns="24821" rIns="49640" bIns="24821" rtlCol="0" anchor="t">
            <a:noAutofit/>
          </a:bodyPr>
          <a:lstStyle>
            <a:defPPr>
              <a:defRPr lang="en-US"/>
            </a:defPPr>
            <a:lvl1pPr marL="0" algn="l" defTabSz="1857329" rtl="0" eaLnBrk="1" latinLnBrk="0" hangingPunct="1">
              <a:defRPr sz="3656" kern="1200">
                <a:solidFill>
                  <a:schemeClr val="tx1"/>
                </a:solidFill>
                <a:latin typeface="+mn-lt"/>
                <a:ea typeface="+mn-ea"/>
                <a:cs typeface="+mn-cs"/>
              </a:defRPr>
            </a:lvl1pPr>
            <a:lvl2pPr marL="928665" algn="l" defTabSz="1857329" rtl="0" eaLnBrk="1" latinLnBrk="0" hangingPunct="1">
              <a:defRPr sz="3656" kern="1200">
                <a:solidFill>
                  <a:schemeClr val="tx1"/>
                </a:solidFill>
                <a:latin typeface="+mn-lt"/>
                <a:ea typeface="+mn-ea"/>
                <a:cs typeface="+mn-cs"/>
              </a:defRPr>
            </a:lvl2pPr>
            <a:lvl3pPr marL="1857329" algn="l" defTabSz="1857329" rtl="0" eaLnBrk="1" latinLnBrk="0" hangingPunct="1">
              <a:defRPr sz="3656" kern="1200">
                <a:solidFill>
                  <a:schemeClr val="tx1"/>
                </a:solidFill>
                <a:latin typeface="+mn-lt"/>
                <a:ea typeface="+mn-ea"/>
                <a:cs typeface="+mn-cs"/>
              </a:defRPr>
            </a:lvl3pPr>
            <a:lvl4pPr marL="2785994" algn="l" defTabSz="1857329" rtl="0" eaLnBrk="1" latinLnBrk="0" hangingPunct="1">
              <a:defRPr sz="3656" kern="1200">
                <a:solidFill>
                  <a:schemeClr val="tx1"/>
                </a:solidFill>
                <a:latin typeface="+mn-lt"/>
                <a:ea typeface="+mn-ea"/>
                <a:cs typeface="+mn-cs"/>
              </a:defRPr>
            </a:lvl4pPr>
            <a:lvl5pPr marL="3714659" algn="l" defTabSz="1857329" rtl="0" eaLnBrk="1" latinLnBrk="0" hangingPunct="1">
              <a:defRPr sz="3656" kern="1200">
                <a:solidFill>
                  <a:schemeClr val="tx1"/>
                </a:solidFill>
                <a:latin typeface="+mn-lt"/>
                <a:ea typeface="+mn-ea"/>
                <a:cs typeface="+mn-cs"/>
              </a:defRPr>
            </a:lvl5pPr>
            <a:lvl6pPr marL="4643323" algn="l" defTabSz="1857329" rtl="0" eaLnBrk="1" latinLnBrk="0" hangingPunct="1">
              <a:defRPr sz="3656" kern="1200">
                <a:solidFill>
                  <a:schemeClr val="tx1"/>
                </a:solidFill>
                <a:latin typeface="+mn-lt"/>
                <a:ea typeface="+mn-ea"/>
                <a:cs typeface="+mn-cs"/>
              </a:defRPr>
            </a:lvl6pPr>
            <a:lvl7pPr marL="5571988" algn="l" defTabSz="1857329" rtl="0" eaLnBrk="1" latinLnBrk="0" hangingPunct="1">
              <a:defRPr sz="3656" kern="1200">
                <a:solidFill>
                  <a:schemeClr val="tx1"/>
                </a:solidFill>
                <a:latin typeface="+mn-lt"/>
                <a:ea typeface="+mn-ea"/>
                <a:cs typeface="+mn-cs"/>
              </a:defRPr>
            </a:lvl7pPr>
            <a:lvl8pPr marL="6500652" algn="l" defTabSz="1857329" rtl="0" eaLnBrk="1" latinLnBrk="0" hangingPunct="1">
              <a:defRPr sz="3656" kern="1200">
                <a:solidFill>
                  <a:schemeClr val="tx1"/>
                </a:solidFill>
                <a:latin typeface="+mn-lt"/>
                <a:ea typeface="+mn-ea"/>
                <a:cs typeface="+mn-cs"/>
              </a:defRPr>
            </a:lvl8pPr>
            <a:lvl9pPr marL="7429317" algn="l" defTabSz="1857329" rtl="0" eaLnBrk="1" latinLnBrk="0" hangingPunct="1">
              <a:defRPr sz="3656" kern="1200">
                <a:solidFill>
                  <a:schemeClr val="tx1"/>
                </a:solidFill>
                <a:latin typeface="+mn-lt"/>
                <a:ea typeface="+mn-ea"/>
                <a:cs typeface="+mn-cs"/>
              </a:defRPr>
            </a:lvl9pPr>
          </a:lstStyle>
          <a:p>
            <a:pPr algn="l"/>
            <a:r>
              <a:rPr lang="en-US" sz="4000" b="1" u="sng"/>
              <a:t>What is CAE?</a:t>
            </a:r>
          </a:p>
          <a:p>
            <a:pPr algn="l"/>
            <a:r>
              <a:rPr lang="en-US" sz="4000"/>
              <a:t>Kairan Bennett </a:t>
            </a:r>
          </a:p>
          <a:p>
            <a:pPr algn="l"/>
            <a:r>
              <a:rPr lang="en-US" sz="4000"/>
              <a:t>Andrew Noble </a:t>
            </a:r>
          </a:p>
          <a:p>
            <a:r>
              <a:rPr lang="en-US" sz="4000"/>
              <a:t>Wales institute of science and art </a:t>
            </a:r>
          </a:p>
          <a:p>
            <a:pPr algn="l"/>
            <a:r>
              <a:rPr lang="en-US" sz="3200"/>
              <a:t>Motorsport engineering </a:t>
            </a:r>
          </a:p>
        </p:txBody>
      </p:sp>
      <p:sp>
        <p:nvSpPr>
          <p:cNvPr id="5" name="TextBox 4">
            <a:extLst>
              <a:ext uri="{FF2B5EF4-FFF2-40B4-BE49-F238E27FC236}">
                <a16:creationId xmlns:a16="http://schemas.microsoft.com/office/drawing/2014/main" id="{135CC048-B9D0-9718-3D29-34ED82DE55C1}"/>
              </a:ext>
            </a:extLst>
          </p:cNvPr>
          <p:cNvSpPr txBox="1"/>
          <p:nvPr/>
        </p:nvSpPr>
        <p:spPr>
          <a:xfrm>
            <a:off x="626112" y="5484922"/>
            <a:ext cx="873549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ea typeface="+mn-lt"/>
                <a:cs typeface="+mn-lt"/>
              </a:rPr>
              <a:t>Computer-Aided Engineering (CAE) is the use of computer software to aid in engineering analysis tasks. It encompasses a range of tools that support tasks such as simulation, validation, and optimization of products and processes.</a:t>
            </a:r>
            <a:endParaRPr lang="en-US"/>
          </a:p>
        </p:txBody>
      </p:sp>
      <p:pic>
        <p:nvPicPr>
          <p:cNvPr id="6" name="Picture 5" descr="CAE Analysis | Analysis &amp; Evaluation ...">
            <a:extLst>
              <a:ext uri="{FF2B5EF4-FFF2-40B4-BE49-F238E27FC236}">
                <a16:creationId xmlns:a16="http://schemas.microsoft.com/office/drawing/2014/main" id="{D8EB46B4-6B93-5040-636E-2F78A28F64FE}"/>
              </a:ext>
            </a:extLst>
          </p:cNvPr>
          <p:cNvPicPr>
            <a:picLocks noChangeAspect="1"/>
          </p:cNvPicPr>
          <p:nvPr/>
        </p:nvPicPr>
        <p:blipFill>
          <a:blip r:embed="rId2"/>
          <a:stretch>
            <a:fillRect/>
          </a:stretch>
        </p:blipFill>
        <p:spPr>
          <a:xfrm>
            <a:off x="15199610" y="1123843"/>
            <a:ext cx="7012476" cy="5546287"/>
          </a:xfrm>
          <a:prstGeom prst="rect">
            <a:avLst/>
          </a:prstGeom>
        </p:spPr>
      </p:pic>
      <p:sp>
        <p:nvSpPr>
          <p:cNvPr id="8" name="TextBox 7">
            <a:extLst>
              <a:ext uri="{FF2B5EF4-FFF2-40B4-BE49-F238E27FC236}">
                <a16:creationId xmlns:a16="http://schemas.microsoft.com/office/drawing/2014/main" id="{146E38E8-143D-8157-BB19-B97595371322}"/>
              </a:ext>
            </a:extLst>
          </p:cNvPr>
          <p:cNvSpPr txBox="1"/>
          <p:nvPr/>
        </p:nvSpPr>
        <p:spPr>
          <a:xfrm>
            <a:off x="7339" y="10310745"/>
            <a:ext cx="109605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a:t>In what ways do we utilize CAE in the real world?</a:t>
            </a:r>
            <a:endParaRPr lang="en-US" b="1" u="sng"/>
          </a:p>
        </p:txBody>
      </p:sp>
      <p:sp>
        <p:nvSpPr>
          <p:cNvPr id="9" name="TextBox 8">
            <a:extLst>
              <a:ext uri="{FF2B5EF4-FFF2-40B4-BE49-F238E27FC236}">
                <a16:creationId xmlns:a16="http://schemas.microsoft.com/office/drawing/2014/main" id="{B699B279-62B8-95AA-0D0E-F5D3D1F6B4AF}"/>
              </a:ext>
            </a:extLst>
          </p:cNvPr>
          <p:cNvSpPr txBox="1"/>
          <p:nvPr/>
        </p:nvSpPr>
        <p:spPr>
          <a:xfrm>
            <a:off x="-13711" y="10923382"/>
            <a:ext cx="10149956"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3200" b="1">
                <a:ea typeface="+mn-lt"/>
                <a:cs typeface="+mn-lt"/>
              </a:rPr>
              <a:t>Modeling and Simulation:</a:t>
            </a:r>
            <a:endParaRPr lang="en-US"/>
          </a:p>
          <a:p>
            <a:pPr marL="457200" indent="-457200">
              <a:buFont typeface="Arial"/>
              <a:buChar char="•"/>
            </a:pPr>
            <a:r>
              <a:rPr lang="en-US" sz="3200" b="1">
                <a:ea typeface="+mn-lt"/>
                <a:cs typeface="+mn-lt"/>
              </a:rPr>
              <a:t>Finite Element Analysis (FEA)</a:t>
            </a:r>
          </a:p>
          <a:p>
            <a:pPr marL="457200" indent="-457200">
              <a:buFont typeface="Arial"/>
              <a:buChar char="•"/>
            </a:pPr>
            <a:r>
              <a:rPr lang="en-US" sz="3200" b="1">
                <a:ea typeface="+mn-lt"/>
                <a:cs typeface="+mn-lt"/>
              </a:rPr>
              <a:t>Computational Fluid Dynamics (CFD)</a:t>
            </a:r>
          </a:p>
          <a:p>
            <a:pPr marL="457200" indent="-457200">
              <a:buFont typeface="Arial"/>
              <a:buChar char="•"/>
            </a:pPr>
            <a:r>
              <a:rPr lang="en-US" sz="3200" b="1">
                <a:ea typeface="+mn-lt"/>
                <a:cs typeface="+mn-lt"/>
              </a:rPr>
              <a:t>Multiphysics</a:t>
            </a:r>
            <a:endParaRPr lang="en-US" sz="3200" b="1"/>
          </a:p>
        </p:txBody>
      </p:sp>
      <p:sp>
        <p:nvSpPr>
          <p:cNvPr id="10" name="TextBox 9">
            <a:extLst>
              <a:ext uri="{FF2B5EF4-FFF2-40B4-BE49-F238E27FC236}">
                <a16:creationId xmlns:a16="http://schemas.microsoft.com/office/drawing/2014/main" id="{0526508B-0DD8-F136-DF8E-64FBFEA1E183}"/>
              </a:ext>
            </a:extLst>
          </p:cNvPr>
          <p:cNvSpPr txBox="1"/>
          <p:nvPr/>
        </p:nvSpPr>
        <p:spPr>
          <a:xfrm>
            <a:off x="195463" y="13291531"/>
            <a:ext cx="681951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a:t>Why is CAE used</a:t>
            </a:r>
            <a:r>
              <a:rPr lang="en-US" sz="3200"/>
              <a:t> </a:t>
            </a:r>
            <a:endParaRPr lang="en-US"/>
          </a:p>
        </p:txBody>
      </p:sp>
      <p:sp>
        <p:nvSpPr>
          <p:cNvPr id="11" name="TextBox 10">
            <a:extLst>
              <a:ext uri="{FF2B5EF4-FFF2-40B4-BE49-F238E27FC236}">
                <a16:creationId xmlns:a16="http://schemas.microsoft.com/office/drawing/2014/main" id="{7B414D60-F4AA-ADCD-421F-0411B83F9D42}"/>
              </a:ext>
            </a:extLst>
          </p:cNvPr>
          <p:cNvSpPr txBox="1"/>
          <p:nvPr/>
        </p:nvSpPr>
        <p:spPr>
          <a:xfrm>
            <a:off x="325772" y="14116821"/>
            <a:ext cx="4408792" cy="88331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ea typeface="+mn-lt"/>
                <a:cs typeface="+mn-lt"/>
              </a:rPr>
              <a:t>Improved Design Quality</a:t>
            </a:r>
            <a:r>
              <a:rPr lang="en-US">
                <a:ea typeface="+mn-lt"/>
                <a:cs typeface="+mn-lt"/>
              </a:rPr>
              <a:t>: CAE tools allow for thorough analysis and optimization of designs, leading to higher quality products with better performance and reliability.</a:t>
            </a:r>
            <a:endParaRPr lang="en-US"/>
          </a:p>
          <a:p>
            <a:pPr marL="285750" indent="-285750">
              <a:buFont typeface="Arial"/>
              <a:buChar char="•"/>
            </a:pPr>
            <a:r>
              <a:rPr lang="en-US" sz="2000" b="1">
                <a:ea typeface="+mn-lt"/>
                <a:cs typeface="+mn-lt"/>
              </a:rPr>
              <a:t>Reduced Development Time</a:t>
            </a:r>
            <a:r>
              <a:rPr lang="en-US">
                <a:ea typeface="+mn-lt"/>
                <a:cs typeface="+mn-lt"/>
              </a:rPr>
              <a:t>: By simulating and testing designs virtually, CAE can significantly shorten the product development cycle, reducing the time needed for physical prototyping and testing.</a:t>
            </a:r>
            <a:endParaRPr lang="en-US"/>
          </a:p>
          <a:p>
            <a:pPr marL="285750" indent="-285750">
              <a:buFont typeface="Arial"/>
              <a:buChar char="•"/>
            </a:pPr>
            <a:r>
              <a:rPr lang="en-US" sz="2000" b="1">
                <a:ea typeface="+mn-lt"/>
                <a:cs typeface="+mn-lt"/>
              </a:rPr>
              <a:t>Cost Savings</a:t>
            </a:r>
            <a:r>
              <a:rPr lang="en-US" sz="2000">
                <a:ea typeface="+mn-lt"/>
                <a:cs typeface="+mn-lt"/>
              </a:rPr>
              <a:t>:</a:t>
            </a:r>
            <a:r>
              <a:rPr lang="en-US">
                <a:ea typeface="+mn-lt"/>
                <a:cs typeface="+mn-lt"/>
              </a:rPr>
              <a:t> Virtual simulations help identify and resolve potential issues early in the design process, reducing the costs associated with physical prototypes, materials, and labor.</a:t>
            </a:r>
            <a:endParaRPr lang="en-US"/>
          </a:p>
          <a:p>
            <a:pPr marL="285750" indent="-285750">
              <a:buFont typeface="Arial"/>
              <a:buChar char="•"/>
            </a:pPr>
            <a:r>
              <a:rPr lang="en-US" sz="2000" b="1">
                <a:ea typeface="+mn-lt"/>
                <a:cs typeface="+mn-lt"/>
              </a:rPr>
              <a:t>Complex Problem Solving</a:t>
            </a:r>
            <a:r>
              <a:rPr lang="en-US" sz="2000">
                <a:ea typeface="+mn-lt"/>
                <a:cs typeface="+mn-lt"/>
              </a:rPr>
              <a:t>:</a:t>
            </a:r>
            <a:r>
              <a:rPr lang="en-US">
                <a:ea typeface="+mn-lt"/>
                <a:cs typeface="+mn-lt"/>
              </a:rPr>
              <a:t> CAE tools can handle complex engineering problems involving multiple physical phenomena, providing insights that might be difficult or impossible to obtain through physical testing alone.</a:t>
            </a:r>
            <a:endParaRPr lang="en-US"/>
          </a:p>
          <a:p>
            <a:pPr marL="285750" indent="-285750">
              <a:buFont typeface="Arial"/>
              <a:buChar char="•"/>
            </a:pPr>
            <a:r>
              <a:rPr lang="en-US" sz="2000" b="1">
                <a:ea typeface="+mn-lt"/>
                <a:cs typeface="+mn-lt"/>
              </a:rPr>
              <a:t>Optimization</a:t>
            </a:r>
            <a:r>
              <a:rPr lang="en-US" sz="2000">
                <a:ea typeface="+mn-lt"/>
                <a:cs typeface="+mn-lt"/>
              </a:rPr>
              <a:t>:</a:t>
            </a:r>
            <a:r>
              <a:rPr lang="en-US">
                <a:ea typeface="+mn-lt"/>
                <a:cs typeface="+mn-lt"/>
              </a:rPr>
              <a:t> CAE enables the optimization of design parameters for improved performance, efficiency, and sustainability, such as reducing weight, enhancing durability, or minimizing energy consumption.</a:t>
            </a:r>
            <a:endParaRPr lang="en-US"/>
          </a:p>
          <a:p>
            <a:pPr marL="285750" indent="-285750">
              <a:buFont typeface="Arial"/>
              <a:buChar char="•"/>
            </a:pPr>
            <a:endParaRPr lang="en-US"/>
          </a:p>
          <a:p>
            <a:pPr algn="l"/>
            <a:endParaRPr lang="en-US"/>
          </a:p>
        </p:txBody>
      </p:sp>
      <p:pic>
        <p:nvPicPr>
          <p:cNvPr id="12" name="Picture 11" descr="Open Source Software for CAE ...">
            <a:extLst>
              <a:ext uri="{FF2B5EF4-FFF2-40B4-BE49-F238E27FC236}">
                <a16:creationId xmlns:a16="http://schemas.microsoft.com/office/drawing/2014/main" id="{7171D566-B91B-3382-FDEE-3987BCA56DDB}"/>
              </a:ext>
            </a:extLst>
          </p:cNvPr>
          <p:cNvPicPr>
            <a:picLocks noChangeAspect="1"/>
          </p:cNvPicPr>
          <p:nvPr/>
        </p:nvPicPr>
        <p:blipFill rotWithShape="1">
          <a:blip r:embed="rId3"/>
          <a:srcRect l="27273" t="20454" r="3091" b="1775"/>
          <a:stretch/>
        </p:blipFill>
        <p:spPr>
          <a:xfrm>
            <a:off x="15195246" y="8014266"/>
            <a:ext cx="7479349" cy="3479909"/>
          </a:xfrm>
          <a:prstGeom prst="rect">
            <a:avLst/>
          </a:prstGeom>
        </p:spPr>
      </p:pic>
      <p:pic>
        <p:nvPicPr>
          <p:cNvPr id="13" name="Picture 12" descr="What Is CAE Software? – Simply ...">
            <a:extLst>
              <a:ext uri="{FF2B5EF4-FFF2-40B4-BE49-F238E27FC236}">
                <a16:creationId xmlns:a16="http://schemas.microsoft.com/office/drawing/2014/main" id="{5C7EB834-DE0A-8D4C-0830-90B435B9EE81}"/>
              </a:ext>
            </a:extLst>
          </p:cNvPr>
          <p:cNvPicPr>
            <a:picLocks noChangeAspect="1"/>
          </p:cNvPicPr>
          <p:nvPr/>
        </p:nvPicPr>
        <p:blipFill>
          <a:blip r:embed="rId4"/>
          <a:stretch>
            <a:fillRect/>
          </a:stretch>
        </p:blipFill>
        <p:spPr>
          <a:xfrm>
            <a:off x="15220446" y="12477489"/>
            <a:ext cx="7026425" cy="4272418"/>
          </a:xfrm>
          <a:prstGeom prst="rect">
            <a:avLst/>
          </a:prstGeom>
        </p:spPr>
      </p:pic>
      <p:sp>
        <p:nvSpPr>
          <p:cNvPr id="14" name="TextBox 13">
            <a:extLst>
              <a:ext uri="{FF2B5EF4-FFF2-40B4-BE49-F238E27FC236}">
                <a16:creationId xmlns:a16="http://schemas.microsoft.com/office/drawing/2014/main" id="{E4DCA409-77BA-2CE1-8880-DE1463DFCE8C}"/>
              </a:ext>
            </a:extLst>
          </p:cNvPr>
          <p:cNvSpPr txBox="1"/>
          <p:nvPr/>
        </p:nvSpPr>
        <p:spPr>
          <a:xfrm>
            <a:off x="6716220" y="13484242"/>
            <a:ext cx="537660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a:t>When was CAE first used?</a:t>
            </a:r>
            <a:endParaRPr lang="en-US" sz="3200"/>
          </a:p>
        </p:txBody>
      </p:sp>
      <p:sp>
        <p:nvSpPr>
          <p:cNvPr id="15" name="TextBox 14">
            <a:extLst>
              <a:ext uri="{FF2B5EF4-FFF2-40B4-BE49-F238E27FC236}">
                <a16:creationId xmlns:a16="http://schemas.microsoft.com/office/drawing/2014/main" id="{68084F0A-535D-3734-585F-1C3EEEB63FAC}"/>
              </a:ext>
            </a:extLst>
          </p:cNvPr>
          <p:cNvSpPr txBox="1"/>
          <p:nvPr/>
        </p:nvSpPr>
        <p:spPr>
          <a:xfrm>
            <a:off x="6770775" y="14188709"/>
            <a:ext cx="836366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ea typeface="+mn-lt"/>
                <a:cs typeface="+mn-lt"/>
              </a:rPr>
              <a:t>CAE began to emerge as a distinct field in the 1960s and 1970s, building on advances in computer technology and numerical methods.</a:t>
            </a:r>
            <a:endParaRPr lang="en-US" sz="2800"/>
          </a:p>
        </p:txBody>
      </p:sp>
      <p:sp>
        <p:nvSpPr>
          <p:cNvPr id="16" name="TextBox 15">
            <a:extLst>
              <a:ext uri="{FF2B5EF4-FFF2-40B4-BE49-F238E27FC236}">
                <a16:creationId xmlns:a16="http://schemas.microsoft.com/office/drawing/2014/main" id="{DC2BFF47-772E-E9FB-F2B9-6F5BBCDB80B2}"/>
              </a:ext>
            </a:extLst>
          </p:cNvPr>
          <p:cNvSpPr txBox="1"/>
          <p:nvPr/>
        </p:nvSpPr>
        <p:spPr>
          <a:xfrm>
            <a:off x="6746406" y="15604370"/>
            <a:ext cx="831172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ea typeface="+mn-lt"/>
                <a:cs typeface="+mn-lt"/>
              </a:rPr>
              <a:t>1960s</a:t>
            </a:r>
            <a:r>
              <a:rPr lang="en-US" sz="2800">
                <a:ea typeface="+mn-lt"/>
                <a:cs typeface="+mn-lt"/>
              </a:rPr>
              <a:t>: The early use of computers for engineering analysis began with the development of finite element analysis (FEA) methods. One of the first major applications was the development of structural analysis programs for the aerospace and automotive industries.</a:t>
            </a:r>
            <a:endParaRPr lang="en-US" sz="2800"/>
          </a:p>
        </p:txBody>
      </p:sp>
      <p:sp>
        <p:nvSpPr>
          <p:cNvPr id="17" name="TextBox 16">
            <a:extLst>
              <a:ext uri="{FF2B5EF4-FFF2-40B4-BE49-F238E27FC236}">
                <a16:creationId xmlns:a16="http://schemas.microsoft.com/office/drawing/2014/main" id="{480944B6-A581-032F-6472-8D2BBA23893A}"/>
              </a:ext>
            </a:extLst>
          </p:cNvPr>
          <p:cNvSpPr txBox="1"/>
          <p:nvPr/>
        </p:nvSpPr>
        <p:spPr>
          <a:xfrm>
            <a:off x="6838579" y="18513380"/>
            <a:ext cx="812260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ea typeface="+mn-lt"/>
                <a:cs typeface="+mn-lt"/>
              </a:rPr>
              <a:t>1990s and Beyond</a:t>
            </a:r>
            <a:r>
              <a:rPr lang="en-US" sz="2800">
                <a:ea typeface="+mn-lt"/>
                <a:cs typeface="+mn-lt"/>
              </a:rPr>
              <a:t>: The continued advancement of computer hardware and software technologies made CAE tools more powerful, user-friendly, and accessible. </a:t>
            </a:r>
            <a:endParaRPr lang="en-US" sz="2800"/>
          </a:p>
        </p:txBody>
      </p:sp>
      <p:pic>
        <p:nvPicPr>
          <p:cNvPr id="18" name="Picture 17" descr="CAEfatigue | Hexagon">
            <a:extLst>
              <a:ext uri="{FF2B5EF4-FFF2-40B4-BE49-F238E27FC236}">
                <a16:creationId xmlns:a16="http://schemas.microsoft.com/office/drawing/2014/main" id="{0BA2AE84-60A9-E939-5B9A-291C155F8143}"/>
              </a:ext>
            </a:extLst>
          </p:cNvPr>
          <p:cNvPicPr>
            <a:picLocks noChangeAspect="1"/>
          </p:cNvPicPr>
          <p:nvPr/>
        </p:nvPicPr>
        <p:blipFill>
          <a:blip r:embed="rId5"/>
          <a:stretch>
            <a:fillRect/>
          </a:stretch>
        </p:blipFill>
        <p:spPr>
          <a:xfrm>
            <a:off x="15231101" y="18455209"/>
            <a:ext cx="7248455" cy="3284211"/>
          </a:xfrm>
          <a:prstGeom prst="rect">
            <a:avLst/>
          </a:prstGeom>
        </p:spPr>
      </p:pic>
      <p:sp>
        <p:nvSpPr>
          <p:cNvPr id="19" name="TextBox 18">
            <a:extLst>
              <a:ext uri="{FF2B5EF4-FFF2-40B4-BE49-F238E27FC236}">
                <a16:creationId xmlns:a16="http://schemas.microsoft.com/office/drawing/2014/main" id="{BD36E5BE-111B-5191-B314-E401C83F8363}"/>
              </a:ext>
            </a:extLst>
          </p:cNvPr>
          <p:cNvSpPr txBox="1"/>
          <p:nvPr/>
        </p:nvSpPr>
        <p:spPr>
          <a:xfrm>
            <a:off x="317344" y="23929023"/>
            <a:ext cx="8904055"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a:t>The future of CAE?</a:t>
            </a:r>
            <a:r>
              <a:rPr lang="en-US"/>
              <a:t> </a:t>
            </a:r>
            <a:endParaRPr lang="en-US">
              <a:ea typeface="+mn-lt"/>
              <a:cs typeface="+mn-lt"/>
            </a:endParaRPr>
          </a:p>
          <a:p>
            <a:r>
              <a:rPr lang="en-US" sz="2000">
                <a:ea typeface="+mn-lt"/>
                <a:cs typeface="+mn-lt"/>
              </a:rPr>
              <a:t>The future of Computer-Aided Engineering (CAE) holds significant potential for further advancements and applications across various industries. Here are some key areas where CAE is likely to be utilized and evolve in the future:</a:t>
            </a:r>
            <a:endParaRPr lang="en-US" sz="2000"/>
          </a:p>
          <a:p>
            <a:pPr marL="285750" indent="-285750">
              <a:buFont typeface="Arial"/>
              <a:buChar char="•"/>
            </a:pPr>
            <a:endParaRPr lang="en-US" sz="2000"/>
          </a:p>
          <a:p>
            <a:pPr marL="342900" indent="-342900">
              <a:buFont typeface="Arial"/>
              <a:buChar char="•"/>
            </a:pPr>
            <a:r>
              <a:rPr lang="en-US" sz="2000" b="1">
                <a:ea typeface="+mn-lt"/>
                <a:cs typeface="+mn-lt"/>
              </a:rPr>
              <a:t>Advanced Materials Design</a:t>
            </a:r>
            <a:r>
              <a:rPr lang="en-US" sz="2000">
                <a:ea typeface="+mn-lt"/>
                <a:cs typeface="+mn-lt"/>
              </a:rPr>
              <a:t>: CAE will play a crucial role in the development of new materials, such as composites, nanomaterials, and smart materials, by simulating their properties and behaviors at the molecular and atomic levels.</a:t>
            </a:r>
          </a:p>
          <a:p>
            <a:pPr marL="342900" indent="-342900">
              <a:buFont typeface="Arial"/>
              <a:buChar char="•"/>
            </a:pPr>
            <a:endParaRPr lang="en-US" sz="2000" b="1">
              <a:ea typeface="+mn-lt"/>
              <a:cs typeface="+mn-lt"/>
            </a:endParaRPr>
          </a:p>
          <a:p>
            <a:pPr marL="342900" indent="-342900">
              <a:buFont typeface="Arial"/>
              <a:buChar char="•"/>
            </a:pPr>
            <a:r>
              <a:rPr lang="en-US" sz="2000" b="1">
                <a:ea typeface="+mn-lt"/>
                <a:cs typeface="+mn-lt"/>
              </a:rPr>
              <a:t>Sustainable Engineering</a:t>
            </a:r>
            <a:r>
              <a:rPr lang="en-US" sz="2000">
                <a:ea typeface="+mn-lt"/>
                <a:cs typeface="+mn-lt"/>
              </a:rPr>
              <a:t>: CAE will help engineers design products and systems that are more energy-efficient, environmentally friendly, and sustainable. This includes optimizing designs for renewable energy systems, reducing carbon footprints, and improving resource efficiency.</a:t>
            </a:r>
            <a:endParaRPr lang="en-US"/>
          </a:p>
          <a:p>
            <a:pPr marL="342900" indent="-342900">
              <a:buFont typeface="Arial"/>
              <a:buChar char="•"/>
            </a:pPr>
            <a:endParaRPr lang="en-US" sz="2000" b="1">
              <a:ea typeface="+mn-lt"/>
              <a:cs typeface="+mn-lt"/>
            </a:endParaRPr>
          </a:p>
          <a:p>
            <a:pPr marL="342900" indent="-342900">
              <a:buFont typeface="Arial"/>
              <a:buChar char="•"/>
            </a:pPr>
            <a:r>
              <a:rPr lang="en-US" sz="2000" b="1">
                <a:ea typeface="+mn-lt"/>
                <a:cs typeface="+mn-lt"/>
              </a:rPr>
              <a:t>Real-Time Simulation and Augmented Reality (AR)/Virtual Reality (VR)</a:t>
            </a:r>
            <a:r>
              <a:rPr lang="en-US" sz="2000">
                <a:ea typeface="+mn-lt"/>
                <a:cs typeface="+mn-lt"/>
              </a:rPr>
              <a:t>: Advances in computing power will allow for real-time simulations and the use of AR/VR in design and testing processes, providing immersive and interactive environments for engineers to visualize and refine their designs.</a:t>
            </a:r>
            <a:endParaRPr lang="en-US" sz="2000"/>
          </a:p>
        </p:txBody>
      </p:sp>
      <p:pic>
        <p:nvPicPr>
          <p:cNvPr id="20" name="Picture 19" descr="Computer-Aided Engineering &amp; CAE software | Hexagon">
            <a:extLst>
              <a:ext uri="{FF2B5EF4-FFF2-40B4-BE49-F238E27FC236}">
                <a16:creationId xmlns:a16="http://schemas.microsoft.com/office/drawing/2014/main" id="{C5FB579F-DDF1-6939-17BF-236EB25F1B0B}"/>
              </a:ext>
            </a:extLst>
          </p:cNvPr>
          <p:cNvPicPr>
            <a:picLocks noChangeAspect="1"/>
          </p:cNvPicPr>
          <p:nvPr/>
        </p:nvPicPr>
        <p:blipFill>
          <a:blip r:embed="rId6"/>
          <a:stretch>
            <a:fillRect/>
          </a:stretch>
        </p:blipFill>
        <p:spPr>
          <a:xfrm>
            <a:off x="10169641" y="22938265"/>
            <a:ext cx="12143054" cy="5675030"/>
          </a:xfrm>
          <a:prstGeom prst="rect">
            <a:avLst/>
          </a:prstGeom>
        </p:spPr>
      </p:pic>
      <p:sp>
        <p:nvSpPr>
          <p:cNvPr id="21" name="TextBox 20">
            <a:extLst>
              <a:ext uri="{FF2B5EF4-FFF2-40B4-BE49-F238E27FC236}">
                <a16:creationId xmlns:a16="http://schemas.microsoft.com/office/drawing/2014/main" id="{35856165-FC2B-01AA-B9D5-CEBB23705C42}"/>
              </a:ext>
            </a:extLst>
          </p:cNvPr>
          <p:cNvSpPr txBox="1"/>
          <p:nvPr/>
        </p:nvSpPr>
        <p:spPr>
          <a:xfrm>
            <a:off x="11256307" y="30626071"/>
            <a:ext cx="10565325"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ea typeface="+mn-lt"/>
                <a:cs typeface="+mn-lt"/>
              </a:rPr>
              <a:t>References</a:t>
            </a:r>
          </a:p>
          <a:p>
            <a:pPr algn="l"/>
            <a:endParaRPr lang="en-US"/>
          </a:p>
          <a:p>
            <a:r>
              <a:rPr lang="en-US"/>
              <a:t>"Advanced Materials Simulation." (2023). Journal of Computational Materials Science, 45(2), pp. 150-162.</a:t>
            </a:r>
          </a:p>
          <a:p>
            <a:r>
              <a:rPr lang="en-US"/>
              <a:t>Sustainable Engineering:</a:t>
            </a:r>
          </a:p>
          <a:p>
            <a:r>
              <a:rPr lang="en-US"/>
              <a:t>Smith, J. and Green, A. (2023). "Sustainable Product Design with CAE Tools." International Journal of Sustainable Engineering, 10(1), pp. 20-35.</a:t>
            </a:r>
          </a:p>
          <a:p>
            <a:r>
              <a:rPr lang="en-US"/>
              <a:t>Integration with Artificial Intelligence (AI) and Machine Learning:</a:t>
            </a:r>
          </a:p>
          <a:p>
            <a:r>
              <a:rPr lang="en-US"/>
              <a:t>Johnson, R. and Kumar, P. (2023). "AI and Machine Learning in CAE: Future Trends." Engineering Applications of Artificial Intelligence, 95, pp. 123-136.</a:t>
            </a:r>
          </a:p>
          <a:p>
            <a:r>
              <a:rPr lang="en-US"/>
              <a:t>Digital Twins:</a:t>
            </a:r>
          </a:p>
          <a:p>
            <a:r>
              <a:rPr lang="en-US"/>
              <a:t>Thompson, B. and Davis, L. (2023). "Digital Twins and Their Role in Modern Engineering." Journal of Digital Engineering, 12(4), pp. 300-312.</a:t>
            </a:r>
          </a:p>
          <a:p>
            <a:r>
              <a:rPr lang="en-US"/>
              <a:t>Human-Centered Design:</a:t>
            </a:r>
          </a:p>
          <a:p>
            <a:r>
              <a:rPr lang="en-US"/>
              <a:t>Walker, S. and Lee, C. (2023). "Incorporating Human Factors in CAE for Improved Ergonomics." Human Factors in Engineering, 22(3), pp. 67-79.</a:t>
            </a:r>
          </a:p>
          <a:p>
            <a:endParaRPr lang="en-US"/>
          </a:p>
        </p:txBody>
      </p:sp>
      <p:pic>
        <p:nvPicPr>
          <p:cNvPr id="2" name="Picture 1" descr="A person taking a selfie&#10;&#10;Description automatically generated">
            <a:extLst>
              <a:ext uri="{FF2B5EF4-FFF2-40B4-BE49-F238E27FC236}">
                <a16:creationId xmlns:a16="http://schemas.microsoft.com/office/drawing/2014/main" id="{5C5D3E8D-935B-6B5F-F837-71EFEDAE11A5}"/>
              </a:ext>
            </a:extLst>
          </p:cNvPr>
          <p:cNvPicPr>
            <a:picLocks noChangeAspect="1"/>
          </p:cNvPicPr>
          <p:nvPr/>
        </p:nvPicPr>
        <p:blipFill>
          <a:blip r:embed="rId7"/>
          <a:stretch>
            <a:fillRect/>
          </a:stretch>
        </p:blipFill>
        <p:spPr>
          <a:xfrm>
            <a:off x="203363" y="668051"/>
            <a:ext cx="3020886" cy="3006250"/>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2024-07-04T17:24:46Z</dcterms:created>
  <dcterms:modified xsi:type="dcterms:W3CDTF">2024-07-19T13:22:55Z</dcterms:modified>
</cp:coreProperties>
</file>