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22"/>
  </p:notesMasterIdLst>
  <p:handoutMasterIdLst>
    <p:handoutMasterId r:id="rId23"/>
  </p:handoutMasterIdLst>
  <p:sldIdLst>
    <p:sldId id="327" r:id="rId5"/>
    <p:sldId id="258" r:id="rId6"/>
    <p:sldId id="306" r:id="rId7"/>
    <p:sldId id="318" r:id="rId8"/>
    <p:sldId id="295" r:id="rId9"/>
    <p:sldId id="299" r:id="rId10"/>
    <p:sldId id="321" r:id="rId11"/>
    <p:sldId id="325" r:id="rId12"/>
    <p:sldId id="326" r:id="rId13"/>
    <p:sldId id="305" r:id="rId14"/>
    <p:sldId id="322" r:id="rId15"/>
    <p:sldId id="310" r:id="rId16"/>
    <p:sldId id="311" r:id="rId17"/>
    <p:sldId id="314" r:id="rId18"/>
    <p:sldId id="319" r:id="rId19"/>
    <p:sldId id="290" r:id="rId20"/>
    <p:sldId id="32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0C63F8-EFA1-46DB-A0B6-1F79FE46F86A}" v="678" dt="2023-12-22T01:22:55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39" autoAdjust="0"/>
  </p:normalViewPr>
  <p:slideViewPr>
    <p:cSldViewPr snapToGrid="0">
      <p:cViewPr varScale="1">
        <p:scale>
          <a:sx n="82" d="100"/>
          <a:sy n="82" d="100"/>
        </p:scale>
        <p:origin x="64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3403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n Hoi San, Sam" userId="S::samhschan@atal.com::4a4c29cf-569b-4372-be41-3696b253bcf8" providerId="AD" clId="Web-{611F9D22-A3EB-0C1E-8059-C6633A810EB8}"/>
    <pc:docChg chg="sldOrd">
      <pc:chgData name="Chan Hoi San, Sam" userId="S::samhschan@atal.com::4a4c29cf-569b-4372-be41-3696b253bcf8" providerId="AD" clId="Web-{611F9D22-A3EB-0C1E-8059-C6633A810EB8}" dt="2023-12-17T14:17:09.581" v="0"/>
      <pc:docMkLst>
        <pc:docMk/>
      </pc:docMkLst>
      <pc:sldChg chg="ord">
        <pc:chgData name="Chan Hoi San, Sam" userId="S::samhschan@atal.com::4a4c29cf-569b-4372-be41-3696b253bcf8" providerId="AD" clId="Web-{611F9D22-A3EB-0C1E-8059-C6633A810EB8}" dt="2023-12-17T14:17:09.581" v="0"/>
        <pc:sldMkLst>
          <pc:docMk/>
          <pc:sldMk cId="562733162" sldId="321"/>
        </pc:sldMkLst>
      </pc:sldChg>
    </pc:docChg>
  </pc:docChgLst>
  <pc:docChgLst>
    <pc:chgData name="Chan Hoi San, Sam" userId="4a4c29cf-569b-4372-be41-3696b253bcf8" providerId="ADAL" clId="{7D0C63F8-EFA1-46DB-A0B6-1F79FE46F86A}"/>
    <pc:docChg chg="undo custSel addSld delSld modSld sldOrd">
      <pc:chgData name="Chan Hoi San, Sam" userId="4a4c29cf-569b-4372-be41-3696b253bcf8" providerId="ADAL" clId="{7D0C63F8-EFA1-46DB-A0B6-1F79FE46F86A}" dt="2023-12-22T01:25:09.654" v="19260" actId="20577"/>
      <pc:docMkLst>
        <pc:docMk/>
      </pc:docMkLst>
      <pc:sldChg chg="addSp modSp mod">
        <pc:chgData name="Chan Hoi San, Sam" userId="4a4c29cf-569b-4372-be41-3696b253bcf8" providerId="ADAL" clId="{7D0C63F8-EFA1-46DB-A0B6-1F79FE46F86A}" dt="2023-12-22T01:11:43.134" v="19037" actId="1076"/>
        <pc:sldMkLst>
          <pc:docMk/>
          <pc:sldMk cId="4172296837" sldId="258"/>
        </pc:sldMkLst>
        <pc:spChg chg="mod">
          <ac:chgData name="Chan Hoi San, Sam" userId="4a4c29cf-569b-4372-be41-3696b253bcf8" providerId="ADAL" clId="{7D0C63F8-EFA1-46DB-A0B6-1F79FE46F86A}" dt="2023-12-22T01:11:43.134" v="19037" actId="1076"/>
          <ac:spMkLst>
            <pc:docMk/>
            <pc:sldMk cId="4172296837" sldId="258"/>
            <ac:spMk id="3" creationId="{A017FF9C-6A7E-4A79-81BB-438E8EA9676A}"/>
          </ac:spMkLst>
        </pc:spChg>
        <pc:spChg chg="mod">
          <ac:chgData name="Chan Hoi San, Sam" userId="4a4c29cf-569b-4372-be41-3696b253bcf8" providerId="ADAL" clId="{7D0C63F8-EFA1-46DB-A0B6-1F79FE46F86A}" dt="2023-12-18T08:48:07.646" v="17976" actId="1076"/>
          <ac:spMkLst>
            <pc:docMk/>
            <pc:sldMk cId="4172296837" sldId="258"/>
            <ac:spMk id="4" creationId="{FFFB5E3C-FE17-44EA-B59B-183125D08F7C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5" creationId="{5E660477-EB2F-49B2-8876-DE0C404FDE80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7" creationId="{CC98B2B0-C69E-4D41-8F8D-DAEFA6887450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8" creationId="{2F0444AD-1A76-42D8-8DAC-F425CA4DA3FB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9" creationId="{FE75EF58-FABC-41B2-A66C-4C903E35D92D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0" creationId="{4ED2018C-BE92-4A00-9FA3-9933BB03BCEF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1" creationId="{5487756D-2851-43E7-9017-A9C0F516ACF5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2" creationId="{5C693387-511A-4EA7-8ACD-687B5BABFEFA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3" creationId="{24DEEEFD-90A4-4B02-8D3B-493481F6A24D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4" creationId="{DDF907F7-8F64-4D88-8E26-6D459F405D2E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5" creationId="{A5C5890B-B78F-43E5-8CAF-E329D67CED5C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6" creationId="{53590C12-86D0-4B04-9B0E-46DEB53C7809}"/>
          </ac:spMkLst>
        </pc:spChg>
        <pc:spChg chg="add mod">
          <ac:chgData name="Chan Hoi San, Sam" userId="4a4c29cf-569b-4372-be41-3696b253bcf8" providerId="ADAL" clId="{7D0C63F8-EFA1-46DB-A0B6-1F79FE46F86A}" dt="2023-12-18T08:47:25.583" v="17950" actId="1076"/>
          <ac:spMkLst>
            <pc:docMk/>
            <pc:sldMk cId="4172296837" sldId="258"/>
            <ac:spMk id="17" creationId="{AD7AC0E9-77B9-4441-851E-AFDE9F23BD50}"/>
          </ac:spMkLst>
        </pc:spChg>
        <pc:spChg chg="add mod">
          <ac:chgData name="Chan Hoi San, Sam" userId="4a4c29cf-569b-4372-be41-3696b253bcf8" providerId="ADAL" clId="{7D0C63F8-EFA1-46DB-A0B6-1F79FE46F86A}" dt="2023-12-18T08:48:01.673" v="17975" actId="20577"/>
          <ac:spMkLst>
            <pc:docMk/>
            <pc:sldMk cId="4172296837" sldId="258"/>
            <ac:spMk id="18" creationId="{A136864E-30A7-45C5-A358-68F6EC65EB2C}"/>
          </ac:spMkLst>
        </pc:spChg>
        <pc:picChg chg="mod">
          <ac:chgData name="Chan Hoi San, Sam" userId="4a4c29cf-569b-4372-be41-3696b253bcf8" providerId="ADAL" clId="{7D0C63F8-EFA1-46DB-A0B6-1F79FE46F86A}" dt="2023-12-18T07:49:04.637" v="17855" actId="1076"/>
          <ac:picMkLst>
            <pc:docMk/>
            <pc:sldMk cId="4172296837" sldId="258"/>
            <ac:picMk id="6" creationId="{C7D5F6B1-1228-4C2A-AE2C-950C34054CE4}"/>
          </ac:picMkLst>
        </pc:picChg>
      </pc:sldChg>
      <pc:sldChg chg="modSp del mod">
        <pc:chgData name="Chan Hoi San, Sam" userId="4a4c29cf-569b-4372-be41-3696b253bcf8" providerId="ADAL" clId="{7D0C63F8-EFA1-46DB-A0B6-1F79FE46F86A}" dt="2023-12-18T09:47:02.040" v="18975" actId="47"/>
        <pc:sldMkLst>
          <pc:docMk/>
          <pc:sldMk cId="1056707768" sldId="261"/>
        </pc:sldMkLst>
        <pc:spChg chg="mod">
          <ac:chgData name="Chan Hoi San, Sam" userId="4a4c29cf-569b-4372-be41-3696b253bcf8" providerId="ADAL" clId="{7D0C63F8-EFA1-46DB-A0B6-1F79FE46F86A}" dt="2023-11-17T07:02:49.612" v="1083" actId="20577"/>
          <ac:spMkLst>
            <pc:docMk/>
            <pc:sldMk cId="1056707768" sldId="261"/>
            <ac:spMk id="7" creationId="{391097BE-A044-49F5-B5CA-AE183B956585}"/>
          </ac:spMkLst>
        </pc:spChg>
        <pc:spChg chg="mod">
          <ac:chgData name="Chan Hoi San, Sam" userId="4a4c29cf-569b-4372-be41-3696b253bcf8" providerId="ADAL" clId="{7D0C63F8-EFA1-46DB-A0B6-1F79FE46F86A}" dt="2023-11-17T03:07:31.771" v="1081" actId="20577"/>
          <ac:spMkLst>
            <pc:docMk/>
            <pc:sldMk cId="1056707768" sldId="261"/>
            <ac:spMk id="8" creationId="{411E9392-71EA-4293-909F-1FE7DD38E31D}"/>
          </ac:spMkLst>
        </pc:spChg>
      </pc:sldChg>
      <pc:sldChg chg="addSp delSp modSp del mod">
        <pc:chgData name="Chan Hoi San, Sam" userId="4a4c29cf-569b-4372-be41-3696b253bcf8" providerId="ADAL" clId="{7D0C63F8-EFA1-46DB-A0B6-1F79FE46F86A}" dt="2023-12-18T08:47:16.756" v="17949" actId="47"/>
        <pc:sldMkLst>
          <pc:docMk/>
          <pc:sldMk cId="2667318545" sldId="284"/>
        </pc:sldMkLst>
        <pc:spChg chg="add del mod">
          <ac:chgData name="Chan Hoi San, Sam" userId="4a4c29cf-569b-4372-be41-3696b253bcf8" providerId="ADAL" clId="{7D0C63F8-EFA1-46DB-A0B6-1F79FE46F86A}" dt="2023-11-17T02:00:08.262" v="163" actId="478"/>
          <ac:spMkLst>
            <pc:docMk/>
            <pc:sldMk cId="2667318545" sldId="284"/>
            <ac:spMk id="3" creationId="{15827506-0708-4EA0-A736-B9D7DE9F510C}"/>
          </ac:spMkLst>
        </pc:spChg>
        <pc:spChg chg="add mod">
          <ac:chgData name="Chan Hoi San, Sam" userId="4a4c29cf-569b-4372-be41-3696b253bcf8" providerId="ADAL" clId="{7D0C63F8-EFA1-46DB-A0B6-1F79FE46F86A}" dt="2023-11-17T02:06:54.966" v="319" actId="688"/>
          <ac:spMkLst>
            <pc:docMk/>
            <pc:sldMk cId="2667318545" sldId="284"/>
            <ac:spMk id="4" creationId="{1A6338E1-F0EB-4486-A7A6-F4F93BEB6705}"/>
          </ac:spMkLst>
        </pc:spChg>
        <pc:spChg chg="del">
          <ac:chgData name="Chan Hoi San, Sam" userId="4a4c29cf-569b-4372-be41-3696b253bcf8" providerId="ADAL" clId="{7D0C63F8-EFA1-46DB-A0B6-1F79FE46F86A}" dt="2023-11-17T01:59:55.184" v="156" actId="478"/>
          <ac:spMkLst>
            <pc:docMk/>
            <pc:sldMk cId="2667318545" sldId="284"/>
            <ac:spMk id="10" creationId="{40FC70B0-5D08-4BDC-852E-3FD7214DA9BD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1" creationId="{0822E9E5-E6EF-4D09-A29D-6D935189601C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2" creationId="{45852E24-737C-47A0-9448-27722680E409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3" creationId="{E6F57DEF-CD2F-49D3-AB20-0EEFC433624D}"/>
          </ac:spMkLst>
        </pc:spChg>
        <pc:spChg chg="add mod">
          <ac:chgData name="Chan Hoi San, Sam" userId="4a4c29cf-569b-4372-be41-3696b253bcf8" providerId="ADAL" clId="{7D0C63F8-EFA1-46DB-A0B6-1F79FE46F86A}" dt="2023-11-20T02:10:58.618" v="1983" actId="1076"/>
          <ac:spMkLst>
            <pc:docMk/>
            <pc:sldMk cId="2667318545" sldId="284"/>
            <ac:spMk id="14" creationId="{E0A8B949-544F-417E-8BE5-CBFA66257BDC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5" creationId="{2BCD03E6-2A7C-4CA9-A173-A67FED73FB0C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6" creationId="{67CC35E2-56C9-4902-98DA-BA17737ACB0D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7" creationId="{5A23CF92-5268-4478-9413-661D9F550F2F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8" creationId="{7782CB27-E991-43CB-A573-EE4BB9440795}"/>
          </ac:spMkLst>
        </pc:spChg>
        <pc:spChg chg="add mod">
          <ac:chgData name="Chan Hoi San, Sam" userId="4a4c29cf-569b-4372-be41-3696b253bcf8" providerId="ADAL" clId="{7D0C63F8-EFA1-46DB-A0B6-1F79FE46F86A}" dt="2023-11-20T02:10:52.242" v="1981" actId="1076"/>
          <ac:spMkLst>
            <pc:docMk/>
            <pc:sldMk cId="2667318545" sldId="284"/>
            <ac:spMk id="19" creationId="{E15BD01A-42A4-41FC-8E50-3176C375D8C5}"/>
          </ac:spMkLst>
        </pc:spChg>
        <pc:spChg chg="add mod">
          <ac:chgData name="Chan Hoi San, Sam" userId="4a4c29cf-569b-4372-be41-3696b253bcf8" providerId="ADAL" clId="{7D0C63F8-EFA1-46DB-A0B6-1F79FE46F86A}" dt="2023-11-20T02:11:25.334" v="2037" actId="20577"/>
          <ac:spMkLst>
            <pc:docMk/>
            <pc:sldMk cId="2667318545" sldId="284"/>
            <ac:spMk id="20" creationId="{FD9F3286-52A0-4E90-B4C7-4739C34B872A}"/>
          </ac:spMkLst>
        </pc:spChg>
        <pc:spChg chg="add del">
          <ac:chgData name="Chan Hoi San, Sam" userId="4a4c29cf-569b-4372-be41-3696b253bcf8" providerId="ADAL" clId="{7D0C63F8-EFA1-46DB-A0B6-1F79FE46F86A}" dt="2023-11-17T02:00:13.486" v="164" actId="478"/>
          <ac:spMkLst>
            <pc:docMk/>
            <pc:sldMk cId="2667318545" sldId="284"/>
            <ac:spMk id="27" creationId="{BEF34E1C-44B9-4EFC-8126-D51A3EA9BF40}"/>
          </ac:spMkLst>
        </pc:spChg>
        <pc:spChg chg="del">
          <ac:chgData name="Chan Hoi San, Sam" userId="4a4c29cf-569b-4372-be41-3696b253bcf8" providerId="ADAL" clId="{7D0C63F8-EFA1-46DB-A0B6-1F79FE46F86A}" dt="2023-11-17T02:00:15.727" v="167" actId="478"/>
          <ac:spMkLst>
            <pc:docMk/>
            <pc:sldMk cId="2667318545" sldId="284"/>
            <ac:spMk id="28" creationId="{7810A56D-FB7B-429D-835B-7A0CD7BCB96A}"/>
          </ac:spMkLst>
        </pc:spChg>
        <pc:spChg chg="mod">
          <ac:chgData name="Chan Hoi San, Sam" userId="4a4c29cf-569b-4372-be41-3696b253bcf8" providerId="ADAL" clId="{7D0C63F8-EFA1-46DB-A0B6-1F79FE46F86A}" dt="2023-11-17T02:00:17.388" v="168" actId="1076"/>
          <ac:spMkLst>
            <pc:docMk/>
            <pc:sldMk cId="2667318545" sldId="284"/>
            <ac:spMk id="29" creationId="{9C6EFB52-3349-4B07-BB85-12C3EA673CEA}"/>
          </ac:spMkLst>
        </pc:spChg>
        <pc:spChg chg="add del">
          <ac:chgData name="Chan Hoi San, Sam" userId="4a4c29cf-569b-4372-be41-3696b253bcf8" providerId="ADAL" clId="{7D0C63F8-EFA1-46DB-A0B6-1F79FE46F86A}" dt="2023-11-17T02:00:14.365" v="165" actId="478"/>
          <ac:spMkLst>
            <pc:docMk/>
            <pc:sldMk cId="2667318545" sldId="284"/>
            <ac:spMk id="30" creationId="{88F8C9F3-7615-45BF-B785-33C277085718}"/>
          </ac:spMkLst>
        </pc:spChg>
        <pc:spChg chg="del">
          <ac:chgData name="Chan Hoi San, Sam" userId="4a4c29cf-569b-4372-be41-3696b253bcf8" providerId="ADAL" clId="{7D0C63F8-EFA1-46DB-A0B6-1F79FE46F86A}" dt="2023-11-17T02:00:15.104" v="166" actId="478"/>
          <ac:spMkLst>
            <pc:docMk/>
            <pc:sldMk cId="2667318545" sldId="284"/>
            <ac:spMk id="31" creationId="{B15A1DA1-0781-4F05-ADA9-ADBE27A12E44}"/>
          </ac:spMkLst>
        </pc:spChg>
      </pc:sldChg>
      <pc:sldChg chg="add del ord">
        <pc:chgData name="Chan Hoi San, Sam" userId="4a4c29cf-569b-4372-be41-3696b253bcf8" providerId="ADAL" clId="{7D0C63F8-EFA1-46DB-A0B6-1F79FE46F86A}" dt="2023-12-18T09:47:11.114" v="18985"/>
        <pc:sldMkLst>
          <pc:docMk/>
          <pc:sldMk cId="4127971368" sldId="290"/>
        </pc:sldMkLst>
      </pc:sldChg>
      <pc:sldChg chg="new del">
        <pc:chgData name="Chan Hoi San, Sam" userId="4a4c29cf-569b-4372-be41-3696b253bcf8" providerId="ADAL" clId="{7D0C63F8-EFA1-46DB-A0B6-1F79FE46F86A}" dt="2023-11-17T07:04:46.906" v="1085" actId="680"/>
        <pc:sldMkLst>
          <pc:docMk/>
          <pc:sldMk cId="1015241718" sldId="293"/>
        </pc:sldMkLst>
      </pc:sldChg>
      <pc:sldChg chg="addSp modSp new del mod ord">
        <pc:chgData name="Chan Hoi San, Sam" userId="4a4c29cf-569b-4372-be41-3696b253bcf8" providerId="ADAL" clId="{7D0C63F8-EFA1-46DB-A0B6-1F79FE46F86A}" dt="2023-12-18T09:46:57.530" v="18972" actId="47"/>
        <pc:sldMkLst>
          <pc:docMk/>
          <pc:sldMk cId="3429197470" sldId="293"/>
        </pc:sldMkLst>
        <pc:spChg chg="mod">
          <ac:chgData name="Chan Hoi San, Sam" userId="4a4c29cf-569b-4372-be41-3696b253bcf8" providerId="ADAL" clId="{7D0C63F8-EFA1-46DB-A0B6-1F79FE46F86A}" dt="2023-11-20T03:32:46.627" v="3705" actId="1076"/>
          <ac:spMkLst>
            <pc:docMk/>
            <pc:sldMk cId="3429197470" sldId="293"/>
            <ac:spMk id="3" creationId="{C66C8CAE-3364-47FF-BAD0-EFBD2AF6E963}"/>
          </ac:spMkLst>
        </pc:spChg>
        <pc:spChg chg="add mod">
          <ac:chgData name="Chan Hoi San, Sam" userId="4a4c29cf-569b-4372-be41-3696b253bcf8" providerId="ADAL" clId="{7D0C63F8-EFA1-46DB-A0B6-1F79FE46F86A}" dt="2023-11-20T03:27:46.722" v="3704" actId="1076"/>
          <ac:spMkLst>
            <pc:docMk/>
            <pc:sldMk cId="3429197470" sldId="293"/>
            <ac:spMk id="5" creationId="{6A8128B9-CC68-49E8-8AFF-2BAD9C4D62C3}"/>
          </ac:spMkLst>
        </pc:spChg>
      </pc:sldChg>
      <pc:sldChg chg="addSp delSp modSp new del mod ord">
        <pc:chgData name="Chan Hoi San, Sam" userId="4a4c29cf-569b-4372-be41-3696b253bcf8" providerId="ADAL" clId="{7D0C63F8-EFA1-46DB-A0B6-1F79FE46F86A}" dt="2023-12-18T09:47:09.920" v="18983" actId="47"/>
        <pc:sldMkLst>
          <pc:docMk/>
          <pc:sldMk cId="3301949792" sldId="294"/>
        </pc:sldMkLst>
        <pc:spChg chg="del">
          <ac:chgData name="Chan Hoi San, Sam" userId="4a4c29cf-569b-4372-be41-3696b253bcf8" providerId="ADAL" clId="{7D0C63F8-EFA1-46DB-A0B6-1F79FE46F86A}" dt="2023-11-20T02:04:16.708" v="1745" actId="478"/>
          <ac:spMkLst>
            <pc:docMk/>
            <pc:sldMk cId="3301949792" sldId="294"/>
            <ac:spMk id="3" creationId="{03852BF6-A73F-4AA4-857B-4410DC5754DC}"/>
          </ac:spMkLst>
        </pc:spChg>
        <pc:spChg chg="del">
          <ac:chgData name="Chan Hoi San, Sam" userId="4a4c29cf-569b-4372-be41-3696b253bcf8" providerId="ADAL" clId="{7D0C63F8-EFA1-46DB-A0B6-1F79FE46F86A}" dt="2023-11-20T02:04:15.556" v="1744" actId="478"/>
          <ac:spMkLst>
            <pc:docMk/>
            <pc:sldMk cId="3301949792" sldId="294"/>
            <ac:spMk id="4" creationId="{6F426626-96CD-4E4E-AC58-68BC5F8B8C97}"/>
          </ac:spMkLst>
        </pc:spChg>
        <pc:spChg chg="add mod">
          <ac:chgData name="Chan Hoi San, Sam" userId="4a4c29cf-569b-4372-be41-3696b253bcf8" providerId="ADAL" clId="{7D0C63F8-EFA1-46DB-A0B6-1F79FE46F86A}" dt="2023-11-20T02:35:09.036" v="3046" actId="20577"/>
          <ac:spMkLst>
            <pc:docMk/>
            <pc:sldMk cId="3301949792" sldId="294"/>
            <ac:spMk id="5" creationId="{A1FDD72F-C7F3-4177-900C-237B9AED7D38}"/>
          </ac:spMkLst>
        </pc:spChg>
      </pc:sldChg>
      <pc:sldChg chg="new del">
        <pc:chgData name="Chan Hoi San, Sam" userId="4a4c29cf-569b-4372-be41-3696b253bcf8" providerId="ADAL" clId="{7D0C63F8-EFA1-46DB-A0B6-1F79FE46F86A}" dt="2023-11-20T02:15:29.338" v="2039" actId="47"/>
        <pc:sldMkLst>
          <pc:docMk/>
          <pc:sldMk cId="650312190" sldId="295"/>
        </pc:sldMkLst>
      </pc:sldChg>
      <pc:sldChg chg="addSp delSp modSp new mod ord">
        <pc:chgData name="Chan Hoi San, Sam" userId="4a4c29cf-569b-4372-be41-3696b253bcf8" providerId="ADAL" clId="{7D0C63F8-EFA1-46DB-A0B6-1F79FE46F86A}" dt="2023-12-18T08:55:40.463" v="18024" actId="1076"/>
        <pc:sldMkLst>
          <pc:docMk/>
          <pc:sldMk cId="1510134086" sldId="295"/>
        </pc:sldMkLst>
        <pc:spChg chg="del">
          <ac:chgData name="Chan Hoi San, Sam" userId="4a4c29cf-569b-4372-be41-3696b253bcf8" providerId="ADAL" clId="{7D0C63F8-EFA1-46DB-A0B6-1F79FE46F86A}" dt="2023-11-20T02:16:04.598" v="2048" actId="478"/>
          <ac:spMkLst>
            <pc:docMk/>
            <pc:sldMk cId="1510134086" sldId="295"/>
            <ac:spMk id="2" creationId="{3D1A3105-0164-4B85-AAE9-C75A12E64949}"/>
          </ac:spMkLst>
        </pc:spChg>
        <pc:spChg chg="del">
          <ac:chgData name="Chan Hoi San, Sam" userId="4a4c29cf-569b-4372-be41-3696b253bcf8" providerId="ADAL" clId="{7D0C63F8-EFA1-46DB-A0B6-1F79FE46F86A}" dt="2023-11-20T02:16:03.671" v="2047" actId="478"/>
          <ac:spMkLst>
            <pc:docMk/>
            <pc:sldMk cId="1510134086" sldId="295"/>
            <ac:spMk id="3" creationId="{4CE185C5-4629-4BD6-8273-FDCBB62D538D}"/>
          </ac:spMkLst>
        </pc:spChg>
        <pc:spChg chg="add del mod">
          <ac:chgData name="Chan Hoi San, Sam" userId="4a4c29cf-569b-4372-be41-3696b253bcf8" providerId="ADAL" clId="{7D0C63F8-EFA1-46DB-A0B6-1F79FE46F86A}" dt="2023-11-30T04:25:51.893" v="11875" actId="478"/>
          <ac:spMkLst>
            <pc:docMk/>
            <pc:sldMk cId="1510134086" sldId="295"/>
            <ac:spMk id="4" creationId="{55CF5176-303E-475E-B2DA-BDF8D40C57B8}"/>
          </ac:spMkLst>
        </pc:spChg>
        <pc:spChg chg="add mod">
          <ac:chgData name="Chan Hoi San, Sam" userId="4a4c29cf-569b-4372-be41-3696b253bcf8" providerId="ADAL" clId="{7D0C63F8-EFA1-46DB-A0B6-1F79FE46F86A}" dt="2023-12-18T08:54:58.496" v="18017" actId="1076"/>
          <ac:spMkLst>
            <pc:docMk/>
            <pc:sldMk cId="1510134086" sldId="295"/>
            <ac:spMk id="5" creationId="{ED3C5A8A-AA3B-425B-B7E4-5D2D066A0D6E}"/>
          </ac:spMkLst>
        </pc:spChg>
        <pc:spChg chg="add mod">
          <ac:chgData name="Chan Hoi San, Sam" userId="4a4c29cf-569b-4372-be41-3696b253bcf8" providerId="ADAL" clId="{7D0C63F8-EFA1-46DB-A0B6-1F79FE46F86A}" dt="2023-12-06T01:48:12.494" v="14682" actId="20577"/>
          <ac:spMkLst>
            <pc:docMk/>
            <pc:sldMk cId="1510134086" sldId="295"/>
            <ac:spMk id="6" creationId="{92AFBB0F-9933-429D-B015-EF63793FEC30}"/>
          </ac:spMkLst>
        </pc:spChg>
        <pc:spChg chg="add mod">
          <ac:chgData name="Chan Hoi San, Sam" userId="4a4c29cf-569b-4372-be41-3696b253bcf8" providerId="ADAL" clId="{7D0C63F8-EFA1-46DB-A0B6-1F79FE46F86A}" dt="2023-12-06T01:50:13.515" v="14689" actId="207"/>
          <ac:spMkLst>
            <pc:docMk/>
            <pc:sldMk cId="1510134086" sldId="295"/>
            <ac:spMk id="8" creationId="{7AFDD681-2006-463B-92EE-9A93778A300B}"/>
          </ac:spMkLst>
        </pc:spChg>
        <pc:spChg chg="add mod">
          <ac:chgData name="Chan Hoi San, Sam" userId="4a4c29cf-569b-4372-be41-3696b253bcf8" providerId="ADAL" clId="{7D0C63F8-EFA1-46DB-A0B6-1F79FE46F86A}" dt="2023-12-18T08:54:55.217" v="18016" actId="1076"/>
          <ac:spMkLst>
            <pc:docMk/>
            <pc:sldMk cId="1510134086" sldId="295"/>
            <ac:spMk id="11" creationId="{C73EE66F-43E7-48F6-B232-75480C9ABA74}"/>
          </ac:spMkLst>
        </pc:spChg>
        <pc:spChg chg="add mod">
          <ac:chgData name="Chan Hoi San, Sam" userId="4a4c29cf-569b-4372-be41-3696b253bcf8" providerId="ADAL" clId="{7D0C63F8-EFA1-46DB-A0B6-1F79FE46F86A}" dt="2023-12-18T08:55:40.463" v="18024" actId="1076"/>
          <ac:spMkLst>
            <pc:docMk/>
            <pc:sldMk cId="1510134086" sldId="295"/>
            <ac:spMk id="12" creationId="{06328680-AC22-4F8D-9BF0-3CA3C75DFD50}"/>
          </ac:spMkLst>
        </pc:spChg>
        <pc:spChg chg="add del mod">
          <ac:chgData name="Chan Hoi San, Sam" userId="4a4c29cf-569b-4372-be41-3696b253bcf8" providerId="ADAL" clId="{7D0C63F8-EFA1-46DB-A0B6-1F79FE46F86A}" dt="2023-11-30T04:25:53.524" v="11876" actId="478"/>
          <ac:spMkLst>
            <pc:docMk/>
            <pc:sldMk cId="1510134086" sldId="295"/>
            <ac:spMk id="12" creationId="{73A68E53-C8D6-4EE4-9DCD-CC92572FA891}"/>
          </ac:spMkLst>
        </pc:spChg>
        <pc:spChg chg="add mod">
          <ac:chgData name="Chan Hoi San, Sam" userId="4a4c29cf-569b-4372-be41-3696b253bcf8" providerId="ADAL" clId="{7D0C63F8-EFA1-46DB-A0B6-1F79FE46F86A}" dt="2023-12-18T08:54:50.384" v="18015" actId="1076"/>
          <ac:spMkLst>
            <pc:docMk/>
            <pc:sldMk cId="1510134086" sldId="295"/>
            <ac:spMk id="15" creationId="{A02E4AD1-840B-4B89-8EC3-B2E0C4A431C7}"/>
          </ac:spMkLst>
        </pc:spChg>
        <pc:spChg chg="add mod">
          <ac:chgData name="Chan Hoi San, Sam" userId="4a4c29cf-569b-4372-be41-3696b253bcf8" providerId="ADAL" clId="{7D0C63F8-EFA1-46DB-A0B6-1F79FE46F86A}" dt="2023-12-18T08:54:45.465" v="18014" actId="1076"/>
          <ac:spMkLst>
            <pc:docMk/>
            <pc:sldMk cId="1510134086" sldId="295"/>
            <ac:spMk id="16" creationId="{D9785044-345A-4F65-877B-0136DF0DE3F8}"/>
          </ac:spMkLst>
        </pc:spChg>
        <pc:picChg chg="add mod">
          <ac:chgData name="Chan Hoi San, Sam" userId="4a4c29cf-569b-4372-be41-3696b253bcf8" providerId="ADAL" clId="{7D0C63F8-EFA1-46DB-A0B6-1F79FE46F86A}" dt="2023-12-18T08:54:55.217" v="18016" actId="1076"/>
          <ac:picMkLst>
            <pc:docMk/>
            <pc:sldMk cId="1510134086" sldId="295"/>
            <ac:picMk id="9" creationId="{E54EE524-FAFB-44B9-BB1E-75C56D6CF31D}"/>
          </ac:picMkLst>
        </pc:picChg>
        <pc:picChg chg="add del mod">
          <ac:chgData name="Chan Hoi San, Sam" userId="4a4c29cf-569b-4372-be41-3696b253bcf8" providerId="ADAL" clId="{7D0C63F8-EFA1-46DB-A0B6-1F79FE46F86A}" dt="2023-11-30T04:19:52.854" v="11603" actId="478"/>
          <ac:picMkLst>
            <pc:docMk/>
            <pc:sldMk cId="1510134086" sldId="295"/>
            <ac:picMk id="10" creationId="{60D70219-3709-42DB-85C0-915CA8907B1B}"/>
          </ac:picMkLst>
        </pc:picChg>
        <pc:picChg chg="add mod">
          <ac:chgData name="Chan Hoi San, Sam" userId="4a4c29cf-569b-4372-be41-3696b253bcf8" providerId="ADAL" clId="{7D0C63F8-EFA1-46DB-A0B6-1F79FE46F86A}" dt="2023-12-18T08:54:50.384" v="18015" actId="1076"/>
          <ac:picMkLst>
            <pc:docMk/>
            <pc:sldMk cId="1510134086" sldId="295"/>
            <ac:picMk id="14" creationId="{F2CA4CA8-4997-4087-BD3C-69FD5E347451}"/>
          </ac:picMkLst>
        </pc:picChg>
        <pc:picChg chg="add mod">
          <ac:chgData name="Chan Hoi San, Sam" userId="4a4c29cf-569b-4372-be41-3696b253bcf8" providerId="ADAL" clId="{7D0C63F8-EFA1-46DB-A0B6-1F79FE46F86A}" dt="2023-12-01T01:56:30.328" v="13173" actId="1076"/>
          <ac:picMkLst>
            <pc:docMk/>
            <pc:sldMk cId="1510134086" sldId="295"/>
            <ac:picMk id="4098" creationId="{A0EB628F-D784-4522-8C8E-8CF10E8725CD}"/>
          </ac:picMkLst>
        </pc:picChg>
      </pc:sldChg>
      <pc:sldChg chg="new del">
        <pc:chgData name="Chan Hoi San, Sam" userId="4a4c29cf-569b-4372-be41-3696b253bcf8" providerId="ADAL" clId="{7D0C63F8-EFA1-46DB-A0B6-1F79FE46F86A}" dt="2023-11-20T02:15:35.051" v="2041" actId="47"/>
        <pc:sldMkLst>
          <pc:docMk/>
          <pc:sldMk cId="2640973314" sldId="295"/>
        </pc:sldMkLst>
      </pc:sldChg>
      <pc:sldChg chg="addSp delSp modSp new add del mod">
        <pc:chgData name="Chan Hoi San, Sam" userId="4a4c29cf-569b-4372-be41-3696b253bcf8" providerId="ADAL" clId="{7D0C63F8-EFA1-46DB-A0B6-1F79FE46F86A}" dt="2023-12-18T09:47:03.463" v="18977" actId="47"/>
        <pc:sldMkLst>
          <pc:docMk/>
          <pc:sldMk cId="171531206" sldId="296"/>
        </pc:sldMkLst>
        <pc:spChg chg="del">
          <ac:chgData name="Chan Hoi San, Sam" userId="4a4c29cf-569b-4372-be41-3696b253bcf8" providerId="ADAL" clId="{7D0C63F8-EFA1-46DB-A0B6-1F79FE46F86A}" dt="2023-11-20T02:26:37.507" v="2680" actId="478"/>
          <ac:spMkLst>
            <pc:docMk/>
            <pc:sldMk cId="171531206" sldId="296"/>
            <ac:spMk id="2" creationId="{829C6AEF-2404-45A9-9802-0C0FE90130EC}"/>
          </ac:spMkLst>
        </pc:spChg>
        <pc:spChg chg="del">
          <ac:chgData name="Chan Hoi San, Sam" userId="4a4c29cf-569b-4372-be41-3696b253bcf8" providerId="ADAL" clId="{7D0C63F8-EFA1-46DB-A0B6-1F79FE46F86A}" dt="2023-11-20T02:26:35.907" v="2679" actId="478"/>
          <ac:spMkLst>
            <pc:docMk/>
            <pc:sldMk cId="171531206" sldId="296"/>
            <ac:spMk id="3" creationId="{08232F91-8830-4A9E-9112-C9D5A844B2E2}"/>
          </ac:spMkLst>
        </pc:spChg>
        <pc:spChg chg="add mod">
          <ac:chgData name="Chan Hoi San, Sam" userId="4a4c29cf-569b-4372-be41-3696b253bcf8" providerId="ADAL" clId="{7D0C63F8-EFA1-46DB-A0B6-1F79FE46F86A}" dt="2023-11-24T01:20:33.004" v="4343" actId="1076"/>
          <ac:spMkLst>
            <pc:docMk/>
            <pc:sldMk cId="171531206" sldId="296"/>
            <ac:spMk id="5" creationId="{C72E37A9-2378-4979-B704-48D1FE9EDC99}"/>
          </ac:spMkLst>
        </pc:spChg>
        <pc:spChg chg="add mod">
          <ac:chgData name="Chan Hoi San, Sam" userId="4a4c29cf-569b-4372-be41-3696b253bcf8" providerId="ADAL" clId="{7D0C63F8-EFA1-46DB-A0B6-1F79FE46F86A}" dt="2023-11-20T02:32:08.491" v="2884" actId="20577"/>
          <ac:spMkLst>
            <pc:docMk/>
            <pc:sldMk cId="171531206" sldId="296"/>
            <ac:spMk id="6" creationId="{574E980B-9681-470A-B27D-63905653D55D}"/>
          </ac:spMkLst>
        </pc:spChg>
        <pc:spChg chg="add mod">
          <ac:chgData name="Chan Hoi San, Sam" userId="4a4c29cf-569b-4372-be41-3696b253bcf8" providerId="ADAL" clId="{7D0C63F8-EFA1-46DB-A0B6-1F79FE46F86A}" dt="2023-11-20T06:48:05.439" v="3854" actId="14100"/>
          <ac:spMkLst>
            <pc:docMk/>
            <pc:sldMk cId="171531206" sldId="296"/>
            <ac:spMk id="7" creationId="{2D0D1348-60E4-4743-ABDA-E652F99A6BB4}"/>
          </ac:spMkLst>
        </pc:spChg>
      </pc:sldChg>
      <pc:sldChg chg="add del">
        <pc:chgData name="Chan Hoi San, Sam" userId="4a4c29cf-569b-4372-be41-3696b253bcf8" providerId="ADAL" clId="{7D0C63F8-EFA1-46DB-A0B6-1F79FE46F86A}" dt="2023-11-20T02:26:53.375" v="2688"/>
        <pc:sldMkLst>
          <pc:docMk/>
          <pc:sldMk cId="1109251610" sldId="297"/>
        </pc:sldMkLst>
      </pc:sldChg>
      <pc:sldChg chg="addSp delSp modSp new mod">
        <pc:chgData name="Chan Hoi San, Sam" userId="4a4c29cf-569b-4372-be41-3696b253bcf8" providerId="ADAL" clId="{7D0C63F8-EFA1-46DB-A0B6-1F79FE46F86A}" dt="2023-11-20T07:26:09.396" v="4342" actId="27636"/>
        <pc:sldMkLst>
          <pc:docMk/>
          <pc:sldMk cId="1806101764" sldId="297"/>
        </pc:sldMkLst>
        <pc:spChg chg="del">
          <ac:chgData name="Chan Hoi San, Sam" userId="4a4c29cf-569b-4372-be41-3696b253bcf8" providerId="ADAL" clId="{7D0C63F8-EFA1-46DB-A0B6-1F79FE46F86A}" dt="2023-11-20T02:37:42.983" v="3168" actId="478"/>
          <ac:spMkLst>
            <pc:docMk/>
            <pc:sldMk cId="1806101764" sldId="297"/>
            <ac:spMk id="2" creationId="{32B1986F-0257-4D19-92ED-920A0CC96552}"/>
          </ac:spMkLst>
        </pc:spChg>
        <pc:spChg chg="mod">
          <ac:chgData name="Chan Hoi San, Sam" userId="4a4c29cf-569b-4372-be41-3696b253bcf8" providerId="ADAL" clId="{7D0C63F8-EFA1-46DB-A0B6-1F79FE46F86A}" dt="2023-11-20T07:26:09.396" v="4342" actId="27636"/>
          <ac:spMkLst>
            <pc:docMk/>
            <pc:sldMk cId="1806101764" sldId="297"/>
            <ac:spMk id="3" creationId="{EB45EA0C-A8C4-4B7A-B144-EFBE484A059F}"/>
          </ac:spMkLst>
        </pc:spChg>
        <pc:spChg chg="add mod">
          <ac:chgData name="Chan Hoi San, Sam" userId="4a4c29cf-569b-4372-be41-3696b253bcf8" providerId="ADAL" clId="{7D0C63F8-EFA1-46DB-A0B6-1F79FE46F86A}" dt="2023-11-20T02:38:01.714" v="3202" actId="20577"/>
          <ac:spMkLst>
            <pc:docMk/>
            <pc:sldMk cId="1806101764" sldId="297"/>
            <ac:spMk id="4" creationId="{40A90417-B473-4973-8F9E-4DF517B072FF}"/>
          </ac:spMkLst>
        </pc:spChg>
      </pc:sldChg>
      <pc:sldChg chg="addSp delSp modSp new del mod">
        <pc:chgData name="Chan Hoi San, Sam" userId="4a4c29cf-569b-4372-be41-3696b253bcf8" providerId="ADAL" clId="{7D0C63F8-EFA1-46DB-A0B6-1F79FE46F86A}" dt="2023-12-18T09:47:02.859" v="18976" actId="47"/>
        <pc:sldMkLst>
          <pc:docMk/>
          <pc:sldMk cId="1368485648" sldId="298"/>
        </pc:sldMkLst>
        <pc:spChg chg="del">
          <ac:chgData name="Chan Hoi San, Sam" userId="4a4c29cf-569b-4372-be41-3696b253bcf8" providerId="ADAL" clId="{7D0C63F8-EFA1-46DB-A0B6-1F79FE46F86A}" dt="2023-11-20T02:42:30.463" v="3471" actId="478"/>
          <ac:spMkLst>
            <pc:docMk/>
            <pc:sldMk cId="1368485648" sldId="298"/>
            <ac:spMk id="2" creationId="{05BDBEFF-B2EE-4283-9E63-4FBC86CEFF87}"/>
          </ac:spMkLst>
        </pc:spChg>
        <pc:spChg chg="mod">
          <ac:chgData name="Chan Hoi San, Sam" userId="4a4c29cf-569b-4372-be41-3696b253bcf8" providerId="ADAL" clId="{7D0C63F8-EFA1-46DB-A0B6-1F79FE46F86A}" dt="2023-11-20T03:07:27.931" v="3586" actId="20577"/>
          <ac:spMkLst>
            <pc:docMk/>
            <pc:sldMk cId="1368485648" sldId="298"/>
            <ac:spMk id="3" creationId="{02943D72-76AA-4681-9034-BDDDE94ED4EC}"/>
          </ac:spMkLst>
        </pc:spChg>
        <pc:spChg chg="add mod">
          <ac:chgData name="Chan Hoi San, Sam" userId="4a4c29cf-569b-4372-be41-3696b253bcf8" providerId="ADAL" clId="{7D0C63F8-EFA1-46DB-A0B6-1F79FE46F86A}" dt="2023-11-20T02:44:15.253" v="3555" actId="20577"/>
          <ac:spMkLst>
            <pc:docMk/>
            <pc:sldMk cId="1368485648" sldId="298"/>
            <ac:spMk id="4" creationId="{E757EFFF-0237-49DE-8E39-77074C1FADCE}"/>
          </ac:spMkLst>
        </pc:spChg>
      </pc:sldChg>
      <pc:sldChg chg="new del">
        <pc:chgData name="Chan Hoi San, Sam" userId="4a4c29cf-569b-4372-be41-3696b253bcf8" providerId="ADAL" clId="{7D0C63F8-EFA1-46DB-A0B6-1F79FE46F86A}" dt="2023-11-24T01:21:01.626" v="4345" actId="680"/>
        <pc:sldMkLst>
          <pc:docMk/>
          <pc:sldMk cId="272569473" sldId="299"/>
        </pc:sldMkLst>
      </pc:sldChg>
      <pc:sldChg chg="addSp delSp modSp new mod ord modAnim">
        <pc:chgData name="Chan Hoi San, Sam" userId="4a4c29cf-569b-4372-be41-3696b253bcf8" providerId="ADAL" clId="{7D0C63F8-EFA1-46DB-A0B6-1F79FE46F86A}" dt="2023-12-18T08:56:30.183" v="18030" actId="14100"/>
        <pc:sldMkLst>
          <pc:docMk/>
          <pc:sldMk cId="2983633810" sldId="299"/>
        </pc:sldMkLst>
        <pc:spChg chg="del">
          <ac:chgData name="Chan Hoi San, Sam" userId="4a4c29cf-569b-4372-be41-3696b253bcf8" providerId="ADAL" clId="{7D0C63F8-EFA1-46DB-A0B6-1F79FE46F86A}" dt="2023-11-24T01:22:28.488" v="4348" actId="478"/>
          <ac:spMkLst>
            <pc:docMk/>
            <pc:sldMk cId="2983633810" sldId="299"/>
            <ac:spMk id="2" creationId="{FB2AE779-6520-44C9-9656-4704966CC076}"/>
          </ac:spMkLst>
        </pc:spChg>
        <pc:spChg chg="add del mod">
          <ac:chgData name="Chan Hoi San, Sam" userId="4a4c29cf-569b-4372-be41-3696b253bcf8" providerId="ADAL" clId="{7D0C63F8-EFA1-46DB-A0B6-1F79FE46F86A}" dt="2023-12-01T01:38:03.602" v="13100" actId="478"/>
          <ac:spMkLst>
            <pc:docMk/>
            <pc:sldMk cId="2983633810" sldId="299"/>
            <ac:spMk id="3" creationId="{1B5C7B17-11A0-4B59-88B3-283192E538ED}"/>
          </ac:spMkLst>
        </pc:spChg>
        <pc:spChg chg="del">
          <ac:chgData name="Chan Hoi San, Sam" userId="4a4c29cf-569b-4372-be41-3696b253bcf8" providerId="ADAL" clId="{7D0C63F8-EFA1-46DB-A0B6-1F79FE46F86A}" dt="2023-11-24T01:22:26.694" v="4347" actId="478"/>
          <ac:spMkLst>
            <pc:docMk/>
            <pc:sldMk cId="2983633810" sldId="299"/>
            <ac:spMk id="3" creationId="{9F51D1DB-7E05-4D1E-BD06-1034BC743AE3}"/>
          </ac:spMkLst>
        </pc:spChg>
        <pc:spChg chg="add mod">
          <ac:chgData name="Chan Hoi San, Sam" userId="4a4c29cf-569b-4372-be41-3696b253bcf8" providerId="ADAL" clId="{7D0C63F8-EFA1-46DB-A0B6-1F79FE46F86A}" dt="2023-12-01T01:44:25.466" v="13109" actId="1076"/>
          <ac:spMkLst>
            <pc:docMk/>
            <pc:sldMk cId="2983633810" sldId="299"/>
            <ac:spMk id="5" creationId="{2D0691BC-2858-4447-9783-376501C7EA55}"/>
          </ac:spMkLst>
        </pc:spChg>
        <pc:spChg chg="add mod">
          <ac:chgData name="Chan Hoi San, Sam" userId="4a4c29cf-569b-4372-be41-3696b253bcf8" providerId="ADAL" clId="{7D0C63F8-EFA1-46DB-A0B6-1F79FE46F86A}" dt="2023-12-01T07:50:34.719" v="14066" actId="20577"/>
          <ac:spMkLst>
            <pc:docMk/>
            <pc:sldMk cId="2983633810" sldId="299"/>
            <ac:spMk id="6" creationId="{B6D92800-9822-4944-836A-1096E5B0FDFB}"/>
          </ac:spMkLst>
        </pc:spChg>
        <pc:graphicFrameChg chg="add mod modGraphic">
          <ac:chgData name="Chan Hoi San, Sam" userId="4a4c29cf-569b-4372-be41-3696b253bcf8" providerId="ADAL" clId="{7D0C63F8-EFA1-46DB-A0B6-1F79FE46F86A}" dt="2023-12-18T08:56:30.183" v="18030" actId="14100"/>
          <ac:graphicFrameMkLst>
            <pc:docMk/>
            <pc:sldMk cId="2983633810" sldId="299"/>
            <ac:graphicFrameMk id="2" creationId="{0B745AE6-EC48-44B6-8130-AA8C6F858AF4}"/>
          </ac:graphicFrameMkLst>
        </pc:graphicFrameChg>
        <pc:graphicFrameChg chg="add mod modGraphic">
          <ac:chgData name="Chan Hoi San, Sam" userId="4a4c29cf-569b-4372-be41-3696b253bcf8" providerId="ADAL" clId="{7D0C63F8-EFA1-46DB-A0B6-1F79FE46F86A}" dt="2023-12-18T06:19:47.314" v="17793" actId="14734"/>
          <ac:graphicFrameMkLst>
            <pc:docMk/>
            <pc:sldMk cId="2983633810" sldId="299"/>
            <ac:graphicFrameMk id="4" creationId="{B31D04F6-AAD2-4D42-B4AA-69CAA9826A42}"/>
          </ac:graphicFrameMkLst>
        </pc:graphicFrameChg>
      </pc:sldChg>
      <pc:sldChg chg="addSp delSp modSp new del mod">
        <pc:chgData name="Chan Hoi San, Sam" userId="4a4c29cf-569b-4372-be41-3696b253bcf8" providerId="ADAL" clId="{7D0C63F8-EFA1-46DB-A0B6-1F79FE46F86A}" dt="2023-12-18T09:47:05.541" v="18979" actId="47"/>
        <pc:sldMkLst>
          <pc:docMk/>
          <pc:sldMk cId="884452439" sldId="300"/>
        </pc:sldMkLst>
        <pc:spChg chg="del">
          <ac:chgData name="Chan Hoi San, Sam" userId="4a4c29cf-569b-4372-be41-3696b253bcf8" providerId="ADAL" clId="{7D0C63F8-EFA1-46DB-A0B6-1F79FE46F86A}" dt="2023-11-24T01:47:09.552" v="5531" actId="478"/>
          <ac:spMkLst>
            <pc:docMk/>
            <pc:sldMk cId="884452439" sldId="300"/>
            <ac:spMk id="2" creationId="{EA90E902-78D9-44D2-B5A1-41116A64BDF1}"/>
          </ac:spMkLst>
        </pc:spChg>
        <pc:spChg chg="del">
          <ac:chgData name="Chan Hoi San, Sam" userId="4a4c29cf-569b-4372-be41-3696b253bcf8" providerId="ADAL" clId="{7D0C63F8-EFA1-46DB-A0B6-1F79FE46F86A}" dt="2023-11-24T01:47:10.913" v="5532" actId="478"/>
          <ac:spMkLst>
            <pc:docMk/>
            <pc:sldMk cId="884452439" sldId="300"/>
            <ac:spMk id="3" creationId="{B70D6B91-FB12-4ED4-8F99-00900827F2F8}"/>
          </ac:spMkLst>
        </pc:spChg>
        <pc:picChg chg="add mod">
          <ac:chgData name="Chan Hoi San, Sam" userId="4a4c29cf-569b-4372-be41-3696b253bcf8" providerId="ADAL" clId="{7D0C63F8-EFA1-46DB-A0B6-1F79FE46F86A}" dt="2023-11-24T01:47:13.390" v="5534" actId="1076"/>
          <ac:picMkLst>
            <pc:docMk/>
            <pc:sldMk cId="884452439" sldId="300"/>
            <ac:picMk id="5" creationId="{26917C5E-9F81-46D2-9CDE-A9F122EBAE52}"/>
          </ac:picMkLst>
        </pc:picChg>
      </pc:sldChg>
      <pc:sldChg chg="delSp modSp new del mod">
        <pc:chgData name="Chan Hoi San, Sam" userId="4a4c29cf-569b-4372-be41-3696b253bcf8" providerId="ADAL" clId="{7D0C63F8-EFA1-46DB-A0B6-1F79FE46F86A}" dt="2023-12-18T09:47:04.771" v="18978" actId="47"/>
        <pc:sldMkLst>
          <pc:docMk/>
          <pc:sldMk cId="1692382307" sldId="301"/>
        </pc:sldMkLst>
        <pc:spChg chg="del">
          <ac:chgData name="Chan Hoi San, Sam" userId="4a4c29cf-569b-4372-be41-3696b253bcf8" providerId="ADAL" clId="{7D0C63F8-EFA1-46DB-A0B6-1F79FE46F86A}" dt="2023-11-24T02:14:56.126" v="5537" actId="478"/>
          <ac:spMkLst>
            <pc:docMk/>
            <pc:sldMk cId="1692382307" sldId="301"/>
            <ac:spMk id="2" creationId="{3F771BCD-D27D-4EE4-AE23-273D2C818AC6}"/>
          </ac:spMkLst>
        </pc:spChg>
        <pc:spChg chg="mod">
          <ac:chgData name="Chan Hoi San, Sam" userId="4a4c29cf-569b-4372-be41-3696b253bcf8" providerId="ADAL" clId="{7D0C63F8-EFA1-46DB-A0B6-1F79FE46F86A}" dt="2023-11-24T01:51:45.705" v="5536"/>
          <ac:spMkLst>
            <pc:docMk/>
            <pc:sldMk cId="1692382307" sldId="301"/>
            <ac:spMk id="3" creationId="{AA971268-4696-4CFC-BF01-BBB6A391952F}"/>
          </ac:spMkLst>
        </pc:spChg>
      </pc:sldChg>
      <pc:sldChg chg="delSp modSp new del mod">
        <pc:chgData name="Chan Hoi San, Sam" userId="4a4c29cf-569b-4372-be41-3696b253bcf8" providerId="ADAL" clId="{7D0C63F8-EFA1-46DB-A0B6-1F79FE46F86A}" dt="2023-12-18T09:47:08.990" v="18982" actId="47"/>
        <pc:sldMkLst>
          <pc:docMk/>
          <pc:sldMk cId="3224134262" sldId="302"/>
        </pc:sldMkLst>
        <pc:spChg chg="del">
          <ac:chgData name="Chan Hoi San, Sam" userId="4a4c29cf-569b-4372-be41-3696b253bcf8" providerId="ADAL" clId="{7D0C63F8-EFA1-46DB-A0B6-1F79FE46F86A}" dt="2023-11-24T02:21:30.561" v="5626" actId="478"/>
          <ac:spMkLst>
            <pc:docMk/>
            <pc:sldMk cId="3224134262" sldId="302"/>
            <ac:spMk id="2" creationId="{888AB63F-5E40-4D02-9A03-5F92DC9D2815}"/>
          </ac:spMkLst>
        </pc:spChg>
        <pc:spChg chg="mod">
          <ac:chgData name="Chan Hoi San, Sam" userId="4a4c29cf-569b-4372-be41-3696b253bcf8" providerId="ADAL" clId="{7D0C63F8-EFA1-46DB-A0B6-1F79FE46F86A}" dt="2023-11-24T03:02:55.331" v="6069" actId="313"/>
          <ac:spMkLst>
            <pc:docMk/>
            <pc:sldMk cId="3224134262" sldId="302"/>
            <ac:spMk id="3" creationId="{177AD9B1-7FDA-41CF-8100-091A80A3E2FA}"/>
          </ac:spMkLst>
        </pc:spChg>
      </pc:sldChg>
      <pc:sldChg chg="addSp delSp modSp new del mod">
        <pc:chgData name="Chan Hoi San, Sam" userId="4a4c29cf-569b-4372-be41-3696b253bcf8" providerId="ADAL" clId="{7D0C63F8-EFA1-46DB-A0B6-1F79FE46F86A}" dt="2023-12-18T09:47:08.122" v="18981" actId="47"/>
        <pc:sldMkLst>
          <pc:docMk/>
          <pc:sldMk cId="3582638958" sldId="303"/>
        </pc:sldMkLst>
        <pc:spChg chg="del">
          <ac:chgData name="Chan Hoi San, Sam" userId="4a4c29cf-569b-4372-be41-3696b253bcf8" providerId="ADAL" clId="{7D0C63F8-EFA1-46DB-A0B6-1F79FE46F86A}" dt="2023-11-24T03:03:02.130" v="6071" actId="478"/>
          <ac:spMkLst>
            <pc:docMk/>
            <pc:sldMk cId="3582638958" sldId="303"/>
            <ac:spMk id="2" creationId="{E821A854-5D36-43FA-915E-E87CF6E2D102}"/>
          </ac:spMkLst>
        </pc:spChg>
        <pc:spChg chg="del">
          <ac:chgData name="Chan Hoi San, Sam" userId="4a4c29cf-569b-4372-be41-3696b253bcf8" providerId="ADAL" clId="{7D0C63F8-EFA1-46DB-A0B6-1F79FE46F86A}" dt="2023-11-24T03:03:03.582" v="6072" actId="478"/>
          <ac:spMkLst>
            <pc:docMk/>
            <pc:sldMk cId="3582638958" sldId="303"/>
            <ac:spMk id="3" creationId="{1F589B5F-CDFD-40DA-A533-6DBBF2933C52}"/>
          </ac:spMkLst>
        </pc:spChg>
        <pc:spChg chg="add mod">
          <ac:chgData name="Chan Hoi San, Sam" userId="4a4c29cf-569b-4372-be41-3696b253bcf8" providerId="ADAL" clId="{7D0C63F8-EFA1-46DB-A0B6-1F79FE46F86A}" dt="2023-11-24T03:40:09.583" v="6155" actId="1076"/>
          <ac:spMkLst>
            <pc:docMk/>
            <pc:sldMk cId="3582638958" sldId="303"/>
            <ac:spMk id="4" creationId="{6150222F-C9D7-49ED-A02B-2B7B313726CF}"/>
          </ac:spMkLst>
        </pc:spChg>
        <pc:picChg chg="add mod">
          <ac:chgData name="Chan Hoi San, Sam" userId="4a4c29cf-569b-4372-be41-3696b253bcf8" providerId="ADAL" clId="{7D0C63F8-EFA1-46DB-A0B6-1F79FE46F86A}" dt="2023-11-29T03:12:08.979" v="6408" actId="1076"/>
          <ac:picMkLst>
            <pc:docMk/>
            <pc:sldMk cId="3582638958" sldId="303"/>
            <ac:picMk id="6" creationId="{52C59E04-AB9E-4370-AE1E-4EAFC94FE311}"/>
          </ac:picMkLst>
        </pc:picChg>
      </pc:sldChg>
      <pc:sldChg chg="delSp modSp new del mod">
        <pc:chgData name="Chan Hoi San, Sam" userId="4a4c29cf-569b-4372-be41-3696b253bcf8" providerId="ADAL" clId="{7D0C63F8-EFA1-46DB-A0B6-1F79FE46F86A}" dt="2023-12-18T09:47:07.388" v="18980" actId="47"/>
        <pc:sldMkLst>
          <pc:docMk/>
          <pc:sldMk cId="3803025630" sldId="304"/>
        </pc:sldMkLst>
        <pc:spChg chg="del">
          <ac:chgData name="Chan Hoi San, Sam" userId="4a4c29cf-569b-4372-be41-3696b253bcf8" providerId="ADAL" clId="{7D0C63F8-EFA1-46DB-A0B6-1F79FE46F86A}" dt="2023-11-24T03:12:02.093" v="6075" actId="478"/>
          <ac:spMkLst>
            <pc:docMk/>
            <pc:sldMk cId="3803025630" sldId="304"/>
            <ac:spMk id="2" creationId="{C740F503-FC68-4E68-AB15-DF34B0C57427}"/>
          </ac:spMkLst>
        </pc:spChg>
        <pc:spChg chg="mod">
          <ac:chgData name="Chan Hoi San, Sam" userId="4a4c29cf-569b-4372-be41-3696b253bcf8" providerId="ADAL" clId="{7D0C63F8-EFA1-46DB-A0B6-1F79FE46F86A}" dt="2023-11-24T03:59:18.103" v="6387" actId="20577"/>
          <ac:spMkLst>
            <pc:docMk/>
            <pc:sldMk cId="3803025630" sldId="304"/>
            <ac:spMk id="3" creationId="{6B1AE86B-8388-4534-BCAF-5ED0D7C1EE42}"/>
          </ac:spMkLst>
        </pc:spChg>
      </pc:sldChg>
      <pc:sldChg chg="new del">
        <pc:chgData name="Chan Hoi San, Sam" userId="4a4c29cf-569b-4372-be41-3696b253bcf8" providerId="ADAL" clId="{7D0C63F8-EFA1-46DB-A0B6-1F79FE46F86A}" dt="2023-11-29T03:10:23.729" v="6389" actId="47"/>
        <pc:sldMkLst>
          <pc:docMk/>
          <pc:sldMk cId="404486786" sldId="305"/>
        </pc:sldMkLst>
      </pc:sldChg>
      <pc:sldChg chg="new del">
        <pc:chgData name="Chan Hoi San, Sam" userId="4a4c29cf-569b-4372-be41-3696b253bcf8" providerId="ADAL" clId="{7D0C63F8-EFA1-46DB-A0B6-1F79FE46F86A}" dt="2023-11-29T03:10:26.535" v="6391" actId="47"/>
        <pc:sldMkLst>
          <pc:docMk/>
          <pc:sldMk cId="1054333429" sldId="305"/>
        </pc:sldMkLst>
      </pc:sldChg>
      <pc:sldChg chg="addSp delSp modSp new mod ord">
        <pc:chgData name="Chan Hoi San, Sam" userId="4a4c29cf-569b-4372-be41-3696b253bcf8" providerId="ADAL" clId="{7D0C63F8-EFA1-46DB-A0B6-1F79FE46F86A}" dt="2023-12-18T09:15:14.700" v="18316" actId="1076"/>
        <pc:sldMkLst>
          <pc:docMk/>
          <pc:sldMk cId="1675087809" sldId="305"/>
        </pc:sldMkLst>
        <pc:spChg chg="mod">
          <ac:chgData name="Chan Hoi San, Sam" userId="4a4c29cf-569b-4372-be41-3696b253bcf8" providerId="ADAL" clId="{7D0C63F8-EFA1-46DB-A0B6-1F79FE46F86A}" dt="2023-11-30T09:07:07.233" v="13089" actId="1076"/>
          <ac:spMkLst>
            <pc:docMk/>
            <pc:sldMk cId="1675087809" sldId="305"/>
            <ac:spMk id="2" creationId="{AB95DDF9-B996-4C16-9B16-041EA7609E57}"/>
          </ac:spMkLst>
        </pc:spChg>
        <pc:spChg chg="del">
          <ac:chgData name="Chan Hoi San, Sam" userId="4a4c29cf-569b-4372-be41-3696b253bcf8" providerId="ADAL" clId="{7D0C63F8-EFA1-46DB-A0B6-1F79FE46F86A}" dt="2023-11-29T07:43:48.592" v="7920" actId="478"/>
          <ac:spMkLst>
            <pc:docMk/>
            <pc:sldMk cId="1675087809" sldId="305"/>
            <ac:spMk id="3" creationId="{C9DF1DF9-597E-4F98-A78F-A14D98899123}"/>
          </ac:spMkLst>
        </pc:spChg>
        <pc:spChg chg="add del mod">
          <ac:chgData name="Chan Hoi San, Sam" userId="4a4c29cf-569b-4372-be41-3696b253bcf8" providerId="ADAL" clId="{7D0C63F8-EFA1-46DB-A0B6-1F79FE46F86A}" dt="2023-11-30T03:36:28.568" v="10515" actId="478"/>
          <ac:spMkLst>
            <pc:docMk/>
            <pc:sldMk cId="1675087809" sldId="305"/>
            <ac:spMk id="4" creationId="{557B14FC-30D1-482A-A276-953F0CDB47D3}"/>
          </ac:spMkLst>
        </pc:spChg>
        <pc:spChg chg="add mod">
          <ac:chgData name="Chan Hoi San, Sam" userId="4a4c29cf-569b-4372-be41-3696b253bcf8" providerId="ADAL" clId="{7D0C63F8-EFA1-46DB-A0B6-1F79FE46F86A}" dt="2023-12-18T09:13:41.189" v="18286" actId="20577"/>
          <ac:spMkLst>
            <pc:docMk/>
            <pc:sldMk cId="1675087809" sldId="305"/>
            <ac:spMk id="5" creationId="{E73CC0B7-A9CC-414B-94D7-ED47AC893DA0}"/>
          </ac:spMkLst>
        </pc:spChg>
        <pc:spChg chg="add mod">
          <ac:chgData name="Chan Hoi San, Sam" userId="4a4c29cf-569b-4372-be41-3696b253bcf8" providerId="ADAL" clId="{7D0C63F8-EFA1-46DB-A0B6-1F79FE46F86A}" dt="2023-12-18T09:13:35.187" v="18284" actId="1076"/>
          <ac:spMkLst>
            <pc:docMk/>
            <pc:sldMk cId="1675087809" sldId="305"/>
            <ac:spMk id="6" creationId="{602960D6-D871-4558-97B3-EA7774FE6A8B}"/>
          </ac:spMkLst>
        </pc:spChg>
        <pc:spChg chg="add mod">
          <ac:chgData name="Chan Hoi San, Sam" userId="4a4c29cf-569b-4372-be41-3696b253bcf8" providerId="ADAL" clId="{7D0C63F8-EFA1-46DB-A0B6-1F79FE46F86A}" dt="2023-12-18T09:14:38.123" v="18292" actId="20577"/>
          <ac:spMkLst>
            <pc:docMk/>
            <pc:sldMk cId="1675087809" sldId="305"/>
            <ac:spMk id="8" creationId="{BBDD8C91-A253-45A0-AE34-49D103AB89DD}"/>
          </ac:spMkLst>
        </pc:spChg>
        <pc:spChg chg="add mod">
          <ac:chgData name="Chan Hoi San, Sam" userId="4a4c29cf-569b-4372-be41-3696b253bcf8" providerId="ADAL" clId="{7D0C63F8-EFA1-46DB-A0B6-1F79FE46F86A}" dt="2023-12-18T09:14:28.636" v="18287" actId="1076"/>
          <ac:spMkLst>
            <pc:docMk/>
            <pc:sldMk cId="1675087809" sldId="305"/>
            <ac:spMk id="11" creationId="{DC878DDB-9BE7-4071-AA3D-408D9D1C1C0A}"/>
          </ac:spMkLst>
        </pc:spChg>
        <pc:spChg chg="add mod">
          <ac:chgData name="Chan Hoi San, Sam" userId="4a4c29cf-569b-4372-be41-3696b253bcf8" providerId="ADAL" clId="{7D0C63F8-EFA1-46DB-A0B6-1F79FE46F86A}" dt="2023-12-01T02:33:08.530" v="13854" actId="255"/>
          <ac:spMkLst>
            <pc:docMk/>
            <pc:sldMk cId="1675087809" sldId="305"/>
            <ac:spMk id="12" creationId="{7A2620DD-36CF-4DEA-A128-AD5DDC4CDBB2}"/>
          </ac:spMkLst>
        </pc:spChg>
        <pc:spChg chg="add mod">
          <ac:chgData name="Chan Hoi San, Sam" userId="4a4c29cf-569b-4372-be41-3696b253bcf8" providerId="ADAL" clId="{7D0C63F8-EFA1-46DB-A0B6-1F79FE46F86A}" dt="2023-12-18T09:14:46.057" v="18299" actId="20577"/>
          <ac:spMkLst>
            <pc:docMk/>
            <pc:sldMk cId="1675087809" sldId="305"/>
            <ac:spMk id="13" creationId="{FB1EC62B-50E2-40B4-BE21-FE3A65BD7E5F}"/>
          </ac:spMkLst>
        </pc:spChg>
        <pc:spChg chg="add mod">
          <ac:chgData name="Chan Hoi San, Sam" userId="4a4c29cf-569b-4372-be41-3696b253bcf8" providerId="ADAL" clId="{7D0C63F8-EFA1-46DB-A0B6-1F79FE46F86A}" dt="2023-12-18T09:15:01.169" v="18310" actId="20577"/>
          <ac:spMkLst>
            <pc:docMk/>
            <pc:sldMk cId="1675087809" sldId="305"/>
            <ac:spMk id="14" creationId="{B936CEF1-653D-408B-A797-DED1337AA1A6}"/>
          </ac:spMkLst>
        </pc:spChg>
        <pc:spChg chg="add mod">
          <ac:chgData name="Chan Hoi San, Sam" userId="4a4c29cf-569b-4372-be41-3696b253bcf8" providerId="ADAL" clId="{7D0C63F8-EFA1-46DB-A0B6-1F79FE46F86A}" dt="2023-12-01T02:33:08.530" v="13854" actId="255"/>
          <ac:spMkLst>
            <pc:docMk/>
            <pc:sldMk cId="1675087809" sldId="305"/>
            <ac:spMk id="16" creationId="{C1A52254-EC8F-4185-96CF-CB799F52CD64}"/>
          </ac:spMkLst>
        </pc:spChg>
        <pc:spChg chg="add mod">
          <ac:chgData name="Chan Hoi San, Sam" userId="4a4c29cf-569b-4372-be41-3696b253bcf8" providerId="ADAL" clId="{7D0C63F8-EFA1-46DB-A0B6-1F79FE46F86A}" dt="2023-12-01T02:09:40.808" v="13677" actId="1076"/>
          <ac:spMkLst>
            <pc:docMk/>
            <pc:sldMk cId="1675087809" sldId="305"/>
            <ac:spMk id="17" creationId="{BE2C5FC1-7C0C-4F53-9013-C5BC7A405AAF}"/>
          </ac:spMkLst>
        </pc:spChg>
        <pc:spChg chg="mod">
          <ac:chgData name="Chan Hoi San, Sam" userId="4a4c29cf-569b-4372-be41-3696b253bcf8" providerId="ADAL" clId="{7D0C63F8-EFA1-46DB-A0B6-1F79FE46F86A}" dt="2023-12-18T09:15:14.700" v="18316" actId="1076"/>
          <ac:spMkLst>
            <pc:docMk/>
            <pc:sldMk cId="1675087809" sldId="305"/>
            <ac:spMk id="20" creationId="{659C9679-1B03-4167-B729-A102A523DA3E}"/>
          </ac:spMkLst>
        </pc:spChg>
        <pc:picChg chg="add mod">
          <ac:chgData name="Chan Hoi San, Sam" userId="4a4c29cf-569b-4372-be41-3696b253bcf8" providerId="ADAL" clId="{7D0C63F8-EFA1-46DB-A0B6-1F79FE46F86A}" dt="2023-12-06T01:48:55.509" v="14685" actId="1076"/>
          <ac:picMkLst>
            <pc:docMk/>
            <pc:sldMk cId="1675087809" sldId="305"/>
            <ac:picMk id="9" creationId="{7A713473-18BA-49BF-8BBE-A8DEE246F2EE}"/>
          </ac:picMkLst>
        </pc:picChg>
        <pc:picChg chg="add mod">
          <ac:chgData name="Chan Hoi San, Sam" userId="4a4c29cf-569b-4372-be41-3696b253bcf8" providerId="ADAL" clId="{7D0C63F8-EFA1-46DB-A0B6-1F79FE46F86A}" dt="2023-12-01T02:07:47.350" v="13470" actId="1076"/>
          <ac:picMkLst>
            <pc:docMk/>
            <pc:sldMk cId="1675087809" sldId="305"/>
            <ac:picMk id="10" creationId="{87A18198-1148-463F-A45A-D81AF8EB43AE}"/>
          </ac:picMkLst>
        </pc:picChg>
        <pc:picChg chg="add mod">
          <ac:chgData name="Chan Hoi San, Sam" userId="4a4c29cf-569b-4372-be41-3696b253bcf8" providerId="ADAL" clId="{7D0C63F8-EFA1-46DB-A0B6-1F79FE46F86A}" dt="2023-12-06T01:48:52.749" v="14684" actId="1076"/>
          <ac:picMkLst>
            <pc:docMk/>
            <pc:sldMk cId="1675087809" sldId="305"/>
            <ac:picMk id="15" creationId="{A9131F50-7589-48E3-BE1A-698DD1993F1E}"/>
          </ac:picMkLst>
        </pc:picChg>
        <pc:picChg chg="add mod">
          <ac:chgData name="Chan Hoi San, Sam" userId="4a4c29cf-569b-4372-be41-3696b253bcf8" providerId="ADAL" clId="{7D0C63F8-EFA1-46DB-A0B6-1F79FE46F86A}" dt="2023-12-06T01:49:08.858" v="14688"/>
          <ac:picMkLst>
            <pc:docMk/>
            <pc:sldMk cId="1675087809" sldId="305"/>
            <ac:picMk id="2050" creationId="{0573A34C-8DF9-4C61-817F-C89B13377EC0}"/>
          </ac:picMkLst>
        </pc:picChg>
      </pc:sldChg>
      <pc:sldChg chg="addSp delSp modSp new mod ord">
        <pc:chgData name="Chan Hoi San, Sam" userId="4a4c29cf-569b-4372-be41-3696b253bcf8" providerId="ADAL" clId="{7D0C63F8-EFA1-46DB-A0B6-1F79FE46F86A}" dt="2023-12-18T08:52:22.342" v="17980" actId="1076"/>
        <pc:sldMkLst>
          <pc:docMk/>
          <pc:sldMk cId="2540872391" sldId="306"/>
        </pc:sldMkLst>
        <pc:spChg chg="add mod">
          <ac:chgData name="Chan Hoi San, Sam" userId="4a4c29cf-569b-4372-be41-3696b253bcf8" providerId="ADAL" clId="{7D0C63F8-EFA1-46DB-A0B6-1F79FE46F86A}" dt="2023-11-30T01:29:48.766" v="9460" actId="1076"/>
          <ac:spMkLst>
            <pc:docMk/>
            <pc:sldMk cId="2540872391" sldId="306"/>
            <ac:spMk id="2" creationId="{88A1EF2E-AB7E-4C02-8FAD-98B67DAF7016}"/>
          </ac:spMkLst>
        </pc:spChg>
        <pc:spChg chg="del">
          <ac:chgData name="Chan Hoi San, Sam" userId="4a4c29cf-569b-4372-be41-3696b253bcf8" providerId="ADAL" clId="{7D0C63F8-EFA1-46DB-A0B6-1F79FE46F86A}" dt="2023-11-29T03:16:55.380" v="6534" actId="478"/>
          <ac:spMkLst>
            <pc:docMk/>
            <pc:sldMk cId="2540872391" sldId="306"/>
            <ac:spMk id="2" creationId="{B41AEBD0-75E2-4A80-B343-42D63B986627}"/>
          </ac:spMkLst>
        </pc:spChg>
        <pc:spChg chg="del">
          <ac:chgData name="Chan Hoi San, Sam" userId="4a4c29cf-569b-4372-be41-3696b253bcf8" providerId="ADAL" clId="{7D0C63F8-EFA1-46DB-A0B6-1F79FE46F86A}" dt="2023-11-29T03:16:56.228" v="6535" actId="478"/>
          <ac:spMkLst>
            <pc:docMk/>
            <pc:sldMk cId="2540872391" sldId="306"/>
            <ac:spMk id="3" creationId="{388436AA-F94C-4674-9EC4-A782881F74E1}"/>
          </ac:spMkLst>
        </pc:spChg>
        <pc:spChg chg="add mod">
          <ac:chgData name="Chan Hoi San, Sam" userId="4a4c29cf-569b-4372-be41-3696b253bcf8" providerId="ADAL" clId="{7D0C63F8-EFA1-46DB-A0B6-1F79FE46F86A}" dt="2023-11-29T06:42:10.576" v="7519" actId="21"/>
          <ac:spMkLst>
            <pc:docMk/>
            <pc:sldMk cId="2540872391" sldId="306"/>
            <ac:spMk id="3" creationId="{676C1096-7CA1-4712-83C3-ABCA604DB65A}"/>
          </ac:spMkLst>
        </pc:spChg>
        <pc:spChg chg="add mod">
          <ac:chgData name="Chan Hoi San, Sam" userId="4a4c29cf-569b-4372-be41-3696b253bcf8" providerId="ADAL" clId="{7D0C63F8-EFA1-46DB-A0B6-1F79FE46F86A}" dt="2023-11-30T01:57:26.771" v="9681" actId="20577"/>
          <ac:spMkLst>
            <pc:docMk/>
            <pc:sldMk cId="2540872391" sldId="306"/>
            <ac:spMk id="4" creationId="{E3DEF0C2-0C30-4988-87F1-2082145E68A7}"/>
          </ac:spMkLst>
        </pc:spChg>
        <pc:spChg chg="add mod">
          <ac:chgData name="Chan Hoi San, Sam" userId="4a4c29cf-569b-4372-be41-3696b253bcf8" providerId="ADAL" clId="{7D0C63F8-EFA1-46DB-A0B6-1F79FE46F86A}" dt="2023-12-18T08:52:22.342" v="17980" actId="1076"/>
          <ac:spMkLst>
            <pc:docMk/>
            <pc:sldMk cId="2540872391" sldId="306"/>
            <ac:spMk id="5" creationId="{15F95B5E-2665-4A9D-99E0-BC5901E3B0E8}"/>
          </ac:spMkLst>
        </pc:spChg>
        <pc:spChg chg="add del mod">
          <ac:chgData name="Chan Hoi San, Sam" userId="4a4c29cf-569b-4372-be41-3696b253bcf8" providerId="ADAL" clId="{7D0C63F8-EFA1-46DB-A0B6-1F79FE46F86A}" dt="2023-11-29T03:18:02.562" v="6640" actId="478"/>
          <ac:spMkLst>
            <pc:docMk/>
            <pc:sldMk cId="2540872391" sldId="306"/>
            <ac:spMk id="5" creationId="{B03BE871-BC80-4780-B174-6A44E395B5B0}"/>
          </ac:spMkLst>
        </pc:spChg>
        <pc:spChg chg="add mod">
          <ac:chgData name="Chan Hoi San, Sam" userId="4a4c29cf-569b-4372-be41-3696b253bcf8" providerId="ADAL" clId="{7D0C63F8-EFA1-46DB-A0B6-1F79FE46F86A}" dt="2023-11-30T01:32:26.296" v="9487" actId="115"/>
          <ac:spMkLst>
            <pc:docMk/>
            <pc:sldMk cId="2540872391" sldId="306"/>
            <ac:spMk id="6" creationId="{E19A8FDE-F7B1-4078-A581-72EAB0737BCC}"/>
          </ac:spMkLst>
        </pc:spChg>
        <pc:spChg chg="add mod">
          <ac:chgData name="Chan Hoi San, Sam" userId="4a4c29cf-569b-4372-be41-3696b253bcf8" providerId="ADAL" clId="{7D0C63F8-EFA1-46DB-A0B6-1F79FE46F86A}" dt="2023-11-29T07:30:01.932" v="7919" actId="121"/>
          <ac:spMkLst>
            <pc:docMk/>
            <pc:sldMk cId="2540872391" sldId="306"/>
            <ac:spMk id="7" creationId="{8F925D86-BD5B-423B-A32D-38B8826D8979}"/>
          </ac:spMkLst>
        </pc:spChg>
      </pc:sldChg>
      <pc:sldChg chg="addSp delSp modSp new del mod ord">
        <pc:chgData name="Chan Hoi San, Sam" userId="4a4c29cf-569b-4372-be41-3696b253bcf8" providerId="ADAL" clId="{7D0C63F8-EFA1-46DB-A0B6-1F79FE46F86A}" dt="2023-11-30T03:49:33.055" v="11367" actId="47"/>
        <pc:sldMkLst>
          <pc:docMk/>
          <pc:sldMk cId="577068787" sldId="307"/>
        </pc:sldMkLst>
        <pc:spChg chg="del">
          <ac:chgData name="Chan Hoi San, Sam" userId="4a4c29cf-569b-4372-be41-3696b253bcf8" providerId="ADAL" clId="{7D0C63F8-EFA1-46DB-A0B6-1F79FE46F86A}" dt="2023-11-29T03:18:07.455" v="6642" actId="478"/>
          <ac:spMkLst>
            <pc:docMk/>
            <pc:sldMk cId="577068787" sldId="307"/>
            <ac:spMk id="2" creationId="{28B5C561-9EFC-4A52-8851-DF0A368A20FA}"/>
          </ac:spMkLst>
        </pc:spChg>
        <pc:spChg chg="add del mod">
          <ac:chgData name="Chan Hoi San, Sam" userId="4a4c29cf-569b-4372-be41-3696b253bcf8" providerId="ADAL" clId="{7D0C63F8-EFA1-46DB-A0B6-1F79FE46F86A}" dt="2023-11-30T01:30:31.657" v="9465" actId="21"/>
          <ac:spMkLst>
            <pc:docMk/>
            <pc:sldMk cId="577068787" sldId="307"/>
            <ac:spMk id="3" creationId="{A8E91AF2-D2C6-4C69-BD8B-47CD66E5A356}"/>
          </ac:spMkLst>
        </pc:spChg>
        <pc:spChg chg="add mod">
          <ac:chgData name="Chan Hoi San, Sam" userId="4a4c29cf-569b-4372-be41-3696b253bcf8" providerId="ADAL" clId="{7D0C63F8-EFA1-46DB-A0B6-1F79FE46F86A}" dt="2023-11-30T03:33:00.099" v="10506" actId="1076"/>
          <ac:spMkLst>
            <pc:docMk/>
            <pc:sldMk cId="577068787" sldId="307"/>
            <ac:spMk id="4" creationId="{364A0E26-79C7-474D-B7D2-53F8E88D63EF}"/>
          </ac:spMkLst>
        </pc:spChg>
        <pc:spChg chg="add del mod">
          <ac:chgData name="Chan Hoi San, Sam" userId="4a4c29cf-569b-4372-be41-3696b253bcf8" providerId="ADAL" clId="{7D0C63F8-EFA1-46DB-A0B6-1F79FE46F86A}" dt="2023-11-30T01:30:31.657" v="9465" actId="21"/>
          <ac:spMkLst>
            <pc:docMk/>
            <pc:sldMk cId="577068787" sldId="307"/>
            <ac:spMk id="5" creationId="{A40CF311-9E2D-4B12-9909-F0A5A4BA7171}"/>
          </ac:spMkLst>
        </pc:spChg>
        <pc:spChg chg="add del mod">
          <ac:chgData name="Chan Hoi San, Sam" userId="4a4c29cf-569b-4372-be41-3696b253bcf8" providerId="ADAL" clId="{7D0C63F8-EFA1-46DB-A0B6-1F79FE46F86A}" dt="2023-11-30T01:30:28.475" v="9464" actId="21"/>
          <ac:spMkLst>
            <pc:docMk/>
            <pc:sldMk cId="577068787" sldId="307"/>
            <ac:spMk id="6" creationId="{6F33DA87-51B4-47F9-873D-EDAEC5B19EF9}"/>
          </ac:spMkLst>
        </pc:spChg>
        <pc:spChg chg="add del mod">
          <ac:chgData name="Chan Hoi San, Sam" userId="4a4c29cf-569b-4372-be41-3696b253bcf8" providerId="ADAL" clId="{7D0C63F8-EFA1-46DB-A0B6-1F79FE46F86A}" dt="2023-11-30T01:31:17.902" v="9470" actId="478"/>
          <ac:spMkLst>
            <pc:docMk/>
            <pc:sldMk cId="577068787" sldId="307"/>
            <ac:spMk id="8" creationId="{4FA89EE6-D607-47EB-8B3D-59380A3677C5}"/>
          </ac:spMkLst>
        </pc:spChg>
        <pc:spChg chg="add del mod">
          <ac:chgData name="Chan Hoi San, Sam" userId="4a4c29cf-569b-4372-be41-3696b253bcf8" providerId="ADAL" clId="{7D0C63F8-EFA1-46DB-A0B6-1F79FE46F86A}" dt="2023-11-30T03:32:57.875" v="10505" actId="478"/>
          <ac:spMkLst>
            <pc:docMk/>
            <pc:sldMk cId="577068787" sldId="307"/>
            <ac:spMk id="9" creationId="{15A51326-9B15-43D2-93C3-2471EAD1B876}"/>
          </ac:spMkLst>
        </pc:spChg>
        <pc:spChg chg="add mod">
          <ac:chgData name="Chan Hoi San, Sam" userId="4a4c29cf-569b-4372-be41-3696b253bcf8" providerId="ADAL" clId="{7D0C63F8-EFA1-46DB-A0B6-1F79FE46F86A}" dt="2023-11-30T03:33:10.701" v="10507"/>
          <ac:spMkLst>
            <pc:docMk/>
            <pc:sldMk cId="577068787" sldId="307"/>
            <ac:spMk id="10" creationId="{45150252-8E83-44BA-B206-290BDED2E0D5}"/>
          </ac:spMkLst>
        </pc:spChg>
      </pc:sldChg>
      <pc:sldChg chg="addSp delSp modSp new del mod ord">
        <pc:chgData name="Chan Hoi San, Sam" userId="4a4c29cf-569b-4372-be41-3696b253bcf8" providerId="ADAL" clId="{7D0C63F8-EFA1-46DB-A0B6-1F79FE46F86A}" dt="2023-12-06T02:46:48.742" v="15367" actId="47"/>
        <pc:sldMkLst>
          <pc:docMk/>
          <pc:sldMk cId="1936265152" sldId="308"/>
        </pc:sldMkLst>
        <pc:spChg chg="del">
          <ac:chgData name="Chan Hoi San, Sam" userId="4a4c29cf-569b-4372-be41-3696b253bcf8" providerId="ADAL" clId="{7D0C63F8-EFA1-46DB-A0B6-1F79FE46F86A}" dt="2023-11-29T03:18:47.374" v="6666" actId="478"/>
          <ac:spMkLst>
            <pc:docMk/>
            <pc:sldMk cId="1936265152" sldId="308"/>
            <ac:spMk id="2" creationId="{D6DF98FF-0DA8-41AF-899D-B8EA82BEDA46}"/>
          </ac:spMkLst>
        </pc:spChg>
        <pc:spChg chg="del mod">
          <ac:chgData name="Chan Hoi San, Sam" userId="4a4c29cf-569b-4372-be41-3696b253bcf8" providerId="ADAL" clId="{7D0C63F8-EFA1-46DB-A0B6-1F79FE46F86A}" dt="2023-12-01T01:45:17.352" v="13163" actId="478"/>
          <ac:spMkLst>
            <pc:docMk/>
            <pc:sldMk cId="1936265152" sldId="308"/>
            <ac:spMk id="3" creationId="{61ECAA00-5C5F-4A4A-AD8F-010D48126ADA}"/>
          </ac:spMkLst>
        </pc:spChg>
        <pc:spChg chg="add mod">
          <ac:chgData name="Chan Hoi San, Sam" userId="4a4c29cf-569b-4372-be41-3696b253bcf8" providerId="ADAL" clId="{7D0C63F8-EFA1-46DB-A0B6-1F79FE46F86A}" dt="2023-12-01T02:28:44.420" v="13704" actId="1076"/>
          <ac:spMkLst>
            <pc:docMk/>
            <pc:sldMk cId="1936265152" sldId="308"/>
            <ac:spMk id="4" creationId="{4ABA02C9-5EA1-4632-AA8D-2CF43365D6D9}"/>
          </ac:spMkLst>
        </pc:spChg>
        <pc:spChg chg="add del mod">
          <ac:chgData name="Chan Hoi San, Sam" userId="4a4c29cf-569b-4372-be41-3696b253bcf8" providerId="ADAL" clId="{7D0C63F8-EFA1-46DB-A0B6-1F79FE46F86A}" dt="2023-12-01T01:45:19.384" v="13164" actId="478"/>
          <ac:spMkLst>
            <pc:docMk/>
            <pc:sldMk cId="1936265152" sldId="308"/>
            <ac:spMk id="5" creationId="{AA602A21-25C1-4309-B571-54D5F389AC7D}"/>
          </ac:spMkLst>
        </pc:spChg>
        <pc:spChg chg="add del mod">
          <ac:chgData name="Chan Hoi San, Sam" userId="4a4c29cf-569b-4372-be41-3696b253bcf8" providerId="ADAL" clId="{7D0C63F8-EFA1-46DB-A0B6-1F79FE46F86A}" dt="2023-12-06T02:46:29.906" v="15364" actId="21"/>
          <ac:spMkLst>
            <pc:docMk/>
            <pc:sldMk cId="1936265152" sldId="308"/>
            <ac:spMk id="7" creationId="{4B46ECFA-EE6B-4914-AEC0-520385AB6DE6}"/>
          </ac:spMkLst>
        </pc:spChg>
        <pc:spChg chg="add mod">
          <ac:chgData name="Chan Hoi San, Sam" userId="4a4c29cf-569b-4372-be41-3696b253bcf8" providerId="ADAL" clId="{7D0C63F8-EFA1-46DB-A0B6-1F79FE46F86A}" dt="2023-12-01T07:41:10.328" v="14014" actId="113"/>
          <ac:spMkLst>
            <pc:docMk/>
            <pc:sldMk cId="1936265152" sldId="308"/>
            <ac:spMk id="8" creationId="{A48A7659-1DB4-4011-84CD-A944B1A26682}"/>
          </ac:spMkLst>
        </pc:spChg>
        <pc:spChg chg="add mod">
          <ac:chgData name="Chan Hoi San, Sam" userId="4a4c29cf-569b-4372-be41-3696b253bcf8" providerId="ADAL" clId="{7D0C63F8-EFA1-46DB-A0B6-1F79FE46F86A}" dt="2023-12-01T07:40:57.958" v="14011" actId="1076"/>
          <ac:spMkLst>
            <pc:docMk/>
            <pc:sldMk cId="1936265152" sldId="308"/>
            <ac:spMk id="11" creationId="{DB0ED96B-0984-426A-8BCD-F3FEDE111C95}"/>
          </ac:spMkLst>
        </pc:spChg>
        <pc:picChg chg="add mod">
          <ac:chgData name="Chan Hoi San, Sam" userId="4a4c29cf-569b-4372-be41-3696b253bcf8" providerId="ADAL" clId="{7D0C63F8-EFA1-46DB-A0B6-1F79FE46F86A}" dt="2023-12-01T02:34:10.523" v="13855" actId="1076"/>
          <ac:picMkLst>
            <pc:docMk/>
            <pc:sldMk cId="1936265152" sldId="308"/>
            <ac:picMk id="1026" creationId="{B8549CEB-CF46-43E1-BA4D-047311191F7B}"/>
          </ac:picMkLst>
        </pc:picChg>
      </pc:sldChg>
      <pc:sldChg chg="addSp delSp modSp add del mod ord">
        <pc:chgData name="Chan Hoi San, Sam" userId="4a4c29cf-569b-4372-be41-3696b253bcf8" providerId="ADAL" clId="{7D0C63F8-EFA1-46DB-A0B6-1F79FE46F86A}" dt="2023-11-30T08:57:43.269" v="12970" actId="47"/>
        <pc:sldMkLst>
          <pc:docMk/>
          <pc:sldMk cId="3939838356" sldId="309"/>
        </pc:sldMkLst>
        <pc:spChg chg="del">
          <ac:chgData name="Chan Hoi San, Sam" userId="4a4c29cf-569b-4372-be41-3696b253bcf8" providerId="ADAL" clId="{7D0C63F8-EFA1-46DB-A0B6-1F79FE46F86A}" dt="2023-11-29T08:31:25.961" v="8456" actId="478"/>
          <ac:spMkLst>
            <pc:docMk/>
            <pc:sldMk cId="3939838356" sldId="309"/>
            <ac:spMk id="3" creationId="{61ECAA00-5C5F-4A4A-AD8F-010D48126ADA}"/>
          </ac:spMkLst>
        </pc:spChg>
        <pc:spChg chg="add del mod">
          <ac:chgData name="Chan Hoi San, Sam" userId="4a4c29cf-569b-4372-be41-3696b253bcf8" providerId="ADAL" clId="{7D0C63F8-EFA1-46DB-A0B6-1F79FE46F86A}" dt="2023-11-30T08:49:33.438" v="12202" actId="478"/>
          <ac:spMkLst>
            <pc:docMk/>
            <pc:sldMk cId="3939838356" sldId="309"/>
            <ac:spMk id="3" creationId="{807D2366-549D-4F32-886C-C3814A863221}"/>
          </ac:spMkLst>
        </pc:spChg>
        <pc:spChg chg="mod">
          <ac:chgData name="Chan Hoi San, Sam" userId="4a4c29cf-569b-4372-be41-3696b253bcf8" providerId="ADAL" clId="{7D0C63F8-EFA1-46DB-A0B6-1F79FE46F86A}" dt="2023-11-29T03:21:06.687" v="6821" actId="20577"/>
          <ac:spMkLst>
            <pc:docMk/>
            <pc:sldMk cId="3939838356" sldId="309"/>
            <ac:spMk id="4" creationId="{4ABA02C9-5EA1-4632-AA8D-2CF43365D6D9}"/>
          </ac:spMkLst>
        </pc:spChg>
        <pc:spChg chg="add del mod">
          <ac:chgData name="Chan Hoi San, Sam" userId="4a4c29cf-569b-4372-be41-3696b253bcf8" providerId="ADAL" clId="{7D0C63F8-EFA1-46DB-A0B6-1F79FE46F86A}" dt="2023-11-30T08:49:30.204" v="12201" actId="478"/>
          <ac:spMkLst>
            <pc:docMk/>
            <pc:sldMk cId="3939838356" sldId="309"/>
            <ac:spMk id="5" creationId="{E7318F2D-2B2E-4578-B038-90EF34DF253D}"/>
          </ac:spMkLst>
        </pc:spChg>
        <pc:spChg chg="add mod">
          <ac:chgData name="Chan Hoi San, Sam" userId="4a4c29cf-569b-4372-be41-3696b253bcf8" providerId="ADAL" clId="{7D0C63F8-EFA1-46DB-A0B6-1F79FE46F86A}" dt="2023-11-30T08:49:35.374" v="12203" actId="1076"/>
          <ac:spMkLst>
            <pc:docMk/>
            <pc:sldMk cId="3939838356" sldId="309"/>
            <ac:spMk id="6" creationId="{2B2787FD-9B6F-4C30-A0CF-7DB50B112F8B}"/>
          </ac:spMkLst>
        </pc:spChg>
        <pc:spChg chg="add mod">
          <ac:chgData name="Chan Hoi San, Sam" userId="4a4c29cf-569b-4372-be41-3696b253bcf8" providerId="ADAL" clId="{7D0C63F8-EFA1-46DB-A0B6-1F79FE46F86A}" dt="2023-11-29T08:59:51.303" v="9125"/>
          <ac:spMkLst>
            <pc:docMk/>
            <pc:sldMk cId="3939838356" sldId="309"/>
            <ac:spMk id="7" creationId="{F804CDDE-7306-47E9-B370-11374E68A04B}"/>
          </ac:spMkLst>
        </pc:spChg>
      </pc:sldChg>
      <pc:sldChg chg="addSp delSp modSp new mod ord">
        <pc:chgData name="Chan Hoi San, Sam" userId="4a4c29cf-569b-4372-be41-3696b253bcf8" providerId="ADAL" clId="{7D0C63F8-EFA1-46DB-A0B6-1F79FE46F86A}" dt="2023-12-22T01:24:11.158" v="19163" actId="207"/>
        <pc:sldMkLst>
          <pc:docMk/>
          <pc:sldMk cId="3357003837" sldId="310"/>
        </pc:sldMkLst>
        <pc:spChg chg="del">
          <ac:chgData name="Chan Hoi San, Sam" userId="4a4c29cf-569b-4372-be41-3696b253bcf8" providerId="ADAL" clId="{7D0C63F8-EFA1-46DB-A0B6-1F79FE46F86A}" dt="2023-11-29T03:21:27.890" v="6823" actId="478"/>
          <ac:spMkLst>
            <pc:docMk/>
            <pc:sldMk cId="3357003837" sldId="310"/>
            <ac:spMk id="2" creationId="{597E318F-C7D1-45D6-80BC-59CE248CFDD8}"/>
          </ac:spMkLst>
        </pc:spChg>
        <pc:spChg chg="del mod">
          <ac:chgData name="Chan Hoi San, Sam" userId="4a4c29cf-569b-4372-be41-3696b253bcf8" providerId="ADAL" clId="{7D0C63F8-EFA1-46DB-A0B6-1F79FE46F86A}" dt="2023-12-06T02:46:38.884" v="15365" actId="478"/>
          <ac:spMkLst>
            <pc:docMk/>
            <pc:sldMk cId="3357003837" sldId="310"/>
            <ac:spMk id="3" creationId="{F7925579-E61A-4776-8B30-750D7B7BAD3C}"/>
          </ac:spMkLst>
        </pc:spChg>
        <pc:spChg chg="add mod">
          <ac:chgData name="Chan Hoi San, Sam" userId="4a4c29cf-569b-4372-be41-3696b253bcf8" providerId="ADAL" clId="{7D0C63F8-EFA1-46DB-A0B6-1F79FE46F86A}" dt="2023-12-15T02:52:55.981" v="16882" actId="20577"/>
          <ac:spMkLst>
            <pc:docMk/>
            <pc:sldMk cId="3357003837" sldId="310"/>
            <ac:spMk id="4" creationId="{6EBB1060-ED6B-48FB-A132-AE7C209791D7}"/>
          </ac:spMkLst>
        </pc:spChg>
        <pc:spChg chg="add mod">
          <ac:chgData name="Chan Hoi San, Sam" userId="4a4c29cf-569b-4372-be41-3696b253bcf8" providerId="ADAL" clId="{7D0C63F8-EFA1-46DB-A0B6-1F79FE46F86A}" dt="2023-12-06T04:00:19.519" v="16215" actId="1076"/>
          <ac:spMkLst>
            <pc:docMk/>
            <pc:sldMk cId="3357003837" sldId="310"/>
            <ac:spMk id="5" creationId="{23FD9477-FF86-42F7-82B0-74FF15423A09}"/>
          </ac:spMkLst>
        </pc:spChg>
        <pc:graphicFrameChg chg="add mod modGraphic">
          <ac:chgData name="Chan Hoi San, Sam" userId="4a4c29cf-569b-4372-be41-3696b253bcf8" providerId="ADAL" clId="{7D0C63F8-EFA1-46DB-A0B6-1F79FE46F86A}" dt="2023-12-22T01:24:11.158" v="19163" actId="207"/>
          <ac:graphicFrameMkLst>
            <pc:docMk/>
            <pc:sldMk cId="3357003837" sldId="310"/>
            <ac:graphicFrameMk id="2" creationId="{50BB4AAE-8E12-4743-BFE6-EF5C3C18E0F3}"/>
          </ac:graphicFrameMkLst>
        </pc:graphicFrameChg>
      </pc:sldChg>
      <pc:sldChg chg="addSp delSp modSp new mod ord modAnim">
        <pc:chgData name="Chan Hoi San, Sam" userId="4a4c29cf-569b-4372-be41-3696b253bcf8" providerId="ADAL" clId="{7D0C63F8-EFA1-46DB-A0B6-1F79FE46F86A}" dt="2023-12-22T01:25:09.654" v="19260" actId="20577"/>
        <pc:sldMkLst>
          <pc:docMk/>
          <pc:sldMk cId="388152613" sldId="311"/>
        </pc:sldMkLst>
        <pc:spChg chg="del mod">
          <ac:chgData name="Chan Hoi San, Sam" userId="4a4c29cf-569b-4372-be41-3696b253bcf8" providerId="ADAL" clId="{7D0C63F8-EFA1-46DB-A0B6-1F79FE46F86A}" dt="2023-11-29T03:23:35.493" v="6887" actId="478"/>
          <ac:spMkLst>
            <pc:docMk/>
            <pc:sldMk cId="388152613" sldId="311"/>
            <ac:spMk id="2" creationId="{0A08DFA4-B71C-4F59-84F2-BCE613088B9A}"/>
          </ac:spMkLst>
        </pc:spChg>
        <pc:spChg chg="del">
          <ac:chgData name="Chan Hoi San, Sam" userId="4a4c29cf-569b-4372-be41-3696b253bcf8" providerId="ADAL" clId="{7D0C63F8-EFA1-46DB-A0B6-1F79FE46F86A}" dt="2023-11-29T06:50:36.781" v="7567" actId="478"/>
          <ac:spMkLst>
            <pc:docMk/>
            <pc:sldMk cId="388152613" sldId="311"/>
            <ac:spMk id="3" creationId="{E4C67678-4107-4AC2-A7E6-7D566D442C4F}"/>
          </ac:spMkLst>
        </pc:spChg>
        <pc:spChg chg="add del mod">
          <ac:chgData name="Chan Hoi San, Sam" userId="4a4c29cf-569b-4372-be41-3696b253bcf8" providerId="ADAL" clId="{7D0C63F8-EFA1-46DB-A0B6-1F79FE46F86A}" dt="2023-12-06T02:00:22.219" v="14808" actId="21"/>
          <ac:spMkLst>
            <pc:docMk/>
            <pc:sldMk cId="388152613" sldId="311"/>
            <ac:spMk id="4" creationId="{7FC1ED41-DF4D-464D-89BD-6E82A71A14AE}"/>
          </ac:spMkLst>
        </pc:spChg>
        <pc:spChg chg="add del mod">
          <ac:chgData name="Chan Hoi San, Sam" userId="4a4c29cf-569b-4372-be41-3696b253bcf8" providerId="ADAL" clId="{7D0C63F8-EFA1-46DB-A0B6-1F79FE46F86A}" dt="2023-11-29T03:23:42.172" v="6888" actId="478"/>
          <ac:spMkLst>
            <pc:docMk/>
            <pc:sldMk cId="388152613" sldId="311"/>
            <ac:spMk id="5" creationId="{4C6CE019-4A12-4CB8-B429-61553AD01C44}"/>
          </ac:spMkLst>
        </pc:spChg>
        <pc:spChg chg="add del mod">
          <ac:chgData name="Chan Hoi San, Sam" userId="4a4c29cf-569b-4372-be41-3696b253bcf8" providerId="ADAL" clId="{7D0C63F8-EFA1-46DB-A0B6-1F79FE46F86A}" dt="2023-12-06T02:00:22.219" v="14808" actId="21"/>
          <ac:spMkLst>
            <pc:docMk/>
            <pc:sldMk cId="388152613" sldId="311"/>
            <ac:spMk id="5" creationId="{CD315352-E1AD-4620-A090-B402F21E71B9}"/>
          </ac:spMkLst>
        </pc:spChg>
        <pc:spChg chg="add mod">
          <ac:chgData name="Chan Hoi San, Sam" userId="4a4c29cf-569b-4372-be41-3696b253bcf8" providerId="ADAL" clId="{7D0C63F8-EFA1-46DB-A0B6-1F79FE46F86A}" dt="2023-12-22T01:22:55.673" v="19161" actId="20577"/>
          <ac:spMkLst>
            <pc:docMk/>
            <pc:sldMk cId="388152613" sldId="311"/>
            <ac:spMk id="6" creationId="{743056D3-F35A-415D-B357-2D28B327046E}"/>
          </ac:spMkLst>
        </pc:spChg>
        <pc:spChg chg="add mod">
          <ac:chgData name="Chan Hoi San, Sam" userId="4a4c29cf-569b-4372-be41-3696b253bcf8" providerId="ADAL" clId="{7D0C63F8-EFA1-46DB-A0B6-1F79FE46F86A}" dt="2023-12-06T02:49:59.399" v="15372"/>
          <ac:spMkLst>
            <pc:docMk/>
            <pc:sldMk cId="388152613" sldId="311"/>
            <ac:spMk id="7" creationId="{7C6E83A2-3198-47B9-B079-1BDCD1A09FC5}"/>
          </ac:spMkLst>
        </pc:spChg>
        <pc:spChg chg="add mod">
          <ac:chgData name="Chan Hoi San, Sam" userId="4a4c29cf-569b-4372-be41-3696b253bcf8" providerId="ADAL" clId="{7D0C63F8-EFA1-46DB-A0B6-1F79FE46F86A}" dt="2023-12-06T03:00:45.722" v="15512"/>
          <ac:spMkLst>
            <pc:docMk/>
            <pc:sldMk cId="388152613" sldId="311"/>
            <ac:spMk id="8" creationId="{A6008F02-533A-4C72-9593-DCA3D612F0BA}"/>
          </ac:spMkLst>
        </pc:spChg>
        <pc:spChg chg="add del">
          <ac:chgData name="Chan Hoi San, Sam" userId="4a4c29cf-569b-4372-be41-3696b253bcf8" providerId="ADAL" clId="{7D0C63F8-EFA1-46DB-A0B6-1F79FE46F86A}" dt="2023-12-06T03:48:06.974" v="16105" actId="478"/>
          <ac:spMkLst>
            <pc:docMk/>
            <pc:sldMk cId="388152613" sldId="311"/>
            <ac:spMk id="9" creationId="{4C811F9A-AF21-4E77-8F78-7054C93E710E}"/>
          </ac:spMkLst>
        </pc:spChg>
        <pc:spChg chg="mod">
          <ac:chgData name="Chan Hoi San, Sam" userId="4a4c29cf-569b-4372-be41-3696b253bcf8" providerId="ADAL" clId="{7D0C63F8-EFA1-46DB-A0B6-1F79FE46F86A}" dt="2023-12-15T03:16:58.456" v="17744" actId="1076"/>
          <ac:spMkLst>
            <pc:docMk/>
            <pc:sldMk cId="388152613" sldId="311"/>
            <ac:spMk id="14" creationId="{8D4FC7A3-155D-479C-BF87-5C93F99D6A09}"/>
          </ac:spMkLst>
        </pc:spChg>
        <pc:spChg chg="add del mod">
          <ac:chgData name="Chan Hoi San, Sam" userId="4a4c29cf-569b-4372-be41-3696b253bcf8" providerId="ADAL" clId="{7D0C63F8-EFA1-46DB-A0B6-1F79FE46F86A}" dt="2023-12-21T07:33:53.385" v="18986" actId="478"/>
          <ac:spMkLst>
            <pc:docMk/>
            <pc:sldMk cId="388152613" sldId="311"/>
            <ac:spMk id="16" creationId="{380EB34B-D16A-491B-AE88-4EE3BF2C7F88}"/>
          </ac:spMkLst>
        </pc:spChg>
        <pc:spChg chg="add mod">
          <ac:chgData name="Chan Hoi San, Sam" userId="4a4c29cf-569b-4372-be41-3696b253bcf8" providerId="ADAL" clId="{7D0C63F8-EFA1-46DB-A0B6-1F79FE46F86A}" dt="2023-12-22T01:14:35.744" v="19051" actId="113"/>
          <ac:spMkLst>
            <pc:docMk/>
            <pc:sldMk cId="388152613" sldId="311"/>
            <ac:spMk id="17" creationId="{09355BF7-A77B-4F05-887A-EA735B775B08}"/>
          </ac:spMkLst>
        </pc:spChg>
        <pc:spChg chg="add mod">
          <ac:chgData name="Chan Hoi San, Sam" userId="4a4c29cf-569b-4372-be41-3696b253bcf8" providerId="ADAL" clId="{7D0C63F8-EFA1-46DB-A0B6-1F79FE46F86A}" dt="2023-12-15T03:14:50.098" v="17721" actId="1076"/>
          <ac:spMkLst>
            <pc:docMk/>
            <pc:sldMk cId="388152613" sldId="311"/>
            <ac:spMk id="18" creationId="{56260748-86CC-4038-A73F-2D22898EDC96}"/>
          </ac:spMkLst>
        </pc:spChg>
        <pc:spChg chg="add mod">
          <ac:chgData name="Chan Hoi San, Sam" userId="4a4c29cf-569b-4372-be41-3696b253bcf8" providerId="ADAL" clId="{7D0C63F8-EFA1-46DB-A0B6-1F79FE46F86A}" dt="2023-12-18T09:16:05.165" v="18337" actId="14100"/>
          <ac:spMkLst>
            <pc:docMk/>
            <pc:sldMk cId="388152613" sldId="311"/>
            <ac:spMk id="19" creationId="{8D1BD5DE-4E49-492B-B2CE-702F1D07FA2F}"/>
          </ac:spMkLst>
        </pc:spChg>
        <pc:spChg chg="mod">
          <ac:chgData name="Chan Hoi San, Sam" userId="4a4c29cf-569b-4372-be41-3696b253bcf8" providerId="ADAL" clId="{7D0C63F8-EFA1-46DB-A0B6-1F79FE46F86A}" dt="2023-12-22T01:25:09.654" v="19260" actId="20577"/>
          <ac:spMkLst>
            <pc:docMk/>
            <pc:sldMk cId="388152613" sldId="311"/>
            <ac:spMk id="24" creationId="{95F981A7-1F69-49FD-BFDB-699C7A023969}"/>
          </ac:spMkLst>
        </pc:spChg>
        <pc:grpChg chg="mod">
          <ac:chgData name="Chan Hoi San, Sam" userId="4a4c29cf-569b-4372-be41-3696b253bcf8" providerId="ADAL" clId="{7D0C63F8-EFA1-46DB-A0B6-1F79FE46F86A}" dt="2023-12-15T02:45:38.686" v="16853" actId="1076"/>
          <ac:grpSpMkLst>
            <pc:docMk/>
            <pc:sldMk cId="388152613" sldId="311"/>
            <ac:grpSpMk id="4" creationId="{5A0D037D-E6E2-4596-8F46-365A032E027B}"/>
          </ac:grpSpMkLst>
        </pc:grpChg>
        <pc:grpChg chg="mod">
          <ac:chgData name="Chan Hoi San, Sam" userId="4a4c29cf-569b-4372-be41-3696b253bcf8" providerId="ADAL" clId="{7D0C63F8-EFA1-46DB-A0B6-1F79FE46F86A}" dt="2023-12-15T02:45:40.318" v="16854" actId="1076"/>
          <ac:grpSpMkLst>
            <pc:docMk/>
            <pc:sldMk cId="388152613" sldId="311"/>
            <ac:grpSpMk id="9" creationId="{F590501C-5903-4834-94DA-1CF18ACED9D4}"/>
          </ac:grpSpMkLst>
        </pc:grpChg>
        <pc:grpChg chg="mod">
          <ac:chgData name="Chan Hoi San, Sam" userId="4a4c29cf-569b-4372-be41-3696b253bcf8" providerId="ADAL" clId="{7D0C63F8-EFA1-46DB-A0B6-1F79FE46F86A}" dt="2023-12-15T02:45:42.222" v="16855" actId="1076"/>
          <ac:grpSpMkLst>
            <pc:docMk/>
            <pc:sldMk cId="388152613" sldId="311"/>
            <ac:grpSpMk id="12" creationId="{686F6E3A-054C-4E0A-82CF-D90E74B497F8}"/>
          </ac:grpSpMkLst>
        </pc:grpChg>
        <pc:grpChg chg="mod">
          <ac:chgData name="Chan Hoi San, Sam" userId="4a4c29cf-569b-4372-be41-3696b253bcf8" providerId="ADAL" clId="{7D0C63F8-EFA1-46DB-A0B6-1F79FE46F86A}" dt="2023-12-15T02:45:44.445" v="16856" actId="1076"/>
          <ac:grpSpMkLst>
            <pc:docMk/>
            <pc:sldMk cId="388152613" sldId="311"/>
            <ac:grpSpMk id="22" creationId="{B0271D1A-6DCE-48FB-A79D-B63AFB44126B}"/>
          </ac:grpSpMkLst>
        </pc:grpChg>
      </pc:sldChg>
      <pc:sldChg chg="addSp delSp modSp new del mod">
        <pc:chgData name="Chan Hoi San, Sam" userId="4a4c29cf-569b-4372-be41-3696b253bcf8" providerId="ADAL" clId="{7D0C63F8-EFA1-46DB-A0B6-1F79FE46F86A}" dt="2023-12-01T02:39:51.389" v="13971" actId="47"/>
        <pc:sldMkLst>
          <pc:docMk/>
          <pc:sldMk cId="802614271" sldId="312"/>
        </pc:sldMkLst>
        <pc:spChg chg="del">
          <ac:chgData name="Chan Hoi San, Sam" userId="4a4c29cf-569b-4372-be41-3696b253bcf8" providerId="ADAL" clId="{7D0C63F8-EFA1-46DB-A0B6-1F79FE46F86A}" dt="2023-11-29T03:25:04.896" v="6952" actId="478"/>
          <ac:spMkLst>
            <pc:docMk/>
            <pc:sldMk cId="802614271" sldId="312"/>
            <ac:spMk id="2" creationId="{10B5E7EC-6930-4D4A-BFC2-5146741BB4AF}"/>
          </ac:spMkLst>
        </pc:spChg>
        <pc:spChg chg="add mod">
          <ac:chgData name="Chan Hoi San, Sam" userId="4a4c29cf-569b-4372-be41-3696b253bcf8" providerId="ADAL" clId="{7D0C63F8-EFA1-46DB-A0B6-1F79FE46F86A}" dt="2023-11-29T03:25:34.663" v="6991" actId="20577"/>
          <ac:spMkLst>
            <pc:docMk/>
            <pc:sldMk cId="802614271" sldId="312"/>
            <ac:spMk id="4" creationId="{1AC4E8B5-790E-4206-9F32-DBF9168A33B1}"/>
          </ac:spMkLst>
        </pc:spChg>
      </pc:sldChg>
      <pc:sldChg chg="delSp modSp new del mod ord">
        <pc:chgData name="Chan Hoi San, Sam" userId="4a4c29cf-569b-4372-be41-3696b253bcf8" providerId="ADAL" clId="{7D0C63F8-EFA1-46DB-A0B6-1F79FE46F86A}" dt="2023-11-29T03:49:53.814" v="7099" actId="47"/>
        <pc:sldMkLst>
          <pc:docMk/>
          <pc:sldMk cId="389926951" sldId="313"/>
        </pc:sldMkLst>
        <pc:spChg chg="mod">
          <ac:chgData name="Chan Hoi San, Sam" userId="4a4c29cf-569b-4372-be41-3696b253bcf8" providerId="ADAL" clId="{7D0C63F8-EFA1-46DB-A0B6-1F79FE46F86A}" dt="2023-11-29T03:49:46.659" v="7098" actId="1076"/>
          <ac:spMkLst>
            <pc:docMk/>
            <pc:sldMk cId="389926951" sldId="313"/>
            <ac:spMk id="2" creationId="{675A9864-BF6A-4705-B0EC-D4F3DE53DF9F}"/>
          </ac:spMkLst>
        </pc:spChg>
        <pc:spChg chg="del">
          <ac:chgData name="Chan Hoi San, Sam" userId="4a4c29cf-569b-4372-be41-3696b253bcf8" providerId="ADAL" clId="{7D0C63F8-EFA1-46DB-A0B6-1F79FE46F86A}" dt="2023-11-29T03:48:17.453" v="6997" actId="478"/>
          <ac:spMkLst>
            <pc:docMk/>
            <pc:sldMk cId="389926951" sldId="313"/>
            <ac:spMk id="3" creationId="{7A2AA983-6CD6-4C92-AC5B-60A69B45AE72}"/>
          </ac:spMkLst>
        </pc:spChg>
      </pc:sldChg>
      <pc:sldChg chg="new del">
        <pc:chgData name="Chan Hoi San, Sam" userId="4a4c29cf-569b-4372-be41-3696b253bcf8" providerId="ADAL" clId="{7D0C63F8-EFA1-46DB-A0B6-1F79FE46F86A}" dt="2023-11-29T03:50:27.931" v="7101" actId="47"/>
        <pc:sldMkLst>
          <pc:docMk/>
          <pc:sldMk cId="876536837" sldId="313"/>
        </pc:sldMkLst>
      </pc:sldChg>
      <pc:sldChg chg="addSp delSp modSp new del mod ord">
        <pc:chgData name="Chan Hoi San, Sam" userId="4a4c29cf-569b-4372-be41-3696b253bcf8" providerId="ADAL" clId="{7D0C63F8-EFA1-46DB-A0B6-1F79FE46F86A}" dt="2023-12-01T02:39:50.602" v="13970" actId="47"/>
        <pc:sldMkLst>
          <pc:docMk/>
          <pc:sldMk cId="2481121064" sldId="313"/>
        </pc:sldMkLst>
        <pc:spChg chg="del">
          <ac:chgData name="Chan Hoi San, Sam" userId="4a4c29cf-569b-4372-be41-3696b253bcf8" providerId="ADAL" clId="{7D0C63F8-EFA1-46DB-A0B6-1F79FE46F86A}" dt="2023-11-29T03:50:32.754" v="7105" actId="478"/>
          <ac:spMkLst>
            <pc:docMk/>
            <pc:sldMk cId="2481121064" sldId="313"/>
            <ac:spMk id="2" creationId="{E0B5F042-244E-4416-96EA-5A989DBCF8AC}"/>
          </ac:spMkLst>
        </pc:spChg>
        <pc:spChg chg="del">
          <ac:chgData name="Chan Hoi San, Sam" userId="4a4c29cf-569b-4372-be41-3696b253bcf8" providerId="ADAL" clId="{7D0C63F8-EFA1-46DB-A0B6-1F79FE46F86A}" dt="2023-11-29T03:50:33.702" v="7106" actId="478"/>
          <ac:spMkLst>
            <pc:docMk/>
            <pc:sldMk cId="2481121064" sldId="313"/>
            <ac:spMk id="3" creationId="{B520F39A-6B17-4CE9-819B-DEC69607235B}"/>
          </ac:spMkLst>
        </pc:spChg>
        <pc:spChg chg="add mod">
          <ac:chgData name="Chan Hoi San, Sam" userId="4a4c29cf-569b-4372-be41-3696b253bcf8" providerId="ADAL" clId="{7D0C63F8-EFA1-46DB-A0B6-1F79FE46F86A}" dt="2023-11-30T08:59:54.355" v="13087" actId="20577"/>
          <ac:spMkLst>
            <pc:docMk/>
            <pc:sldMk cId="2481121064" sldId="313"/>
            <ac:spMk id="4" creationId="{726593A9-880D-44E8-A62D-E3B397F4CBD2}"/>
          </ac:spMkLst>
        </pc:spChg>
      </pc:sldChg>
      <pc:sldChg chg="new del">
        <pc:chgData name="Chan Hoi San, Sam" userId="4a4c29cf-569b-4372-be41-3696b253bcf8" providerId="ADAL" clId="{7D0C63F8-EFA1-46DB-A0B6-1F79FE46F86A}" dt="2023-11-29T03:48:12.398" v="6993" actId="47"/>
        <pc:sldMkLst>
          <pc:docMk/>
          <pc:sldMk cId="2819053029" sldId="313"/>
        </pc:sldMkLst>
      </pc:sldChg>
      <pc:sldChg chg="addSp delSp modSp new mod ord">
        <pc:chgData name="Chan Hoi San, Sam" userId="4a4c29cf-569b-4372-be41-3696b253bcf8" providerId="ADAL" clId="{7D0C63F8-EFA1-46DB-A0B6-1F79FE46F86A}" dt="2023-12-18T09:46:46.315" v="18969" actId="1076"/>
        <pc:sldMkLst>
          <pc:docMk/>
          <pc:sldMk cId="3853432057" sldId="314"/>
        </pc:sldMkLst>
        <pc:spChg chg="del">
          <ac:chgData name="Chan Hoi San, Sam" userId="4a4c29cf-569b-4372-be41-3696b253bcf8" providerId="ADAL" clId="{7D0C63F8-EFA1-46DB-A0B6-1F79FE46F86A}" dt="2023-11-29T06:17:19.486" v="7179" actId="478"/>
          <ac:spMkLst>
            <pc:docMk/>
            <pc:sldMk cId="3853432057" sldId="314"/>
            <ac:spMk id="2" creationId="{F3A696C6-1AC2-4BEC-8280-0B4EB6B03332}"/>
          </ac:spMkLst>
        </pc:spChg>
        <pc:spChg chg="del">
          <ac:chgData name="Chan Hoi San, Sam" userId="4a4c29cf-569b-4372-be41-3696b253bcf8" providerId="ADAL" clId="{7D0C63F8-EFA1-46DB-A0B6-1F79FE46F86A}" dt="2023-11-29T06:17:20.242" v="7180" actId="478"/>
          <ac:spMkLst>
            <pc:docMk/>
            <pc:sldMk cId="3853432057" sldId="314"/>
            <ac:spMk id="3" creationId="{EE2589D1-1E85-483E-8A23-357D23144ED9}"/>
          </ac:spMkLst>
        </pc:spChg>
        <pc:spChg chg="add mod">
          <ac:chgData name="Chan Hoi San, Sam" userId="4a4c29cf-569b-4372-be41-3696b253bcf8" providerId="ADAL" clId="{7D0C63F8-EFA1-46DB-A0B6-1F79FE46F86A}" dt="2023-12-18T09:46:46.315" v="18969" actId="1076"/>
          <ac:spMkLst>
            <pc:docMk/>
            <pc:sldMk cId="3853432057" sldId="314"/>
            <ac:spMk id="4" creationId="{A00EE343-00B2-4264-B586-A12E3CBF7ED2}"/>
          </ac:spMkLst>
        </pc:spChg>
        <pc:spChg chg="add mod">
          <ac:chgData name="Chan Hoi San, Sam" userId="4a4c29cf-569b-4372-be41-3696b253bcf8" providerId="ADAL" clId="{7D0C63F8-EFA1-46DB-A0B6-1F79FE46F86A}" dt="2023-12-18T09:45:58.212" v="18957" actId="1076"/>
          <ac:spMkLst>
            <pc:docMk/>
            <pc:sldMk cId="3853432057" sldId="314"/>
            <ac:spMk id="6" creationId="{54CF076C-DEFF-4D79-BA0D-E15B682BABC7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8" creationId="{7E75C167-0A9B-4EB6-9687-72AE428FBEAD}"/>
          </ac:spMkLst>
        </pc:spChg>
        <pc:spChg chg="add mod">
          <ac:chgData name="Chan Hoi San, Sam" userId="4a4c29cf-569b-4372-be41-3696b253bcf8" providerId="ADAL" clId="{7D0C63F8-EFA1-46DB-A0B6-1F79FE46F86A}" dt="2023-12-18T09:34:32.412" v="18777" actId="1076"/>
          <ac:spMkLst>
            <pc:docMk/>
            <pc:sldMk cId="3853432057" sldId="314"/>
            <ac:spMk id="9" creationId="{538054AC-7859-41C5-B8AC-5BA15E056189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10" creationId="{B9BA59B3-D073-47B3-A652-FEF292F9761B}"/>
          </ac:spMkLst>
        </pc:spChg>
        <pc:spChg chg="add mod">
          <ac:chgData name="Chan Hoi San, Sam" userId="4a4c29cf-569b-4372-be41-3696b253bcf8" providerId="ADAL" clId="{7D0C63F8-EFA1-46DB-A0B6-1F79FE46F86A}" dt="2023-12-18T09:46:03.330" v="18958" actId="1076"/>
          <ac:spMkLst>
            <pc:docMk/>
            <pc:sldMk cId="3853432057" sldId="314"/>
            <ac:spMk id="11" creationId="{7E259C22-6FC3-40A0-BAF2-B82DD4F4E9C8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12" creationId="{C9BDC1C4-1DBC-44F2-8C05-7C1499C1E1E0}"/>
          </ac:spMkLst>
        </pc:spChg>
        <pc:spChg chg="add mod">
          <ac:chgData name="Chan Hoi San, Sam" userId="4a4c29cf-569b-4372-be41-3696b253bcf8" providerId="ADAL" clId="{7D0C63F8-EFA1-46DB-A0B6-1F79FE46F86A}" dt="2023-12-18T09:46:03.330" v="18958" actId="1076"/>
          <ac:spMkLst>
            <pc:docMk/>
            <pc:sldMk cId="3853432057" sldId="314"/>
            <ac:spMk id="13" creationId="{AD4EC4E9-EEC9-464D-A6EB-81FB8644B6D2}"/>
          </ac:spMkLst>
        </pc:spChg>
        <pc:spChg chg="add mod">
          <ac:chgData name="Chan Hoi San, Sam" userId="4a4c29cf-569b-4372-be41-3696b253bcf8" providerId="ADAL" clId="{7D0C63F8-EFA1-46DB-A0B6-1F79FE46F86A}" dt="2023-12-18T09:34:51.388" v="18780" actId="1076"/>
          <ac:spMkLst>
            <pc:docMk/>
            <pc:sldMk cId="3853432057" sldId="314"/>
            <ac:spMk id="14" creationId="{212DA3C8-8810-4066-BFC2-A4DEF64698A2}"/>
          </ac:spMkLst>
        </pc:spChg>
        <pc:spChg chg="add mod">
          <ac:chgData name="Chan Hoi San, Sam" userId="4a4c29cf-569b-4372-be41-3696b253bcf8" providerId="ADAL" clId="{7D0C63F8-EFA1-46DB-A0B6-1F79FE46F86A}" dt="2023-12-18T09:45:55.446" v="18956" actId="1038"/>
          <ac:spMkLst>
            <pc:docMk/>
            <pc:sldMk cId="3853432057" sldId="314"/>
            <ac:spMk id="15" creationId="{53417308-39CE-4028-ACE2-6AD1BAFC6A26}"/>
          </ac:spMkLst>
        </pc:spChg>
        <pc:spChg chg="add mod">
          <ac:chgData name="Chan Hoi San, Sam" userId="4a4c29cf-569b-4372-be41-3696b253bcf8" providerId="ADAL" clId="{7D0C63F8-EFA1-46DB-A0B6-1F79FE46F86A}" dt="2023-12-18T09:46:03.330" v="18958" actId="1076"/>
          <ac:spMkLst>
            <pc:docMk/>
            <pc:sldMk cId="3853432057" sldId="314"/>
            <ac:spMk id="16" creationId="{E09CE13F-E214-4A85-ABF1-8D1A305911B2}"/>
          </ac:spMkLst>
        </pc:spChg>
        <pc:spChg chg="add mod">
          <ac:chgData name="Chan Hoi San, Sam" userId="4a4c29cf-569b-4372-be41-3696b253bcf8" providerId="ADAL" clId="{7D0C63F8-EFA1-46DB-A0B6-1F79FE46F86A}" dt="2023-12-18T09:34:55.267" v="18782" actId="1076"/>
          <ac:spMkLst>
            <pc:docMk/>
            <pc:sldMk cId="3853432057" sldId="314"/>
            <ac:spMk id="17" creationId="{FADDAC3D-28C5-4884-A5F6-36A5E892DFDF}"/>
          </ac:spMkLst>
        </pc:spChg>
        <pc:spChg chg="add mod">
          <ac:chgData name="Chan Hoi San, Sam" userId="4a4c29cf-569b-4372-be41-3696b253bcf8" providerId="ADAL" clId="{7D0C63F8-EFA1-46DB-A0B6-1F79FE46F86A}" dt="2023-12-18T09:45:55.446" v="18956" actId="1038"/>
          <ac:spMkLst>
            <pc:docMk/>
            <pc:sldMk cId="3853432057" sldId="314"/>
            <ac:spMk id="18" creationId="{B882C0C8-514C-47D2-9E03-CFFD1969477C}"/>
          </ac:spMkLst>
        </pc:spChg>
        <pc:spChg chg="add mod">
          <ac:chgData name="Chan Hoi San, Sam" userId="4a4c29cf-569b-4372-be41-3696b253bcf8" providerId="ADAL" clId="{7D0C63F8-EFA1-46DB-A0B6-1F79FE46F86A}" dt="2023-12-18T09:34:53.668" v="18781" actId="1076"/>
          <ac:spMkLst>
            <pc:docMk/>
            <pc:sldMk cId="3853432057" sldId="314"/>
            <ac:spMk id="19" creationId="{D08376E6-11D2-4081-BE62-479562BDCD39}"/>
          </ac:spMkLst>
        </pc:spChg>
        <pc:spChg chg="add mod">
          <ac:chgData name="Chan Hoi San, Sam" userId="4a4c29cf-569b-4372-be41-3696b253bcf8" providerId="ADAL" clId="{7D0C63F8-EFA1-46DB-A0B6-1F79FE46F86A}" dt="2023-12-18T09:45:47.512" v="18930" actId="1076"/>
          <ac:spMkLst>
            <pc:docMk/>
            <pc:sldMk cId="3853432057" sldId="314"/>
            <ac:spMk id="20" creationId="{55E081C0-4653-4B7D-BD84-E33BC5387F39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21" creationId="{3F0609B6-5EAA-4F9E-92EC-FC9FA569EF4A}"/>
          </ac:spMkLst>
        </pc:spChg>
        <pc:spChg chg="add mod">
          <ac:chgData name="Chan Hoi San, Sam" userId="4a4c29cf-569b-4372-be41-3696b253bcf8" providerId="ADAL" clId="{7D0C63F8-EFA1-46DB-A0B6-1F79FE46F86A}" dt="2023-12-18T09:46:03.330" v="18958" actId="1076"/>
          <ac:spMkLst>
            <pc:docMk/>
            <pc:sldMk cId="3853432057" sldId="314"/>
            <ac:spMk id="22" creationId="{F0D38533-A484-47FE-8BC6-2C6FCE40C1EC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23" creationId="{62568DB3-0494-4765-AD8D-E4273AD820CD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24" creationId="{9691031A-07CC-4660-AB86-58714C76A281}"/>
          </ac:spMkLst>
        </pc:spChg>
        <pc:spChg chg="add del mod">
          <ac:chgData name="Chan Hoi San, Sam" userId="4a4c29cf-569b-4372-be41-3696b253bcf8" providerId="ADAL" clId="{7D0C63F8-EFA1-46DB-A0B6-1F79FE46F86A}" dt="2023-12-18T09:43:47.339" v="18863" actId="21"/>
          <ac:spMkLst>
            <pc:docMk/>
            <pc:sldMk cId="3853432057" sldId="314"/>
            <ac:spMk id="25" creationId="{A32A53ED-BF69-41A2-968E-92CFA12830CE}"/>
          </ac:spMkLst>
        </pc:spChg>
        <pc:spChg chg="add mod">
          <ac:chgData name="Chan Hoi San, Sam" userId="4a4c29cf-569b-4372-be41-3696b253bcf8" providerId="ADAL" clId="{7D0C63F8-EFA1-46DB-A0B6-1F79FE46F86A}" dt="2023-12-18T09:45:08.907" v="18884" actId="1076"/>
          <ac:spMkLst>
            <pc:docMk/>
            <pc:sldMk cId="3853432057" sldId="314"/>
            <ac:spMk id="26" creationId="{6FF3F18B-3B1E-4CCC-9142-085D38FD6916}"/>
          </ac:spMkLst>
        </pc:spChg>
        <pc:spChg chg="add mod">
          <ac:chgData name="Chan Hoi San, Sam" userId="4a4c29cf-569b-4372-be41-3696b253bcf8" providerId="ADAL" clId="{7D0C63F8-EFA1-46DB-A0B6-1F79FE46F86A}" dt="2023-12-18T09:45:13.002" v="18885" actId="1076"/>
          <ac:spMkLst>
            <pc:docMk/>
            <pc:sldMk cId="3853432057" sldId="314"/>
            <ac:spMk id="27" creationId="{022A80BA-941F-47FD-8B6D-D0C7D9EF9FBE}"/>
          </ac:spMkLst>
        </pc:spChg>
      </pc:sldChg>
      <pc:sldChg chg="addSp delSp modSp new del mod">
        <pc:chgData name="Chan Hoi San, Sam" userId="4a4c29cf-569b-4372-be41-3696b253bcf8" providerId="ADAL" clId="{7D0C63F8-EFA1-46DB-A0B6-1F79FE46F86A}" dt="2023-12-01T02:34:55.344" v="13946" actId="47"/>
        <pc:sldMkLst>
          <pc:docMk/>
          <pc:sldMk cId="1661395453" sldId="315"/>
        </pc:sldMkLst>
        <pc:spChg chg="del">
          <ac:chgData name="Chan Hoi San, Sam" userId="4a4c29cf-569b-4372-be41-3696b253bcf8" providerId="ADAL" clId="{7D0C63F8-EFA1-46DB-A0B6-1F79FE46F86A}" dt="2023-11-29T09:00:10.963" v="9129" actId="478"/>
          <ac:spMkLst>
            <pc:docMk/>
            <pc:sldMk cId="1661395453" sldId="315"/>
            <ac:spMk id="2" creationId="{E274F494-C5A2-4804-A02E-F0DA49534AD7}"/>
          </ac:spMkLst>
        </pc:spChg>
        <pc:spChg chg="del">
          <ac:chgData name="Chan Hoi San, Sam" userId="4a4c29cf-569b-4372-be41-3696b253bcf8" providerId="ADAL" clId="{7D0C63F8-EFA1-46DB-A0B6-1F79FE46F86A}" dt="2023-11-29T09:00:12.103" v="9130" actId="478"/>
          <ac:spMkLst>
            <pc:docMk/>
            <pc:sldMk cId="1661395453" sldId="315"/>
            <ac:spMk id="3" creationId="{813B0B53-1A01-446B-A9CA-B871873A29E3}"/>
          </ac:spMkLst>
        </pc:spChg>
        <pc:spChg chg="add mod">
          <ac:chgData name="Chan Hoi San, Sam" userId="4a4c29cf-569b-4372-be41-3696b253bcf8" providerId="ADAL" clId="{7D0C63F8-EFA1-46DB-A0B6-1F79FE46F86A}" dt="2023-11-29T09:09:34.904" v="9386" actId="20577"/>
          <ac:spMkLst>
            <pc:docMk/>
            <pc:sldMk cId="1661395453" sldId="315"/>
            <ac:spMk id="4" creationId="{99B048F3-5A58-4A55-BF97-9D3CA1EA48F4}"/>
          </ac:spMkLst>
        </pc:spChg>
        <pc:spChg chg="add mod">
          <ac:chgData name="Chan Hoi San, Sam" userId="4a4c29cf-569b-4372-be41-3696b253bcf8" providerId="ADAL" clId="{7D0C63F8-EFA1-46DB-A0B6-1F79FE46F86A}" dt="2023-11-29T09:10:00.629" v="9435" actId="20577"/>
          <ac:spMkLst>
            <pc:docMk/>
            <pc:sldMk cId="1661395453" sldId="315"/>
            <ac:spMk id="5" creationId="{9510A775-7EA8-4F4D-B59F-2C626D620694}"/>
          </ac:spMkLst>
        </pc:spChg>
        <pc:spChg chg="add mod">
          <ac:chgData name="Chan Hoi San, Sam" userId="4a4c29cf-569b-4372-be41-3696b253bcf8" providerId="ADAL" clId="{7D0C63F8-EFA1-46DB-A0B6-1F79FE46F86A}" dt="2023-11-29T09:10:23.945" v="9459" actId="20577"/>
          <ac:spMkLst>
            <pc:docMk/>
            <pc:sldMk cId="1661395453" sldId="315"/>
            <ac:spMk id="6" creationId="{2872BC64-12B5-4B6C-959E-4818BB898350}"/>
          </ac:spMkLst>
        </pc:spChg>
        <pc:spChg chg="add mod">
          <ac:chgData name="Chan Hoi San, Sam" userId="4a4c29cf-569b-4372-be41-3696b253bcf8" providerId="ADAL" clId="{7D0C63F8-EFA1-46DB-A0B6-1F79FE46F86A}" dt="2023-11-29T09:10:10.989" v="9438"/>
          <ac:spMkLst>
            <pc:docMk/>
            <pc:sldMk cId="1661395453" sldId="315"/>
            <ac:spMk id="7" creationId="{3988C015-11B4-4F47-BDD8-3B655E1BA466}"/>
          </ac:spMkLst>
        </pc:spChg>
      </pc:sldChg>
      <pc:sldChg chg="addSp delSp modSp new del mod ord">
        <pc:chgData name="Chan Hoi San, Sam" userId="4a4c29cf-569b-4372-be41-3696b253bcf8" providerId="ADAL" clId="{7D0C63F8-EFA1-46DB-A0B6-1F79FE46F86A}" dt="2023-11-30T03:42:16.456" v="10953" actId="47"/>
        <pc:sldMkLst>
          <pc:docMk/>
          <pc:sldMk cId="2072458777" sldId="316"/>
        </pc:sldMkLst>
        <pc:spChg chg="del">
          <ac:chgData name="Chan Hoi San, Sam" userId="4a4c29cf-569b-4372-be41-3696b253bcf8" providerId="ADAL" clId="{7D0C63F8-EFA1-46DB-A0B6-1F79FE46F86A}" dt="2023-11-29T09:01:09.775" v="9132" actId="478"/>
          <ac:spMkLst>
            <pc:docMk/>
            <pc:sldMk cId="2072458777" sldId="316"/>
            <ac:spMk id="2" creationId="{FA6BB4E5-1E1E-4138-B49D-010C51778FFF}"/>
          </ac:spMkLst>
        </pc:spChg>
        <pc:spChg chg="del">
          <ac:chgData name="Chan Hoi San, Sam" userId="4a4c29cf-569b-4372-be41-3696b253bcf8" providerId="ADAL" clId="{7D0C63F8-EFA1-46DB-A0B6-1F79FE46F86A}" dt="2023-11-29T09:01:10.934" v="9133" actId="478"/>
          <ac:spMkLst>
            <pc:docMk/>
            <pc:sldMk cId="2072458777" sldId="316"/>
            <ac:spMk id="3" creationId="{6F172527-5DF8-4D40-8A13-84E33B2B3A16}"/>
          </ac:spMkLst>
        </pc:spChg>
        <pc:spChg chg="add mod">
          <ac:chgData name="Chan Hoi San, Sam" userId="4a4c29cf-569b-4372-be41-3696b253bcf8" providerId="ADAL" clId="{7D0C63F8-EFA1-46DB-A0B6-1F79FE46F86A}" dt="2023-11-29T09:02:20.768" v="9191" actId="20577"/>
          <ac:spMkLst>
            <pc:docMk/>
            <pc:sldMk cId="2072458777" sldId="316"/>
            <ac:spMk id="4" creationId="{610150D2-5737-4F21-8201-34A71D94553A}"/>
          </ac:spMkLst>
        </pc:spChg>
        <pc:spChg chg="add mod">
          <ac:chgData name="Chan Hoi San, Sam" userId="4a4c29cf-569b-4372-be41-3696b253bcf8" providerId="ADAL" clId="{7D0C63F8-EFA1-46DB-A0B6-1F79FE46F86A}" dt="2023-11-29T09:02:28.657" v="9192"/>
          <ac:spMkLst>
            <pc:docMk/>
            <pc:sldMk cId="2072458777" sldId="316"/>
            <ac:spMk id="5" creationId="{30C8734B-FBD5-4232-BDCA-1AB69425AF45}"/>
          </ac:spMkLst>
        </pc:spChg>
        <pc:spChg chg="add mod">
          <ac:chgData name="Chan Hoi San, Sam" userId="4a4c29cf-569b-4372-be41-3696b253bcf8" providerId="ADAL" clId="{7D0C63F8-EFA1-46DB-A0B6-1F79FE46F86A}" dt="2023-11-29T09:08:05.401" v="9276" actId="1076"/>
          <ac:spMkLst>
            <pc:docMk/>
            <pc:sldMk cId="2072458777" sldId="316"/>
            <ac:spMk id="6" creationId="{1B113239-F146-4E86-8F8E-FC3423376339}"/>
          </ac:spMkLst>
        </pc:spChg>
        <pc:spChg chg="add mod">
          <ac:chgData name="Chan Hoi San, Sam" userId="4a4c29cf-569b-4372-be41-3696b253bcf8" providerId="ADAL" clId="{7D0C63F8-EFA1-46DB-A0B6-1F79FE46F86A}" dt="2023-11-29T09:08:07.105" v="9277" actId="1076"/>
          <ac:spMkLst>
            <pc:docMk/>
            <pc:sldMk cId="2072458777" sldId="316"/>
            <ac:spMk id="7" creationId="{807C0FF3-3D47-4983-8CB7-D56C573ABE8B}"/>
          </ac:spMkLst>
        </pc:spChg>
      </pc:sldChg>
      <pc:sldChg chg="new del">
        <pc:chgData name="Chan Hoi San, Sam" userId="4a4c29cf-569b-4372-be41-3696b253bcf8" providerId="ADAL" clId="{7D0C63F8-EFA1-46DB-A0B6-1F79FE46F86A}" dt="2023-11-29T09:08:02.202" v="9275" actId="47"/>
        <pc:sldMkLst>
          <pc:docMk/>
          <pc:sldMk cId="825761687" sldId="317"/>
        </pc:sldMkLst>
      </pc:sldChg>
      <pc:sldChg chg="addSp delSp modSp new del mod">
        <pc:chgData name="Chan Hoi San, Sam" userId="4a4c29cf-569b-4372-be41-3696b253bcf8" providerId="ADAL" clId="{7D0C63F8-EFA1-46DB-A0B6-1F79FE46F86A}" dt="2023-11-30T08:58:16.782" v="12997" actId="47"/>
        <pc:sldMkLst>
          <pc:docMk/>
          <pc:sldMk cId="3884833708" sldId="317"/>
        </pc:sldMkLst>
        <pc:spChg chg="del">
          <ac:chgData name="Chan Hoi San, Sam" userId="4a4c29cf-569b-4372-be41-3696b253bcf8" providerId="ADAL" clId="{7D0C63F8-EFA1-46DB-A0B6-1F79FE46F86A}" dt="2023-11-30T01:30:57.101" v="9468" actId="478"/>
          <ac:spMkLst>
            <pc:docMk/>
            <pc:sldMk cId="3884833708" sldId="317"/>
            <ac:spMk id="2" creationId="{F8A1F62F-B8E5-4B70-AD0F-C1FCC0644876}"/>
          </ac:spMkLst>
        </pc:spChg>
        <pc:spChg chg="del">
          <ac:chgData name="Chan Hoi San, Sam" userId="4a4c29cf-569b-4372-be41-3696b253bcf8" providerId="ADAL" clId="{7D0C63F8-EFA1-46DB-A0B6-1F79FE46F86A}" dt="2023-11-30T01:30:54.842" v="9467" actId="478"/>
          <ac:spMkLst>
            <pc:docMk/>
            <pc:sldMk cId="3884833708" sldId="317"/>
            <ac:spMk id="3" creationId="{D6BF7352-5AD0-4F83-A862-BCF68AA0DDFD}"/>
          </ac:spMkLst>
        </pc:spChg>
        <pc:spChg chg="add mod">
          <ac:chgData name="Chan Hoi San, Sam" userId="4a4c29cf-569b-4372-be41-3696b253bcf8" providerId="ADAL" clId="{7D0C63F8-EFA1-46DB-A0B6-1F79FE46F86A}" dt="2023-11-30T01:31:00.188" v="9469"/>
          <ac:spMkLst>
            <pc:docMk/>
            <pc:sldMk cId="3884833708" sldId="317"/>
            <ac:spMk id="4" creationId="{99019EE7-C575-44D8-9C6B-691D57B3248C}"/>
          </ac:spMkLst>
        </pc:spChg>
        <pc:spChg chg="add mod">
          <ac:chgData name="Chan Hoi San, Sam" userId="4a4c29cf-569b-4372-be41-3696b253bcf8" providerId="ADAL" clId="{7D0C63F8-EFA1-46DB-A0B6-1F79FE46F86A}" dt="2023-11-30T01:31:00.188" v="9469"/>
          <ac:spMkLst>
            <pc:docMk/>
            <pc:sldMk cId="3884833708" sldId="317"/>
            <ac:spMk id="5" creationId="{5E6B60D9-42BE-4423-869B-228E7D2CE85E}"/>
          </ac:spMkLst>
        </pc:spChg>
      </pc:sldChg>
      <pc:sldChg chg="addSp delSp modSp new mod modAnim">
        <pc:chgData name="Chan Hoi San, Sam" userId="4a4c29cf-569b-4372-be41-3696b253bcf8" providerId="ADAL" clId="{7D0C63F8-EFA1-46DB-A0B6-1F79FE46F86A}" dt="2023-12-18T09:13:20.116" v="18282" actId="1076"/>
        <pc:sldMkLst>
          <pc:docMk/>
          <pc:sldMk cId="2430130009" sldId="318"/>
        </pc:sldMkLst>
        <pc:spChg chg="del">
          <ac:chgData name="Chan Hoi San, Sam" userId="4a4c29cf-569b-4372-be41-3696b253bcf8" providerId="ADAL" clId="{7D0C63F8-EFA1-46DB-A0B6-1F79FE46F86A}" dt="2023-11-30T01:31:50.048" v="9473" actId="478"/>
          <ac:spMkLst>
            <pc:docMk/>
            <pc:sldMk cId="2430130009" sldId="318"/>
            <ac:spMk id="2" creationId="{1D565ECD-7322-4B76-8060-5DAAFA59312D}"/>
          </ac:spMkLst>
        </pc:spChg>
        <pc:spChg chg="del">
          <ac:chgData name="Chan Hoi San, Sam" userId="4a4c29cf-569b-4372-be41-3696b253bcf8" providerId="ADAL" clId="{7D0C63F8-EFA1-46DB-A0B6-1F79FE46F86A}" dt="2023-11-30T01:31:51.610" v="9474" actId="478"/>
          <ac:spMkLst>
            <pc:docMk/>
            <pc:sldMk cId="2430130009" sldId="318"/>
            <ac:spMk id="3" creationId="{8CAA5C68-8FB9-4AC0-966D-81528237E51D}"/>
          </ac:spMkLst>
        </pc:spChg>
        <pc:spChg chg="add mod">
          <ac:chgData name="Chan Hoi San, Sam" userId="4a4c29cf-569b-4372-be41-3696b253bcf8" providerId="ADAL" clId="{7D0C63F8-EFA1-46DB-A0B6-1F79FE46F86A}" dt="2023-11-30T03:04:02.355" v="10199" actId="20577"/>
          <ac:spMkLst>
            <pc:docMk/>
            <pc:sldMk cId="2430130009" sldId="318"/>
            <ac:spMk id="4" creationId="{7693060C-C047-41CB-AA3B-48384492F311}"/>
          </ac:spMkLst>
        </pc:spChg>
        <pc:spChg chg="add mod">
          <ac:chgData name="Chan Hoi San, Sam" userId="4a4c29cf-569b-4372-be41-3696b253bcf8" providerId="ADAL" clId="{7D0C63F8-EFA1-46DB-A0B6-1F79FE46F86A}" dt="2023-12-18T08:53:46.779" v="17990" actId="123"/>
          <ac:spMkLst>
            <pc:docMk/>
            <pc:sldMk cId="2430130009" sldId="318"/>
            <ac:spMk id="5" creationId="{4F10A0F1-55F8-4AC0-A7E7-753449867EC0}"/>
          </ac:spMkLst>
        </pc:spChg>
        <pc:spChg chg="add del mod">
          <ac:chgData name="Chan Hoi San, Sam" userId="4a4c29cf-569b-4372-be41-3696b253bcf8" providerId="ADAL" clId="{7D0C63F8-EFA1-46DB-A0B6-1F79FE46F86A}" dt="2023-12-18T09:11:40.550" v="18252" actId="478"/>
          <ac:spMkLst>
            <pc:docMk/>
            <pc:sldMk cId="2430130009" sldId="318"/>
            <ac:spMk id="6" creationId="{69CEA04E-3049-4958-97FF-6AE8613C3C12}"/>
          </ac:spMkLst>
        </pc:spChg>
        <pc:spChg chg="add mod">
          <ac:chgData name="Chan Hoi San, Sam" userId="4a4c29cf-569b-4372-be41-3696b253bcf8" providerId="ADAL" clId="{7D0C63F8-EFA1-46DB-A0B6-1F79FE46F86A}" dt="2023-12-18T08:53:55.785" v="17993" actId="113"/>
          <ac:spMkLst>
            <pc:docMk/>
            <pc:sldMk cId="2430130009" sldId="318"/>
            <ac:spMk id="7" creationId="{A19D8E5E-AD3D-4C7F-87B6-70921FEFF129}"/>
          </ac:spMkLst>
        </pc:spChg>
        <pc:spChg chg="add mod">
          <ac:chgData name="Chan Hoi San, Sam" userId="4a4c29cf-569b-4372-be41-3696b253bcf8" providerId="ADAL" clId="{7D0C63F8-EFA1-46DB-A0B6-1F79FE46F86A}" dt="2023-12-18T08:53:55.785" v="17993" actId="113"/>
          <ac:spMkLst>
            <pc:docMk/>
            <pc:sldMk cId="2430130009" sldId="318"/>
            <ac:spMk id="8" creationId="{A9941881-1894-4E9C-AB12-4E1A2B29A831}"/>
          </ac:spMkLst>
        </pc:spChg>
        <pc:spChg chg="add del mod">
          <ac:chgData name="Chan Hoi San, Sam" userId="4a4c29cf-569b-4372-be41-3696b253bcf8" providerId="ADAL" clId="{7D0C63F8-EFA1-46DB-A0B6-1F79FE46F86A}" dt="2023-11-30T02:29:24.482" v="9747" actId="478"/>
          <ac:spMkLst>
            <pc:docMk/>
            <pc:sldMk cId="2430130009" sldId="318"/>
            <ac:spMk id="9" creationId="{38C09501-A38D-4BFB-ADD4-E04AFD6A8D07}"/>
          </ac:spMkLst>
        </pc:spChg>
        <pc:spChg chg="add del">
          <ac:chgData name="Chan Hoi San, Sam" userId="4a4c29cf-569b-4372-be41-3696b253bcf8" providerId="ADAL" clId="{7D0C63F8-EFA1-46DB-A0B6-1F79FE46F86A}" dt="2023-12-15T02:06:58.901" v="16580" actId="478"/>
          <ac:spMkLst>
            <pc:docMk/>
            <pc:sldMk cId="2430130009" sldId="318"/>
            <ac:spMk id="10" creationId="{22800E59-3653-4D2F-8498-BD8E3DEC1120}"/>
          </ac:spMkLst>
        </pc:spChg>
        <pc:spChg chg="add mod">
          <ac:chgData name="Chan Hoi San, Sam" userId="4a4c29cf-569b-4372-be41-3696b253bcf8" providerId="ADAL" clId="{7D0C63F8-EFA1-46DB-A0B6-1F79FE46F86A}" dt="2023-12-18T08:53:41.068" v="17988" actId="14100"/>
          <ac:spMkLst>
            <pc:docMk/>
            <pc:sldMk cId="2430130009" sldId="318"/>
            <ac:spMk id="12" creationId="{C5EB24F6-BA1F-4865-A8A8-686EDCE9B0B4}"/>
          </ac:spMkLst>
        </pc:spChg>
        <pc:spChg chg="add mod">
          <ac:chgData name="Chan Hoi San, Sam" userId="4a4c29cf-569b-4372-be41-3696b253bcf8" providerId="ADAL" clId="{7D0C63F8-EFA1-46DB-A0B6-1F79FE46F86A}" dt="2023-12-18T08:53:49.780" v="17991" actId="123"/>
          <ac:spMkLst>
            <pc:docMk/>
            <pc:sldMk cId="2430130009" sldId="318"/>
            <ac:spMk id="13" creationId="{C82DDD1F-D55B-4F77-B4E2-F6683691EE53}"/>
          </ac:spMkLst>
        </pc:spChg>
        <pc:spChg chg="add mod">
          <ac:chgData name="Chan Hoi San, Sam" userId="4a4c29cf-569b-4372-be41-3696b253bcf8" providerId="ADAL" clId="{7D0C63F8-EFA1-46DB-A0B6-1F79FE46F86A}" dt="2023-12-15T02:08:40.724" v="16665" actId="20577"/>
          <ac:spMkLst>
            <pc:docMk/>
            <pc:sldMk cId="2430130009" sldId="318"/>
            <ac:spMk id="14" creationId="{C4825646-AE28-420C-958A-257211D88B3C}"/>
          </ac:spMkLst>
        </pc:spChg>
        <pc:spChg chg="add mod">
          <ac:chgData name="Chan Hoi San, Sam" userId="4a4c29cf-569b-4372-be41-3696b253bcf8" providerId="ADAL" clId="{7D0C63F8-EFA1-46DB-A0B6-1F79FE46F86A}" dt="2023-12-18T08:53:30.415" v="17982" actId="20577"/>
          <ac:spMkLst>
            <pc:docMk/>
            <pc:sldMk cId="2430130009" sldId="318"/>
            <ac:spMk id="15" creationId="{909437A8-A3B6-41FA-B95E-2FF04FCDBED7}"/>
          </ac:spMkLst>
        </pc:spChg>
        <pc:spChg chg="add mod">
          <ac:chgData name="Chan Hoi San, Sam" userId="4a4c29cf-569b-4372-be41-3696b253bcf8" providerId="ADAL" clId="{7D0C63F8-EFA1-46DB-A0B6-1F79FE46F86A}" dt="2023-12-18T09:13:20.116" v="18282" actId="1076"/>
          <ac:spMkLst>
            <pc:docMk/>
            <pc:sldMk cId="2430130009" sldId="318"/>
            <ac:spMk id="16" creationId="{E71EF221-070B-4C45-9B4D-E5D9B1886C36}"/>
          </ac:spMkLst>
        </pc:spChg>
        <pc:spChg chg="add mod">
          <ac:chgData name="Chan Hoi San, Sam" userId="4a4c29cf-569b-4372-be41-3696b253bcf8" providerId="ADAL" clId="{7D0C63F8-EFA1-46DB-A0B6-1F79FE46F86A}" dt="2023-12-15T02:08:05.677" v="16632" actId="1076"/>
          <ac:spMkLst>
            <pc:docMk/>
            <pc:sldMk cId="2430130009" sldId="318"/>
            <ac:spMk id="17" creationId="{3F3F7B1C-8CF2-4692-A239-C38A408F774C}"/>
          </ac:spMkLst>
        </pc:spChg>
        <pc:spChg chg="add del mod">
          <ac:chgData name="Chan Hoi San, Sam" userId="4a4c29cf-569b-4372-be41-3696b253bcf8" providerId="ADAL" clId="{7D0C63F8-EFA1-46DB-A0B6-1F79FE46F86A}" dt="2023-12-18T09:13:16.573" v="18280" actId="478"/>
          <ac:spMkLst>
            <pc:docMk/>
            <pc:sldMk cId="2430130009" sldId="318"/>
            <ac:spMk id="18" creationId="{B40A5B13-5A58-4AA1-A8EB-F6151F2B83A9}"/>
          </ac:spMkLst>
        </pc:spChg>
        <pc:spChg chg="add del mod">
          <ac:chgData name="Chan Hoi San, Sam" userId="4a4c29cf-569b-4372-be41-3696b253bcf8" providerId="ADAL" clId="{7D0C63F8-EFA1-46DB-A0B6-1F79FE46F86A}" dt="2023-12-18T09:09:04.028" v="18220" actId="478"/>
          <ac:spMkLst>
            <pc:docMk/>
            <pc:sldMk cId="2430130009" sldId="318"/>
            <ac:spMk id="19" creationId="{2F57ABD6-5538-4890-90FA-E759362F9A0F}"/>
          </ac:spMkLst>
        </pc:spChg>
        <pc:spChg chg="add mod">
          <ac:chgData name="Chan Hoi San, Sam" userId="4a4c29cf-569b-4372-be41-3696b253bcf8" providerId="ADAL" clId="{7D0C63F8-EFA1-46DB-A0B6-1F79FE46F86A}" dt="2023-12-18T09:09:44.837" v="18233" actId="1076"/>
          <ac:spMkLst>
            <pc:docMk/>
            <pc:sldMk cId="2430130009" sldId="318"/>
            <ac:spMk id="20" creationId="{89D7AC6D-E340-4440-A235-7DFC45E0AD37}"/>
          </ac:spMkLst>
        </pc:spChg>
        <pc:spChg chg="add mod">
          <ac:chgData name="Chan Hoi San, Sam" userId="4a4c29cf-569b-4372-be41-3696b253bcf8" providerId="ADAL" clId="{7D0C63F8-EFA1-46DB-A0B6-1F79FE46F86A}" dt="2023-12-18T09:12:15.828" v="18273" actId="14100"/>
          <ac:spMkLst>
            <pc:docMk/>
            <pc:sldMk cId="2430130009" sldId="318"/>
            <ac:spMk id="21" creationId="{5282A192-B399-4F08-8A52-626C7BE79E34}"/>
          </ac:spMkLst>
        </pc:spChg>
        <pc:spChg chg="add del mod">
          <ac:chgData name="Chan Hoi San, Sam" userId="4a4c29cf-569b-4372-be41-3696b253bcf8" providerId="ADAL" clId="{7D0C63F8-EFA1-46DB-A0B6-1F79FE46F86A}" dt="2023-12-15T02:14:13.722" v="16713" actId="478"/>
          <ac:spMkLst>
            <pc:docMk/>
            <pc:sldMk cId="2430130009" sldId="318"/>
            <ac:spMk id="21" creationId="{61E28FE5-2B8B-4D75-A7B7-2F40D9824BB8}"/>
          </ac:spMkLst>
        </pc:spChg>
        <pc:spChg chg="add del mod">
          <ac:chgData name="Chan Hoi San, Sam" userId="4a4c29cf-569b-4372-be41-3696b253bcf8" providerId="ADAL" clId="{7D0C63F8-EFA1-46DB-A0B6-1F79FE46F86A}" dt="2023-12-15T02:15:23.243" v="16715" actId="478"/>
          <ac:spMkLst>
            <pc:docMk/>
            <pc:sldMk cId="2430130009" sldId="318"/>
            <ac:spMk id="22" creationId="{1C4F9F25-6C42-4614-85FE-99A6150420E8}"/>
          </ac:spMkLst>
        </pc:spChg>
        <pc:spChg chg="add del mod">
          <ac:chgData name="Chan Hoi San, Sam" userId="4a4c29cf-569b-4372-be41-3696b253bcf8" providerId="ADAL" clId="{7D0C63F8-EFA1-46DB-A0B6-1F79FE46F86A}" dt="2023-12-18T09:08:02.227" v="18219" actId="478"/>
          <ac:spMkLst>
            <pc:docMk/>
            <pc:sldMk cId="2430130009" sldId="318"/>
            <ac:spMk id="23" creationId="{AF7BA08E-62C2-4051-B3D4-09245B236F1D}"/>
          </ac:spMkLst>
        </pc:spChg>
        <pc:picChg chg="add del mod">
          <ac:chgData name="Chan Hoi San, Sam" userId="4a4c29cf-569b-4372-be41-3696b253bcf8" providerId="ADAL" clId="{7D0C63F8-EFA1-46DB-A0B6-1F79FE46F86A}" dt="2023-12-15T02:06:55.298" v="16578" actId="478"/>
          <ac:picMkLst>
            <pc:docMk/>
            <pc:sldMk cId="2430130009" sldId="318"/>
            <ac:picMk id="2" creationId="{2DF5E340-0810-42EC-8FAE-F77C88BA045F}"/>
          </ac:picMkLst>
        </pc:picChg>
        <pc:picChg chg="add mod">
          <ac:chgData name="Chan Hoi San, Sam" userId="4a4c29cf-569b-4372-be41-3696b253bcf8" providerId="ADAL" clId="{7D0C63F8-EFA1-46DB-A0B6-1F79FE46F86A}" dt="2023-12-15T02:09:58.924" v="16698" actId="1076"/>
          <ac:picMkLst>
            <pc:docMk/>
            <pc:sldMk cId="2430130009" sldId="318"/>
            <ac:picMk id="3" creationId="{1A00741E-1BC4-4486-8D38-C24DEEE731DC}"/>
          </ac:picMkLst>
        </pc:picChg>
        <pc:picChg chg="add mod">
          <ac:chgData name="Chan Hoi San, Sam" userId="4a4c29cf-569b-4372-be41-3696b253bcf8" providerId="ADAL" clId="{7D0C63F8-EFA1-46DB-A0B6-1F79FE46F86A}" dt="2023-12-15T01:57:37.453" v="16570" actId="1076"/>
          <ac:picMkLst>
            <pc:docMk/>
            <pc:sldMk cId="2430130009" sldId="318"/>
            <ac:picMk id="9" creationId="{35B2B615-ACAD-4923-8C00-D662B50BA452}"/>
          </ac:picMkLst>
        </pc:picChg>
        <pc:picChg chg="add mod">
          <ac:chgData name="Chan Hoi San, Sam" userId="4a4c29cf-569b-4372-be41-3696b253bcf8" providerId="ADAL" clId="{7D0C63F8-EFA1-46DB-A0B6-1F79FE46F86A}" dt="2023-12-18T09:13:18.044" v="18281" actId="1076"/>
          <ac:picMkLst>
            <pc:docMk/>
            <pc:sldMk cId="2430130009" sldId="318"/>
            <ac:picMk id="11" creationId="{C35105D7-880A-4227-A6EC-DA975F491819}"/>
          </ac:picMkLst>
        </pc:picChg>
        <pc:picChg chg="add del mod">
          <ac:chgData name="Chan Hoi San, Sam" userId="4a4c29cf-569b-4372-be41-3696b253bcf8" providerId="ADAL" clId="{7D0C63F8-EFA1-46DB-A0B6-1F79FE46F86A}" dt="2023-12-15T01:56:59.827" v="16568" actId="478"/>
          <ac:picMkLst>
            <pc:docMk/>
            <pc:sldMk cId="2430130009" sldId="318"/>
            <ac:picMk id="1026" creationId="{FE2DD388-5E31-4044-A595-FF9983FF323E}"/>
          </ac:picMkLst>
        </pc:picChg>
        <pc:picChg chg="add del mod">
          <ac:chgData name="Chan Hoi San, Sam" userId="4a4c29cf-569b-4372-be41-3696b253bcf8" providerId="ADAL" clId="{7D0C63F8-EFA1-46DB-A0B6-1F79FE46F86A}" dt="2023-12-15T01:49:54.838" v="16562" actId="478"/>
          <ac:picMkLst>
            <pc:docMk/>
            <pc:sldMk cId="2430130009" sldId="318"/>
            <ac:picMk id="1028" creationId="{CADBF671-A914-4B7E-991D-E534143F59B3}"/>
          </ac:picMkLst>
        </pc:picChg>
      </pc:sldChg>
      <pc:sldChg chg="addSp delSp modSp new mod">
        <pc:chgData name="Chan Hoi San, Sam" userId="4a4c29cf-569b-4372-be41-3696b253bcf8" providerId="ADAL" clId="{7D0C63F8-EFA1-46DB-A0B6-1F79FE46F86A}" dt="2023-12-22T01:14:17.402" v="19048" actId="1076"/>
        <pc:sldMkLst>
          <pc:docMk/>
          <pc:sldMk cId="2691957933" sldId="319"/>
        </pc:sldMkLst>
        <pc:spChg chg="del">
          <ac:chgData name="Chan Hoi San, Sam" userId="4a4c29cf-569b-4372-be41-3696b253bcf8" providerId="ADAL" clId="{7D0C63F8-EFA1-46DB-A0B6-1F79FE46F86A}" dt="2023-11-30T04:03:57.062" v="11371" actId="478"/>
          <ac:spMkLst>
            <pc:docMk/>
            <pc:sldMk cId="2691957933" sldId="319"/>
            <ac:spMk id="2" creationId="{07EC7C23-DB11-47BA-9EA2-64AAC5A2FDC4}"/>
          </ac:spMkLst>
        </pc:spChg>
        <pc:spChg chg="del">
          <ac:chgData name="Chan Hoi San, Sam" userId="4a4c29cf-569b-4372-be41-3696b253bcf8" providerId="ADAL" clId="{7D0C63F8-EFA1-46DB-A0B6-1F79FE46F86A}" dt="2023-11-30T04:03:56.121" v="11370" actId="478"/>
          <ac:spMkLst>
            <pc:docMk/>
            <pc:sldMk cId="2691957933" sldId="319"/>
            <ac:spMk id="3" creationId="{601F3A60-601B-43DD-82E7-15930FD6C65C}"/>
          </ac:spMkLst>
        </pc:spChg>
        <pc:spChg chg="add del mod">
          <ac:chgData name="Chan Hoi San, Sam" userId="4a4c29cf-569b-4372-be41-3696b253bcf8" providerId="ADAL" clId="{7D0C63F8-EFA1-46DB-A0B6-1F79FE46F86A}" dt="2023-12-18T09:33:19.500" v="18752" actId="21"/>
          <ac:spMkLst>
            <pc:docMk/>
            <pc:sldMk cId="2691957933" sldId="319"/>
            <ac:spMk id="4" creationId="{C607B1AF-8DFF-48ED-8B3A-C8DD75B7F686}"/>
          </ac:spMkLst>
        </pc:spChg>
        <pc:spChg chg="add del mod">
          <ac:chgData name="Chan Hoi San, Sam" userId="4a4c29cf-569b-4372-be41-3696b253bcf8" providerId="ADAL" clId="{7D0C63F8-EFA1-46DB-A0B6-1F79FE46F86A}" dt="2023-12-18T09:33:19.500" v="18752" actId="21"/>
          <ac:spMkLst>
            <pc:docMk/>
            <pc:sldMk cId="2691957933" sldId="319"/>
            <ac:spMk id="5" creationId="{4A0AB2EB-CDBD-4C36-9B21-835537994B2D}"/>
          </ac:spMkLst>
        </pc:spChg>
        <pc:spChg chg="add del mod">
          <ac:chgData name="Chan Hoi San, Sam" userId="4a4c29cf-569b-4372-be41-3696b253bcf8" providerId="ADAL" clId="{7D0C63F8-EFA1-46DB-A0B6-1F79FE46F86A}" dt="2023-12-18T09:33:19.500" v="18752" actId="21"/>
          <ac:spMkLst>
            <pc:docMk/>
            <pc:sldMk cId="2691957933" sldId="319"/>
            <ac:spMk id="6" creationId="{F2145F43-B4AF-4BBB-A2C8-77508F7A6606}"/>
          </ac:spMkLst>
        </pc:spChg>
        <pc:spChg chg="add del mod">
          <ac:chgData name="Chan Hoi San, Sam" userId="4a4c29cf-569b-4372-be41-3696b253bcf8" providerId="ADAL" clId="{7D0C63F8-EFA1-46DB-A0B6-1F79FE46F86A}" dt="2023-12-18T09:33:19.500" v="18752" actId="21"/>
          <ac:spMkLst>
            <pc:docMk/>
            <pc:sldMk cId="2691957933" sldId="319"/>
            <ac:spMk id="7" creationId="{F481182D-41E3-4098-8CFA-B18BABD04192}"/>
          </ac:spMkLst>
        </pc:spChg>
        <pc:spChg chg="add del mod">
          <ac:chgData name="Chan Hoi San, Sam" userId="4a4c29cf-569b-4372-be41-3696b253bcf8" providerId="ADAL" clId="{7D0C63F8-EFA1-46DB-A0B6-1F79FE46F86A}" dt="2023-12-18T09:33:19.500" v="18752" actId="21"/>
          <ac:spMkLst>
            <pc:docMk/>
            <pc:sldMk cId="2691957933" sldId="319"/>
            <ac:spMk id="8" creationId="{DA206621-6419-4164-9169-689E8E2BE650}"/>
          </ac:spMkLst>
        </pc:spChg>
        <pc:spChg chg="add del mod">
          <ac:chgData name="Chan Hoi San, Sam" userId="4a4c29cf-569b-4372-be41-3696b253bcf8" providerId="ADAL" clId="{7D0C63F8-EFA1-46DB-A0B6-1F79FE46F86A}" dt="2023-12-18T09:33:19.500" v="18752" actId="21"/>
          <ac:spMkLst>
            <pc:docMk/>
            <pc:sldMk cId="2691957933" sldId="319"/>
            <ac:spMk id="9" creationId="{C922FDBC-12E5-4E4B-87A6-55901316049B}"/>
          </ac:spMkLst>
        </pc:spChg>
        <pc:spChg chg="add mod">
          <ac:chgData name="Chan Hoi San, Sam" userId="4a4c29cf-569b-4372-be41-3696b253bcf8" providerId="ADAL" clId="{7D0C63F8-EFA1-46DB-A0B6-1F79FE46F86A}" dt="2023-12-22T01:14:14.934" v="19047" actId="1076"/>
          <ac:spMkLst>
            <pc:docMk/>
            <pc:sldMk cId="2691957933" sldId="319"/>
            <ac:spMk id="10" creationId="{E27D16D7-7E48-4CC4-85C3-2F00D120BD40}"/>
          </ac:spMkLst>
        </pc:spChg>
        <pc:spChg chg="add mod">
          <ac:chgData name="Chan Hoi San, Sam" userId="4a4c29cf-569b-4372-be41-3696b253bcf8" providerId="ADAL" clId="{7D0C63F8-EFA1-46DB-A0B6-1F79FE46F86A}" dt="2023-12-22T01:14:17.402" v="19048" actId="1076"/>
          <ac:spMkLst>
            <pc:docMk/>
            <pc:sldMk cId="2691957933" sldId="319"/>
            <ac:spMk id="11" creationId="{F67A8EEF-2C06-4EE6-B506-E648FDACC3BD}"/>
          </ac:spMkLst>
        </pc:spChg>
        <pc:spChg chg="add mod">
          <ac:chgData name="Chan Hoi San, Sam" userId="4a4c29cf-569b-4372-be41-3696b253bcf8" providerId="ADAL" clId="{7D0C63F8-EFA1-46DB-A0B6-1F79FE46F86A}" dt="2023-12-22T01:14:06.712" v="19044" actId="1076"/>
          <ac:spMkLst>
            <pc:docMk/>
            <pc:sldMk cId="2691957933" sldId="319"/>
            <ac:spMk id="12" creationId="{6CD20F81-40A0-47FF-8559-8FBD6FADABC2}"/>
          </ac:spMkLst>
        </pc:spChg>
        <pc:spChg chg="add mod">
          <ac:chgData name="Chan Hoi San, Sam" userId="4a4c29cf-569b-4372-be41-3696b253bcf8" providerId="ADAL" clId="{7D0C63F8-EFA1-46DB-A0B6-1F79FE46F86A}" dt="2023-12-22T01:14:04.195" v="19043" actId="1076"/>
          <ac:spMkLst>
            <pc:docMk/>
            <pc:sldMk cId="2691957933" sldId="319"/>
            <ac:spMk id="13" creationId="{A498BFF7-850C-45C3-ADE3-D91E43C95A4F}"/>
          </ac:spMkLst>
        </pc:spChg>
        <pc:spChg chg="add mod">
          <ac:chgData name="Chan Hoi San, Sam" userId="4a4c29cf-569b-4372-be41-3696b253bcf8" providerId="ADAL" clId="{7D0C63F8-EFA1-46DB-A0B6-1F79FE46F86A}" dt="2023-12-22T01:14:10.511" v="19046" actId="1076"/>
          <ac:spMkLst>
            <pc:docMk/>
            <pc:sldMk cId="2691957933" sldId="319"/>
            <ac:spMk id="14" creationId="{71AAB936-7A1E-494E-9CA3-7BECB79B4991}"/>
          </ac:spMkLst>
        </pc:spChg>
        <pc:spChg chg="add mod">
          <ac:chgData name="Chan Hoi San, Sam" userId="4a4c29cf-569b-4372-be41-3696b253bcf8" providerId="ADAL" clId="{7D0C63F8-EFA1-46DB-A0B6-1F79FE46F86A}" dt="2023-12-22T01:14:02.586" v="19042" actId="1076"/>
          <ac:spMkLst>
            <pc:docMk/>
            <pc:sldMk cId="2691957933" sldId="319"/>
            <ac:spMk id="15" creationId="{AA16867E-4808-4E84-9D90-0F2E50E607BE}"/>
          </ac:spMkLst>
        </pc:spChg>
        <pc:spChg chg="add mod">
          <ac:chgData name="Chan Hoi San, Sam" userId="4a4c29cf-569b-4372-be41-3696b253bcf8" providerId="ADAL" clId="{7D0C63F8-EFA1-46DB-A0B6-1F79FE46F86A}" dt="2023-12-22T01:14:08.669" v="19045" actId="1076"/>
          <ac:spMkLst>
            <pc:docMk/>
            <pc:sldMk cId="2691957933" sldId="319"/>
            <ac:spMk id="16" creationId="{D84927CC-4A29-4509-BFF2-1B365B109DF5}"/>
          </ac:spMkLst>
        </pc:spChg>
        <pc:spChg chg="add mod">
          <ac:chgData name="Chan Hoi San, Sam" userId="4a4c29cf-569b-4372-be41-3696b253bcf8" providerId="ADAL" clId="{7D0C63F8-EFA1-46DB-A0B6-1F79FE46F86A}" dt="2023-12-18T09:46:49.606" v="18970"/>
          <ac:spMkLst>
            <pc:docMk/>
            <pc:sldMk cId="2691957933" sldId="319"/>
            <ac:spMk id="17" creationId="{0ACAEEF3-7E84-4EF8-B276-BD8BE2473193}"/>
          </ac:spMkLst>
        </pc:spChg>
      </pc:sldChg>
      <pc:sldChg chg="addSp delSp modSp new mod ord">
        <pc:chgData name="Chan Hoi San, Sam" userId="4a4c29cf-569b-4372-be41-3696b253bcf8" providerId="ADAL" clId="{7D0C63F8-EFA1-46DB-A0B6-1F79FE46F86A}" dt="2023-12-06T04:24:26.034" v="16527"/>
        <pc:sldMkLst>
          <pc:docMk/>
          <pc:sldMk cId="4190914929" sldId="320"/>
        </pc:sldMkLst>
        <pc:spChg chg="del">
          <ac:chgData name="Chan Hoi San, Sam" userId="4a4c29cf-569b-4372-be41-3696b253bcf8" providerId="ADAL" clId="{7D0C63F8-EFA1-46DB-A0B6-1F79FE46F86A}" dt="2023-11-30T08:58:29.709" v="13000" actId="478"/>
          <ac:spMkLst>
            <pc:docMk/>
            <pc:sldMk cId="4190914929" sldId="320"/>
            <ac:spMk id="2" creationId="{6202573C-0E60-4243-840D-5A5C4D38A539}"/>
          </ac:spMkLst>
        </pc:spChg>
        <pc:spChg chg="del mod">
          <ac:chgData name="Chan Hoi San, Sam" userId="4a4c29cf-569b-4372-be41-3696b253bcf8" providerId="ADAL" clId="{7D0C63F8-EFA1-46DB-A0B6-1F79FE46F86A}" dt="2023-12-06T02:02:11.590" v="14826" actId="478"/>
          <ac:spMkLst>
            <pc:docMk/>
            <pc:sldMk cId="4190914929" sldId="320"/>
            <ac:spMk id="3" creationId="{F777679F-1CF0-45CE-87F6-3681AB68E95D}"/>
          </ac:spMkLst>
        </pc:spChg>
        <pc:spChg chg="add mod">
          <ac:chgData name="Chan Hoi San, Sam" userId="4a4c29cf-569b-4372-be41-3696b253bcf8" providerId="ADAL" clId="{7D0C63F8-EFA1-46DB-A0B6-1F79FE46F86A}" dt="2023-12-06T02:11:12.049" v="15157" actId="20577"/>
          <ac:spMkLst>
            <pc:docMk/>
            <pc:sldMk cId="4190914929" sldId="320"/>
            <ac:spMk id="4" creationId="{7E938139-D960-4252-9F9C-03BB7905AC19}"/>
          </ac:spMkLst>
        </pc:spChg>
        <pc:spChg chg="add del mod">
          <ac:chgData name="Chan Hoi San, Sam" userId="4a4c29cf-569b-4372-be41-3696b253bcf8" providerId="ADAL" clId="{7D0C63F8-EFA1-46DB-A0B6-1F79FE46F86A}" dt="2023-12-06T03:00:42.807" v="15511" actId="21"/>
          <ac:spMkLst>
            <pc:docMk/>
            <pc:sldMk cId="4190914929" sldId="320"/>
            <ac:spMk id="5" creationId="{FEAE554A-DEF0-4AE7-ADFB-10F0A7BD59CC}"/>
          </ac:spMkLst>
        </pc:spChg>
        <pc:spChg chg="add mod">
          <ac:chgData name="Chan Hoi San, Sam" userId="4a4c29cf-569b-4372-be41-3696b253bcf8" providerId="ADAL" clId="{7D0C63F8-EFA1-46DB-A0B6-1F79FE46F86A}" dt="2023-12-06T03:47:51.021" v="16103" actId="1076"/>
          <ac:spMkLst>
            <pc:docMk/>
            <pc:sldMk cId="4190914929" sldId="320"/>
            <ac:spMk id="6" creationId="{09156717-1753-40E2-8511-E53DFA0CC409}"/>
          </ac:spMkLst>
        </pc:spChg>
        <pc:spChg chg="add mod">
          <ac:chgData name="Chan Hoi San, Sam" userId="4a4c29cf-569b-4372-be41-3696b253bcf8" providerId="ADAL" clId="{7D0C63F8-EFA1-46DB-A0B6-1F79FE46F86A}" dt="2023-12-06T03:46:38.679" v="16101" actId="20577"/>
          <ac:spMkLst>
            <pc:docMk/>
            <pc:sldMk cId="4190914929" sldId="320"/>
            <ac:spMk id="7" creationId="{01CA7E29-AC95-474C-8AA4-456F2640950F}"/>
          </ac:spMkLst>
        </pc:spChg>
        <pc:spChg chg="add mod">
          <ac:chgData name="Chan Hoi San, Sam" userId="4a4c29cf-569b-4372-be41-3696b253bcf8" providerId="ADAL" clId="{7D0C63F8-EFA1-46DB-A0B6-1F79FE46F86A}" dt="2023-12-06T03:51:29.717" v="16125" actId="14100"/>
          <ac:spMkLst>
            <pc:docMk/>
            <pc:sldMk cId="4190914929" sldId="320"/>
            <ac:spMk id="8" creationId="{85B01F29-E2BF-45A1-AB67-C80DB6A17099}"/>
          </ac:spMkLst>
        </pc:spChg>
        <pc:spChg chg="add mod">
          <ac:chgData name="Chan Hoi San, Sam" userId="4a4c29cf-569b-4372-be41-3696b253bcf8" providerId="ADAL" clId="{7D0C63F8-EFA1-46DB-A0B6-1F79FE46F86A}" dt="2023-12-06T03:58:10.591" v="16214" actId="1076"/>
          <ac:spMkLst>
            <pc:docMk/>
            <pc:sldMk cId="4190914929" sldId="320"/>
            <ac:spMk id="9" creationId="{1698605E-963F-4747-AFAF-8B76D987CFA1}"/>
          </ac:spMkLst>
        </pc:spChg>
        <pc:spChg chg="add mod">
          <ac:chgData name="Chan Hoi San, Sam" userId="4a4c29cf-569b-4372-be41-3696b253bcf8" providerId="ADAL" clId="{7D0C63F8-EFA1-46DB-A0B6-1F79FE46F86A}" dt="2023-12-06T03:24:11.206" v="15764" actId="14100"/>
          <ac:spMkLst>
            <pc:docMk/>
            <pc:sldMk cId="4190914929" sldId="320"/>
            <ac:spMk id="10" creationId="{48FA8FBD-A311-4D08-BE65-72D639A4F925}"/>
          </ac:spMkLst>
        </pc:spChg>
        <pc:spChg chg="add mod">
          <ac:chgData name="Chan Hoi San, Sam" userId="4a4c29cf-569b-4372-be41-3696b253bcf8" providerId="ADAL" clId="{7D0C63F8-EFA1-46DB-A0B6-1F79FE46F86A}" dt="2023-12-06T03:23:56.550" v="15739" actId="1076"/>
          <ac:spMkLst>
            <pc:docMk/>
            <pc:sldMk cId="4190914929" sldId="320"/>
            <ac:spMk id="11" creationId="{94FC1C03-82CB-4250-A962-2279FFDAD5F4}"/>
          </ac:spMkLst>
        </pc:spChg>
        <pc:spChg chg="add mod">
          <ac:chgData name="Chan Hoi San, Sam" userId="4a4c29cf-569b-4372-be41-3696b253bcf8" providerId="ADAL" clId="{7D0C63F8-EFA1-46DB-A0B6-1F79FE46F86A}" dt="2023-12-06T03:33:25.843" v="15944" actId="1076"/>
          <ac:spMkLst>
            <pc:docMk/>
            <pc:sldMk cId="4190914929" sldId="320"/>
            <ac:spMk id="12" creationId="{4DD20D1B-A93E-4217-AEC9-E6E60B55F82A}"/>
          </ac:spMkLst>
        </pc:spChg>
        <pc:spChg chg="add mod">
          <ac:chgData name="Chan Hoi San, Sam" userId="4a4c29cf-569b-4372-be41-3696b253bcf8" providerId="ADAL" clId="{7D0C63F8-EFA1-46DB-A0B6-1F79FE46F86A}" dt="2023-12-06T03:48:02.312" v="16104" actId="20577"/>
          <ac:spMkLst>
            <pc:docMk/>
            <pc:sldMk cId="4190914929" sldId="320"/>
            <ac:spMk id="14" creationId="{57A87951-1A46-4F67-9FB2-346710227659}"/>
          </ac:spMkLst>
        </pc:spChg>
        <pc:spChg chg="add mod">
          <ac:chgData name="Chan Hoi San, Sam" userId="4a4c29cf-569b-4372-be41-3696b253bcf8" providerId="ADAL" clId="{7D0C63F8-EFA1-46DB-A0B6-1F79FE46F86A}" dt="2023-12-06T03:51:42.911" v="16136" actId="20577"/>
          <ac:spMkLst>
            <pc:docMk/>
            <pc:sldMk cId="4190914929" sldId="320"/>
            <ac:spMk id="16" creationId="{CEC0D0CD-CC42-4921-AA8E-2B11E7F8B447}"/>
          </ac:spMkLst>
        </pc:spChg>
      </pc:sldChg>
      <pc:sldChg chg="addSp delSp modSp new mod ord">
        <pc:chgData name="Chan Hoi San, Sam" userId="4a4c29cf-569b-4372-be41-3696b253bcf8" providerId="ADAL" clId="{7D0C63F8-EFA1-46DB-A0B6-1F79FE46F86A}" dt="2023-12-18T08:57:48.154" v="18059" actId="1076"/>
        <pc:sldMkLst>
          <pc:docMk/>
          <pc:sldMk cId="562733162" sldId="321"/>
        </pc:sldMkLst>
        <pc:spChg chg="del">
          <ac:chgData name="Chan Hoi San, Sam" userId="4a4c29cf-569b-4372-be41-3696b253bcf8" providerId="ADAL" clId="{7D0C63F8-EFA1-46DB-A0B6-1F79FE46F86A}" dt="2023-12-01T02:40:03.177" v="13973" actId="478"/>
          <ac:spMkLst>
            <pc:docMk/>
            <pc:sldMk cId="562733162" sldId="321"/>
            <ac:spMk id="2" creationId="{886B27FF-2CB9-4F2E-99DF-5F64FC0BB3DA}"/>
          </ac:spMkLst>
        </pc:spChg>
        <pc:spChg chg="del">
          <ac:chgData name="Chan Hoi San, Sam" userId="4a4c29cf-569b-4372-be41-3696b253bcf8" providerId="ADAL" clId="{7D0C63F8-EFA1-46DB-A0B6-1F79FE46F86A}" dt="2023-12-01T07:49:56.134" v="14016" actId="478"/>
          <ac:spMkLst>
            <pc:docMk/>
            <pc:sldMk cId="562733162" sldId="321"/>
            <ac:spMk id="3" creationId="{2E2626F9-186B-4A8D-9F5A-153DEFF801FA}"/>
          </ac:spMkLst>
        </pc:spChg>
        <pc:spChg chg="add mod">
          <ac:chgData name="Chan Hoi San, Sam" userId="4a4c29cf-569b-4372-be41-3696b253bcf8" providerId="ADAL" clId="{7D0C63F8-EFA1-46DB-A0B6-1F79FE46F86A}" dt="2023-12-06T01:51:56.123" v="14745" actId="20577"/>
          <ac:spMkLst>
            <pc:docMk/>
            <pc:sldMk cId="562733162" sldId="321"/>
            <ac:spMk id="4" creationId="{F7A175DD-9124-46D1-8943-44C28F3C8570}"/>
          </ac:spMkLst>
        </pc:spChg>
        <pc:spChg chg="add mod">
          <ac:chgData name="Chan Hoi San, Sam" userId="4a4c29cf-569b-4372-be41-3696b253bcf8" providerId="ADAL" clId="{7D0C63F8-EFA1-46DB-A0B6-1F79FE46F86A}" dt="2023-12-01T08:30:18.816" v="14262" actId="1076"/>
          <ac:spMkLst>
            <pc:docMk/>
            <pc:sldMk cId="562733162" sldId="321"/>
            <ac:spMk id="5" creationId="{22373B87-EDBD-4457-A33D-3917AAD480E2}"/>
          </ac:spMkLst>
        </pc:spChg>
        <pc:spChg chg="add mod">
          <ac:chgData name="Chan Hoi San, Sam" userId="4a4c29cf-569b-4372-be41-3696b253bcf8" providerId="ADAL" clId="{7D0C63F8-EFA1-46DB-A0B6-1F79FE46F86A}" dt="2023-12-01T08:30:12.033" v="14259" actId="1076"/>
          <ac:spMkLst>
            <pc:docMk/>
            <pc:sldMk cId="562733162" sldId="321"/>
            <ac:spMk id="6" creationId="{C620BCBE-97DC-4ACD-BE71-01E478031278}"/>
          </ac:spMkLst>
        </pc:spChg>
        <pc:spChg chg="add mod">
          <ac:chgData name="Chan Hoi San, Sam" userId="4a4c29cf-569b-4372-be41-3696b253bcf8" providerId="ADAL" clId="{7D0C63F8-EFA1-46DB-A0B6-1F79FE46F86A}" dt="2023-12-06T02:05:28.633" v="15045" actId="1076"/>
          <ac:spMkLst>
            <pc:docMk/>
            <pc:sldMk cId="562733162" sldId="321"/>
            <ac:spMk id="7" creationId="{E99C0EC5-A7D9-4BF0-AF3B-46DC0F4FA248}"/>
          </ac:spMkLst>
        </pc:spChg>
        <pc:spChg chg="add mod">
          <ac:chgData name="Chan Hoi San, Sam" userId="4a4c29cf-569b-4372-be41-3696b253bcf8" providerId="ADAL" clId="{7D0C63F8-EFA1-46DB-A0B6-1F79FE46F86A}" dt="2023-12-01T08:30:20.405" v="14263" actId="1076"/>
          <ac:spMkLst>
            <pc:docMk/>
            <pc:sldMk cId="562733162" sldId="321"/>
            <ac:spMk id="8" creationId="{985980D6-EDDD-404F-BD5A-D9F0E7078423}"/>
          </ac:spMkLst>
        </pc:spChg>
        <pc:spChg chg="add mod">
          <ac:chgData name="Chan Hoi San, Sam" userId="4a4c29cf-569b-4372-be41-3696b253bcf8" providerId="ADAL" clId="{7D0C63F8-EFA1-46DB-A0B6-1F79FE46F86A}" dt="2023-12-01T08:30:05.423" v="14257" actId="1076"/>
          <ac:spMkLst>
            <pc:docMk/>
            <pc:sldMk cId="562733162" sldId="321"/>
            <ac:spMk id="9" creationId="{2DF388C1-A670-455E-ACB2-827FE6C2B4A5}"/>
          </ac:spMkLst>
        </pc:spChg>
        <pc:spChg chg="add mod">
          <ac:chgData name="Chan Hoi San, Sam" userId="4a4c29cf-569b-4372-be41-3696b253bcf8" providerId="ADAL" clId="{7D0C63F8-EFA1-46DB-A0B6-1F79FE46F86A}" dt="2023-12-01T08:30:08.006" v="14258" actId="1076"/>
          <ac:spMkLst>
            <pc:docMk/>
            <pc:sldMk cId="562733162" sldId="321"/>
            <ac:spMk id="10" creationId="{96E9C83F-7BD5-4648-9CED-7B9C61E5B594}"/>
          </ac:spMkLst>
        </pc:spChg>
        <pc:spChg chg="add del mod">
          <ac:chgData name="Chan Hoi San, Sam" userId="4a4c29cf-569b-4372-be41-3696b253bcf8" providerId="ADAL" clId="{7D0C63F8-EFA1-46DB-A0B6-1F79FE46F86A}" dt="2023-12-01T08:29:01.165" v="14236" actId="478"/>
          <ac:spMkLst>
            <pc:docMk/>
            <pc:sldMk cId="562733162" sldId="321"/>
            <ac:spMk id="11" creationId="{B194B456-3770-4D96-B57E-75A256B77713}"/>
          </ac:spMkLst>
        </pc:spChg>
        <pc:spChg chg="add mod">
          <ac:chgData name="Chan Hoi San, Sam" userId="4a4c29cf-569b-4372-be41-3696b253bcf8" providerId="ADAL" clId="{7D0C63F8-EFA1-46DB-A0B6-1F79FE46F86A}" dt="2023-12-15T02:16:59.566" v="16717" actId="1076"/>
          <ac:spMkLst>
            <pc:docMk/>
            <pc:sldMk cId="562733162" sldId="321"/>
            <ac:spMk id="12" creationId="{FFAC5FDE-7B8D-432E-BBA7-EF7D0B4AFABF}"/>
          </ac:spMkLst>
        </pc:spChg>
        <pc:spChg chg="add mod">
          <ac:chgData name="Chan Hoi San, Sam" userId="4a4c29cf-569b-4372-be41-3696b253bcf8" providerId="ADAL" clId="{7D0C63F8-EFA1-46DB-A0B6-1F79FE46F86A}" dt="2023-12-01T08:29:59.831" v="14255" actId="1076"/>
          <ac:spMkLst>
            <pc:docMk/>
            <pc:sldMk cId="562733162" sldId="321"/>
            <ac:spMk id="13" creationId="{2BBB78A0-1262-47D5-891E-F73D5F73AFD8}"/>
          </ac:spMkLst>
        </pc:spChg>
        <pc:spChg chg="add mod">
          <ac:chgData name="Chan Hoi San, Sam" userId="4a4c29cf-569b-4372-be41-3696b253bcf8" providerId="ADAL" clId="{7D0C63F8-EFA1-46DB-A0B6-1F79FE46F86A}" dt="2023-12-01T08:32:13.437" v="14319" actId="1076"/>
          <ac:spMkLst>
            <pc:docMk/>
            <pc:sldMk cId="562733162" sldId="321"/>
            <ac:spMk id="14" creationId="{0C45D2F6-B05E-45BB-A9DE-0DAACC6A999C}"/>
          </ac:spMkLst>
        </pc:spChg>
        <pc:spChg chg="add mod">
          <ac:chgData name="Chan Hoi San, Sam" userId="4a4c29cf-569b-4372-be41-3696b253bcf8" providerId="ADAL" clId="{7D0C63F8-EFA1-46DB-A0B6-1F79FE46F86A}" dt="2023-12-01T08:33:59.923" v="14353" actId="20577"/>
          <ac:spMkLst>
            <pc:docMk/>
            <pc:sldMk cId="562733162" sldId="321"/>
            <ac:spMk id="15" creationId="{806EB7CC-6BD3-4B81-8D8E-3F1B742FCF66}"/>
          </ac:spMkLst>
        </pc:spChg>
        <pc:spChg chg="add mod">
          <ac:chgData name="Chan Hoi San, Sam" userId="4a4c29cf-569b-4372-be41-3696b253bcf8" providerId="ADAL" clId="{7D0C63F8-EFA1-46DB-A0B6-1F79FE46F86A}" dt="2023-12-01T08:37:52.359" v="14591" actId="20577"/>
          <ac:spMkLst>
            <pc:docMk/>
            <pc:sldMk cId="562733162" sldId="321"/>
            <ac:spMk id="16" creationId="{DA342CE8-2C66-4589-82E0-F1FF53ED7B25}"/>
          </ac:spMkLst>
        </pc:spChg>
        <pc:spChg chg="add mod">
          <ac:chgData name="Chan Hoi San, Sam" userId="4a4c29cf-569b-4372-be41-3696b253bcf8" providerId="ADAL" clId="{7D0C63F8-EFA1-46DB-A0B6-1F79FE46F86A}" dt="2023-12-01T08:37:25.064" v="14588" actId="20577"/>
          <ac:spMkLst>
            <pc:docMk/>
            <pc:sldMk cId="562733162" sldId="321"/>
            <ac:spMk id="17" creationId="{21425F85-93FF-4B80-A8C6-CD9DF28163D1}"/>
          </ac:spMkLst>
        </pc:spChg>
        <pc:spChg chg="add mod">
          <ac:chgData name="Chan Hoi San, Sam" userId="4a4c29cf-569b-4372-be41-3696b253bcf8" providerId="ADAL" clId="{7D0C63F8-EFA1-46DB-A0B6-1F79FE46F86A}" dt="2023-12-06T02:05:38.159" v="15048" actId="1076"/>
          <ac:spMkLst>
            <pc:docMk/>
            <pc:sldMk cId="562733162" sldId="321"/>
            <ac:spMk id="18" creationId="{75B87BD6-03A0-4CED-BC20-F065313A840D}"/>
          </ac:spMkLst>
        </pc:spChg>
        <pc:spChg chg="add mod">
          <ac:chgData name="Chan Hoi San, Sam" userId="4a4c29cf-569b-4372-be41-3696b253bcf8" providerId="ADAL" clId="{7D0C63F8-EFA1-46DB-A0B6-1F79FE46F86A}" dt="2023-12-01T08:43:06.928" v="14642" actId="1076"/>
          <ac:spMkLst>
            <pc:docMk/>
            <pc:sldMk cId="562733162" sldId="321"/>
            <ac:spMk id="19" creationId="{36BC0E63-AFBE-41DF-8933-AAAAF4124C0D}"/>
          </ac:spMkLst>
        </pc:spChg>
        <pc:spChg chg="add mod">
          <ac:chgData name="Chan Hoi San, Sam" userId="4a4c29cf-569b-4372-be41-3696b253bcf8" providerId="ADAL" clId="{7D0C63F8-EFA1-46DB-A0B6-1F79FE46F86A}" dt="2023-12-01T08:44:11.135" v="14651" actId="1076"/>
          <ac:spMkLst>
            <pc:docMk/>
            <pc:sldMk cId="562733162" sldId="321"/>
            <ac:spMk id="20" creationId="{7BD24EF1-B081-4CFA-A782-9DF8B8BB5390}"/>
          </ac:spMkLst>
        </pc:spChg>
        <pc:spChg chg="add mod">
          <ac:chgData name="Chan Hoi San, Sam" userId="4a4c29cf-569b-4372-be41-3696b253bcf8" providerId="ADAL" clId="{7D0C63F8-EFA1-46DB-A0B6-1F79FE46F86A}" dt="2023-12-06T01:56:35.326" v="14750" actId="1076"/>
          <ac:spMkLst>
            <pc:docMk/>
            <pc:sldMk cId="562733162" sldId="321"/>
            <ac:spMk id="21" creationId="{F2F71704-ADA3-4125-B3B7-C81FCD48EBCB}"/>
          </ac:spMkLst>
        </pc:spChg>
        <pc:spChg chg="add mod">
          <ac:chgData name="Chan Hoi San, Sam" userId="4a4c29cf-569b-4372-be41-3696b253bcf8" providerId="ADAL" clId="{7D0C63F8-EFA1-46DB-A0B6-1F79FE46F86A}" dt="2023-12-18T08:57:38.551" v="18055" actId="1076"/>
          <ac:spMkLst>
            <pc:docMk/>
            <pc:sldMk cId="562733162" sldId="321"/>
            <ac:spMk id="23" creationId="{94A3135E-CA31-48CA-967A-F1C3E87D26E5}"/>
          </ac:spMkLst>
        </pc:spChg>
        <pc:spChg chg="add del mod">
          <ac:chgData name="Chan Hoi San, Sam" userId="4a4c29cf-569b-4372-be41-3696b253bcf8" providerId="ADAL" clId="{7D0C63F8-EFA1-46DB-A0B6-1F79FE46F86A}" dt="2023-12-06T02:00:27.340" v="14809" actId="478"/>
          <ac:spMkLst>
            <pc:docMk/>
            <pc:sldMk cId="562733162" sldId="321"/>
            <ac:spMk id="25" creationId="{24E39C32-5287-4E36-93A0-6355B912F239}"/>
          </ac:spMkLst>
        </pc:spChg>
        <pc:spChg chg="add mod">
          <ac:chgData name="Chan Hoi San, Sam" userId="4a4c29cf-569b-4372-be41-3696b253bcf8" providerId="ADAL" clId="{7D0C63F8-EFA1-46DB-A0B6-1F79FE46F86A}" dt="2023-12-06T02:01:42.855" v="14824" actId="1076"/>
          <ac:spMkLst>
            <pc:docMk/>
            <pc:sldMk cId="562733162" sldId="321"/>
            <ac:spMk id="26" creationId="{1D84FEEC-B18D-4FE1-A2FB-7D76B4B4376F}"/>
          </ac:spMkLst>
        </pc:spChg>
        <pc:spChg chg="add mod">
          <ac:chgData name="Chan Hoi San, Sam" userId="4a4c29cf-569b-4372-be41-3696b253bcf8" providerId="ADAL" clId="{7D0C63F8-EFA1-46DB-A0B6-1F79FE46F86A}" dt="2023-12-18T08:57:48.154" v="18059" actId="1076"/>
          <ac:spMkLst>
            <pc:docMk/>
            <pc:sldMk cId="562733162" sldId="321"/>
            <ac:spMk id="27" creationId="{D758CB70-155F-4459-8440-7783A9D5484C}"/>
          </ac:spMkLst>
        </pc:spChg>
        <pc:spChg chg="add mod">
          <ac:chgData name="Chan Hoi San, Sam" userId="4a4c29cf-569b-4372-be41-3696b253bcf8" providerId="ADAL" clId="{7D0C63F8-EFA1-46DB-A0B6-1F79FE46F86A}" dt="2023-12-06T02:06:14.958" v="15127" actId="20577"/>
          <ac:spMkLst>
            <pc:docMk/>
            <pc:sldMk cId="562733162" sldId="321"/>
            <ac:spMk id="28" creationId="{4A7F48D3-D18D-44EE-910B-DFF63D1A257F}"/>
          </ac:spMkLst>
        </pc:spChg>
        <pc:picChg chg="add mod">
          <ac:chgData name="Chan Hoi San, Sam" userId="4a4c29cf-569b-4372-be41-3696b253bcf8" providerId="ADAL" clId="{7D0C63F8-EFA1-46DB-A0B6-1F79FE46F86A}" dt="2023-12-06T01:56:33.223" v="14749" actId="1076"/>
          <ac:picMkLst>
            <pc:docMk/>
            <pc:sldMk cId="562733162" sldId="321"/>
            <ac:picMk id="22" creationId="{DB614712-4F48-4471-92D9-D92809D60D8E}"/>
          </ac:picMkLst>
        </pc:picChg>
        <pc:picChg chg="add mod">
          <ac:chgData name="Chan Hoi San, Sam" userId="4a4c29cf-569b-4372-be41-3696b253bcf8" providerId="ADAL" clId="{7D0C63F8-EFA1-46DB-A0B6-1F79FE46F86A}" dt="2023-12-06T02:01:15.478" v="14823" actId="1076"/>
          <ac:picMkLst>
            <pc:docMk/>
            <pc:sldMk cId="562733162" sldId="321"/>
            <ac:picMk id="24" creationId="{6CBD81F2-261E-4ED8-9FF3-D5F792C80314}"/>
          </ac:picMkLst>
        </pc:picChg>
      </pc:sldChg>
      <pc:sldChg chg="modSp new del mod">
        <pc:chgData name="Chan Hoi San, Sam" userId="4a4c29cf-569b-4372-be41-3696b253bcf8" providerId="ADAL" clId="{7D0C63F8-EFA1-46DB-A0B6-1F79FE46F86A}" dt="2023-12-06T04:00:56.083" v="16218" actId="47"/>
        <pc:sldMkLst>
          <pc:docMk/>
          <pc:sldMk cId="633353586" sldId="322"/>
        </pc:sldMkLst>
        <pc:spChg chg="mod">
          <ac:chgData name="Chan Hoi San, Sam" userId="4a4c29cf-569b-4372-be41-3696b253bcf8" providerId="ADAL" clId="{7D0C63F8-EFA1-46DB-A0B6-1F79FE46F86A}" dt="2023-12-06T03:13:44.548" v="15537" actId="27636"/>
          <ac:spMkLst>
            <pc:docMk/>
            <pc:sldMk cId="633353586" sldId="322"/>
            <ac:spMk id="2" creationId="{CF9A9CC5-F960-42C1-B1A1-C925CBE304A2}"/>
          </ac:spMkLst>
        </pc:spChg>
      </pc:sldChg>
      <pc:sldChg chg="addSp delSp modSp mod">
        <pc:chgData name="Chan Hoi San, Sam" userId="4a4c29cf-569b-4372-be41-3696b253bcf8" providerId="ADAL" clId="{7D0C63F8-EFA1-46DB-A0B6-1F79FE46F86A}" dt="2023-12-18T09:21:01.192" v="18694" actId="1076"/>
        <pc:sldMkLst>
          <pc:docMk/>
          <pc:sldMk cId="3405130545" sldId="322"/>
        </pc:sldMkLst>
        <pc:spChg chg="mod">
          <ac:chgData name="Chan Hoi San, Sam" userId="4a4c29cf-569b-4372-be41-3696b253bcf8" providerId="ADAL" clId="{7D0C63F8-EFA1-46DB-A0B6-1F79FE46F86A}" dt="2023-12-18T07:17:27.126" v="17808" actId="14100"/>
          <ac:spMkLst>
            <pc:docMk/>
            <pc:sldMk cId="3405130545" sldId="322"/>
            <ac:spMk id="5" creationId="{C24FA07A-9DB4-4D54-98E2-420301051B82}"/>
          </ac:spMkLst>
        </pc:spChg>
        <pc:spChg chg="mod">
          <ac:chgData name="Chan Hoi San, Sam" userId="4a4c29cf-569b-4372-be41-3696b253bcf8" providerId="ADAL" clId="{7D0C63F8-EFA1-46DB-A0B6-1F79FE46F86A}" dt="2023-12-18T09:15:57.413" v="18332" actId="14100"/>
          <ac:spMkLst>
            <pc:docMk/>
            <pc:sldMk cId="3405130545" sldId="322"/>
            <ac:spMk id="7" creationId="{852B5C2C-B6AD-461A-B41E-519CC0E40126}"/>
          </ac:spMkLst>
        </pc:spChg>
        <pc:spChg chg="mod">
          <ac:chgData name="Chan Hoi San, Sam" userId="4a4c29cf-569b-4372-be41-3696b253bcf8" providerId="ADAL" clId="{7D0C63F8-EFA1-46DB-A0B6-1F79FE46F86A}" dt="2023-12-18T07:17:30.166" v="17809" actId="14100"/>
          <ac:spMkLst>
            <pc:docMk/>
            <pc:sldMk cId="3405130545" sldId="322"/>
            <ac:spMk id="8" creationId="{52E6B171-AEB7-40CC-B687-87D611E89CC3}"/>
          </ac:spMkLst>
        </pc:spChg>
        <pc:spChg chg="mod">
          <ac:chgData name="Chan Hoi San, Sam" userId="4a4c29cf-569b-4372-be41-3696b253bcf8" providerId="ADAL" clId="{7D0C63F8-EFA1-46DB-A0B6-1F79FE46F86A}" dt="2023-12-18T09:15:57.413" v="18332" actId="14100"/>
          <ac:spMkLst>
            <pc:docMk/>
            <pc:sldMk cId="3405130545" sldId="322"/>
            <ac:spMk id="9" creationId="{4184A087-4DD2-4FB7-8DA1-C34E81A3EC60}"/>
          </ac:spMkLst>
        </pc:spChg>
        <pc:spChg chg="mod">
          <ac:chgData name="Chan Hoi San, Sam" userId="4a4c29cf-569b-4372-be41-3696b253bcf8" providerId="ADAL" clId="{7D0C63F8-EFA1-46DB-A0B6-1F79FE46F86A}" dt="2023-12-18T07:17:15.986" v="17804" actId="14100"/>
          <ac:spMkLst>
            <pc:docMk/>
            <pc:sldMk cId="3405130545" sldId="322"/>
            <ac:spMk id="11" creationId="{A15057B9-477A-4B61-8556-9653A8AB5CBE}"/>
          </ac:spMkLst>
        </pc:spChg>
        <pc:spChg chg="mod">
          <ac:chgData name="Chan Hoi San, Sam" userId="4a4c29cf-569b-4372-be41-3696b253bcf8" providerId="ADAL" clId="{7D0C63F8-EFA1-46DB-A0B6-1F79FE46F86A}" dt="2023-12-18T09:15:57.413" v="18332" actId="14100"/>
          <ac:spMkLst>
            <pc:docMk/>
            <pc:sldMk cId="3405130545" sldId="322"/>
            <ac:spMk id="12" creationId="{88C5EE24-F4D7-452F-9F34-4997F41FBB69}"/>
          </ac:spMkLst>
        </pc:spChg>
        <pc:spChg chg="add mod">
          <ac:chgData name="Chan Hoi San, Sam" userId="4a4c29cf-569b-4372-be41-3696b253bcf8" providerId="ADAL" clId="{7D0C63F8-EFA1-46DB-A0B6-1F79FE46F86A}" dt="2023-12-18T09:17:00.611" v="18365" actId="20577"/>
          <ac:spMkLst>
            <pc:docMk/>
            <pc:sldMk cId="3405130545" sldId="322"/>
            <ac:spMk id="13" creationId="{B33ACF01-5FB6-4610-B0A8-E254E38B7147}"/>
          </ac:spMkLst>
        </pc:spChg>
        <pc:spChg chg="del mod">
          <ac:chgData name="Chan Hoi San, Sam" userId="4a4c29cf-569b-4372-be41-3696b253bcf8" providerId="ADAL" clId="{7D0C63F8-EFA1-46DB-A0B6-1F79FE46F86A}" dt="2023-12-15T03:28:51.431" v="17780" actId="478"/>
          <ac:spMkLst>
            <pc:docMk/>
            <pc:sldMk cId="3405130545" sldId="322"/>
            <ac:spMk id="13" creationId="{E840CA94-CBDB-438E-B95E-55DFA58EF13B}"/>
          </ac:spMkLst>
        </pc:spChg>
        <pc:spChg chg="add del mod">
          <ac:chgData name="Chan Hoi San, Sam" userId="4a4c29cf-569b-4372-be41-3696b253bcf8" providerId="ADAL" clId="{7D0C63F8-EFA1-46DB-A0B6-1F79FE46F86A}" dt="2023-12-18T09:16:41.795" v="18338" actId="478"/>
          <ac:spMkLst>
            <pc:docMk/>
            <pc:sldMk cId="3405130545" sldId="322"/>
            <ac:spMk id="14" creationId="{147095FE-8BC6-4A9F-893B-9D169ED1E3BE}"/>
          </ac:spMkLst>
        </pc:spChg>
        <pc:spChg chg="add mod">
          <ac:chgData name="Chan Hoi San, Sam" userId="4a4c29cf-569b-4372-be41-3696b253bcf8" providerId="ADAL" clId="{7D0C63F8-EFA1-46DB-A0B6-1F79FE46F86A}" dt="2023-12-18T09:21:01.192" v="18694" actId="1076"/>
          <ac:spMkLst>
            <pc:docMk/>
            <pc:sldMk cId="3405130545" sldId="322"/>
            <ac:spMk id="16" creationId="{BA1F3A8C-869D-4359-B9A0-C5A6D74842D6}"/>
          </ac:spMkLst>
        </pc:spChg>
        <pc:spChg chg="add del mod">
          <ac:chgData name="Chan Hoi San, Sam" userId="4a4c29cf-569b-4372-be41-3696b253bcf8" providerId="ADAL" clId="{7D0C63F8-EFA1-46DB-A0B6-1F79FE46F86A}" dt="2023-12-18T09:20:55.760" v="18692" actId="478"/>
          <ac:spMkLst>
            <pc:docMk/>
            <pc:sldMk cId="3405130545" sldId="322"/>
            <ac:spMk id="17" creationId="{C52999C6-A9E1-4454-A3EB-86D1504A402B}"/>
          </ac:spMkLst>
        </pc:spChg>
        <pc:picChg chg="add mod">
          <ac:chgData name="Chan Hoi San, Sam" userId="4a4c29cf-569b-4372-be41-3696b253bcf8" providerId="ADAL" clId="{7D0C63F8-EFA1-46DB-A0B6-1F79FE46F86A}" dt="2023-12-18T07:17:32.882" v="17810" actId="1076"/>
          <ac:picMkLst>
            <pc:docMk/>
            <pc:sldMk cId="3405130545" sldId="322"/>
            <ac:picMk id="3" creationId="{8EBB01AE-3F92-43BC-BBAF-6A120AE32C33}"/>
          </ac:picMkLst>
        </pc:picChg>
        <pc:picChg chg="add mod">
          <ac:chgData name="Chan Hoi San, Sam" userId="4a4c29cf-569b-4372-be41-3696b253bcf8" providerId="ADAL" clId="{7D0C63F8-EFA1-46DB-A0B6-1F79FE46F86A}" dt="2023-12-15T03:29:06.987" v="17786" actId="1076"/>
          <ac:picMkLst>
            <pc:docMk/>
            <pc:sldMk cId="3405130545" sldId="322"/>
            <ac:picMk id="15" creationId="{48CD5205-EC61-4AD5-AA3C-31087C5D0A0B}"/>
          </ac:picMkLst>
        </pc:picChg>
      </pc:sldChg>
      <pc:sldChg chg="addSp delSp modSp del mod ord">
        <pc:chgData name="Chan Hoi San, Sam" userId="4a4c29cf-569b-4372-be41-3696b253bcf8" providerId="ADAL" clId="{7D0C63F8-EFA1-46DB-A0B6-1F79FE46F86A}" dt="2023-12-18T09:42:46.338" v="18845" actId="47"/>
        <pc:sldMkLst>
          <pc:docMk/>
          <pc:sldMk cId="1876036765" sldId="323"/>
        </pc:sldMkLst>
        <pc:spChg chg="add del mod">
          <ac:chgData name="Chan Hoi San, Sam" userId="4a4c29cf-569b-4372-be41-3696b253bcf8" providerId="ADAL" clId="{7D0C63F8-EFA1-46DB-A0B6-1F79FE46F86A}" dt="2023-12-18T09:38:54.262" v="18823" actId="21"/>
          <ac:spMkLst>
            <pc:docMk/>
            <pc:sldMk cId="1876036765" sldId="323"/>
            <ac:spMk id="3" creationId="{38103BBB-8471-49C4-91B5-1687E6621152}"/>
          </ac:spMkLst>
        </pc:spChg>
        <pc:spChg chg="add del mod">
          <ac:chgData name="Chan Hoi San, Sam" userId="4a4c29cf-569b-4372-be41-3696b253bcf8" providerId="ADAL" clId="{7D0C63F8-EFA1-46DB-A0B6-1F79FE46F86A}" dt="2023-12-18T09:38:54.262" v="18823" actId="21"/>
          <ac:spMkLst>
            <pc:docMk/>
            <pc:sldMk cId="1876036765" sldId="323"/>
            <ac:spMk id="4" creationId="{1DE428C1-4678-428B-ABDD-0A8289CF7F09}"/>
          </ac:spMkLst>
        </pc:spChg>
        <pc:spChg chg="del mod">
          <ac:chgData name="Chan Hoi San, Sam" userId="4a4c29cf-569b-4372-be41-3696b253bcf8" providerId="ADAL" clId="{7D0C63F8-EFA1-46DB-A0B6-1F79FE46F86A}" dt="2023-12-18T09:38:54.262" v="18823" actId="21"/>
          <ac:spMkLst>
            <pc:docMk/>
            <pc:sldMk cId="1876036765" sldId="323"/>
            <ac:spMk id="5" creationId="{37B51B05-1ABF-4675-8347-14526838BB43}"/>
          </ac:spMkLst>
        </pc:spChg>
        <pc:spChg chg="add del mod">
          <ac:chgData name="Chan Hoi San, Sam" userId="4a4c29cf-569b-4372-be41-3696b253bcf8" providerId="ADAL" clId="{7D0C63F8-EFA1-46DB-A0B6-1F79FE46F86A}" dt="2023-12-18T09:38:54.262" v="18823" actId="21"/>
          <ac:spMkLst>
            <pc:docMk/>
            <pc:sldMk cId="1876036765" sldId="323"/>
            <ac:spMk id="6" creationId="{F3A33727-9405-444B-848D-A7C8AACB3740}"/>
          </ac:spMkLst>
        </pc:spChg>
        <pc:spChg chg="add del mod">
          <ac:chgData name="Chan Hoi San, Sam" userId="4a4c29cf-569b-4372-be41-3696b253bcf8" providerId="ADAL" clId="{7D0C63F8-EFA1-46DB-A0B6-1F79FE46F86A}" dt="2023-12-18T09:38:54.262" v="18823" actId="21"/>
          <ac:spMkLst>
            <pc:docMk/>
            <pc:sldMk cId="1876036765" sldId="323"/>
            <ac:spMk id="7" creationId="{D9086D0D-DBA5-45E4-9573-A00B6F86CFAA}"/>
          </ac:spMkLst>
        </pc:spChg>
      </pc:sldChg>
      <pc:sldChg chg="addSp delSp modSp new mod ord">
        <pc:chgData name="Chan Hoi San, Sam" userId="4a4c29cf-569b-4372-be41-3696b253bcf8" providerId="ADAL" clId="{7D0C63F8-EFA1-46DB-A0B6-1F79FE46F86A}" dt="2023-12-15T02:13:37.781" v="16711"/>
        <pc:sldMkLst>
          <pc:docMk/>
          <pc:sldMk cId="4225413066" sldId="324"/>
        </pc:sldMkLst>
        <pc:spChg chg="del">
          <ac:chgData name="Chan Hoi San, Sam" userId="4a4c29cf-569b-4372-be41-3696b253bcf8" providerId="ADAL" clId="{7D0C63F8-EFA1-46DB-A0B6-1F79FE46F86A}" dt="2023-12-15T02:10:15.592" v="16702" actId="478"/>
          <ac:spMkLst>
            <pc:docMk/>
            <pc:sldMk cId="4225413066" sldId="324"/>
            <ac:spMk id="2" creationId="{FCF4D23D-6C70-49A6-817D-12BCB3671E25}"/>
          </ac:spMkLst>
        </pc:spChg>
        <pc:spChg chg="del mod">
          <ac:chgData name="Chan Hoi San, Sam" userId="4a4c29cf-569b-4372-be41-3696b253bcf8" providerId="ADAL" clId="{7D0C63F8-EFA1-46DB-A0B6-1F79FE46F86A}" dt="2023-12-15T02:10:13.599" v="16701" actId="478"/>
          <ac:spMkLst>
            <pc:docMk/>
            <pc:sldMk cId="4225413066" sldId="324"/>
            <ac:spMk id="3" creationId="{A22E1552-F7B4-4A99-856F-0C215FAF2265}"/>
          </ac:spMkLst>
        </pc:spChg>
        <pc:picChg chg="add mod">
          <ac:chgData name="Chan Hoi San, Sam" userId="4a4c29cf-569b-4372-be41-3696b253bcf8" providerId="ADAL" clId="{7D0C63F8-EFA1-46DB-A0B6-1F79FE46F86A}" dt="2023-12-15T02:10:23.629" v="16707" actId="1076"/>
          <ac:picMkLst>
            <pc:docMk/>
            <pc:sldMk cId="4225413066" sldId="324"/>
            <ac:picMk id="4" creationId="{28B7FE0C-B286-48CA-A125-E70C779D42C5}"/>
          </ac:picMkLst>
        </pc:picChg>
      </pc:sldChg>
      <pc:sldChg chg="addSp delSp modSp new mod modAnim">
        <pc:chgData name="Chan Hoi San, Sam" userId="4a4c29cf-569b-4372-be41-3696b253bcf8" providerId="ADAL" clId="{7D0C63F8-EFA1-46DB-A0B6-1F79FE46F86A}" dt="2023-12-18T09:01:37.470" v="18087" actId="1076"/>
        <pc:sldMkLst>
          <pc:docMk/>
          <pc:sldMk cId="2639351296" sldId="325"/>
        </pc:sldMkLst>
        <pc:spChg chg="del">
          <ac:chgData name="Chan Hoi San, Sam" userId="4a4c29cf-569b-4372-be41-3696b253bcf8" providerId="ADAL" clId="{7D0C63F8-EFA1-46DB-A0B6-1F79FE46F86A}" dt="2023-12-15T02:30:26.459" v="16719" actId="478"/>
          <ac:spMkLst>
            <pc:docMk/>
            <pc:sldMk cId="2639351296" sldId="325"/>
            <ac:spMk id="2" creationId="{5E135EA3-C466-4EFB-8AC5-568884037C53}"/>
          </ac:spMkLst>
        </pc:spChg>
        <pc:spChg chg="del">
          <ac:chgData name="Chan Hoi San, Sam" userId="4a4c29cf-569b-4372-be41-3696b253bcf8" providerId="ADAL" clId="{7D0C63F8-EFA1-46DB-A0B6-1F79FE46F86A}" dt="2023-12-15T02:30:27.820" v="16720" actId="478"/>
          <ac:spMkLst>
            <pc:docMk/>
            <pc:sldMk cId="2639351296" sldId="325"/>
            <ac:spMk id="3" creationId="{8D19E9E4-2510-4E5A-8226-32C75A2A8575}"/>
          </ac:spMkLst>
        </pc:spChg>
        <pc:spChg chg="add mod">
          <ac:chgData name="Chan Hoi San, Sam" userId="4a4c29cf-569b-4372-be41-3696b253bcf8" providerId="ADAL" clId="{7D0C63F8-EFA1-46DB-A0B6-1F79FE46F86A}" dt="2023-12-15T02:30:52.349" v="16735" actId="108"/>
          <ac:spMkLst>
            <pc:docMk/>
            <pc:sldMk cId="2639351296" sldId="325"/>
            <ac:spMk id="4" creationId="{231A343F-3B66-4F14-94D8-890D990588A8}"/>
          </ac:spMkLst>
        </pc:spChg>
        <pc:spChg chg="add mod">
          <ac:chgData name="Chan Hoi San, Sam" userId="4a4c29cf-569b-4372-be41-3696b253bcf8" providerId="ADAL" clId="{7D0C63F8-EFA1-46DB-A0B6-1F79FE46F86A}" dt="2023-12-18T09:01:37.470" v="18087" actId="1076"/>
          <ac:spMkLst>
            <pc:docMk/>
            <pc:sldMk cId="2639351296" sldId="325"/>
            <ac:spMk id="7" creationId="{E4DDB1DD-00CF-4B73-AF0C-B745FC2C8231}"/>
          </ac:spMkLst>
        </pc:spChg>
        <pc:picChg chg="add mod">
          <ac:chgData name="Chan Hoi San, Sam" userId="4a4c29cf-569b-4372-be41-3696b253bcf8" providerId="ADAL" clId="{7D0C63F8-EFA1-46DB-A0B6-1F79FE46F86A}" dt="2023-12-15T02:31:59.826" v="16738" actId="14100"/>
          <ac:picMkLst>
            <pc:docMk/>
            <pc:sldMk cId="2639351296" sldId="325"/>
            <ac:picMk id="5" creationId="{F6E7F12E-838E-4038-9AEC-2534A221FFE5}"/>
          </ac:picMkLst>
        </pc:picChg>
      </pc:sldChg>
      <pc:sldChg chg="addSp delSp modSp new mod">
        <pc:chgData name="Chan Hoi San, Sam" userId="4a4c29cf-569b-4372-be41-3696b253bcf8" providerId="ADAL" clId="{7D0C63F8-EFA1-46DB-A0B6-1F79FE46F86A}" dt="2023-12-18T08:02:50.523" v="17948" actId="14100"/>
        <pc:sldMkLst>
          <pc:docMk/>
          <pc:sldMk cId="325309272" sldId="326"/>
        </pc:sldMkLst>
        <pc:spChg chg="del">
          <ac:chgData name="Chan Hoi San, Sam" userId="4a4c29cf-569b-4372-be41-3696b253bcf8" providerId="ADAL" clId="{7D0C63F8-EFA1-46DB-A0B6-1F79FE46F86A}" dt="2023-12-18T07:44:37.907" v="17813" actId="478"/>
          <ac:spMkLst>
            <pc:docMk/>
            <pc:sldMk cId="325309272" sldId="326"/>
            <ac:spMk id="2" creationId="{D89F41F1-4006-4DD9-ABCF-2010C025A012}"/>
          </ac:spMkLst>
        </pc:spChg>
        <pc:spChg chg="del">
          <ac:chgData name="Chan Hoi San, Sam" userId="4a4c29cf-569b-4372-be41-3696b253bcf8" providerId="ADAL" clId="{7D0C63F8-EFA1-46DB-A0B6-1F79FE46F86A}" dt="2023-12-18T07:46:48.713" v="17814" actId="478"/>
          <ac:spMkLst>
            <pc:docMk/>
            <pc:sldMk cId="325309272" sldId="326"/>
            <ac:spMk id="3" creationId="{E740D12F-DB46-4DDB-BC48-2A7FD8753B29}"/>
          </ac:spMkLst>
        </pc:spChg>
        <pc:spChg chg="add mod">
          <ac:chgData name="Chan Hoi San, Sam" userId="4a4c29cf-569b-4372-be41-3696b253bcf8" providerId="ADAL" clId="{7D0C63F8-EFA1-46DB-A0B6-1F79FE46F86A}" dt="2023-12-18T07:59:04.380" v="17928" actId="20577"/>
          <ac:spMkLst>
            <pc:docMk/>
            <pc:sldMk cId="325309272" sldId="326"/>
            <ac:spMk id="8" creationId="{4DE91D85-503F-4F4E-9E3B-424B6CE7CE07}"/>
          </ac:spMkLst>
        </pc:spChg>
        <pc:picChg chg="add mod">
          <ac:chgData name="Chan Hoi San, Sam" userId="4a4c29cf-569b-4372-be41-3696b253bcf8" providerId="ADAL" clId="{7D0C63F8-EFA1-46DB-A0B6-1F79FE46F86A}" dt="2023-12-18T08:01:17.213" v="17942" actId="1440"/>
          <ac:picMkLst>
            <pc:docMk/>
            <pc:sldMk cId="325309272" sldId="326"/>
            <ac:picMk id="5" creationId="{53A47B9E-79B8-4F24-908D-A8079057A063}"/>
          </ac:picMkLst>
        </pc:picChg>
        <pc:picChg chg="add mod">
          <ac:chgData name="Chan Hoi San, Sam" userId="4a4c29cf-569b-4372-be41-3696b253bcf8" providerId="ADAL" clId="{7D0C63F8-EFA1-46DB-A0B6-1F79FE46F86A}" dt="2023-12-18T08:02:48.142" v="17947" actId="1076"/>
          <ac:picMkLst>
            <pc:docMk/>
            <pc:sldMk cId="325309272" sldId="326"/>
            <ac:picMk id="7" creationId="{1073F33B-AC4F-4A25-B6D5-2C36F474AA8C}"/>
          </ac:picMkLst>
        </pc:picChg>
        <pc:picChg chg="add mod">
          <ac:chgData name="Chan Hoi San, Sam" userId="4a4c29cf-569b-4372-be41-3696b253bcf8" providerId="ADAL" clId="{7D0C63F8-EFA1-46DB-A0B6-1F79FE46F86A}" dt="2023-12-18T08:02:50.523" v="17948" actId="14100"/>
          <ac:picMkLst>
            <pc:docMk/>
            <pc:sldMk cId="325309272" sldId="326"/>
            <ac:picMk id="10" creationId="{A815C9B8-0319-4EFA-8905-0B011B9236AD}"/>
          </ac:picMkLst>
        </pc:picChg>
      </pc:sldChg>
      <pc:sldChg chg="addSp delSp modSp new mod">
        <pc:chgData name="Chan Hoi San, Sam" userId="4a4c29cf-569b-4372-be41-3696b253bcf8" providerId="ADAL" clId="{7D0C63F8-EFA1-46DB-A0B6-1F79FE46F86A}" dt="2023-12-22T01:16:20.412" v="19055" actId="22"/>
        <pc:sldMkLst>
          <pc:docMk/>
          <pc:sldMk cId="4115113868" sldId="327"/>
        </pc:sldMkLst>
        <pc:spChg chg="del">
          <ac:chgData name="Chan Hoi San, Sam" userId="4a4c29cf-569b-4372-be41-3696b253bcf8" providerId="ADAL" clId="{7D0C63F8-EFA1-46DB-A0B6-1F79FE46F86A}" dt="2023-12-22T01:13:49.602" v="19040" actId="478"/>
          <ac:spMkLst>
            <pc:docMk/>
            <pc:sldMk cId="4115113868" sldId="327"/>
            <ac:spMk id="2" creationId="{953F618C-2745-47B2-A45C-3F8D32006ADD}"/>
          </ac:spMkLst>
        </pc:spChg>
        <pc:spChg chg="del mod">
          <ac:chgData name="Chan Hoi San, Sam" userId="4a4c29cf-569b-4372-be41-3696b253bcf8" providerId="ADAL" clId="{7D0C63F8-EFA1-46DB-A0B6-1F79FE46F86A}" dt="2023-12-22T01:16:16.437" v="19053" actId="478"/>
          <ac:spMkLst>
            <pc:docMk/>
            <pc:sldMk cId="4115113868" sldId="327"/>
            <ac:spMk id="3" creationId="{47AF8063-4D91-4488-A924-470F641F196B}"/>
          </ac:spMkLst>
        </pc:spChg>
        <pc:spChg chg="del">
          <ac:chgData name="Chan Hoi San, Sam" userId="4a4c29cf-569b-4372-be41-3696b253bcf8" providerId="ADAL" clId="{7D0C63F8-EFA1-46DB-A0B6-1F79FE46F86A}" dt="2023-12-22T01:13:48.254" v="19039" actId="478"/>
          <ac:spMkLst>
            <pc:docMk/>
            <pc:sldMk cId="4115113868" sldId="327"/>
            <ac:spMk id="4" creationId="{160F6E63-2B5D-4FDF-8D01-6D3DC824E753}"/>
          </ac:spMkLst>
        </pc:spChg>
        <pc:spChg chg="add del mod">
          <ac:chgData name="Chan Hoi San, Sam" userId="4a4c29cf-569b-4372-be41-3696b253bcf8" providerId="ADAL" clId="{7D0C63F8-EFA1-46DB-A0B6-1F79FE46F86A}" dt="2023-12-22T01:16:19.002" v="19054" actId="478"/>
          <ac:spMkLst>
            <pc:docMk/>
            <pc:sldMk cId="4115113868" sldId="327"/>
            <ac:spMk id="6" creationId="{3DCBC282-B869-4DD8-AD0A-10E3E655C4BB}"/>
          </ac:spMkLst>
        </pc:spChg>
        <pc:picChg chg="add">
          <ac:chgData name="Chan Hoi San, Sam" userId="4a4c29cf-569b-4372-be41-3696b253bcf8" providerId="ADAL" clId="{7D0C63F8-EFA1-46DB-A0B6-1F79FE46F86A}" dt="2023-12-22T01:16:20.412" v="19055" actId="22"/>
          <ac:picMkLst>
            <pc:docMk/>
            <pc:sldMk cId="4115113868" sldId="327"/>
            <ac:picMk id="8" creationId="{8B51F298-C4A3-4C52-8726-085903985AD7}"/>
          </ac:picMkLst>
        </pc:picChg>
      </pc:sldChg>
      <pc:sldChg chg="addSp delSp modSp new del mod">
        <pc:chgData name="Chan Hoi San, Sam" userId="4a4c29cf-569b-4372-be41-3696b253bcf8" providerId="ADAL" clId="{7D0C63F8-EFA1-46DB-A0B6-1F79FE46F86A}" dt="2023-12-18T09:46:52.166" v="18971" actId="47"/>
        <pc:sldMkLst>
          <pc:docMk/>
          <pc:sldMk cId="4261640030" sldId="327"/>
        </pc:sldMkLst>
        <pc:spChg chg="del">
          <ac:chgData name="Chan Hoi San, Sam" userId="4a4c29cf-569b-4372-be41-3696b253bcf8" providerId="ADAL" clId="{7D0C63F8-EFA1-46DB-A0B6-1F79FE46F86A}" dt="2023-12-18T09:17:22.123" v="18367" actId="478"/>
          <ac:spMkLst>
            <pc:docMk/>
            <pc:sldMk cId="4261640030" sldId="327"/>
            <ac:spMk id="2" creationId="{659E5F92-3273-46FD-8619-F13FA6DBFAFD}"/>
          </ac:spMkLst>
        </pc:spChg>
        <pc:spChg chg="del">
          <ac:chgData name="Chan Hoi San, Sam" userId="4a4c29cf-569b-4372-be41-3696b253bcf8" providerId="ADAL" clId="{7D0C63F8-EFA1-46DB-A0B6-1F79FE46F86A}" dt="2023-12-18T09:17:22.834" v="18368" actId="478"/>
          <ac:spMkLst>
            <pc:docMk/>
            <pc:sldMk cId="4261640030" sldId="327"/>
            <ac:spMk id="3" creationId="{8AE37865-738C-43E5-8CAE-5A40C29E9F12}"/>
          </ac:spMkLst>
        </pc:spChg>
        <pc:spChg chg="add del mod">
          <ac:chgData name="Chan Hoi San, Sam" userId="4a4c29cf-569b-4372-be41-3696b253bcf8" providerId="ADAL" clId="{7D0C63F8-EFA1-46DB-A0B6-1F79FE46F86A}" dt="2023-12-18T09:43:27.362" v="18860" actId="21"/>
          <ac:spMkLst>
            <pc:docMk/>
            <pc:sldMk cId="4261640030" sldId="327"/>
            <ac:spMk id="4" creationId="{3103ED36-E67C-4502-B2A8-86E3620DA07F}"/>
          </ac:spMkLst>
        </pc:spChg>
        <pc:spChg chg="add del mod">
          <ac:chgData name="Chan Hoi San, Sam" userId="4a4c29cf-569b-4372-be41-3696b253bcf8" providerId="ADAL" clId="{7D0C63F8-EFA1-46DB-A0B6-1F79FE46F86A}" dt="2023-12-18T09:43:27.362" v="18860" actId="21"/>
          <ac:spMkLst>
            <pc:docMk/>
            <pc:sldMk cId="4261640030" sldId="327"/>
            <ac:spMk id="5" creationId="{7B27BDFB-C80F-4D16-BB6C-C4576E42269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8E1AF-6343-46AA-8AEF-4C12F4118850}" type="datetimeFigureOut">
              <a:rPr lang="en-US" smtClean="0"/>
              <a:t>12/22/2023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2858E0-3D38-47B7-97D4-4FE08D90D3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D2517-63AA-420A-887D-BE60360A8F4D}" type="datetimeFigureOut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ECAD9-32EE-4091-BDA5-6BD15ACC5E58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5981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EFB0D-6DB6-450D-981E-DB5B064ABC8F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élogramme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6394450" y="0"/>
            <a:ext cx="1539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8650-8C82-4FB0-9266-0148B376A8CE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028FDE-6655-4B55-B3B4-5B366034E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6311900" y="0"/>
            <a:ext cx="15392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9DE01-3159-42E8-9946-B3F7564EBC72}" type="datetime1">
              <a:rPr lang="en-US" smtClean="0"/>
              <a:t>12/22/2023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élogramme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1FC6A6-F894-471F-8AA4-AE4112290279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3D98FD-B63D-46E0-B974-EC5BBAC02E27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ECCD-A9BB-4C40-8999-9FDE0B2AF02D}" type="datetime1">
              <a:rPr lang="en-US" smtClean="0"/>
              <a:t>12/22/2023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11315-80A2-4A6F-99BC-2337EDBA509A}" type="datetime1">
              <a:rPr lang="en-US" smtClean="0"/>
              <a:t>12/22/2023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FCEE-D38D-4315-8661-B8B16CE6B114}" type="datetime1">
              <a:rPr lang="en-US" smtClean="0"/>
              <a:t>12/22/2023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élogramme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909053-E1DD-4959-BC7A-C98D3D2614DC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2200" y="3043050"/>
            <a:ext cx="3068832" cy="2638359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B9C849-F1D8-4230-9F2F-9250D675BB2A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7022-84E8-42F0-8AEA-ADED76AFD446}" type="datetime1">
              <a:rPr lang="en-US" smtClean="0"/>
              <a:t>12/22/2023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D4C0741-442A-4788-81DA-4F081D559C5A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70BDB9F-6784-464D-8ED7-29E60E2B21A9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A3ABBD-A00D-4624-9D57-736F5DDBFABC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BF20AA-C418-460A-B9CF-8F3DD94C436D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3F5CE0-F8B8-4EAA-822E-6451047E7D5F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F8AE65-7CE3-49A8-B2CC-A5A64E5730FA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046700-360D-4474-9946-7580E8968658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667F3-A942-43B7-9681-6435F4941075}" type="datetime1">
              <a:rPr lang="en-US" smtClean="0"/>
              <a:t>12/22/2023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6BB9-001A-4B59-8C51-603E71AE3226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élogramme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10F8E8D-DF54-49BE-BDBC-401B280C4E3C}" type="datetime1">
              <a:rPr lang="en-US" noProof="0" smtClean="0"/>
              <a:t>12/22/2023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7.png"/><Relationship Id="rId2" Type="http://schemas.openxmlformats.org/officeDocument/2006/relationships/video" Target="https://www.youtube.com/embed/2fQpZCamuBs?feature=oembed" TargetMode="External"/><Relationship Id="rId1" Type="http://schemas.openxmlformats.org/officeDocument/2006/relationships/video" Target="https://www.youtube.com/embed/JYdOBEcBxm4?feature=oembed" TargetMode="External"/><Relationship Id="rId6" Type="http://schemas.openxmlformats.org/officeDocument/2006/relationships/slide" Target="slide1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nx7cSCcZu7s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hyperlink" Target="https://careers.oceanpark.com.hk/en/job-openings/job-open/?id=QBCFK026203F3VBQB79QW68DZ&amp;nPostingID=3502&amp;nPostingTargetID=76227&amp;mask=opark&amp;lg=UK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hk.jobsdb.com/hk?tracking=SEM-HK-GGL-brand-en&amp;utm_campaign=hk-c-ao-%5bc%5d_dbhk_google_all_sem_brand_brand_en_exact_ao&amp;utm_source=google&amp;utm_medium=cpc&amp;utm_term=&amp;pem=google&amp;gad_source=1&amp;gclid=CjwKCAiA1fqrBhA1EiwAMU5m_yyEzXGF7CwgcKEThoLO0knMdP4jt_IqD3xJoJr2ubrxXB19wBF8jRoCKfoQAvD_BwE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joinus.dfiretailgroup.com/jobs/talent-acquisition-senior-officer-sham-shui-po-district-kowloon-hong-kon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builtin.com/artificial-intelligence/ai-replacing-jobs-creating-jobs" TargetMode="Externa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x7cSCcZu7s" TargetMode="Externa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B51F298-C4A3-4C52-8726-085903985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49" y="0"/>
            <a:ext cx="63055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113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Group of people talking">
            <a:extLst>
              <a:ext uri="{FF2B5EF4-FFF2-40B4-BE49-F238E27FC236}">
                <a16:creationId xmlns:a16="http://schemas.microsoft.com/office/drawing/2014/main" id="{C7D5F6B1-1228-4C2A-AE2C-950C34054C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289" y="0"/>
            <a:ext cx="63119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017FF9C-6A7E-4A79-81BB-438E8EA967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6139" y="298921"/>
            <a:ext cx="5435082" cy="945930"/>
          </a:xfrm>
        </p:spPr>
        <p:txBody>
          <a:bodyPr>
            <a:noAutofit/>
          </a:bodyPr>
          <a:lstStyle/>
          <a:p>
            <a:r>
              <a:rPr lang="en-US" sz="2800" dirty="0"/>
              <a:t>Impact of Machine Learning on Talent acquisition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FFB5E3C-FE17-44EA-B59B-183125D08F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6139" y="1512319"/>
            <a:ext cx="5096409" cy="94593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+mj-lt"/>
              </a:rPr>
              <a:t>Student Name: Chan hoi San</a:t>
            </a:r>
          </a:p>
          <a:p>
            <a:r>
              <a:rPr lang="en-US" sz="2000" dirty="0">
                <a:latin typeface="+mj-lt"/>
              </a:rPr>
              <a:t>23 December 2023</a:t>
            </a:r>
          </a:p>
        </p:txBody>
      </p:sp>
      <p:sp>
        <p:nvSpPr>
          <p:cNvPr id="5" name="Rectangle 4" descr="Checkmark">
            <a:extLst>
              <a:ext uri="{FF2B5EF4-FFF2-40B4-BE49-F238E27FC236}">
                <a16:creationId xmlns:a16="http://schemas.microsoft.com/office/drawing/2014/main" id="{5E660477-EB2F-49B2-8876-DE0C404FDE80}"/>
              </a:ext>
            </a:extLst>
          </p:cNvPr>
          <p:cNvSpPr/>
          <p:nvPr/>
        </p:nvSpPr>
        <p:spPr>
          <a:xfrm>
            <a:off x="6750806" y="3452806"/>
            <a:ext cx="373900" cy="394492"/>
          </a:xfrm>
          <a:prstGeom prst="rect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-665912"/>
              <a:satOff val="-293"/>
              <a:lumOff val="784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Rectangle 6" descr="Checkmark">
            <a:extLst>
              <a:ext uri="{FF2B5EF4-FFF2-40B4-BE49-F238E27FC236}">
                <a16:creationId xmlns:a16="http://schemas.microsoft.com/office/drawing/2014/main" id="{CC98B2B0-C69E-4D41-8F8D-DAEFA6887450}"/>
              </a:ext>
            </a:extLst>
          </p:cNvPr>
          <p:cNvSpPr/>
          <p:nvPr/>
        </p:nvSpPr>
        <p:spPr>
          <a:xfrm>
            <a:off x="6750806" y="5570229"/>
            <a:ext cx="373900" cy="394492"/>
          </a:xfrm>
          <a:prstGeom prst="rect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-665912"/>
              <a:satOff val="-293"/>
              <a:lumOff val="784"/>
              <a:alphaOff val="0"/>
            </a:schemeClr>
          </a:effectRef>
          <a:fontRef idx="minor">
            <a:schemeClr val="lt1"/>
          </a:fontRef>
        </p:style>
      </p:sp>
      <p:sp>
        <p:nvSpPr>
          <p:cNvPr id="8" name="Rectangle 7" descr="Checkmark">
            <a:extLst>
              <a:ext uri="{FF2B5EF4-FFF2-40B4-BE49-F238E27FC236}">
                <a16:creationId xmlns:a16="http://schemas.microsoft.com/office/drawing/2014/main" id="{2F0444AD-1A76-42D8-8DAC-F425CA4DA3FB}"/>
              </a:ext>
            </a:extLst>
          </p:cNvPr>
          <p:cNvSpPr/>
          <p:nvPr/>
        </p:nvSpPr>
        <p:spPr>
          <a:xfrm>
            <a:off x="6723275" y="5039643"/>
            <a:ext cx="373900" cy="394492"/>
          </a:xfrm>
          <a:prstGeom prst="rect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-665912"/>
              <a:satOff val="-293"/>
              <a:lumOff val="784"/>
              <a:alphaOff val="0"/>
            </a:schemeClr>
          </a:effectRef>
          <a:fontRef idx="minor">
            <a:schemeClr val="lt1"/>
          </a:fontRef>
        </p:style>
      </p:sp>
      <p:sp>
        <p:nvSpPr>
          <p:cNvPr id="9" name="Rectangle 8" descr="Checkmark">
            <a:extLst>
              <a:ext uri="{FF2B5EF4-FFF2-40B4-BE49-F238E27FC236}">
                <a16:creationId xmlns:a16="http://schemas.microsoft.com/office/drawing/2014/main" id="{FE75EF58-FABC-41B2-A66C-4C903E35D92D}"/>
              </a:ext>
            </a:extLst>
          </p:cNvPr>
          <p:cNvSpPr/>
          <p:nvPr/>
        </p:nvSpPr>
        <p:spPr>
          <a:xfrm>
            <a:off x="6723275" y="4534276"/>
            <a:ext cx="373900" cy="394492"/>
          </a:xfrm>
          <a:prstGeom prst="rect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-665912"/>
              <a:satOff val="-293"/>
              <a:lumOff val="784"/>
              <a:alphaOff val="0"/>
            </a:schemeClr>
          </a:effectRef>
          <a:fontRef idx="minor">
            <a:schemeClr val="lt1"/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D2018C-BE92-4A00-9FA3-9933BB03BCEF}"/>
              </a:ext>
            </a:extLst>
          </p:cNvPr>
          <p:cNvSpPr txBox="1"/>
          <p:nvPr/>
        </p:nvSpPr>
        <p:spPr>
          <a:xfrm>
            <a:off x="7126505" y="3429000"/>
            <a:ext cx="55890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Introduction of a key change driver of digital transformation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87756D-2851-43E7-9017-A9C0F516ACF5}"/>
              </a:ext>
            </a:extLst>
          </p:cNvPr>
          <p:cNvSpPr txBox="1"/>
          <p:nvPr/>
        </p:nvSpPr>
        <p:spPr>
          <a:xfrm>
            <a:off x="7097175" y="4513609"/>
            <a:ext cx="59529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Adoption of this driver to fully enhance HR functions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693387-511A-4EA7-8ACD-687B5BABFEFA}"/>
              </a:ext>
            </a:extLst>
          </p:cNvPr>
          <p:cNvSpPr txBox="1"/>
          <p:nvPr/>
        </p:nvSpPr>
        <p:spPr>
          <a:xfrm>
            <a:off x="7124706" y="5022951"/>
            <a:ext cx="37042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Supporting findings of this driver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DEEEFD-90A4-4B02-8D3B-493481F6A24D}"/>
              </a:ext>
            </a:extLst>
          </p:cNvPr>
          <p:cNvSpPr txBox="1"/>
          <p:nvPr/>
        </p:nvSpPr>
        <p:spPr>
          <a:xfrm>
            <a:off x="7124705" y="5566926"/>
            <a:ext cx="37042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Challenges for implementation</a:t>
            </a:r>
          </a:p>
        </p:txBody>
      </p:sp>
      <p:sp>
        <p:nvSpPr>
          <p:cNvPr id="14" name="Rectangle 13" descr="Checkmark">
            <a:extLst>
              <a:ext uri="{FF2B5EF4-FFF2-40B4-BE49-F238E27FC236}">
                <a16:creationId xmlns:a16="http://schemas.microsoft.com/office/drawing/2014/main" id="{DDF907F7-8F64-4D88-8E26-6D459F405D2E}"/>
              </a:ext>
            </a:extLst>
          </p:cNvPr>
          <p:cNvSpPr/>
          <p:nvPr/>
        </p:nvSpPr>
        <p:spPr>
          <a:xfrm>
            <a:off x="6732496" y="6128187"/>
            <a:ext cx="373900" cy="394492"/>
          </a:xfrm>
          <a:prstGeom prst="rect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-665912"/>
              <a:satOff val="-293"/>
              <a:lumOff val="784"/>
              <a:alphaOff val="0"/>
            </a:schemeClr>
          </a:effectRef>
          <a:fontRef idx="minor">
            <a:schemeClr val="lt1"/>
          </a:fontRef>
        </p:style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C5890B-B78F-43E5-8CAF-E329D67CED5C}"/>
              </a:ext>
            </a:extLst>
          </p:cNvPr>
          <p:cNvSpPr txBox="1"/>
          <p:nvPr/>
        </p:nvSpPr>
        <p:spPr>
          <a:xfrm>
            <a:off x="7157607" y="6101938"/>
            <a:ext cx="55579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Recommendations / Suggestions for better results</a:t>
            </a:r>
          </a:p>
        </p:txBody>
      </p:sp>
      <p:sp>
        <p:nvSpPr>
          <p:cNvPr id="16" name="Rectangle 15" descr="Checkmark">
            <a:extLst>
              <a:ext uri="{FF2B5EF4-FFF2-40B4-BE49-F238E27FC236}">
                <a16:creationId xmlns:a16="http://schemas.microsoft.com/office/drawing/2014/main" id="{53590C12-86D0-4B04-9B0E-46DEB53C7809}"/>
              </a:ext>
            </a:extLst>
          </p:cNvPr>
          <p:cNvSpPr/>
          <p:nvPr/>
        </p:nvSpPr>
        <p:spPr>
          <a:xfrm>
            <a:off x="6723275" y="3997958"/>
            <a:ext cx="373900" cy="394492"/>
          </a:xfrm>
          <a:prstGeom prst="rect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-665912"/>
              <a:satOff val="-293"/>
              <a:lumOff val="784"/>
              <a:alphaOff val="0"/>
            </a:schemeClr>
          </a:effectRef>
          <a:fontRef idx="minor">
            <a:schemeClr val="lt1"/>
          </a:fontRef>
        </p:style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7AC0E9-77B9-4441-851E-AFDE9F23BD50}"/>
              </a:ext>
            </a:extLst>
          </p:cNvPr>
          <p:cNvSpPr txBox="1"/>
          <p:nvPr/>
        </p:nvSpPr>
        <p:spPr>
          <a:xfrm>
            <a:off x="7097175" y="3995147"/>
            <a:ext cx="59529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Current problems we need to handle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36864E-30A7-45C5-A358-68F6EC65EB2C}"/>
              </a:ext>
            </a:extLst>
          </p:cNvPr>
          <p:cNvSpPr txBox="1"/>
          <p:nvPr/>
        </p:nvSpPr>
        <p:spPr>
          <a:xfrm>
            <a:off x="6723275" y="2806955"/>
            <a:ext cx="3781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Agenda: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296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3DEF0C2-0C30-4988-87F1-2082145E6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07989"/>
            <a:ext cx="10058400" cy="748452"/>
          </a:xfrm>
        </p:spPr>
        <p:txBody>
          <a:bodyPr>
            <a:normAutofit/>
          </a:bodyPr>
          <a:lstStyle/>
          <a:p>
            <a:r>
              <a:rPr lang="en-US" sz="3600" dirty="0"/>
              <a:t>Introduction of Machine Learning (ML)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76C1096-7CA1-4712-83C3-ABCA604DB65A}"/>
              </a:ext>
            </a:extLst>
          </p:cNvPr>
          <p:cNvSpPr txBox="1">
            <a:spLocks/>
          </p:cNvSpPr>
          <p:nvPr/>
        </p:nvSpPr>
        <p:spPr>
          <a:xfrm>
            <a:off x="911290" y="2481943"/>
            <a:ext cx="10058400" cy="15582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60000"/>
              </a:lnSpc>
            </a:pPr>
            <a:endParaRPr lang="en-US" sz="2400" b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A1EF2E-AB7E-4C02-8FAD-98B67DAF7016}"/>
              </a:ext>
            </a:extLst>
          </p:cNvPr>
          <p:cNvSpPr txBox="1"/>
          <p:nvPr/>
        </p:nvSpPr>
        <p:spPr>
          <a:xfrm>
            <a:off x="1031032" y="1906454"/>
            <a:ext cx="10129935" cy="1207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2400" b="0" dirty="0"/>
              <a:t>Machine learning is one of the most rapidly growing techniques for computers to improve themselves automatically through experience.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F95B5E-2665-4A9D-99E0-BC5901E3B0E8}"/>
              </a:ext>
            </a:extLst>
          </p:cNvPr>
          <p:cNvSpPr txBox="1"/>
          <p:nvPr/>
        </p:nvSpPr>
        <p:spPr>
          <a:xfrm>
            <a:off x="8327571" y="3207824"/>
            <a:ext cx="2755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(Jordan &amp; Mitchell, 2015)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A8FDE-F7B1-4078-A581-72EAB0737BCC}"/>
              </a:ext>
            </a:extLst>
          </p:cNvPr>
          <p:cNvSpPr txBox="1"/>
          <p:nvPr/>
        </p:nvSpPr>
        <p:spPr>
          <a:xfrm>
            <a:off x="1066800" y="3743844"/>
            <a:ext cx="10129935" cy="1207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2400" b="0" dirty="0"/>
              <a:t>The primary goal is to </a:t>
            </a:r>
            <a:r>
              <a:rPr lang="en-US" sz="2400" b="0" dirty="0" err="1"/>
              <a:t>recognise</a:t>
            </a:r>
            <a:r>
              <a:rPr lang="en-US" sz="2400" b="0" dirty="0"/>
              <a:t> patterns in dat</a:t>
            </a:r>
            <a:r>
              <a:rPr lang="en-US" sz="2400" dirty="0"/>
              <a:t>a, which inform the way implicit issues can be solved by </a:t>
            </a:r>
            <a:r>
              <a:rPr lang="en-US" sz="2400" b="1" u="sng" dirty="0"/>
              <a:t>algorithm</a:t>
            </a:r>
            <a:r>
              <a:rPr lang="en-US" sz="2400" dirty="0"/>
              <a:t>. </a:t>
            </a:r>
            <a:r>
              <a:rPr lang="en-US" sz="2400" b="0" dirty="0"/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925D86-BD5B-423B-A32D-38B8826D8979}"/>
              </a:ext>
            </a:extLst>
          </p:cNvPr>
          <p:cNvSpPr txBox="1"/>
          <p:nvPr/>
        </p:nvSpPr>
        <p:spPr>
          <a:xfrm>
            <a:off x="8596604" y="5013727"/>
            <a:ext cx="2528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Zhou, 2021</a:t>
            </a:r>
          </a:p>
        </p:txBody>
      </p:sp>
    </p:spTree>
    <p:extLst>
      <p:ext uri="{BB962C8B-B14F-4D97-AF65-F5344CB8AC3E}">
        <p14:creationId xmlns:p14="http://schemas.microsoft.com/office/powerpoint/2010/main" val="2540872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693060C-C047-41CB-AA3B-48384492F311}"/>
              </a:ext>
            </a:extLst>
          </p:cNvPr>
          <p:cNvSpPr txBox="1">
            <a:spLocks/>
          </p:cNvSpPr>
          <p:nvPr/>
        </p:nvSpPr>
        <p:spPr>
          <a:xfrm>
            <a:off x="1031033" y="353426"/>
            <a:ext cx="10058400" cy="7484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3600" dirty="0"/>
              <a:t>Two Main Learning Approaches of ML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9D8E5E-AD3D-4C7F-87B6-70921FEFF129}"/>
              </a:ext>
            </a:extLst>
          </p:cNvPr>
          <p:cNvSpPr txBox="1"/>
          <p:nvPr/>
        </p:nvSpPr>
        <p:spPr>
          <a:xfrm>
            <a:off x="1062654" y="1097206"/>
            <a:ext cx="4474028" cy="616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2400" b="1" dirty="0"/>
              <a:t>Supervised Learning Approach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941881-1894-4E9C-AB12-4E1A2B29A831}"/>
              </a:ext>
            </a:extLst>
          </p:cNvPr>
          <p:cNvSpPr txBox="1"/>
          <p:nvPr/>
        </p:nvSpPr>
        <p:spPr>
          <a:xfrm>
            <a:off x="6686941" y="1118154"/>
            <a:ext cx="5124061" cy="616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2400" b="1" dirty="0"/>
              <a:t>Unsupervised Learning Approach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10A0F1-55F8-4AC0-A7E7-753449867EC0}"/>
              </a:ext>
            </a:extLst>
          </p:cNvPr>
          <p:cNvSpPr txBox="1"/>
          <p:nvPr/>
        </p:nvSpPr>
        <p:spPr>
          <a:xfrm>
            <a:off x="6686941" y="1753850"/>
            <a:ext cx="49483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The Computer will learn how to do something that we don’t tell it how to do.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It is a form of reinforcement learning approach for a machine through reward or punishment approaches. 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They may learn the best answer by themselves.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EB24F6-BA1F-4865-A8A8-686EDCE9B0B4}"/>
              </a:ext>
            </a:extLst>
          </p:cNvPr>
          <p:cNvSpPr txBox="1"/>
          <p:nvPr/>
        </p:nvSpPr>
        <p:spPr>
          <a:xfrm>
            <a:off x="9850407" y="3735829"/>
            <a:ext cx="152361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(Ayodele,2010)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2DDD1F-D55B-4F77-B4E2-F6683691EE53}"/>
              </a:ext>
            </a:extLst>
          </p:cNvPr>
          <p:cNvSpPr txBox="1"/>
          <p:nvPr/>
        </p:nvSpPr>
        <p:spPr>
          <a:xfrm>
            <a:off x="925676" y="1872374"/>
            <a:ext cx="44600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The Computer will learn how to map the input to the desired outputs.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The computer will generate the answers by Pre-defined patterns and classifications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9437A8-A3B6-41FA-B95E-2FF04FCDBED7}"/>
              </a:ext>
            </a:extLst>
          </p:cNvPr>
          <p:cNvSpPr txBox="1"/>
          <p:nvPr/>
        </p:nvSpPr>
        <p:spPr>
          <a:xfrm>
            <a:off x="3965123" y="3475930"/>
            <a:ext cx="142058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Nasteski</a:t>
            </a:r>
            <a:r>
              <a:rPr lang="en-US" sz="1400" dirty="0"/>
              <a:t>, 2017)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825646-AE28-420C-958A-257211D88B3C}"/>
              </a:ext>
            </a:extLst>
          </p:cNvPr>
          <p:cNvSpPr txBox="1"/>
          <p:nvPr/>
        </p:nvSpPr>
        <p:spPr>
          <a:xfrm>
            <a:off x="9601364" y="4049733"/>
            <a:ext cx="1856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International Chess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1EF221-070B-4C45-9B4D-E5D9B1886C36}"/>
              </a:ext>
            </a:extLst>
          </p:cNvPr>
          <p:cNvSpPr txBox="1"/>
          <p:nvPr/>
        </p:nvSpPr>
        <p:spPr>
          <a:xfrm>
            <a:off x="1062654" y="4171190"/>
            <a:ext cx="3186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Netflix Recommendation System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3F7B1C-8CF2-4692-A239-C38A408F774C}"/>
              </a:ext>
            </a:extLst>
          </p:cNvPr>
          <p:cNvSpPr txBox="1"/>
          <p:nvPr/>
        </p:nvSpPr>
        <p:spPr>
          <a:xfrm>
            <a:off x="5285576" y="4141949"/>
            <a:ext cx="29223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Autonomous Car</a:t>
            </a:r>
          </a:p>
        </p:txBody>
      </p:sp>
      <p:pic>
        <p:nvPicPr>
          <p:cNvPr id="3" name="Online Media 2" title="Model X FSD">
            <a:hlinkClick r:id="" action="ppaction://media"/>
            <a:extLst>
              <a:ext uri="{FF2B5EF4-FFF2-40B4-BE49-F238E27FC236}">
                <a16:creationId xmlns:a16="http://schemas.microsoft.com/office/drawing/2014/main" id="{1A00741E-1BC4-4486-8D38-C24DEEE731D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156662" y="4515624"/>
            <a:ext cx="2935186" cy="1658380"/>
          </a:xfrm>
          <a:prstGeom prst="rect">
            <a:avLst/>
          </a:prstGeom>
        </p:spPr>
      </p:pic>
      <p:pic>
        <p:nvPicPr>
          <p:cNvPr id="9" name="Online Media 8" title="Robot vs World Champion blitz game. First in the history!">
            <a:hlinkClick r:id="" action="ppaction://media"/>
            <a:extLst>
              <a:ext uri="{FF2B5EF4-FFF2-40B4-BE49-F238E27FC236}">
                <a16:creationId xmlns:a16="http://schemas.microsoft.com/office/drawing/2014/main" id="{35B2B615-ACAD-4923-8C00-D662B50BA452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9095273" y="4480503"/>
            <a:ext cx="2540000" cy="1905000"/>
          </a:xfrm>
          <a:prstGeom prst="rect">
            <a:avLst/>
          </a:prstGeom>
        </p:spPr>
      </p:pic>
      <p:pic>
        <p:nvPicPr>
          <p:cNvPr id="11" name="Picture 10">
            <a:hlinkClick r:id="rId6" action="ppaction://hlinksldjump"/>
            <a:extLst>
              <a:ext uri="{FF2B5EF4-FFF2-40B4-BE49-F238E27FC236}">
                <a16:creationId xmlns:a16="http://schemas.microsoft.com/office/drawing/2014/main" id="{C35105D7-880A-4227-A6EC-DA975F4918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76202" y="4515624"/>
            <a:ext cx="2877035" cy="203450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9D7AC6D-E340-4440-A235-7DFC45E0AD37}"/>
              </a:ext>
            </a:extLst>
          </p:cNvPr>
          <p:cNvSpPr txBox="1"/>
          <p:nvPr/>
        </p:nvSpPr>
        <p:spPr>
          <a:xfrm>
            <a:off x="6746764" y="6262275"/>
            <a:ext cx="14765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</a:t>
            </a:r>
            <a:r>
              <a:rPr lang="en-US" dirty="0"/>
              <a:t>Super</a:t>
            </a:r>
            <a:r>
              <a:rPr lang="en-US" altLang="zh-TW" dirty="0"/>
              <a:t>, </a:t>
            </a:r>
            <a:r>
              <a:rPr lang="en-US" dirty="0"/>
              <a:t>2023)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82A192-B399-4F08-8A52-626C7BE79E34}"/>
              </a:ext>
            </a:extLst>
          </p:cNvPr>
          <p:cNvSpPr txBox="1"/>
          <p:nvPr/>
        </p:nvSpPr>
        <p:spPr>
          <a:xfrm>
            <a:off x="9685176" y="6446941"/>
            <a:ext cx="20308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</a:t>
            </a:r>
            <a:r>
              <a:rPr lang="en-US" altLang="zh-TW" dirty="0" err="1"/>
              <a:t>Chessrobot</a:t>
            </a:r>
            <a:r>
              <a:rPr lang="en-US" altLang="zh-TW" dirty="0"/>
              <a:t>, </a:t>
            </a:r>
            <a:r>
              <a:rPr lang="en-US" dirty="0"/>
              <a:t>2010) </a:t>
            </a:r>
          </a:p>
        </p:txBody>
      </p:sp>
    </p:spTree>
    <p:extLst>
      <p:ext uri="{BB962C8B-B14F-4D97-AF65-F5344CB8AC3E}">
        <p14:creationId xmlns:p14="http://schemas.microsoft.com/office/powerpoint/2010/main" val="243013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D3C5A8A-AA3B-425B-B7E4-5D2D066A0D6E}"/>
              </a:ext>
            </a:extLst>
          </p:cNvPr>
          <p:cNvSpPr txBox="1"/>
          <p:nvPr/>
        </p:nvSpPr>
        <p:spPr>
          <a:xfrm>
            <a:off x="6255008" y="4421638"/>
            <a:ext cx="3781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</a:t>
            </a:r>
            <a:r>
              <a:rPr lang="en-US" dirty="0"/>
              <a:t>Johnson, Stone &amp; </a:t>
            </a:r>
            <a:r>
              <a:rPr lang="en-US" dirty="0" err="1"/>
              <a:t>Lukaszewski</a:t>
            </a:r>
            <a:r>
              <a:rPr lang="en-US" altLang="zh-TW" dirty="0"/>
              <a:t>, </a:t>
            </a:r>
            <a:r>
              <a:rPr lang="en-US" dirty="0"/>
              <a:t>2020)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2AFBB0F-9933-429D-B015-EF63793FEC30}"/>
              </a:ext>
            </a:extLst>
          </p:cNvPr>
          <p:cNvSpPr txBox="1">
            <a:spLocks/>
          </p:cNvSpPr>
          <p:nvPr/>
        </p:nvSpPr>
        <p:spPr>
          <a:xfrm>
            <a:off x="1031033" y="353426"/>
            <a:ext cx="10058400" cy="7484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3600" dirty="0"/>
              <a:t>Current Challenges in </a:t>
            </a:r>
            <a:r>
              <a:rPr lang="en-US" sz="3600" dirty="0" err="1"/>
              <a:t>Labour</a:t>
            </a:r>
            <a:r>
              <a:rPr lang="en-US" sz="3600" dirty="0"/>
              <a:t> Force</a:t>
            </a:r>
          </a:p>
        </p:txBody>
      </p:sp>
      <p:pic>
        <p:nvPicPr>
          <p:cNvPr id="4098" name="Picture 2" descr="emoticon bad Icon - Free PNG &amp; SVG 2789954 - Noun Project">
            <a:extLst>
              <a:ext uri="{FF2B5EF4-FFF2-40B4-BE49-F238E27FC236}">
                <a16:creationId xmlns:a16="http://schemas.microsoft.com/office/drawing/2014/main" id="{A0EB628F-D784-4522-8C8E-8CF10E872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06" y="1887790"/>
            <a:ext cx="688132" cy="6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FDD681-2006-463B-92EE-9A93778A300B}"/>
              </a:ext>
            </a:extLst>
          </p:cNvPr>
          <p:cNvSpPr txBox="1"/>
          <p:nvPr/>
        </p:nvSpPr>
        <p:spPr>
          <a:xfrm>
            <a:off x="1860289" y="1785934"/>
            <a:ext cx="81759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High </a:t>
            </a:r>
            <a:r>
              <a:rPr lang="en-US" sz="2400" dirty="0" err="1">
                <a:solidFill>
                  <a:srgbClr val="FF0000"/>
                </a:solidFill>
              </a:rPr>
              <a:t>labour</a:t>
            </a:r>
            <a:r>
              <a:rPr lang="en-US" sz="2400" dirty="0">
                <a:solidFill>
                  <a:srgbClr val="FF0000"/>
                </a:solidFill>
              </a:rPr>
              <a:t> cost</a:t>
            </a:r>
            <a:r>
              <a:rPr lang="en-US" sz="2400" dirty="0"/>
              <a:t>, approximately 33% of revenue on labor costs of hospitality in US</a:t>
            </a:r>
          </a:p>
        </p:txBody>
      </p:sp>
      <p:pic>
        <p:nvPicPr>
          <p:cNvPr id="9" name="Picture 2" descr="emoticon bad Icon - Free PNG &amp; SVG 2789954 - Noun Project">
            <a:extLst>
              <a:ext uri="{FF2B5EF4-FFF2-40B4-BE49-F238E27FC236}">
                <a16:creationId xmlns:a16="http://schemas.microsoft.com/office/drawing/2014/main" id="{E54EE524-FAFB-44B9-BB1E-75C56D6CF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06" y="3581669"/>
            <a:ext cx="688132" cy="6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3EE66F-43E7-48F6-B232-75480C9ABA74}"/>
              </a:ext>
            </a:extLst>
          </p:cNvPr>
          <p:cNvSpPr txBox="1"/>
          <p:nvPr/>
        </p:nvSpPr>
        <p:spPr>
          <a:xfrm>
            <a:off x="1860290" y="3505597"/>
            <a:ext cx="81759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High turnover rate</a:t>
            </a:r>
            <a:r>
              <a:rPr lang="en-US" sz="2400" dirty="0"/>
              <a:t>, over 50% of hospitality in US, which causes over US$30,000 hiring fee annually</a:t>
            </a:r>
          </a:p>
        </p:txBody>
      </p:sp>
      <p:pic>
        <p:nvPicPr>
          <p:cNvPr id="14" name="Picture 2" descr="emoticon bad Icon - Free PNG &amp; SVG 2789954 - Noun Project">
            <a:extLst>
              <a:ext uri="{FF2B5EF4-FFF2-40B4-BE49-F238E27FC236}">
                <a16:creationId xmlns:a16="http://schemas.microsoft.com/office/drawing/2014/main" id="{F2CA4CA8-4997-4087-BD3C-69FD5E3474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73" y="4974669"/>
            <a:ext cx="688132" cy="6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2E4AD1-840B-4B89-8EC3-B2E0C4A431C7}"/>
              </a:ext>
            </a:extLst>
          </p:cNvPr>
          <p:cNvSpPr txBox="1"/>
          <p:nvPr/>
        </p:nvSpPr>
        <p:spPr>
          <a:xfrm>
            <a:off x="2008025" y="5087903"/>
            <a:ext cx="81759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Fulfillment of the job expectations for new employees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785044-345A-4F65-877B-0136DF0DE3F8}"/>
              </a:ext>
            </a:extLst>
          </p:cNvPr>
          <p:cNvSpPr txBox="1"/>
          <p:nvPr/>
        </p:nvSpPr>
        <p:spPr>
          <a:xfrm>
            <a:off x="6255008" y="2544532"/>
            <a:ext cx="3781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</a:t>
            </a:r>
            <a:r>
              <a:rPr lang="en-US" dirty="0"/>
              <a:t>Johnson, Stone &amp; </a:t>
            </a:r>
            <a:r>
              <a:rPr lang="en-US" dirty="0" err="1"/>
              <a:t>Lukaszewski</a:t>
            </a:r>
            <a:r>
              <a:rPr lang="en-US" altLang="zh-TW" dirty="0"/>
              <a:t>, </a:t>
            </a:r>
            <a:r>
              <a:rPr lang="en-US" dirty="0"/>
              <a:t>2020)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328680-AC22-4F8D-9BF0-3CA3C75DFD50}"/>
              </a:ext>
            </a:extLst>
          </p:cNvPr>
          <p:cNvSpPr txBox="1"/>
          <p:nvPr/>
        </p:nvSpPr>
        <p:spPr>
          <a:xfrm>
            <a:off x="7578399" y="5567349"/>
            <a:ext cx="24578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</a:t>
            </a:r>
            <a:r>
              <a:rPr lang="da-DK" dirty="0"/>
              <a:t>Mahmoud et al.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134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31D04F6-AAD2-4D42-B4AA-69CAA9826A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240626"/>
              </p:ext>
            </p:extLst>
          </p:nvPr>
        </p:nvGraphicFramePr>
        <p:xfrm>
          <a:off x="631371" y="937339"/>
          <a:ext cx="7664275" cy="5283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3157">
                  <a:extLst>
                    <a:ext uri="{9D8B030D-6E8A-4147-A177-3AD203B41FA5}">
                      <a16:colId xmlns:a16="http://schemas.microsoft.com/office/drawing/2014/main" val="3760439195"/>
                    </a:ext>
                  </a:extLst>
                </a:gridCol>
                <a:gridCol w="5271118">
                  <a:extLst>
                    <a:ext uri="{9D8B030D-6E8A-4147-A177-3AD203B41FA5}">
                      <a16:colId xmlns:a16="http://schemas.microsoft.com/office/drawing/2014/main" val="2914948144"/>
                    </a:ext>
                  </a:extLst>
                </a:gridCol>
              </a:tblGrid>
              <a:tr h="604078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Steps of Talent Acquisition 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3842257"/>
                  </a:ext>
                </a:extLst>
              </a:tr>
              <a:tr h="795525">
                <a:tc>
                  <a:txBody>
                    <a:bodyPr/>
                    <a:lstStyle/>
                    <a:p>
                      <a:r>
                        <a:rPr lang="en-US" sz="2000" dirty="0"/>
                        <a:t>Sourcing and Lead Generation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Discover new talent from different sources, such as networking, past candidates or branding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428184"/>
                  </a:ext>
                </a:extLst>
              </a:tr>
              <a:tr h="760250">
                <a:tc>
                  <a:txBody>
                    <a:bodyPr/>
                    <a:lstStyle/>
                    <a:p>
                      <a:r>
                        <a:rPr lang="en-US" sz="2000" dirty="0"/>
                        <a:t>Attracting Candidates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Prepare a salary and benefits package that will draw in topnotch candidates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9539045"/>
                  </a:ext>
                </a:extLst>
              </a:tr>
              <a:tr h="795525">
                <a:tc>
                  <a:txBody>
                    <a:bodyPr/>
                    <a:lstStyle/>
                    <a:p>
                      <a:r>
                        <a:rPr lang="en-US" sz="2000" dirty="0"/>
                        <a:t>Interviewing and assessing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Reduce the pool of candidates through interviews that hone in on how well the candidates skills match the needs of the role and the vision of the 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641641"/>
                  </a:ext>
                </a:extLst>
              </a:tr>
              <a:tr h="627296">
                <a:tc>
                  <a:txBody>
                    <a:bodyPr/>
                    <a:lstStyle/>
                    <a:p>
                      <a:r>
                        <a:rPr lang="en-US" sz="2000" dirty="0"/>
                        <a:t>Checking 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Reach out to past managers of your chosen candidates and perform background checks if necessary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0211925"/>
                  </a:ext>
                </a:extLst>
              </a:tr>
              <a:tr h="760250">
                <a:tc>
                  <a:txBody>
                    <a:bodyPr/>
                    <a:lstStyle/>
                    <a:p>
                      <a:r>
                        <a:rPr lang="en-US" sz="2000" dirty="0"/>
                        <a:t>Final selections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Collaborate between the talent acquisition manager, hiring manager, and human resources team to determine the best candidate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056822"/>
                  </a:ext>
                </a:extLst>
              </a:tr>
              <a:tr h="760250">
                <a:tc>
                  <a:txBody>
                    <a:bodyPr/>
                    <a:lstStyle/>
                    <a:p>
                      <a:r>
                        <a:rPr lang="en-US" sz="2000" dirty="0"/>
                        <a:t>Hiring and onboarding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Extend an offer and onboard your new team member, making introductions to other team members and integrating them into your company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9728354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2D0691BC-2858-4447-9783-376501C7E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009" y="82837"/>
            <a:ext cx="10058400" cy="748452"/>
          </a:xfrm>
        </p:spPr>
        <p:txBody>
          <a:bodyPr>
            <a:normAutofit/>
          </a:bodyPr>
          <a:lstStyle/>
          <a:p>
            <a:r>
              <a:rPr lang="en-US" sz="3600" dirty="0"/>
              <a:t>Workflow of Talent Acquisition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D92800-9822-4944-836A-1096E5B0FDFB}"/>
              </a:ext>
            </a:extLst>
          </p:cNvPr>
          <p:cNvSpPr txBox="1"/>
          <p:nvPr/>
        </p:nvSpPr>
        <p:spPr>
          <a:xfrm>
            <a:off x="552009" y="6395085"/>
            <a:ext cx="3781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Created by the Author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B745AE6-EC48-44B6-8130-AA8C6F858A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052476"/>
              </p:ext>
            </p:extLst>
          </p:nvPr>
        </p:nvGraphicFramePr>
        <p:xfrm>
          <a:off x="8295646" y="937339"/>
          <a:ext cx="3638207" cy="52834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8207">
                  <a:extLst>
                    <a:ext uri="{9D8B030D-6E8A-4147-A177-3AD203B41FA5}">
                      <a16:colId xmlns:a16="http://schemas.microsoft.com/office/drawing/2014/main" val="1941540975"/>
                    </a:ext>
                  </a:extLst>
                </a:gridCol>
              </a:tblGrid>
              <a:tr h="62280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Replaceable Tasks by ML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bg1"/>
                          </a:solidFill>
                        </a:rPr>
                        <a:t>(</a:t>
                      </a:r>
                      <a:r>
                        <a:rPr lang="en-US" sz="1600" b="1" dirty="0" err="1">
                          <a:solidFill>
                            <a:schemeClr val="bg1"/>
                          </a:solidFill>
                        </a:rPr>
                        <a:t>Rąb</a:t>
                      </a:r>
                      <a:r>
                        <a:rPr lang="en-US" sz="1600" b="1" dirty="0">
                          <a:solidFill>
                            <a:schemeClr val="bg1"/>
                          </a:solidFill>
                        </a:rPr>
                        <a:t>-Kettler &amp; </a:t>
                      </a:r>
                      <a:r>
                        <a:rPr lang="en-US" sz="1600" b="1" dirty="0" err="1">
                          <a:solidFill>
                            <a:schemeClr val="bg1"/>
                          </a:solidFill>
                        </a:rPr>
                        <a:t>Lehnervp</a:t>
                      </a:r>
                      <a:r>
                        <a:rPr lang="en-US" sz="1600" b="1" dirty="0">
                          <a:solidFill>
                            <a:schemeClr val="bg1"/>
                          </a:solidFill>
                        </a:rPr>
                        <a:t>, 2019) 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02433008"/>
                  </a:ext>
                </a:extLst>
              </a:tr>
              <a:tr h="812763">
                <a:tc>
                  <a:txBody>
                    <a:bodyPr/>
                    <a:lstStyle/>
                    <a:p>
                      <a:r>
                        <a:rPr lang="en-US" sz="1600" dirty="0"/>
                        <a:t>Identify keywords for CVs and place them in the right position without bias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1966374"/>
                  </a:ext>
                </a:extLst>
              </a:tr>
              <a:tr h="840793">
                <a:tc>
                  <a:txBody>
                    <a:bodyPr/>
                    <a:lstStyle/>
                    <a:p>
                      <a:r>
                        <a:rPr lang="en-US" sz="1600" dirty="0"/>
                        <a:t>Calculate and project the salary by the existing internal data from the hiring position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445998"/>
                  </a:ext>
                </a:extLst>
              </a:tr>
              <a:tr h="812763">
                <a:tc>
                  <a:txBody>
                    <a:bodyPr/>
                    <a:lstStyle/>
                    <a:p>
                      <a:r>
                        <a:rPr lang="en-US" sz="1600" dirty="0"/>
                        <a:t>Can coordinate the schedule with different parties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83949"/>
                  </a:ext>
                </a:extLst>
              </a:tr>
              <a:tr h="640889">
                <a:tc>
                  <a:txBody>
                    <a:bodyPr/>
                    <a:lstStyle/>
                    <a:p>
                      <a:r>
                        <a:rPr lang="en-US" sz="1600" dirty="0"/>
                        <a:t>Can search the background of the referee from the data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0397057"/>
                  </a:ext>
                </a:extLst>
              </a:tr>
              <a:tr h="776724">
                <a:tc>
                  <a:txBody>
                    <a:bodyPr/>
                    <a:lstStyle/>
                    <a:p>
                      <a:r>
                        <a:rPr lang="en-US" sz="1600" dirty="0"/>
                        <a:t>Can align the final position and package with existing colleagues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9142877"/>
                  </a:ext>
                </a:extLst>
              </a:tr>
              <a:tr h="776724">
                <a:tc>
                  <a:txBody>
                    <a:bodyPr/>
                    <a:lstStyle/>
                    <a:p>
                      <a:r>
                        <a:rPr lang="en-US" sz="1600" dirty="0"/>
                        <a:t>Can follow up on the onboard procedures automatically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7253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363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A175DD-9124-46D1-8943-44C28F3C8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40456"/>
            <a:ext cx="10058400" cy="748452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Brief Operation Flow of ML regarding Talent Acquisition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373B87-EDBD-4457-A33D-3917AAD480E2}"/>
              </a:ext>
            </a:extLst>
          </p:cNvPr>
          <p:cNvSpPr txBox="1"/>
          <p:nvPr/>
        </p:nvSpPr>
        <p:spPr>
          <a:xfrm>
            <a:off x="1444698" y="1356045"/>
            <a:ext cx="1782147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Data Input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20BCBE-97DC-4ACD-BE71-01E478031278}"/>
              </a:ext>
            </a:extLst>
          </p:cNvPr>
          <p:cNvSpPr txBox="1"/>
          <p:nvPr/>
        </p:nvSpPr>
        <p:spPr>
          <a:xfrm>
            <a:off x="5224753" y="1326892"/>
            <a:ext cx="2311659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Processing by ML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9C0EC5-A7D9-4BF0-AF3B-46DC0F4FA248}"/>
              </a:ext>
            </a:extLst>
          </p:cNvPr>
          <p:cNvSpPr txBox="1"/>
          <p:nvPr/>
        </p:nvSpPr>
        <p:spPr>
          <a:xfrm>
            <a:off x="9115225" y="1328837"/>
            <a:ext cx="237308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Rating for the potential candidates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985980D6-EDDD-404F-BD5A-D9F0E7078423}"/>
              </a:ext>
            </a:extLst>
          </p:cNvPr>
          <p:cNvSpPr/>
          <p:nvPr/>
        </p:nvSpPr>
        <p:spPr>
          <a:xfrm>
            <a:off x="4124910" y="1679210"/>
            <a:ext cx="503853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DF388C1-A670-455E-ACB2-827FE6C2B4A5}"/>
              </a:ext>
            </a:extLst>
          </p:cNvPr>
          <p:cNvSpPr/>
          <p:nvPr/>
        </p:nvSpPr>
        <p:spPr>
          <a:xfrm>
            <a:off x="8115298" y="1620306"/>
            <a:ext cx="503853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E9C83F-7BD5-4648-9CED-7B9C61E5B594}"/>
              </a:ext>
            </a:extLst>
          </p:cNvPr>
          <p:cNvSpPr/>
          <p:nvPr/>
        </p:nvSpPr>
        <p:spPr>
          <a:xfrm>
            <a:off x="4953779" y="1281398"/>
            <a:ext cx="2665445" cy="231399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AC5FDE-7B8D-432E-BBA7-EF7D0B4AFABF}"/>
              </a:ext>
            </a:extLst>
          </p:cNvPr>
          <p:cNvSpPr/>
          <p:nvPr/>
        </p:nvSpPr>
        <p:spPr>
          <a:xfrm>
            <a:off x="1187951" y="1265020"/>
            <a:ext cx="2665445" cy="231399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BBB78A0-1262-47D5-891E-F73D5F73AFD8}"/>
              </a:ext>
            </a:extLst>
          </p:cNvPr>
          <p:cNvSpPr/>
          <p:nvPr/>
        </p:nvSpPr>
        <p:spPr>
          <a:xfrm>
            <a:off x="8982269" y="1281398"/>
            <a:ext cx="2665445" cy="231399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45D2F6-B05E-45BB-A9DE-0DAACC6A999C}"/>
              </a:ext>
            </a:extLst>
          </p:cNvPr>
          <p:cNvSpPr txBox="1"/>
          <p:nvPr/>
        </p:nvSpPr>
        <p:spPr>
          <a:xfrm>
            <a:off x="1134449" y="1863876"/>
            <a:ext cx="266544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Candidate’ information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6EB7CC-6BD3-4B81-8D8E-3F1B742FCF66}"/>
              </a:ext>
            </a:extLst>
          </p:cNvPr>
          <p:cNvSpPr txBox="1"/>
          <p:nvPr/>
        </p:nvSpPr>
        <p:spPr>
          <a:xfrm>
            <a:off x="1171391" y="2373438"/>
            <a:ext cx="266544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Job Requirements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342CE8-2C66-4589-82E0-F1FF53ED7B25}"/>
              </a:ext>
            </a:extLst>
          </p:cNvPr>
          <p:cNvSpPr txBox="1"/>
          <p:nvPr/>
        </p:nvSpPr>
        <p:spPr>
          <a:xfrm>
            <a:off x="5026869" y="1741718"/>
            <a:ext cx="266544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Search the suitable candidates from social platform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425F85-93FF-4B80-A8C6-CD9DF28163D1}"/>
              </a:ext>
            </a:extLst>
          </p:cNvPr>
          <p:cNvSpPr txBox="1"/>
          <p:nvPr/>
        </p:nvSpPr>
        <p:spPr>
          <a:xfrm>
            <a:off x="4990324" y="2663703"/>
            <a:ext cx="266544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Evaluate their rating by your pre-set pattern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5B87BD6-03A0-4CED-BC20-F065313A840D}"/>
              </a:ext>
            </a:extLst>
          </p:cNvPr>
          <p:cNvSpPr txBox="1"/>
          <p:nvPr/>
        </p:nvSpPr>
        <p:spPr>
          <a:xfrm>
            <a:off x="9018814" y="2786814"/>
            <a:ext cx="2855946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Provide its final recommendation to you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BC0E63-AFBE-41DF-8933-AAAAF4124C0D}"/>
              </a:ext>
            </a:extLst>
          </p:cNvPr>
          <p:cNvSpPr txBox="1"/>
          <p:nvPr/>
        </p:nvSpPr>
        <p:spPr>
          <a:xfrm>
            <a:off x="9128448" y="3670036"/>
            <a:ext cx="26654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Created by the Author</a:t>
            </a:r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BD24EF1-B081-4CFA-A782-9DF8B8BB5390}"/>
              </a:ext>
            </a:extLst>
          </p:cNvPr>
          <p:cNvSpPr txBox="1">
            <a:spLocks/>
          </p:cNvSpPr>
          <p:nvPr/>
        </p:nvSpPr>
        <p:spPr>
          <a:xfrm>
            <a:off x="973494" y="3802101"/>
            <a:ext cx="6562918" cy="7484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2800" dirty="0"/>
              <a:t>Critical technical Issues when using ML in HR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F71704-ADA3-4125-B3B7-C81FCD48EBCB}"/>
              </a:ext>
            </a:extLst>
          </p:cNvPr>
          <p:cNvSpPr txBox="1"/>
          <p:nvPr/>
        </p:nvSpPr>
        <p:spPr>
          <a:xfrm>
            <a:off x="1520889" y="4794069"/>
            <a:ext cx="98562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Clear Classification of attitudes when keyword searching,</a:t>
            </a:r>
            <a:r>
              <a:rPr lang="zh-TW" altLang="en-US" sz="2000" dirty="0"/>
              <a:t> </a:t>
            </a:r>
            <a:r>
              <a:rPr lang="en-US" altLang="zh-TW" sz="2000" dirty="0"/>
              <a:t>including </a:t>
            </a:r>
            <a:r>
              <a:rPr lang="en-US" altLang="zh-TW" sz="2000" dirty="0">
                <a:solidFill>
                  <a:srgbClr val="FF0000"/>
                </a:solidFill>
              </a:rPr>
              <a:t>Gender, Age or Qualification, etc., 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2" name="Picture 2" descr="Simple Task icon. The icon can be used for websites, print ...">
            <a:extLst>
              <a:ext uri="{FF2B5EF4-FFF2-40B4-BE49-F238E27FC236}">
                <a16:creationId xmlns:a16="http://schemas.microsoft.com/office/drawing/2014/main" id="{DB614712-4F48-4471-92D9-D92809D60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13" y="4689746"/>
            <a:ext cx="952014" cy="95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4A3135E-CA31-48CA-967A-F1C3E87D26E5}"/>
              </a:ext>
            </a:extLst>
          </p:cNvPr>
          <p:cNvSpPr txBox="1"/>
          <p:nvPr/>
        </p:nvSpPr>
        <p:spPr>
          <a:xfrm>
            <a:off x="7030924" y="5346442"/>
            <a:ext cx="31764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(Al-Radaideh</a:t>
            </a:r>
            <a:r>
              <a:rPr lang="en-US" dirty="0"/>
              <a:t> and</a:t>
            </a:r>
            <a:r>
              <a:rPr lang="it-IT" dirty="0"/>
              <a:t> Al Nagi</a:t>
            </a:r>
            <a:r>
              <a:rPr lang="en-US" altLang="zh-TW" dirty="0"/>
              <a:t>, </a:t>
            </a:r>
            <a:r>
              <a:rPr lang="it-IT" dirty="0"/>
              <a:t>2012)</a:t>
            </a:r>
            <a:endParaRPr lang="en-US" dirty="0"/>
          </a:p>
        </p:txBody>
      </p:sp>
      <p:pic>
        <p:nvPicPr>
          <p:cNvPr id="24" name="Picture 2" descr="Simple Task icon. The icon can be used for websites, print ...">
            <a:extLst>
              <a:ext uri="{FF2B5EF4-FFF2-40B4-BE49-F238E27FC236}">
                <a16:creationId xmlns:a16="http://schemas.microsoft.com/office/drawing/2014/main" id="{6CBD81F2-261E-4ED8-9FF3-D5F792C80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44" y="5685728"/>
            <a:ext cx="952014" cy="95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1D84FEEC-B18D-4FE1-A2FB-7D76B4B4376F}"/>
              </a:ext>
            </a:extLst>
          </p:cNvPr>
          <p:cNvSpPr txBox="1"/>
          <p:nvPr/>
        </p:nvSpPr>
        <p:spPr>
          <a:xfrm>
            <a:off x="1517779" y="5885276"/>
            <a:ext cx="10129935" cy="52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2000" dirty="0"/>
              <a:t>Accuracy in how the algorithm learns from huge amount of data   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758CB70-155F-4459-8440-7783A9D5484C}"/>
              </a:ext>
            </a:extLst>
          </p:cNvPr>
          <p:cNvSpPr txBox="1"/>
          <p:nvPr/>
        </p:nvSpPr>
        <p:spPr>
          <a:xfrm>
            <a:off x="7573345" y="6470209"/>
            <a:ext cx="2741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(Jordan &amp; Mitchell, 2</a:t>
            </a:r>
            <a:r>
              <a:rPr lang="en-US" altLang="zh-TW" dirty="0"/>
              <a:t>01</a:t>
            </a:r>
            <a:r>
              <a:rPr lang="en-US" dirty="0"/>
              <a:t>5)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A7F48D3-D18D-44EE-910B-DFF63D1A257F}"/>
              </a:ext>
            </a:extLst>
          </p:cNvPr>
          <p:cNvSpPr txBox="1"/>
          <p:nvPr/>
        </p:nvSpPr>
        <p:spPr>
          <a:xfrm>
            <a:off x="9077907" y="1902839"/>
            <a:ext cx="266544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Calculate the final score of the candidates</a:t>
            </a:r>
          </a:p>
        </p:txBody>
      </p:sp>
    </p:spTree>
    <p:extLst>
      <p:ext uri="{BB962C8B-B14F-4D97-AF65-F5344CB8AC3E}">
        <p14:creationId xmlns:p14="http://schemas.microsoft.com/office/powerpoint/2010/main" val="562733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31A343F-3B66-4F14-94D8-890D99058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009" y="82837"/>
            <a:ext cx="10058400" cy="748452"/>
          </a:xfrm>
        </p:spPr>
        <p:txBody>
          <a:bodyPr>
            <a:normAutofit/>
          </a:bodyPr>
          <a:lstStyle/>
          <a:p>
            <a:r>
              <a:rPr lang="en-US" sz="3600" dirty="0"/>
              <a:t>Demo of the Workflow</a:t>
            </a:r>
          </a:p>
        </p:txBody>
      </p:sp>
      <p:pic>
        <p:nvPicPr>
          <p:cNvPr id="5" name="Online Media 4" title="A quick demo of Workable">
            <a:hlinkClick r:id="" action="ppaction://media"/>
            <a:extLst>
              <a:ext uri="{FF2B5EF4-FFF2-40B4-BE49-F238E27FC236}">
                <a16:creationId xmlns:a16="http://schemas.microsoft.com/office/drawing/2014/main" id="{F6E7F12E-838E-4038-9AEC-2534A221FF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81591" y="769439"/>
            <a:ext cx="9260580" cy="52322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DDB1DD-00CF-4B73-AF0C-B745FC2C8231}"/>
              </a:ext>
            </a:extLst>
          </p:cNvPr>
          <p:cNvSpPr txBox="1"/>
          <p:nvPr/>
        </p:nvSpPr>
        <p:spPr>
          <a:xfrm>
            <a:off x="9310084" y="6088561"/>
            <a:ext cx="15320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(Ryan,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35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53A47B9E-79B8-4F24-908D-A8079057A0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706" y="2216137"/>
            <a:ext cx="4657511" cy="27738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1073F33B-AC4F-4A25-B6D5-2C36F474AA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0421" y="3594365"/>
            <a:ext cx="5674383" cy="2623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DE91D85-503F-4F4E-9E3B-424B6CE7C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346" y="239591"/>
            <a:ext cx="10058400" cy="748452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Examples of application</a:t>
            </a:r>
            <a:endParaRPr lang="en-US" sz="3600" dirty="0"/>
          </a:p>
        </p:txBody>
      </p:sp>
      <p:pic>
        <p:nvPicPr>
          <p:cNvPr id="10" name="Picture 9">
            <a:hlinkClick r:id="rId6"/>
            <a:extLst>
              <a:ext uri="{FF2B5EF4-FFF2-40B4-BE49-F238E27FC236}">
                <a16:creationId xmlns:a16="http://schemas.microsoft.com/office/drawing/2014/main" id="{A815C9B8-0319-4EFA-8905-0B011B9236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3666" y="639779"/>
            <a:ext cx="6096988" cy="23712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5309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5DDF9-B996-4C16-9B16-041EA7609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51552"/>
            <a:ext cx="10058400" cy="748452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Reasons for Adapting Technologies in Human Resources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3CC0B7-A9CC-414B-94D7-ED47AC893DA0}"/>
              </a:ext>
            </a:extLst>
          </p:cNvPr>
          <p:cNvSpPr txBox="1"/>
          <p:nvPr/>
        </p:nvSpPr>
        <p:spPr>
          <a:xfrm>
            <a:off x="7493307" y="1893959"/>
            <a:ext cx="25285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/>
              <a:t>(Zhu,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2960D6-D871-4558-97B3-EA7774FE6A8B}"/>
              </a:ext>
            </a:extLst>
          </p:cNvPr>
          <p:cNvSpPr txBox="1"/>
          <p:nvPr/>
        </p:nvSpPr>
        <p:spPr>
          <a:xfrm>
            <a:off x="2128935" y="1333357"/>
            <a:ext cx="82018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/>
              <a:t>Provide logistical and reasonable answers with the inputted data without human intervention.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DD8C91-A253-45A0-AE34-49D103AB89DD}"/>
              </a:ext>
            </a:extLst>
          </p:cNvPr>
          <p:cNvSpPr txBox="1"/>
          <p:nvPr/>
        </p:nvSpPr>
        <p:spPr>
          <a:xfrm>
            <a:off x="7595900" y="3005153"/>
            <a:ext cx="30907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</a:t>
            </a:r>
            <a:r>
              <a:rPr lang="en-US" sz="1600" dirty="0" err="1"/>
              <a:t>Faliagka</a:t>
            </a:r>
            <a:r>
              <a:rPr lang="en-US" sz="1600" dirty="0"/>
              <a:t> et al., 2012)</a:t>
            </a:r>
          </a:p>
        </p:txBody>
      </p:sp>
      <p:pic>
        <p:nvPicPr>
          <p:cNvPr id="2050" name="Picture 2" descr="Smile Icon - Free Icons">
            <a:extLst>
              <a:ext uri="{FF2B5EF4-FFF2-40B4-BE49-F238E27FC236}">
                <a16:creationId xmlns:a16="http://schemas.microsoft.com/office/drawing/2014/main" id="{0573A34C-8DF9-4C61-817F-C89B13377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799" y="1420619"/>
            <a:ext cx="754321" cy="75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Smile Icon - Free Icons">
            <a:extLst>
              <a:ext uri="{FF2B5EF4-FFF2-40B4-BE49-F238E27FC236}">
                <a16:creationId xmlns:a16="http://schemas.microsoft.com/office/drawing/2014/main" id="{7A713473-18BA-49BF-8BBE-A8DEE246F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044" y="2374832"/>
            <a:ext cx="754321" cy="75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Smile Icon - Free Icons">
            <a:extLst>
              <a:ext uri="{FF2B5EF4-FFF2-40B4-BE49-F238E27FC236}">
                <a16:creationId xmlns:a16="http://schemas.microsoft.com/office/drawing/2014/main" id="{87A18198-1148-463F-A45A-D81AF8EB43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043" y="3429000"/>
            <a:ext cx="754321" cy="75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878DDB-9BE7-4071-AA3D-408D9D1C1C0A}"/>
              </a:ext>
            </a:extLst>
          </p:cNvPr>
          <p:cNvSpPr txBox="1"/>
          <p:nvPr/>
        </p:nvSpPr>
        <p:spPr>
          <a:xfrm>
            <a:off x="2170097" y="2192906"/>
            <a:ext cx="77561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/>
              <a:t>Time and cost efficiency, which provides 44% cost savings and reduce vacancies fill-up time from  70 days to 37 days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2620DD-36CF-4DEA-A128-AD5DDC4CDBB2}"/>
              </a:ext>
            </a:extLst>
          </p:cNvPr>
          <p:cNvSpPr txBox="1"/>
          <p:nvPr/>
        </p:nvSpPr>
        <p:spPr>
          <a:xfrm>
            <a:off x="2217926" y="3488088"/>
            <a:ext cx="84687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/>
              <a:t>Suit the HR functions being repetitive, high accuracy required or time-consuming, such as salary calculation, CV scanning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1EC62B-50E2-40B4-BE21-FE3A65BD7E5F}"/>
              </a:ext>
            </a:extLst>
          </p:cNvPr>
          <p:cNvSpPr txBox="1"/>
          <p:nvPr/>
        </p:nvSpPr>
        <p:spPr>
          <a:xfrm>
            <a:off x="7745188" y="4007606"/>
            <a:ext cx="279218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</a:t>
            </a:r>
            <a:r>
              <a:rPr lang="en-US" sz="1600" dirty="0" err="1"/>
              <a:t>Khanzode</a:t>
            </a:r>
            <a:r>
              <a:rPr lang="en-US" sz="1600" dirty="0"/>
              <a:t> and </a:t>
            </a:r>
            <a:r>
              <a:rPr lang="en-US" sz="1600" dirty="0" err="1"/>
              <a:t>Sarode</a:t>
            </a:r>
            <a:r>
              <a:rPr lang="en-US" sz="1600" dirty="0"/>
              <a:t>, 2020)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36CEF1-653D-408B-A797-DED1337AA1A6}"/>
              </a:ext>
            </a:extLst>
          </p:cNvPr>
          <p:cNvSpPr txBox="1"/>
          <p:nvPr/>
        </p:nvSpPr>
        <p:spPr>
          <a:xfrm>
            <a:off x="7001070" y="5035637"/>
            <a:ext cx="378123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(Johnson, Stone and </a:t>
            </a:r>
            <a:r>
              <a:rPr lang="en-US" sz="1600" dirty="0" err="1"/>
              <a:t>Lukaszewski</a:t>
            </a:r>
            <a:r>
              <a:rPr lang="en-US" sz="1600" dirty="0"/>
              <a:t>, 2020) </a:t>
            </a:r>
          </a:p>
        </p:txBody>
      </p:sp>
      <p:pic>
        <p:nvPicPr>
          <p:cNvPr id="15" name="Picture 2" descr="Smile Icon - Free Icons">
            <a:extLst>
              <a:ext uri="{FF2B5EF4-FFF2-40B4-BE49-F238E27FC236}">
                <a16:creationId xmlns:a16="http://schemas.microsoft.com/office/drawing/2014/main" id="{A9131F50-7589-48E3-BE1A-698DD1993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799" y="4378188"/>
            <a:ext cx="754321" cy="75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1A52254-EC8F-4185-96CF-CB799F52CD64}"/>
              </a:ext>
            </a:extLst>
          </p:cNvPr>
          <p:cNvSpPr txBox="1"/>
          <p:nvPr/>
        </p:nvSpPr>
        <p:spPr>
          <a:xfrm>
            <a:off x="2217925" y="4568297"/>
            <a:ext cx="98562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/>
              <a:t>Allow to complete 86% of HR works without human intervention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2C5FC1-7C0C-4F53-9013-C5BC7A405AAF}"/>
              </a:ext>
            </a:extLst>
          </p:cNvPr>
          <p:cNvSpPr txBox="1"/>
          <p:nvPr/>
        </p:nvSpPr>
        <p:spPr>
          <a:xfrm>
            <a:off x="926063" y="6226506"/>
            <a:ext cx="98562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000" b="1" i="1" dirty="0">
                <a:solidFill>
                  <a:srgbClr val="FF0000"/>
                </a:solidFill>
              </a:rPr>
              <a:t>The</a:t>
            </a:r>
            <a:r>
              <a:rPr lang="zh-TW" altLang="en-US" sz="2000" b="1" i="1" dirty="0">
                <a:solidFill>
                  <a:srgbClr val="FF0000"/>
                </a:solidFill>
              </a:rPr>
              <a:t> </a:t>
            </a:r>
            <a:r>
              <a:rPr lang="en-US" altLang="zh-TW" sz="2000" b="1" i="1" dirty="0">
                <a:solidFill>
                  <a:srgbClr val="FF0000"/>
                </a:solidFill>
              </a:rPr>
              <a:t>ultimate goal of human capital is to </a:t>
            </a:r>
            <a:r>
              <a:rPr lang="en-US" altLang="zh-TW" sz="2000" b="1" i="1" dirty="0" err="1">
                <a:solidFill>
                  <a:srgbClr val="FF0000"/>
                </a:solidFill>
              </a:rPr>
              <a:t>maximise</a:t>
            </a:r>
            <a:r>
              <a:rPr lang="en-US" altLang="zh-TW" sz="2000" b="1" i="1" dirty="0">
                <a:solidFill>
                  <a:srgbClr val="FF0000"/>
                </a:solidFill>
              </a:rPr>
              <a:t> the profit and </a:t>
            </a:r>
            <a:r>
              <a:rPr lang="en-US" altLang="zh-TW" sz="2000" b="1" i="1" dirty="0" err="1">
                <a:solidFill>
                  <a:srgbClr val="FF0000"/>
                </a:solidFill>
              </a:rPr>
              <a:t>minimise</a:t>
            </a:r>
            <a:r>
              <a:rPr lang="en-US" altLang="zh-TW" sz="2000" b="1" i="1" dirty="0">
                <a:solidFill>
                  <a:srgbClr val="FF0000"/>
                </a:solidFill>
              </a:rPr>
              <a:t> cost.   </a:t>
            </a:r>
            <a:endParaRPr lang="en-US" sz="2000" b="1" i="1" dirty="0">
              <a:solidFill>
                <a:srgbClr val="FF0000"/>
              </a:solidFill>
            </a:endParaRPr>
          </a:p>
        </p:txBody>
      </p:sp>
      <p:pic>
        <p:nvPicPr>
          <p:cNvPr id="18" name="Picture 2" descr="Smile Icon - Free Icons">
            <a:extLst>
              <a:ext uri="{FF2B5EF4-FFF2-40B4-BE49-F238E27FC236}">
                <a16:creationId xmlns:a16="http://schemas.microsoft.com/office/drawing/2014/main" id="{D06B9D13-53A7-44F3-B113-7541A317D6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799" y="5278567"/>
            <a:ext cx="754321" cy="75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054C260-F9BC-4A67-AE82-7E328BE6624C}"/>
              </a:ext>
            </a:extLst>
          </p:cNvPr>
          <p:cNvSpPr txBox="1"/>
          <p:nvPr/>
        </p:nvSpPr>
        <p:spPr>
          <a:xfrm>
            <a:off x="2217926" y="5537633"/>
            <a:ext cx="5377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/>
              <a:t>Provide Predictive analysis on Manpower Planning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9C9679-1B03-4167-B729-A102A523DA3E}"/>
              </a:ext>
            </a:extLst>
          </p:cNvPr>
          <p:cNvSpPr txBox="1"/>
          <p:nvPr/>
        </p:nvSpPr>
        <p:spPr>
          <a:xfrm>
            <a:off x="7146043" y="5854443"/>
            <a:ext cx="220326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(Sharm &amp; Khan, 2022) </a:t>
            </a:r>
          </a:p>
        </p:txBody>
      </p:sp>
    </p:spTree>
    <p:extLst>
      <p:ext uri="{BB962C8B-B14F-4D97-AF65-F5344CB8AC3E}">
        <p14:creationId xmlns:p14="http://schemas.microsoft.com/office/powerpoint/2010/main" val="1675087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43C170-05F2-4BCE-942D-40A4AFE3E2AB}"/>
              </a:ext>
            </a:extLst>
          </p:cNvPr>
          <p:cNvSpPr txBox="1">
            <a:spLocks/>
          </p:cNvSpPr>
          <p:nvPr/>
        </p:nvSpPr>
        <p:spPr>
          <a:xfrm>
            <a:off x="1066800" y="426823"/>
            <a:ext cx="10058400" cy="74845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3600" dirty="0"/>
              <a:t>Core Challenges using ML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4FA07A-9DB4-4D54-98E2-420301051B82}"/>
              </a:ext>
            </a:extLst>
          </p:cNvPr>
          <p:cNvSpPr txBox="1"/>
          <p:nvPr/>
        </p:nvSpPr>
        <p:spPr>
          <a:xfrm>
            <a:off x="457774" y="2130040"/>
            <a:ext cx="4756784" cy="83099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TW" sz="2400" dirty="0"/>
              <a:t>High cost for accumulated data management  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2B5C2C-B6AD-461A-B41E-519CC0E40126}"/>
              </a:ext>
            </a:extLst>
          </p:cNvPr>
          <p:cNvSpPr txBox="1"/>
          <p:nvPr/>
        </p:nvSpPr>
        <p:spPr>
          <a:xfrm>
            <a:off x="3355392" y="3023880"/>
            <a:ext cx="26135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</a:t>
            </a:r>
            <a:r>
              <a:rPr lang="en-US" sz="1600" dirty="0" err="1"/>
              <a:t>L’heureux</a:t>
            </a:r>
            <a:r>
              <a:rPr lang="en-US" sz="1600" dirty="0"/>
              <a:t> et al., 2017)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E6B171-AEB7-40CC-B687-87D611E89CC3}"/>
              </a:ext>
            </a:extLst>
          </p:cNvPr>
          <p:cNvSpPr txBox="1"/>
          <p:nvPr/>
        </p:nvSpPr>
        <p:spPr>
          <a:xfrm>
            <a:off x="457773" y="5510706"/>
            <a:ext cx="4756785" cy="46166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TW" sz="2400" dirty="0"/>
              <a:t>Data Security and</a:t>
            </a:r>
            <a:r>
              <a:rPr lang="zh-TW" altLang="en-US" sz="2400" dirty="0"/>
              <a:t> </a:t>
            </a:r>
            <a:r>
              <a:rPr lang="en-US" altLang="zh-TW" sz="2400" dirty="0"/>
              <a:t>Ethical</a:t>
            </a:r>
            <a:r>
              <a:rPr lang="zh-TW" altLang="en-US" sz="2400" dirty="0"/>
              <a:t> </a:t>
            </a:r>
            <a:r>
              <a:rPr lang="en-US" altLang="zh-TW" sz="2400" dirty="0"/>
              <a:t>Issues</a:t>
            </a:r>
            <a:endParaRPr lang="en-US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84A087-4DD2-4FB7-8DA1-C34E81A3EC60}"/>
              </a:ext>
            </a:extLst>
          </p:cNvPr>
          <p:cNvSpPr txBox="1"/>
          <p:nvPr/>
        </p:nvSpPr>
        <p:spPr>
          <a:xfrm>
            <a:off x="3988360" y="6123400"/>
            <a:ext cx="161901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(Edwin,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5057B9-477A-4B61-8556-9653A8AB5CBE}"/>
              </a:ext>
            </a:extLst>
          </p:cNvPr>
          <p:cNvSpPr txBox="1"/>
          <p:nvPr/>
        </p:nvSpPr>
        <p:spPr>
          <a:xfrm>
            <a:off x="457773" y="3896964"/>
            <a:ext cx="4756785" cy="83099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altLang="zh-TW" sz="2400" dirty="0"/>
              <a:t>Requesting Technical Infrastructure Support 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8C5EE24-F4D7-452F-9F34-4997F41FBB69}"/>
              </a:ext>
            </a:extLst>
          </p:cNvPr>
          <p:cNvSpPr txBox="1"/>
          <p:nvPr/>
        </p:nvSpPr>
        <p:spPr>
          <a:xfrm>
            <a:off x="3818641" y="4954906"/>
            <a:ext cx="173566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(Irfan Ak, 2023)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BB01AE-3F92-43BC-BBAF-6A120AE32C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2234" y="1642507"/>
            <a:ext cx="2957502" cy="24266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8CD5205-EC61-4AD5-AA3C-31087C5D0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9571" y="3317629"/>
            <a:ext cx="2957512" cy="249078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33ACF01-5FB6-4610-B0A8-E254E38B7147}"/>
              </a:ext>
            </a:extLst>
          </p:cNvPr>
          <p:cNvSpPr txBox="1"/>
          <p:nvPr/>
        </p:nvSpPr>
        <p:spPr>
          <a:xfrm>
            <a:off x="6987173" y="4091188"/>
            <a:ext cx="19823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(hket, 2023</a:t>
            </a:r>
            <a:r>
              <a:rPr lang="en-US" altLang="zh-TW" dirty="0"/>
              <a:t>)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1F3A8C-869D-4359-B9A0-C5A6D74842D6}"/>
              </a:ext>
            </a:extLst>
          </p:cNvPr>
          <p:cNvSpPr txBox="1"/>
          <p:nvPr/>
        </p:nvSpPr>
        <p:spPr>
          <a:xfrm>
            <a:off x="10209602" y="5938734"/>
            <a:ext cx="19823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(hket, 2023</a:t>
            </a:r>
            <a:r>
              <a:rPr lang="en-US" altLang="zh-TW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130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EBB1060-ED6B-48FB-A132-AE7C20979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12046"/>
            <a:ext cx="10058400" cy="748452"/>
          </a:xfrm>
        </p:spPr>
        <p:txBody>
          <a:bodyPr>
            <a:normAutofit/>
          </a:bodyPr>
          <a:lstStyle/>
          <a:p>
            <a:r>
              <a:rPr lang="en-US" sz="3600" dirty="0"/>
              <a:t>One-year Implementation Plan </a:t>
            </a:r>
          </a:p>
        </p:txBody>
      </p: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50BB4AAE-8E12-4743-BFE6-EF5C3C18E0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2291106"/>
              </p:ext>
            </p:extLst>
          </p:nvPr>
        </p:nvGraphicFramePr>
        <p:xfrm>
          <a:off x="1145591" y="1260498"/>
          <a:ext cx="10144451" cy="534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0904">
                  <a:extLst>
                    <a:ext uri="{9D8B030D-6E8A-4147-A177-3AD203B41FA5}">
                      <a16:colId xmlns:a16="http://schemas.microsoft.com/office/drawing/2014/main" val="3940705918"/>
                    </a:ext>
                  </a:extLst>
                </a:gridCol>
                <a:gridCol w="4332174">
                  <a:extLst>
                    <a:ext uri="{9D8B030D-6E8A-4147-A177-3AD203B41FA5}">
                      <a16:colId xmlns:a16="http://schemas.microsoft.com/office/drawing/2014/main" val="1381685036"/>
                    </a:ext>
                  </a:extLst>
                </a:gridCol>
                <a:gridCol w="1905260">
                  <a:extLst>
                    <a:ext uri="{9D8B030D-6E8A-4147-A177-3AD203B41FA5}">
                      <a16:colId xmlns:a16="http://schemas.microsoft.com/office/drawing/2014/main" val="3356906660"/>
                    </a:ext>
                  </a:extLst>
                </a:gridCol>
                <a:gridCol w="2536113">
                  <a:extLst>
                    <a:ext uri="{9D8B030D-6E8A-4147-A177-3AD203B41FA5}">
                      <a16:colId xmlns:a16="http://schemas.microsoft.com/office/drawing/2014/main" val="1535837199"/>
                    </a:ext>
                  </a:extLst>
                </a:gridCol>
              </a:tblGrid>
              <a:tr h="382627">
                <a:tc>
                  <a:txBody>
                    <a:bodyPr/>
                    <a:lstStyle/>
                    <a:p>
                      <a:pPr algn="ctr"/>
                      <a:r>
                        <a:rPr lang="en-US" altLang="zh-TW" dirty="0"/>
                        <a:t>Stage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dirty="0"/>
                        <a:t>A</a:t>
                      </a:r>
                      <a:r>
                        <a:rPr lang="en-US" dirty="0"/>
                        <a:t>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Duration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Responsible Departments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52258373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TW" dirty="0"/>
                        <a:t>Study the possible replaceable HR tasks by ML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13494262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Select the reliable electronic date pool for candidates sourcing, such as LinkedIn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7630210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 a technology infrastructure to support the ML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6010839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 the necessary ML algorithms for talent acquisition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 Months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HR &amp; IT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86405071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Provide technical training for involved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 </a:t>
                      </a:r>
                      <a:r>
                        <a:rPr lang="en-US" altLang="zh-TW" dirty="0"/>
                        <a:t>Months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HR &amp; IT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6452161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Job Advancement for the replaced staff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49260820"/>
                  </a:ext>
                </a:extLst>
              </a:tr>
              <a:tr h="6717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Implementation and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1801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70038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43056D3-F35A-415D-B357-2D28B3270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94931"/>
            <a:ext cx="10058400" cy="748452"/>
          </a:xfrm>
        </p:spPr>
        <p:txBody>
          <a:bodyPr>
            <a:normAutofit/>
          </a:bodyPr>
          <a:lstStyle/>
          <a:p>
            <a:r>
              <a:rPr lang="en-US" sz="3600" dirty="0"/>
              <a:t>Recommendations when facing changes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A0D037D-E6E2-4596-8F46-365A032E027B}"/>
              </a:ext>
            </a:extLst>
          </p:cNvPr>
          <p:cNvGrpSpPr/>
          <p:nvPr/>
        </p:nvGrpSpPr>
        <p:grpSpPr>
          <a:xfrm>
            <a:off x="1391680" y="1525452"/>
            <a:ext cx="2211355" cy="2548901"/>
            <a:chOff x="1066800" y="1985554"/>
            <a:chExt cx="1615440" cy="1934846"/>
          </a:xfrm>
        </p:grpSpPr>
        <p:sp>
          <p:nvSpPr>
            <p:cNvPr id="2" name="Hexagon 1">
              <a:extLst>
                <a:ext uri="{FF2B5EF4-FFF2-40B4-BE49-F238E27FC236}">
                  <a16:creationId xmlns:a16="http://schemas.microsoft.com/office/drawing/2014/main" id="{EE5B07EB-B299-4821-80E1-F3DECD5953BA}"/>
                </a:ext>
              </a:extLst>
            </p:cNvPr>
            <p:cNvSpPr/>
            <p:nvPr/>
          </p:nvSpPr>
          <p:spPr>
            <a:xfrm>
              <a:off x="1066800" y="1985554"/>
              <a:ext cx="1615440" cy="1448795"/>
            </a:xfrm>
            <a:prstGeom prst="hexagon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434FB5A-8ED7-49E5-BA94-DF15583017C1}"/>
                </a:ext>
              </a:extLst>
            </p:cNvPr>
            <p:cNvSpPr txBox="1"/>
            <p:nvPr/>
          </p:nvSpPr>
          <p:spPr>
            <a:xfrm>
              <a:off x="1138506" y="2289184"/>
              <a:ext cx="1497874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/>
                <a:t>Develop another new working practice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590501C-5903-4834-94DA-1CF18ACED9D4}"/>
              </a:ext>
            </a:extLst>
          </p:cNvPr>
          <p:cNvGrpSpPr/>
          <p:nvPr/>
        </p:nvGrpSpPr>
        <p:grpSpPr>
          <a:xfrm>
            <a:off x="3339775" y="2491748"/>
            <a:ext cx="2211355" cy="2374371"/>
            <a:chOff x="1066800" y="1985554"/>
            <a:chExt cx="1615440" cy="1763980"/>
          </a:xfrm>
        </p:grpSpPr>
        <p:sp>
          <p:nvSpPr>
            <p:cNvPr id="10" name="Hexagon 9">
              <a:extLst>
                <a:ext uri="{FF2B5EF4-FFF2-40B4-BE49-F238E27FC236}">
                  <a16:creationId xmlns:a16="http://schemas.microsoft.com/office/drawing/2014/main" id="{973F15C2-01A9-42A0-9D23-9CAD1BA600BB}"/>
                </a:ext>
              </a:extLst>
            </p:cNvPr>
            <p:cNvSpPr/>
            <p:nvPr/>
          </p:nvSpPr>
          <p:spPr>
            <a:xfrm>
              <a:off x="1066800" y="1985554"/>
              <a:ext cx="1615440" cy="1448795"/>
            </a:xfrm>
            <a:prstGeom prst="hexagon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774967A-D949-446E-87CC-880754C4D9EA}"/>
                </a:ext>
              </a:extLst>
            </p:cNvPr>
            <p:cNvSpPr txBox="1"/>
            <p:nvPr/>
          </p:nvSpPr>
          <p:spPr>
            <a:xfrm>
              <a:off x="1125583" y="2118318"/>
              <a:ext cx="1497874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/>
                <a:t>Skills advancement for the replaced  staff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6F6E3A-054C-4E0A-82CF-D90E74B497F8}"/>
              </a:ext>
            </a:extLst>
          </p:cNvPr>
          <p:cNvGrpSpPr/>
          <p:nvPr/>
        </p:nvGrpSpPr>
        <p:grpSpPr>
          <a:xfrm>
            <a:off x="5342920" y="1391134"/>
            <a:ext cx="2231511" cy="2184220"/>
            <a:chOff x="1066800" y="1985554"/>
            <a:chExt cx="1615440" cy="1581205"/>
          </a:xfrm>
        </p:grpSpPr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9586C351-D7D4-4CA8-B633-C9EE75CDC224}"/>
                </a:ext>
              </a:extLst>
            </p:cNvPr>
            <p:cNvSpPr/>
            <p:nvPr/>
          </p:nvSpPr>
          <p:spPr>
            <a:xfrm>
              <a:off x="1066800" y="1985554"/>
              <a:ext cx="1615440" cy="1448795"/>
            </a:xfrm>
            <a:prstGeom prst="hexagon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4FC7A3-155D-479C-BF87-5C93F99D6A09}"/>
                </a:ext>
              </a:extLst>
            </p:cNvPr>
            <p:cNvSpPr txBox="1"/>
            <p:nvPr/>
          </p:nvSpPr>
          <p:spPr>
            <a:xfrm>
              <a:off x="1125928" y="2243320"/>
              <a:ext cx="1497874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/>
                <a:t>Skills enhancement for using ML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0271D1A-6DCE-48FB-A79D-B63AFB44126B}"/>
              </a:ext>
            </a:extLst>
          </p:cNvPr>
          <p:cNvGrpSpPr/>
          <p:nvPr/>
        </p:nvGrpSpPr>
        <p:grpSpPr>
          <a:xfrm>
            <a:off x="7256181" y="2430345"/>
            <a:ext cx="2203935" cy="2011525"/>
            <a:chOff x="1066800" y="1985554"/>
            <a:chExt cx="1615440" cy="1448795"/>
          </a:xfrm>
        </p:grpSpPr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D79A7354-EDD1-4C21-BEAC-ED6EC9C2E146}"/>
                </a:ext>
              </a:extLst>
            </p:cNvPr>
            <p:cNvSpPr/>
            <p:nvPr/>
          </p:nvSpPr>
          <p:spPr>
            <a:xfrm>
              <a:off x="1066800" y="1985554"/>
              <a:ext cx="1615440" cy="1448795"/>
            </a:xfrm>
            <a:prstGeom prst="hexagon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5F981A7-1F69-49FD-BFDB-699C7A023969}"/>
                </a:ext>
              </a:extLst>
            </p:cNvPr>
            <p:cNvSpPr txBox="1"/>
            <p:nvPr/>
          </p:nvSpPr>
          <p:spPr>
            <a:xfrm>
              <a:off x="1184366" y="2431268"/>
              <a:ext cx="1497874" cy="7315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/>
                <a:t>Introduce how ML can benefit your works 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09355BF7-A77B-4F05-887A-EA735B775B08}"/>
              </a:ext>
            </a:extLst>
          </p:cNvPr>
          <p:cNvSpPr txBox="1"/>
          <p:nvPr/>
        </p:nvSpPr>
        <p:spPr>
          <a:xfrm>
            <a:off x="1067633" y="4882731"/>
            <a:ext cx="8806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Can HR specialists be entirely replaced by AI functions?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6260748-86CC-4038-A73F-2D22898EDC96}"/>
              </a:ext>
            </a:extLst>
          </p:cNvPr>
          <p:cNvSpPr txBox="1"/>
          <p:nvPr/>
        </p:nvSpPr>
        <p:spPr>
          <a:xfrm>
            <a:off x="1226216" y="5362746"/>
            <a:ext cx="93971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0" dirty="0"/>
              <a:t>No, </a:t>
            </a:r>
            <a:r>
              <a:rPr lang="en-US" dirty="0"/>
              <a:t>AI functions may be good at repetitive and highly </a:t>
            </a:r>
            <a:r>
              <a:rPr lang="en-US" dirty="0" err="1"/>
              <a:t>standardised</a:t>
            </a:r>
            <a:r>
              <a:rPr lang="en-US" dirty="0"/>
              <a:t> work. However, </a:t>
            </a:r>
            <a:r>
              <a:rPr lang="en-US" b="0" dirty="0"/>
              <a:t>HR functions should </a:t>
            </a:r>
            <a:r>
              <a:rPr lang="en-US" dirty="0"/>
              <a:t>require close human interaction, including talent attraction, staff retention and staff development, which is a unique and valuable meeting for everyone. </a:t>
            </a:r>
            <a:endParaRPr lang="en-US" b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1BD5DE-4E49-492B-B2CE-702F1D07FA2F}"/>
              </a:ext>
            </a:extLst>
          </p:cNvPr>
          <p:cNvSpPr txBox="1"/>
          <p:nvPr/>
        </p:nvSpPr>
        <p:spPr>
          <a:xfrm>
            <a:off x="8983386" y="6247251"/>
            <a:ext cx="19823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dirty="0"/>
              <a:t>(</a:t>
            </a:r>
            <a:r>
              <a:rPr lang="it-IT" dirty="0"/>
              <a:t>Matthew, 2023</a:t>
            </a:r>
            <a:r>
              <a:rPr lang="en-US" altLang="zh-TW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5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00EE343-00B2-4264-B586-A12E3CBF7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893" y="405118"/>
            <a:ext cx="10058400" cy="400110"/>
          </a:xfrm>
        </p:spPr>
        <p:txBody>
          <a:bodyPr>
            <a:noAutofit/>
          </a:bodyPr>
          <a:lstStyle/>
          <a:p>
            <a:r>
              <a:rPr lang="en-US" sz="36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CF076C-DEFF-4D79-BA0D-E15B682BABC7}"/>
              </a:ext>
            </a:extLst>
          </p:cNvPr>
          <p:cNvSpPr txBox="1"/>
          <p:nvPr/>
        </p:nvSpPr>
        <p:spPr>
          <a:xfrm>
            <a:off x="1019368" y="4056419"/>
            <a:ext cx="1037797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Jordan, M. I., &amp; Mitchell, T. M. (2015). </a:t>
            </a:r>
            <a:r>
              <a:rPr lang="en-US" sz="1000" i="1" dirty="0"/>
              <a:t>Machine learning: Trends, perspectives, and prospects. Science, 349(6245), 255-2</a:t>
            </a:r>
            <a:r>
              <a:rPr lang="en-US" sz="1000" dirty="0"/>
              <a:t>60.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2DA3C8-8810-4066-BFC2-A4DEF64698A2}"/>
              </a:ext>
            </a:extLst>
          </p:cNvPr>
          <p:cNvSpPr txBox="1"/>
          <p:nvPr/>
        </p:nvSpPr>
        <p:spPr>
          <a:xfrm>
            <a:off x="1050081" y="1939731"/>
            <a:ext cx="107270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Faliagka</a:t>
            </a:r>
            <a:r>
              <a:rPr lang="en-US" sz="1000" dirty="0"/>
              <a:t>, E., </a:t>
            </a:r>
            <a:r>
              <a:rPr lang="en-US" sz="1000" dirty="0" err="1"/>
              <a:t>Ramantas</a:t>
            </a:r>
            <a:r>
              <a:rPr lang="en-US" sz="1000" dirty="0"/>
              <a:t>, K., Tsakalidis, A., &amp; </a:t>
            </a:r>
            <a:r>
              <a:rPr lang="en-US" sz="1000" dirty="0" err="1"/>
              <a:t>Tzimas</a:t>
            </a:r>
            <a:r>
              <a:rPr lang="en-US" sz="1000" dirty="0"/>
              <a:t>, G. (2012, June</a:t>
            </a:r>
            <a:r>
              <a:rPr lang="en-US" sz="1000" i="1" dirty="0"/>
              <a:t>). Application of machine learning algorithms to an online recruitment system</a:t>
            </a:r>
            <a:r>
              <a:rPr lang="en-US" sz="1000" dirty="0"/>
              <a:t>. In Proc. International Conference on Internet and Web Applications and Services (pp. 215-220).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8054AC-7859-41C5-B8AC-5BA15E056189}"/>
              </a:ext>
            </a:extLst>
          </p:cNvPr>
          <p:cNvSpPr txBox="1"/>
          <p:nvPr/>
        </p:nvSpPr>
        <p:spPr>
          <a:xfrm>
            <a:off x="1050081" y="997736"/>
            <a:ext cx="1093236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Ayodele, T. O. (2010). </a:t>
            </a:r>
            <a:r>
              <a:rPr lang="en-US" sz="1000" i="1" dirty="0"/>
              <a:t>Types of machine learning algorithms</a:t>
            </a:r>
            <a:r>
              <a:rPr lang="en-US" sz="1000" dirty="0"/>
              <a:t>. New advances in machine learning, 3, 19-48.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259C22-6FC3-40A0-BAF2-B82DD4F4E9C8}"/>
              </a:ext>
            </a:extLst>
          </p:cNvPr>
          <p:cNvSpPr txBox="1"/>
          <p:nvPr/>
        </p:nvSpPr>
        <p:spPr>
          <a:xfrm>
            <a:off x="1032199" y="6174379"/>
            <a:ext cx="1029788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0" i="0" dirty="0" err="1">
                <a:solidFill>
                  <a:srgbClr val="222222"/>
                </a:solidFill>
                <a:effectLst/>
              </a:rPr>
              <a:t>Nasteski</a:t>
            </a:r>
            <a:r>
              <a:rPr lang="en-US" sz="1000" b="0" i="0" dirty="0">
                <a:solidFill>
                  <a:srgbClr val="222222"/>
                </a:solidFill>
                <a:effectLst/>
              </a:rPr>
              <a:t>, V. (2017). </a:t>
            </a:r>
            <a:r>
              <a:rPr lang="en-US" sz="1000" b="0" i="1" dirty="0">
                <a:solidFill>
                  <a:srgbClr val="222222"/>
                </a:solidFill>
                <a:effectLst/>
              </a:rPr>
              <a:t>An overview of the supervised machine learning methods</a:t>
            </a:r>
            <a:r>
              <a:rPr lang="en-US" sz="1000" b="0" i="0" dirty="0">
                <a:solidFill>
                  <a:srgbClr val="222222"/>
                </a:solidFill>
                <a:effectLst/>
              </a:rPr>
              <a:t>. </a:t>
            </a:r>
            <a:r>
              <a:rPr lang="en-US" sz="1000" b="0" i="1" dirty="0">
                <a:solidFill>
                  <a:srgbClr val="222222"/>
                </a:solidFill>
                <a:effectLst/>
              </a:rPr>
              <a:t>Horizons. b</a:t>
            </a:r>
            <a:r>
              <a:rPr lang="en-US" sz="1000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US" sz="1000" b="0" i="1" dirty="0">
                <a:solidFill>
                  <a:srgbClr val="222222"/>
                </a:solidFill>
                <a:effectLst/>
              </a:rPr>
              <a:t>4</a:t>
            </a:r>
            <a:r>
              <a:rPr lang="en-US" sz="1000" b="0" i="0" dirty="0">
                <a:solidFill>
                  <a:srgbClr val="222222"/>
                </a:solidFill>
                <a:effectLst/>
              </a:rPr>
              <a:t>, 51-62</a:t>
            </a:r>
            <a:r>
              <a:rPr lang="en-US" sz="1000" b="0" i="0" dirty="0">
                <a:solidFill>
                  <a:srgbClr val="222222"/>
                </a:solidFill>
                <a:effectLst/>
                <a:latin typeface="+mj-lt"/>
              </a:rPr>
              <a:t>.</a:t>
            </a:r>
            <a:endParaRPr lang="en-US" sz="1000" dirty="0"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4EC4E9-EEC9-464D-A6EB-81FB8644B6D2}"/>
              </a:ext>
            </a:extLst>
          </p:cNvPr>
          <p:cNvSpPr txBox="1"/>
          <p:nvPr/>
        </p:nvSpPr>
        <p:spPr>
          <a:xfrm>
            <a:off x="1019368" y="4819127"/>
            <a:ext cx="100584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Khanzode</a:t>
            </a:r>
            <a:r>
              <a:rPr lang="en-US" sz="1000" dirty="0"/>
              <a:t>, K. C. A., &amp; </a:t>
            </a:r>
            <a:r>
              <a:rPr lang="en-US" sz="1000" dirty="0" err="1"/>
              <a:t>Sarode</a:t>
            </a:r>
            <a:r>
              <a:rPr lang="en-US" sz="1000" dirty="0"/>
              <a:t>, R. D. (2020</a:t>
            </a:r>
            <a:r>
              <a:rPr lang="en-US" sz="1000" i="1" dirty="0"/>
              <a:t>). Advantages and disadvantages of artificial intelligence and machine learning: </a:t>
            </a:r>
            <a:r>
              <a:rPr lang="en-US" sz="1000" dirty="0"/>
              <a:t>A literature review. International Journal of Library &amp; Information Science (IJLIS), 9(1), 3.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417308-39CE-4028-ACE2-6AD1BAFC6A26}"/>
              </a:ext>
            </a:extLst>
          </p:cNvPr>
          <p:cNvSpPr txBox="1"/>
          <p:nvPr/>
        </p:nvSpPr>
        <p:spPr>
          <a:xfrm>
            <a:off x="1038031" y="4290725"/>
            <a:ext cx="988345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Johnson, R. D., Stone, D. L., &amp; </a:t>
            </a:r>
            <a:r>
              <a:rPr lang="en-US" sz="1000" dirty="0" err="1"/>
              <a:t>Lukaszewski</a:t>
            </a:r>
            <a:r>
              <a:rPr lang="en-US" sz="1000" dirty="0"/>
              <a:t>, K. M. (2020). The benefits of </a:t>
            </a:r>
            <a:r>
              <a:rPr lang="en-US" sz="1000" dirty="0" err="1"/>
              <a:t>eHRM</a:t>
            </a:r>
            <a:r>
              <a:rPr lang="en-US" sz="1000" dirty="0"/>
              <a:t> and AI for talent acquisition. Journal of Tourism Futures, 7(1), 40-52.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09CE13F-E214-4A85-ABF1-8D1A305911B2}"/>
              </a:ext>
            </a:extLst>
          </p:cNvPr>
          <p:cNvSpPr txBox="1"/>
          <p:nvPr/>
        </p:nvSpPr>
        <p:spPr>
          <a:xfrm>
            <a:off x="1032199" y="5311685"/>
            <a:ext cx="100327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Mahmoud, A. A., </a:t>
            </a:r>
            <a:r>
              <a:rPr lang="en-US" sz="1000" dirty="0" err="1"/>
              <a:t>Shawabkeh</a:t>
            </a:r>
            <a:r>
              <a:rPr lang="en-US" sz="1000" dirty="0"/>
              <a:t>, T. A., Salameh, W. A., &amp; Al </a:t>
            </a:r>
            <a:r>
              <a:rPr lang="en-US" sz="1000" dirty="0" err="1"/>
              <a:t>Amro</a:t>
            </a:r>
            <a:r>
              <a:rPr lang="en-US" sz="1000" dirty="0"/>
              <a:t>, I. (2019). Performance predicting in hiring process and performance appraisals using machine learning. In 2019 10th international conference on information and communication systems (ICICS) (pp. 110-115). IEEE</a:t>
            </a:r>
            <a:r>
              <a:rPr lang="en-US" sz="10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DDAC3D-28C5-4884-A5F6-36A5E892DFDF}"/>
              </a:ext>
            </a:extLst>
          </p:cNvPr>
          <p:cNvSpPr txBox="1"/>
          <p:nvPr/>
        </p:nvSpPr>
        <p:spPr>
          <a:xfrm>
            <a:off x="1050081" y="1275036"/>
            <a:ext cx="108911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Al-</a:t>
            </a:r>
            <a:r>
              <a:rPr lang="en-US" sz="1000" dirty="0" err="1"/>
              <a:t>Radaideh</a:t>
            </a:r>
            <a:r>
              <a:rPr lang="en-US" sz="1000" dirty="0"/>
              <a:t>, Q. A., &amp; Al </a:t>
            </a:r>
            <a:r>
              <a:rPr lang="en-US" sz="1000" dirty="0" err="1"/>
              <a:t>Nagi</a:t>
            </a:r>
            <a:r>
              <a:rPr lang="en-US" sz="1000" dirty="0"/>
              <a:t>, E. (2012</a:t>
            </a:r>
            <a:r>
              <a:rPr lang="en-US" sz="1000" i="1" dirty="0"/>
              <a:t>). Using data mining techniques to build a classification model for predicting employees performance</a:t>
            </a:r>
            <a:r>
              <a:rPr lang="en-US" sz="1000" dirty="0"/>
              <a:t>. International Journal of Advanced Computer Science and Applications, 3(2).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82C0C8-514C-47D2-9E03-CFFD1969477C}"/>
              </a:ext>
            </a:extLst>
          </p:cNvPr>
          <p:cNvSpPr txBox="1"/>
          <p:nvPr/>
        </p:nvSpPr>
        <p:spPr>
          <a:xfrm>
            <a:off x="1038031" y="4562530"/>
            <a:ext cx="1127371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L’heureux</a:t>
            </a:r>
            <a:r>
              <a:rPr lang="en-US" sz="1000" dirty="0"/>
              <a:t>, A., </a:t>
            </a:r>
            <a:r>
              <a:rPr lang="en-US" sz="1000" dirty="0" err="1"/>
              <a:t>Grolinger</a:t>
            </a:r>
            <a:r>
              <a:rPr lang="en-US" sz="1000" dirty="0"/>
              <a:t>, K., </a:t>
            </a:r>
            <a:r>
              <a:rPr lang="en-US" sz="1000" dirty="0" err="1"/>
              <a:t>Elyamany</a:t>
            </a:r>
            <a:r>
              <a:rPr lang="en-US" sz="1000" dirty="0"/>
              <a:t>, H. F., &amp; </a:t>
            </a:r>
            <a:r>
              <a:rPr lang="en-US" sz="1000" dirty="0" err="1"/>
              <a:t>Capretz</a:t>
            </a:r>
            <a:r>
              <a:rPr lang="en-US" sz="1000" dirty="0"/>
              <a:t>, M. A. (2017). </a:t>
            </a:r>
            <a:r>
              <a:rPr lang="en-US" sz="1000" i="1" dirty="0"/>
              <a:t>Machine learning with big data: Challenges and approaches.</a:t>
            </a:r>
            <a:r>
              <a:rPr lang="en-US" sz="1000" dirty="0"/>
              <a:t> </a:t>
            </a:r>
            <a:r>
              <a:rPr lang="en-US" sz="1000" dirty="0" err="1"/>
              <a:t>Ieee</a:t>
            </a:r>
            <a:r>
              <a:rPr lang="en-US" sz="1000" dirty="0"/>
              <a:t> Access, 5, 7776-7797.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08376E6-11D2-4081-BE62-479562BDCD39}"/>
              </a:ext>
            </a:extLst>
          </p:cNvPr>
          <p:cNvSpPr txBox="1"/>
          <p:nvPr/>
        </p:nvSpPr>
        <p:spPr>
          <a:xfrm>
            <a:off x="1050081" y="1690192"/>
            <a:ext cx="1127371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Edwin </a:t>
            </a:r>
            <a:r>
              <a:rPr lang="en-US" sz="1000" dirty="0" err="1"/>
              <a:t>Lisowski</a:t>
            </a:r>
            <a:r>
              <a:rPr lang="en-US" sz="1000" dirty="0"/>
              <a:t>. (2021) ‘What are the top 10 challenges of machine learning?’, Available at: https://addepto.com/blog/what-are-the-top-10-challenges-of-machine-learning/. (Assessed at 6 Dec 2023)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E081C0-4653-4B7D-BD84-E33BC5387F39}"/>
              </a:ext>
            </a:extLst>
          </p:cNvPr>
          <p:cNvSpPr txBox="1"/>
          <p:nvPr/>
        </p:nvSpPr>
        <p:spPr>
          <a:xfrm>
            <a:off x="1019368" y="3686972"/>
            <a:ext cx="98834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Irfan Ak. (2023). ‘5 Challenges Hampering Machine Learning Adoption’, Available </a:t>
            </a:r>
            <a:r>
              <a:rPr lang="en-US" sz="1000" dirty="0" err="1"/>
              <a:t>at:https</a:t>
            </a:r>
            <a:r>
              <a:rPr lang="en-US" sz="1000" dirty="0"/>
              <a:t>://towardsdatascience.com/5-challenges-hampering-machine-learning-adoption-1aa512b1808c. (Assessed at 6 Dec 2023)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0D38533-A484-47FE-8BC6-2C6FCE40C1EC}"/>
              </a:ext>
            </a:extLst>
          </p:cNvPr>
          <p:cNvSpPr txBox="1"/>
          <p:nvPr/>
        </p:nvSpPr>
        <p:spPr>
          <a:xfrm>
            <a:off x="1032199" y="5774239"/>
            <a:ext cx="86778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Mattkew</a:t>
            </a:r>
            <a:r>
              <a:rPr lang="en-US" sz="1000" dirty="0"/>
              <a:t> </a:t>
            </a:r>
            <a:r>
              <a:rPr lang="en-US" sz="1000" dirty="0" err="1"/>
              <a:t>Urwin</a:t>
            </a:r>
            <a:r>
              <a:rPr lang="en-US" sz="1000" dirty="0"/>
              <a:t>. (2023). ‘AI Taking Over Jobs: What to Know About the Future of Jobs’, Available at: </a:t>
            </a:r>
            <a:r>
              <a:rPr lang="en-US" sz="1000" dirty="0">
                <a:hlinkClick r:id="rId2"/>
              </a:rPr>
              <a:t>https://builtin.com/artificial-intelligence/ai-replacing-jobs-creating-jobs</a:t>
            </a:r>
            <a:r>
              <a:rPr lang="en-US" sz="1000" dirty="0"/>
              <a:t>. </a:t>
            </a:r>
            <a:r>
              <a:rPr lang="en-US" altLang="zh-TW" sz="1000" dirty="0"/>
              <a:t>(</a:t>
            </a:r>
            <a:r>
              <a:rPr lang="en-US" sz="1000" dirty="0"/>
              <a:t>Assessed at 15 Dec 2023</a:t>
            </a:r>
            <a:r>
              <a:rPr lang="en-US" altLang="zh-TW" sz="1000" dirty="0"/>
              <a:t>)</a:t>
            </a:r>
            <a:r>
              <a:rPr lang="en-US" sz="1000" dirty="0"/>
              <a:t>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F3F18B-3B1E-4CCC-9142-085D38FD6916}"/>
              </a:ext>
            </a:extLst>
          </p:cNvPr>
          <p:cNvSpPr txBox="1"/>
          <p:nvPr/>
        </p:nvSpPr>
        <p:spPr>
          <a:xfrm>
            <a:off x="1011589" y="2372843"/>
            <a:ext cx="1064234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hket</a:t>
            </a:r>
            <a:r>
              <a:rPr lang="en-US" sz="1000" dirty="0"/>
              <a:t>. (2023) </a:t>
            </a:r>
            <a:r>
              <a:rPr lang="zh-TW" altLang="en-US" sz="1000" dirty="0"/>
              <a:t>報告</a:t>
            </a:r>
            <a:r>
              <a:rPr lang="en-US" altLang="zh-TW" sz="1000" dirty="0"/>
              <a:t>﹕</a:t>
            </a:r>
            <a:r>
              <a:rPr lang="zh-TW" altLang="en-US" sz="1000" dirty="0"/>
              <a:t>逾</a:t>
            </a:r>
            <a:r>
              <a:rPr lang="en-US" altLang="zh-TW" sz="1000" dirty="0"/>
              <a:t>9</a:t>
            </a:r>
            <a:r>
              <a:rPr lang="zh-TW" altLang="en-US" sz="1000" dirty="0"/>
              <a:t>成攻擊針對企業備份系統 專家籲做好防謢</a:t>
            </a:r>
            <a:r>
              <a:rPr lang="en-US" altLang="zh-TW" sz="1000" dirty="0"/>
              <a:t>+</a:t>
            </a:r>
            <a:r>
              <a:rPr lang="zh-TW" altLang="en-US" sz="1000" dirty="0"/>
              <a:t>應變措施</a:t>
            </a:r>
            <a:r>
              <a:rPr lang="en-US" altLang="zh-TW" sz="1000" dirty="0"/>
              <a:t>. </a:t>
            </a:r>
            <a:r>
              <a:rPr lang="en-US" sz="1000" dirty="0"/>
              <a:t>Available at: https://inews.hket.com/article/3550251/%E3%80%90%E7%B6%B2%E7%B5%A1%E5%AE%89%E5%85%A8%E3%80%91%E5%A0%B1%E5%91%8A%EF%BC%9A%E9%80%BE9%E6%88%90%E6%94%BB%E6%93%8A%E9%87%9D%E5%B0%8D%E4%BC%81%E6%A5%AD%E5%82%99%E4%BB%BD%E7%B3%BB%E7%B5%B1%E3%80%80%E5%B0%88%E5%AE%B6%E7%B1%B2%E5%81%9A%E5%A5%BD%E9%98%B2%E8%AD%B7-%E6%87%89%E8%AE%8A%E6%8E%AA%E6%96%BD. (Assessed at 15 Dec 2023) 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22A80BA-941F-47FD-8B6D-D0C7D9EF9FBE}"/>
              </a:ext>
            </a:extLst>
          </p:cNvPr>
          <p:cNvSpPr txBox="1"/>
          <p:nvPr/>
        </p:nvSpPr>
        <p:spPr>
          <a:xfrm>
            <a:off x="1027725" y="3051850"/>
            <a:ext cx="1064234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hket</a:t>
            </a:r>
            <a:r>
              <a:rPr lang="en-US" sz="1000" dirty="0"/>
              <a:t>. (2023) </a:t>
            </a:r>
            <a:r>
              <a:rPr lang="zh-TW" altLang="en-US" sz="1000" dirty="0"/>
              <a:t>黑客入侵數碼港、私隱公署：</a:t>
            </a:r>
            <a:r>
              <a:rPr lang="en-US" altLang="zh-TW" sz="1000" dirty="0"/>
              <a:t>8.18</a:t>
            </a:r>
            <a:r>
              <a:rPr lang="zh-TW" altLang="en-US" sz="1000" dirty="0"/>
              <a:t>已獲資料外洩通報　傳遭盜逾</a:t>
            </a:r>
            <a:r>
              <a:rPr lang="en-US" altLang="zh-TW" sz="1000" dirty="0"/>
              <a:t>400GB</a:t>
            </a:r>
            <a:r>
              <a:rPr lang="zh-TW" altLang="en-US" sz="1000" dirty="0"/>
              <a:t>資料（第三版</a:t>
            </a:r>
            <a:r>
              <a:rPr lang="en-US" altLang="zh-TW" sz="1000" dirty="0"/>
              <a:t>). </a:t>
            </a:r>
            <a:r>
              <a:rPr lang="en-US" sz="1000" dirty="0"/>
              <a:t>Available at: https://inews.hket.com/article/3609286/%E3%80%90%E7%B6%B2%E7%B5%A1%E5%AE%89%E5%85%A8%E3%80%91%E9%BB%91%E5%AE%A2%E5%85%A5%E4%BE%B5%E6%95%B8%E7%A2%BC%E6%B8%AF%E3%80%81%E7%A7%81%E9%9A%B1%E5%85%AC%E7%BD%B2%EF%BC%9A8.18%E5%B7%B2%E7%8D%B2%E8%B3%87%E6%96%99%E5%A4%96%E6%B4%A9%E9%80%9A%E5%A0%B1%E3%80%80%E5%82%B3%E9%81%AD%E7%9B%9C%E9%80%BE400GB%E8%B3%87%E6%96%99%EF%BC%88%E7%AC%AC%E4%B8%89%E7%89%88%EF%BC%89. (Assessed at 15 Dec 2023)  </a:t>
            </a:r>
          </a:p>
        </p:txBody>
      </p:sp>
    </p:spTree>
    <p:extLst>
      <p:ext uri="{BB962C8B-B14F-4D97-AF65-F5344CB8AC3E}">
        <p14:creationId xmlns:p14="http://schemas.microsoft.com/office/powerpoint/2010/main" val="38534320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27D16D7-7E48-4CC4-85C3-2F00D120BD40}"/>
              </a:ext>
            </a:extLst>
          </p:cNvPr>
          <p:cNvSpPr txBox="1"/>
          <p:nvPr/>
        </p:nvSpPr>
        <p:spPr>
          <a:xfrm>
            <a:off x="1090432" y="4146407"/>
            <a:ext cx="60975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Zhou, Z. H. (2021). </a:t>
            </a:r>
            <a:r>
              <a:rPr lang="en-US" sz="1000" i="1" dirty="0"/>
              <a:t>Machine learning</a:t>
            </a:r>
            <a:r>
              <a:rPr lang="en-US" sz="1000" dirty="0"/>
              <a:t>. Springer Nature.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7A8EEF-2C06-4EE6-B506-E648FDACC3BD}"/>
              </a:ext>
            </a:extLst>
          </p:cNvPr>
          <p:cNvSpPr txBox="1"/>
          <p:nvPr/>
        </p:nvSpPr>
        <p:spPr>
          <a:xfrm>
            <a:off x="1090432" y="4564295"/>
            <a:ext cx="1057780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Zhu, H. (2021). </a:t>
            </a:r>
            <a:r>
              <a:rPr lang="en-US" sz="1000" i="1" dirty="0"/>
              <a:t>Research on human resource recommendation algorithm based on machine learning. </a:t>
            </a:r>
            <a:r>
              <a:rPr lang="en-US" sz="1000" dirty="0"/>
              <a:t>Scientific Programming, 2021, 1-10.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D20F81-40A0-47FF-8559-8FBD6FADABC2}"/>
              </a:ext>
            </a:extLst>
          </p:cNvPr>
          <p:cNvSpPr txBox="1"/>
          <p:nvPr/>
        </p:nvSpPr>
        <p:spPr>
          <a:xfrm>
            <a:off x="1090432" y="2376223"/>
            <a:ext cx="1093236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 err="1"/>
              <a:t>Rąb</a:t>
            </a:r>
            <a:r>
              <a:rPr lang="en-US" sz="1000" dirty="0"/>
              <a:t>-Kettler, K., &amp; </a:t>
            </a:r>
            <a:r>
              <a:rPr lang="en-US" sz="1000" dirty="0" err="1"/>
              <a:t>Lehnervp</a:t>
            </a:r>
            <a:r>
              <a:rPr lang="en-US" sz="1000" dirty="0"/>
              <a:t>, B. (2019). </a:t>
            </a:r>
            <a:r>
              <a:rPr lang="en-US" sz="1000" i="1" dirty="0"/>
              <a:t>Recruitment in the times of machine learning. Management Systems in Production Engineering.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98BFF7-850C-45C3-ADE3-D91E43C95A4F}"/>
              </a:ext>
            </a:extLst>
          </p:cNvPr>
          <p:cNvSpPr txBox="1"/>
          <p:nvPr/>
        </p:nvSpPr>
        <p:spPr>
          <a:xfrm>
            <a:off x="1090432" y="1074739"/>
            <a:ext cx="954459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Sharma, P., &amp; Khan, W. A. (2022). </a:t>
            </a:r>
            <a:r>
              <a:rPr lang="en-US" sz="1000" i="1" dirty="0"/>
              <a:t>Revolutionizing Human Resources Management with Big Data: From Talent Acquisition to Workforce Optimization</a:t>
            </a:r>
            <a:r>
              <a:rPr lang="en-US" sz="1000" dirty="0"/>
              <a:t>. International Journal of Business Intelligence and Big Data Analytics, 5(1), 35-45.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AAB936-7A1E-494E-9CA3-7BECB79B4991}"/>
              </a:ext>
            </a:extLst>
          </p:cNvPr>
          <p:cNvSpPr txBox="1"/>
          <p:nvPr/>
        </p:nvSpPr>
        <p:spPr>
          <a:xfrm>
            <a:off x="1090432" y="3420742"/>
            <a:ext cx="954459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Ryan. V. (2021). </a:t>
            </a:r>
            <a:r>
              <a:rPr lang="en-US" altLang="zh-TW" sz="1000" dirty="0"/>
              <a:t>‘</a:t>
            </a:r>
            <a:r>
              <a:rPr lang="en-US" sz="1000" dirty="0"/>
              <a:t>A quick demo of Workable [Video]. </a:t>
            </a:r>
          </a:p>
          <a:p>
            <a:r>
              <a:rPr lang="en-US" sz="1000" dirty="0"/>
              <a:t>Available at: </a:t>
            </a:r>
            <a:r>
              <a:rPr lang="en-US" sz="1000" dirty="0">
                <a:hlinkClick r:id="rId2"/>
              </a:rPr>
              <a:t>https://www.youtube.com/watch?v=nx7cSCcZu7s</a:t>
            </a:r>
            <a:endParaRPr lang="en-US" sz="1000" dirty="0"/>
          </a:p>
          <a:p>
            <a:r>
              <a:rPr lang="en-US" sz="1000" dirty="0"/>
              <a:t>(Assessed at: 18 December 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16867E-4808-4E84-9D90-0F2E50E607BE}"/>
              </a:ext>
            </a:extLst>
          </p:cNvPr>
          <p:cNvSpPr txBox="1"/>
          <p:nvPr/>
        </p:nvSpPr>
        <p:spPr>
          <a:xfrm>
            <a:off x="1090433" y="1685557"/>
            <a:ext cx="954459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Super. A. (2023). Model X FSD [Video]. </a:t>
            </a:r>
          </a:p>
          <a:p>
            <a:r>
              <a:rPr lang="en-US" sz="1000" dirty="0"/>
              <a:t>Available at: https://www.youtube.com/watch?v=JYdOBEcBxm4 </a:t>
            </a:r>
          </a:p>
          <a:p>
            <a:r>
              <a:rPr lang="en-US" sz="1000" dirty="0"/>
              <a:t>(Assessed at: 18 December 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4927CC-4A29-4509-BFF2-1B365B109DF5}"/>
              </a:ext>
            </a:extLst>
          </p:cNvPr>
          <p:cNvSpPr txBox="1"/>
          <p:nvPr/>
        </p:nvSpPr>
        <p:spPr>
          <a:xfrm>
            <a:off x="1090432" y="2744594"/>
            <a:ext cx="954459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Robot vs World Champion blitz game. First in the history![Video]. </a:t>
            </a:r>
          </a:p>
          <a:p>
            <a:r>
              <a:rPr lang="en-US" sz="1000" dirty="0"/>
              <a:t>Available at: https://www.youtube.com/watch?v=2fQpZCamuBs </a:t>
            </a:r>
          </a:p>
          <a:p>
            <a:r>
              <a:rPr lang="en-US" sz="1000" dirty="0"/>
              <a:t>(Assessed at: 18 December 2023)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ACAEEF3-7E84-4EF8-B276-BD8BE2473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893" y="405118"/>
            <a:ext cx="10058400" cy="400110"/>
          </a:xfrm>
        </p:spPr>
        <p:txBody>
          <a:bodyPr>
            <a:noAutofit/>
          </a:bodyPr>
          <a:lstStyle/>
          <a:p>
            <a:r>
              <a:rPr lang="en-US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91957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dirty="0">
                <a:solidFill>
                  <a:srgbClr val="FFFFFF"/>
                </a:solidFill>
                <a:latin typeface="+mj-lt"/>
              </a:rPr>
              <a:t>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5225240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 action="ppaction://hlinksldjump"/>
            <a:extLst>
              <a:ext uri="{FF2B5EF4-FFF2-40B4-BE49-F238E27FC236}">
                <a16:creationId xmlns:a16="http://schemas.microsoft.com/office/drawing/2014/main" id="{28B7FE0C-B286-48CA-A125-E70C779D42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4016" y="187559"/>
            <a:ext cx="9790704" cy="6923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41306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 Company All Hands_Win32_MS v3" id="{1F352A5D-0EBE-49A2-9FF7-DEF81AB6F3C6}" vid="{D35781EA-2188-4D84-8966-791644CE13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E879E6-8FFE-4154-8F2A-F7518B89B37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company all hands presentation</Template>
  <TotalTime>2342</TotalTime>
  <Words>2095</Words>
  <Application>Microsoft Office PowerPoint</Application>
  <PresentationFormat>Widescreen</PresentationFormat>
  <Paragraphs>173</Paragraphs>
  <Slides>17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RetrospectVTI</vt:lpstr>
      <vt:lpstr>PowerPoint Presentation</vt:lpstr>
      <vt:lpstr>Impact of Machine Learning on Talent acquisition</vt:lpstr>
      <vt:lpstr>Introduction of Machine Learning (ML)</vt:lpstr>
      <vt:lpstr>PowerPoint Presentation</vt:lpstr>
      <vt:lpstr>PowerPoint Presentation</vt:lpstr>
      <vt:lpstr>Workflow of Talent Acquisition </vt:lpstr>
      <vt:lpstr>Brief Operation Flow of ML regarding Talent Acquisition  </vt:lpstr>
      <vt:lpstr>Demo of the Workflow</vt:lpstr>
      <vt:lpstr>Examples of application</vt:lpstr>
      <vt:lpstr>Reasons for Adapting Technologies in Human Resources </vt:lpstr>
      <vt:lpstr>PowerPoint Presentation</vt:lpstr>
      <vt:lpstr>One-year Implementation Plan </vt:lpstr>
      <vt:lpstr>Recommendations when facing changes </vt:lpstr>
      <vt:lpstr>References</vt:lpstr>
      <vt:lpstr>References</vt:lpstr>
      <vt:lpstr>Thank you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Fabrikam</dc:title>
  <dc:creator>Chan Hoi San, Sam</dc:creator>
  <cp:lastModifiedBy>Chan Hoi San, Sam</cp:lastModifiedBy>
  <cp:revision>3</cp:revision>
  <dcterms:created xsi:type="dcterms:W3CDTF">2023-11-17T01:51:35Z</dcterms:created>
  <dcterms:modified xsi:type="dcterms:W3CDTF">2023-12-22T01:25:16Z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