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9" r:id="rId3"/>
    <p:sldId id="260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7BEFFD-DBF9-58C3-9ED6-EEE5539430F1}" v="930" dt="2022-11-11T11:19:38.809"/>
    <p1510:client id="{B6D5CFDC-B77C-6922-7BB4-7B62F3331C9D}" v="124" dt="2022-11-18T09:51:59.734"/>
    <p1510:client id="{D1F35555-D460-4F2E-B0A0-18E32DEF6E7B}" v="73" dt="2022-11-04T12:18:32.546"/>
    <p1510:client id="{D3C2B61C-AD40-E1A6-7941-8CD79ED8C03E}" v="275" dt="2022-11-11T12:00:14.966"/>
    <p1510:client id="{FFAA31DC-0A58-1C1A-081E-F1E4E80A0DD0}" v="178" dt="2022-11-18T10:18:49.1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obia Kanwal (2209641)" userId="S::2209641@student.uwtsd.ac.uk::66f7bda9-9777-4ea5-b40c-c8a87d089510" providerId="AD" clId="Web-{8E7BEFFD-DBF9-58C3-9ED6-EEE5539430F1}"/>
    <pc:docChg chg="addSld delSld modSld">
      <pc:chgData name="Zobia Kanwal (2209641)" userId="S::2209641@student.uwtsd.ac.uk::66f7bda9-9777-4ea5-b40c-c8a87d089510" providerId="AD" clId="Web-{8E7BEFFD-DBF9-58C3-9ED6-EEE5539430F1}" dt="2022-11-11T11:19:38.809" v="848" actId="1076"/>
      <pc:docMkLst>
        <pc:docMk/>
      </pc:docMkLst>
      <pc:sldChg chg="del">
        <pc:chgData name="Zobia Kanwal (2209641)" userId="S::2209641@student.uwtsd.ac.uk::66f7bda9-9777-4ea5-b40c-c8a87d089510" providerId="AD" clId="Web-{8E7BEFFD-DBF9-58C3-9ED6-EEE5539430F1}" dt="2022-11-11T11:18:41.789" v="838"/>
        <pc:sldMkLst>
          <pc:docMk/>
          <pc:sldMk cId="1378051099" sldId="257"/>
        </pc:sldMkLst>
      </pc:sldChg>
      <pc:sldChg chg="modSp">
        <pc:chgData name="Zobia Kanwal (2209641)" userId="S::2209641@student.uwtsd.ac.uk::66f7bda9-9777-4ea5-b40c-c8a87d089510" providerId="AD" clId="Web-{8E7BEFFD-DBF9-58C3-9ED6-EEE5539430F1}" dt="2022-11-11T11:19:29.293" v="847" actId="1076"/>
        <pc:sldMkLst>
          <pc:docMk/>
          <pc:sldMk cId="2643201884" sldId="258"/>
        </pc:sldMkLst>
        <pc:spChg chg="mod">
          <ac:chgData name="Zobia Kanwal (2209641)" userId="S::2209641@student.uwtsd.ac.uk::66f7bda9-9777-4ea5-b40c-c8a87d089510" providerId="AD" clId="Web-{8E7BEFFD-DBF9-58C3-9ED6-EEE5539430F1}" dt="2022-11-11T11:19:29.293" v="847" actId="1076"/>
          <ac:spMkLst>
            <pc:docMk/>
            <pc:sldMk cId="2643201884" sldId="258"/>
            <ac:spMk id="2" creationId="{BCBC5A02-A748-13B6-9760-87C73B7E3239}"/>
          </ac:spMkLst>
        </pc:spChg>
      </pc:sldChg>
      <pc:sldChg chg="addSp delSp modSp new">
        <pc:chgData name="Zobia Kanwal (2209641)" userId="S::2209641@student.uwtsd.ac.uk::66f7bda9-9777-4ea5-b40c-c8a87d089510" providerId="AD" clId="Web-{8E7BEFFD-DBF9-58C3-9ED6-EEE5539430F1}" dt="2022-11-11T11:19:38.809" v="848" actId="1076"/>
        <pc:sldMkLst>
          <pc:docMk/>
          <pc:sldMk cId="1528087165" sldId="259"/>
        </pc:sldMkLst>
        <pc:spChg chg="del">
          <ac:chgData name="Zobia Kanwal (2209641)" userId="S::2209641@student.uwtsd.ac.uk::66f7bda9-9777-4ea5-b40c-c8a87d089510" providerId="AD" clId="Web-{8E7BEFFD-DBF9-58C3-9ED6-EEE5539430F1}" dt="2022-11-11T11:06:04.639" v="12"/>
          <ac:spMkLst>
            <pc:docMk/>
            <pc:sldMk cId="1528087165" sldId="259"/>
            <ac:spMk id="2" creationId="{835699A8-5710-5E02-48E5-BC4DC3A681FA}"/>
          </ac:spMkLst>
        </pc:spChg>
        <pc:spChg chg="del">
          <ac:chgData name="Zobia Kanwal (2209641)" userId="S::2209641@student.uwtsd.ac.uk::66f7bda9-9777-4ea5-b40c-c8a87d089510" providerId="AD" clId="Web-{8E7BEFFD-DBF9-58C3-9ED6-EEE5539430F1}" dt="2022-11-11T11:04:04.333" v="1"/>
          <ac:spMkLst>
            <pc:docMk/>
            <pc:sldMk cId="1528087165" sldId="259"/>
            <ac:spMk id="3" creationId="{FEC40A94-D0E8-AFF3-B0D7-C16E9C4E857C}"/>
          </ac:spMkLst>
        </pc:spChg>
        <pc:graphicFrameChg chg="add mod ord modGraphic">
          <ac:chgData name="Zobia Kanwal (2209641)" userId="S::2209641@student.uwtsd.ac.uk::66f7bda9-9777-4ea5-b40c-c8a87d089510" providerId="AD" clId="Web-{8E7BEFFD-DBF9-58C3-9ED6-EEE5539430F1}" dt="2022-11-11T11:19:38.809" v="848" actId="1076"/>
          <ac:graphicFrameMkLst>
            <pc:docMk/>
            <pc:sldMk cId="1528087165" sldId="259"/>
            <ac:graphicFrameMk id="4" creationId="{58024120-D31E-F899-A114-7742DDA8556F}"/>
          </ac:graphicFrameMkLst>
        </pc:graphicFrameChg>
      </pc:sldChg>
    </pc:docChg>
  </pc:docChgLst>
  <pc:docChgLst>
    <pc:chgData name="Zobia Kanwal (2209641)" userId="S::2209641@student.uwtsd.ac.uk::66f7bda9-9777-4ea5-b40c-c8a87d089510" providerId="AD" clId="Web-{FFAA31DC-0A58-1C1A-081E-F1E4E80A0DD0}"/>
    <pc:docChg chg="modSld">
      <pc:chgData name="Zobia Kanwal (2209641)" userId="S::2209641@student.uwtsd.ac.uk::66f7bda9-9777-4ea5-b40c-c8a87d089510" providerId="AD" clId="Web-{FFAA31DC-0A58-1C1A-081E-F1E4E80A0DD0}" dt="2022-11-18T10:18:46.907" v="176" actId="20577"/>
      <pc:docMkLst>
        <pc:docMk/>
      </pc:docMkLst>
      <pc:sldChg chg="modSp">
        <pc:chgData name="Zobia Kanwal (2209641)" userId="S::2209641@student.uwtsd.ac.uk::66f7bda9-9777-4ea5-b40c-c8a87d089510" providerId="AD" clId="Web-{FFAA31DC-0A58-1C1A-081E-F1E4E80A0DD0}" dt="2022-11-18T10:02:44.458" v="167"/>
        <pc:sldMkLst>
          <pc:docMk/>
          <pc:sldMk cId="1528087165" sldId="259"/>
        </pc:sldMkLst>
        <pc:graphicFrameChg chg="mod modGraphic">
          <ac:chgData name="Zobia Kanwal (2209641)" userId="S::2209641@student.uwtsd.ac.uk::66f7bda9-9777-4ea5-b40c-c8a87d089510" providerId="AD" clId="Web-{FFAA31DC-0A58-1C1A-081E-F1E4E80A0DD0}" dt="2022-11-18T10:02:44.458" v="167"/>
          <ac:graphicFrameMkLst>
            <pc:docMk/>
            <pc:sldMk cId="1528087165" sldId="259"/>
            <ac:graphicFrameMk id="4" creationId="{58024120-D31E-F899-A114-7742DDA8556F}"/>
          </ac:graphicFrameMkLst>
        </pc:graphicFrameChg>
      </pc:sldChg>
      <pc:sldChg chg="modSp">
        <pc:chgData name="Zobia Kanwal (2209641)" userId="S::2209641@student.uwtsd.ac.uk::66f7bda9-9777-4ea5-b40c-c8a87d089510" providerId="AD" clId="Web-{FFAA31DC-0A58-1C1A-081E-F1E4E80A0DD0}" dt="2022-11-18T10:18:46.907" v="176" actId="20577"/>
        <pc:sldMkLst>
          <pc:docMk/>
          <pc:sldMk cId="175342897" sldId="260"/>
        </pc:sldMkLst>
        <pc:spChg chg="mod">
          <ac:chgData name="Zobia Kanwal (2209641)" userId="S::2209641@student.uwtsd.ac.uk::66f7bda9-9777-4ea5-b40c-c8a87d089510" providerId="AD" clId="Web-{FFAA31DC-0A58-1C1A-081E-F1E4E80A0DD0}" dt="2022-11-18T10:18:46.907" v="176" actId="20577"/>
          <ac:spMkLst>
            <pc:docMk/>
            <pc:sldMk cId="175342897" sldId="260"/>
            <ac:spMk id="3" creationId="{8BC46A2A-8DFA-37FB-B22C-0E809D065682}"/>
          </ac:spMkLst>
        </pc:spChg>
      </pc:sldChg>
    </pc:docChg>
  </pc:docChgLst>
  <pc:docChgLst>
    <pc:chgData name="Zobia Kanwal (2209641)" userId="S::2209641@student.uwtsd.ac.uk::66f7bda9-9777-4ea5-b40c-c8a87d089510" providerId="AD" clId="Web-{D3C2B61C-AD40-E1A6-7941-8CD79ED8C03E}"/>
    <pc:docChg chg="addSld delSld modSld">
      <pc:chgData name="Zobia Kanwal (2209641)" userId="S::2209641@student.uwtsd.ac.uk::66f7bda9-9777-4ea5-b40c-c8a87d089510" providerId="AD" clId="Web-{D3C2B61C-AD40-E1A6-7941-8CD79ED8C03E}" dt="2022-11-11T12:00:14.966" v="268" actId="1076"/>
      <pc:docMkLst>
        <pc:docMk/>
      </pc:docMkLst>
      <pc:sldChg chg="modSp del">
        <pc:chgData name="Zobia Kanwal (2209641)" userId="S::2209641@student.uwtsd.ac.uk::66f7bda9-9777-4ea5-b40c-c8a87d089510" providerId="AD" clId="Web-{D3C2B61C-AD40-E1A6-7941-8CD79ED8C03E}" dt="2022-11-11T11:57:36.320" v="238"/>
        <pc:sldMkLst>
          <pc:docMk/>
          <pc:sldMk cId="2643201884" sldId="258"/>
        </pc:sldMkLst>
        <pc:spChg chg="mod">
          <ac:chgData name="Zobia Kanwal (2209641)" userId="S::2209641@student.uwtsd.ac.uk::66f7bda9-9777-4ea5-b40c-c8a87d089510" providerId="AD" clId="Web-{D3C2B61C-AD40-E1A6-7941-8CD79ED8C03E}" dt="2022-11-11T11:57:18.241" v="232" actId="20577"/>
          <ac:spMkLst>
            <pc:docMk/>
            <pc:sldMk cId="2643201884" sldId="258"/>
            <ac:spMk id="2" creationId="{BCBC5A02-A748-13B6-9760-87C73B7E3239}"/>
          </ac:spMkLst>
        </pc:spChg>
      </pc:sldChg>
      <pc:sldChg chg="modSp">
        <pc:chgData name="Zobia Kanwal (2209641)" userId="S::2209641@student.uwtsd.ac.uk::66f7bda9-9777-4ea5-b40c-c8a87d089510" providerId="AD" clId="Web-{D3C2B61C-AD40-E1A6-7941-8CD79ED8C03E}" dt="2022-11-11T11:50:17.461" v="165"/>
        <pc:sldMkLst>
          <pc:docMk/>
          <pc:sldMk cId="1528087165" sldId="259"/>
        </pc:sldMkLst>
        <pc:graphicFrameChg chg="mod modGraphic">
          <ac:chgData name="Zobia Kanwal (2209641)" userId="S::2209641@student.uwtsd.ac.uk::66f7bda9-9777-4ea5-b40c-c8a87d089510" providerId="AD" clId="Web-{D3C2B61C-AD40-E1A6-7941-8CD79ED8C03E}" dt="2022-11-11T11:50:17.461" v="165"/>
          <ac:graphicFrameMkLst>
            <pc:docMk/>
            <pc:sldMk cId="1528087165" sldId="259"/>
            <ac:graphicFrameMk id="4" creationId="{58024120-D31E-F899-A114-7742DDA8556F}"/>
          </ac:graphicFrameMkLst>
        </pc:graphicFrameChg>
      </pc:sldChg>
      <pc:sldChg chg="delSp modSp new">
        <pc:chgData name="Zobia Kanwal (2209641)" userId="S::2209641@student.uwtsd.ac.uk::66f7bda9-9777-4ea5-b40c-c8a87d089510" providerId="AD" clId="Web-{D3C2B61C-AD40-E1A6-7941-8CD79ED8C03E}" dt="2022-11-11T12:00:14.966" v="268" actId="1076"/>
        <pc:sldMkLst>
          <pc:docMk/>
          <pc:sldMk cId="175342897" sldId="260"/>
        </pc:sldMkLst>
        <pc:spChg chg="del">
          <ac:chgData name="Zobia Kanwal (2209641)" userId="S::2209641@student.uwtsd.ac.uk::66f7bda9-9777-4ea5-b40c-c8a87d089510" providerId="AD" clId="Web-{D3C2B61C-AD40-E1A6-7941-8CD79ED8C03E}" dt="2022-11-11T11:57:39.710" v="239"/>
          <ac:spMkLst>
            <pc:docMk/>
            <pc:sldMk cId="175342897" sldId="260"/>
            <ac:spMk id="2" creationId="{2A4C2ADD-48FE-9EA9-51E5-02E3FA579A3B}"/>
          </ac:spMkLst>
        </pc:spChg>
        <pc:spChg chg="mod">
          <ac:chgData name="Zobia Kanwal (2209641)" userId="S::2209641@student.uwtsd.ac.uk::66f7bda9-9777-4ea5-b40c-c8a87d089510" providerId="AD" clId="Web-{D3C2B61C-AD40-E1A6-7941-8CD79ED8C03E}" dt="2022-11-11T12:00:14.966" v="268" actId="1076"/>
          <ac:spMkLst>
            <pc:docMk/>
            <pc:sldMk cId="175342897" sldId="260"/>
            <ac:spMk id="3" creationId="{8BC46A2A-8DFA-37FB-B22C-0E809D065682}"/>
          </ac:spMkLst>
        </pc:spChg>
      </pc:sldChg>
    </pc:docChg>
  </pc:docChgLst>
  <pc:docChgLst>
    <pc:chgData name="Zobia Kanwal (2209641)" userId="S::2209641@student.uwtsd.ac.uk::66f7bda9-9777-4ea5-b40c-c8a87d089510" providerId="AD" clId="Web-{B6D5CFDC-B77C-6922-7BB4-7B62F3331C9D}"/>
    <pc:docChg chg="modSld">
      <pc:chgData name="Zobia Kanwal (2209641)" userId="S::2209641@student.uwtsd.ac.uk::66f7bda9-9777-4ea5-b40c-c8a87d089510" providerId="AD" clId="Web-{B6D5CFDC-B77C-6922-7BB4-7B62F3331C9D}" dt="2022-11-18T09:51:42.405" v="119"/>
      <pc:docMkLst>
        <pc:docMk/>
      </pc:docMkLst>
      <pc:sldChg chg="modSp">
        <pc:chgData name="Zobia Kanwal (2209641)" userId="S::2209641@student.uwtsd.ac.uk::66f7bda9-9777-4ea5-b40c-c8a87d089510" providerId="AD" clId="Web-{B6D5CFDC-B77C-6922-7BB4-7B62F3331C9D}" dt="2022-11-18T09:51:42.405" v="119"/>
        <pc:sldMkLst>
          <pc:docMk/>
          <pc:sldMk cId="1528087165" sldId="259"/>
        </pc:sldMkLst>
        <pc:graphicFrameChg chg="mod modGraphic">
          <ac:chgData name="Zobia Kanwal (2209641)" userId="S::2209641@student.uwtsd.ac.uk::66f7bda9-9777-4ea5-b40c-c8a87d089510" providerId="AD" clId="Web-{B6D5CFDC-B77C-6922-7BB4-7B62F3331C9D}" dt="2022-11-18T09:51:42.405" v="119"/>
          <ac:graphicFrameMkLst>
            <pc:docMk/>
            <pc:sldMk cId="1528087165" sldId="259"/>
            <ac:graphicFrameMk id="4" creationId="{58024120-D31E-F899-A114-7742DDA8556F}"/>
          </ac:graphicFrameMkLst>
        </pc:graphicFrameChg>
      </pc:sldChg>
      <pc:sldChg chg="modSp">
        <pc:chgData name="Zobia Kanwal (2209641)" userId="S::2209641@student.uwtsd.ac.uk::66f7bda9-9777-4ea5-b40c-c8a87d089510" providerId="AD" clId="Web-{B6D5CFDC-B77C-6922-7BB4-7B62F3331C9D}" dt="2022-11-18T09:48:58.549" v="47" actId="20577"/>
        <pc:sldMkLst>
          <pc:docMk/>
          <pc:sldMk cId="175342897" sldId="260"/>
        </pc:sldMkLst>
        <pc:spChg chg="mod">
          <ac:chgData name="Zobia Kanwal (2209641)" userId="S::2209641@student.uwtsd.ac.uk::66f7bda9-9777-4ea5-b40c-c8a87d089510" providerId="AD" clId="Web-{B6D5CFDC-B77C-6922-7BB4-7B62F3331C9D}" dt="2022-11-18T09:48:58.549" v="47" actId="20577"/>
          <ac:spMkLst>
            <pc:docMk/>
            <pc:sldMk cId="175342897" sldId="260"/>
            <ac:spMk id="3" creationId="{8BC46A2A-8DFA-37FB-B22C-0E809D065682}"/>
          </ac:spMkLst>
        </pc:spChg>
      </pc:sldChg>
    </pc:docChg>
  </pc:docChgLst>
  <pc:docChgLst>
    <pc:chgData name="Zobia Kanwal (2209641)" userId="S::2209641@student.uwtsd.ac.uk::66f7bda9-9777-4ea5-b40c-c8a87d089510" providerId="AD" clId="Web-{D1F35555-D460-4F2E-B0A0-18E32DEF6E7B}"/>
    <pc:docChg chg="addSld modSld addMainMaster delMainMaster">
      <pc:chgData name="Zobia Kanwal (2209641)" userId="S::2209641@student.uwtsd.ac.uk::66f7bda9-9777-4ea5-b40c-c8a87d089510" providerId="AD" clId="Web-{D1F35555-D460-4F2E-B0A0-18E32DEF6E7B}" dt="2022-11-04T12:18:32.546" v="78" actId="20577"/>
      <pc:docMkLst>
        <pc:docMk/>
      </pc:docMkLst>
      <pc:sldChg chg="addSp modSp mod setBg modClrScheme chgLayout">
        <pc:chgData name="Zobia Kanwal (2209641)" userId="S::2209641@student.uwtsd.ac.uk::66f7bda9-9777-4ea5-b40c-c8a87d089510" providerId="AD" clId="Web-{D1F35555-D460-4F2E-B0A0-18E32DEF6E7B}" dt="2022-11-04T12:16:51.168" v="72" actId="20577"/>
        <pc:sldMkLst>
          <pc:docMk/>
          <pc:sldMk cId="109857222" sldId="256"/>
        </pc:sldMkLst>
        <pc:spChg chg="mod">
          <ac:chgData name="Zobia Kanwal (2209641)" userId="S::2209641@student.uwtsd.ac.uk::66f7bda9-9777-4ea5-b40c-c8a87d089510" providerId="AD" clId="Web-{D1F35555-D460-4F2E-B0A0-18E32DEF6E7B}" dt="2022-11-04T12:16:45.980" v="7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obia Kanwal (2209641)" userId="S::2209641@student.uwtsd.ac.uk::66f7bda9-9777-4ea5-b40c-c8a87d089510" providerId="AD" clId="Web-{D1F35555-D460-4F2E-B0A0-18E32DEF6E7B}" dt="2022-11-04T12:16:51.168" v="72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obia Kanwal (2209641)" userId="S::2209641@student.uwtsd.ac.uk::66f7bda9-9777-4ea5-b40c-c8a87d089510" providerId="AD" clId="Web-{D1F35555-D460-4F2E-B0A0-18E32DEF6E7B}" dt="2022-11-04T12:00:08.219" v="11"/>
          <ac:spMkLst>
            <pc:docMk/>
            <pc:sldMk cId="109857222" sldId="256"/>
            <ac:spMk id="9" creationId="{63A1188B-F6D0-454F-8265-790DD27A80DC}"/>
          </ac:spMkLst>
        </pc:spChg>
        <pc:spChg chg="add">
          <ac:chgData name="Zobia Kanwal (2209641)" userId="S::2209641@student.uwtsd.ac.uk::66f7bda9-9777-4ea5-b40c-c8a87d089510" providerId="AD" clId="Web-{D1F35555-D460-4F2E-B0A0-18E32DEF6E7B}" dt="2022-11-04T12:00:08.219" v="11"/>
          <ac:spMkLst>
            <pc:docMk/>
            <pc:sldMk cId="109857222" sldId="256"/>
            <ac:spMk id="11" creationId="{E1508670-65E0-4939-8E5D-98D071CA1A36}"/>
          </ac:spMkLst>
        </pc:spChg>
        <pc:spChg chg="add">
          <ac:chgData name="Zobia Kanwal (2209641)" userId="S::2209641@student.uwtsd.ac.uk::66f7bda9-9777-4ea5-b40c-c8a87d089510" providerId="AD" clId="Web-{D1F35555-D460-4F2E-B0A0-18E32DEF6E7B}" dt="2022-11-04T12:00:08.219" v="11"/>
          <ac:spMkLst>
            <pc:docMk/>
            <pc:sldMk cId="109857222" sldId="256"/>
            <ac:spMk id="13" creationId="{BA680864-F353-4128-88F8-98E04FD7641B}"/>
          </ac:spMkLst>
        </pc:spChg>
        <pc:picChg chg="add">
          <ac:chgData name="Zobia Kanwal (2209641)" userId="S::2209641@student.uwtsd.ac.uk::66f7bda9-9777-4ea5-b40c-c8a87d089510" providerId="AD" clId="Web-{D1F35555-D460-4F2E-B0A0-18E32DEF6E7B}" dt="2022-11-04T12:00:08.219" v="11"/>
          <ac:picMkLst>
            <pc:docMk/>
            <pc:sldMk cId="109857222" sldId="256"/>
            <ac:picMk id="4" creationId="{A405347E-611A-C0B3-4F63-A7FC31D63E0B}"/>
          </ac:picMkLst>
        </pc:picChg>
      </pc:sldChg>
      <pc:sldChg chg="addSp delSp modSp new mod setBg">
        <pc:chgData name="Zobia Kanwal (2209641)" userId="S::2209641@student.uwtsd.ac.uk::66f7bda9-9777-4ea5-b40c-c8a87d089510" providerId="AD" clId="Web-{D1F35555-D460-4F2E-B0A0-18E32DEF6E7B}" dt="2022-11-04T12:01:23.596" v="24" actId="1076"/>
        <pc:sldMkLst>
          <pc:docMk/>
          <pc:sldMk cId="1378051099" sldId="257"/>
        </pc:sldMkLst>
        <pc:spChg chg="del">
          <ac:chgData name="Zobia Kanwal (2209641)" userId="S::2209641@student.uwtsd.ac.uk::66f7bda9-9777-4ea5-b40c-c8a87d089510" providerId="AD" clId="Web-{D1F35555-D460-4F2E-B0A0-18E32DEF6E7B}" dt="2022-11-04T12:00:56.970" v="15"/>
          <ac:spMkLst>
            <pc:docMk/>
            <pc:sldMk cId="1378051099" sldId="257"/>
            <ac:spMk id="2" creationId="{A3D6D841-452E-1123-3999-B81E52E3B00E}"/>
          </ac:spMkLst>
        </pc:spChg>
        <pc:spChg chg="del mod">
          <ac:chgData name="Zobia Kanwal (2209641)" userId="S::2209641@student.uwtsd.ac.uk::66f7bda9-9777-4ea5-b40c-c8a87d089510" providerId="AD" clId="Web-{D1F35555-D460-4F2E-B0A0-18E32DEF6E7B}" dt="2022-11-04T12:01:01.033" v="17"/>
          <ac:spMkLst>
            <pc:docMk/>
            <pc:sldMk cId="1378051099" sldId="257"/>
            <ac:spMk id="3" creationId="{A7780331-8B81-9985-F074-654A2345A746}"/>
          </ac:spMkLst>
        </pc:spChg>
        <pc:spChg chg="add">
          <ac:chgData name="Zobia Kanwal (2209641)" userId="S::2209641@student.uwtsd.ac.uk::66f7bda9-9777-4ea5-b40c-c8a87d089510" providerId="AD" clId="Web-{D1F35555-D460-4F2E-B0A0-18E32DEF6E7B}" dt="2022-11-04T12:01:11.627" v="20"/>
          <ac:spMkLst>
            <pc:docMk/>
            <pc:sldMk cId="1378051099" sldId="257"/>
            <ac:spMk id="9" creationId="{BF6F8AE2-ADE1-4F2F-B0C5-43BA8AE69EC1}"/>
          </ac:spMkLst>
        </pc:spChg>
        <pc:spChg chg="add">
          <ac:chgData name="Zobia Kanwal (2209641)" userId="S::2209641@student.uwtsd.ac.uk::66f7bda9-9777-4ea5-b40c-c8a87d089510" providerId="AD" clId="Web-{D1F35555-D460-4F2E-B0A0-18E32DEF6E7B}" dt="2022-11-04T12:01:11.627" v="20"/>
          <ac:spMkLst>
            <pc:docMk/>
            <pc:sldMk cId="1378051099" sldId="257"/>
            <ac:spMk id="11" creationId="{69229A89-2506-483B-9236-68D37C01B7A7}"/>
          </ac:spMkLst>
        </pc:spChg>
        <pc:picChg chg="add mod ord">
          <ac:chgData name="Zobia Kanwal (2209641)" userId="S::2209641@student.uwtsd.ac.uk::66f7bda9-9777-4ea5-b40c-c8a87d089510" providerId="AD" clId="Web-{D1F35555-D460-4F2E-B0A0-18E32DEF6E7B}" dt="2022-11-04T12:01:23.596" v="24" actId="1076"/>
          <ac:picMkLst>
            <pc:docMk/>
            <pc:sldMk cId="1378051099" sldId="257"/>
            <ac:picMk id="4" creationId="{134F60D5-6328-4A96-D792-6E2EDC0DB175}"/>
          </ac:picMkLst>
        </pc:picChg>
      </pc:sldChg>
      <pc:sldChg chg="addSp delSp modSp new mod setBg">
        <pc:chgData name="Zobia Kanwal (2209641)" userId="S::2209641@student.uwtsd.ac.uk::66f7bda9-9777-4ea5-b40c-c8a87d089510" providerId="AD" clId="Web-{D1F35555-D460-4F2E-B0A0-18E32DEF6E7B}" dt="2022-11-04T12:18:32.546" v="78" actId="20577"/>
        <pc:sldMkLst>
          <pc:docMk/>
          <pc:sldMk cId="2643201884" sldId="258"/>
        </pc:sldMkLst>
        <pc:spChg chg="mod">
          <ac:chgData name="Zobia Kanwal (2209641)" userId="S::2209641@student.uwtsd.ac.uk::66f7bda9-9777-4ea5-b40c-c8a87d089510" providerId="AD" clId="Web-{D1F35555-D460-4F2E-B0A0-18E32DEF6E7B}" dt="2022-11-04T12:18:32.546" v="78" actId="20577"/>
          <ac:spMkLst>
            <pc:docMk/>
            <pc:sldMk cId="2643201884" sldId="258"/>
            <ac:spMk id="2" creationId="{BCBC5A02-A748-13B6-9760-87C73B7E3239}"/>
          </ac:spMkLst>
        </pc:spChg>
        <pc:spChg chg="add del">
          <ac:chgData name="Zobia Kanwal (2209641)" userId="S::2209641@student.uwtsd.ac.uk::66f7bda9-9777-4ea5-b40c-c8a87d089510" providerId="AD" clId="Web-{D1F35555-D460-4F2E-B0A0-18E32DEF6E7B}" dt="2022-11-04T12:01:55.831" v="30"/>
          <ac:spMkLst>
            <pc:docMk/>
            <pc:sldMk cId="2643201884" sldId="258"/>
            <ac:spMk id="3" creationId="{1CFD02F3-D7BC-056A-C1BF-BB65DA97EAA5}"/>
          </ac:spMkLst>
        </pc:spChg>
        <pc:spChg chg="add del">
          <ac:chgData name="Zobia Kanwal (2209641)" userId="S::2209641@student.uwtsd.ac.uk::66f7bda9-9777-4ea5-b40c-c8a87d089510" providerId="AD" clId="Web-{D1F35555-D460-4F2E-B0A0-18E32DEF6E7B}" dt="2022-11-04T12:01:47.581" v="27"/>
          <ac:spMkLst>
            <pc:docMk/>
            <pc:sldMk cId="2643201884" sldId="258"/>
            <ac:spMk id="8" creationId="{96A35EAA-ED80-4FF1-942C-82B1D483AF60}"/>
          </ac:spMkLst>
        </pc:spChg>
        <pc:spChg chg="add del">
          <ac:chgData name="Zobia Kanwal (2209641)" userId="S::2209641@student.uwtsd.ac.uk::66f7bda9-9777-4ea5-b40c-c8a87d089510" providerId="AD" clId="Web-{D1F35555-D460-4F2E-B0A0-18E32DEF6E7B}" dt="2022-11-04T12:01:47.581" v="27"/>
          <ac:spMkLst>
            <pc:docMk/>
            <pc:sldMk cId="2643201884" sldId="258"/>
            <ac:spMk id="10" creationId="{D415F49B-3CBC-46CF-AFB5-988852D0479E}"/>
          </ac:spMkLst>
        </pc:spChg>
        <pc:spChg chg="add del">
          <ac:chgData name="Zobia Kanwal (2209641)" userId="S::2209641@student.uwtsd.ac.uk::66f7bda9-9777-4ea5-b40c-c8a87d089510" providerId="AD" clId="Web-{D1F35555-D460-4F2E-B0A0-18E32DEF6E7B}" dt="2022-11-04T12:01:47.581" v="27"/>
          <ac:spMkLst>
            <pc:docMk/>
            <pc:sldMk cId="2643201884" sldId="258"/>
            <ac:spMk id="12" creationId="{57FDDC53-8DE6-4F4C-B6B4-4FA2A876C503}"/>
          </ac:spMkLst>
        </pc:spChg>
        <pc:spChg chg="add del">
          <ac:chgData name="Zobia Kanwal (2209641)" userId="S::2209641@student.uwtsd.ac.uk::66f7bda9-9777-4ea5-b40c-c8a87d089510" providerId="AD" clId="Web-{D1F35555-D460-4F2E-B0A0-18E32DEF6E7B}" dt="2022-11-04T12:01:47.581" v="27"/>
          <ac:spMkLst>
            <pc:docMk/>
            <pc:sldMk cId="2643201884" sldId="258"/>
            <ac:spMk id="14" creationId="{23AD053B-137E-47B4-997C-C91AE70CE744}"/>
          </ac:spMkLst>
        </pc:spChg>
        <pc:spChg chg="add del">
          <ac:chgData name="Zobia Kanwal (2209641)" userId="S::2209641@student.uwtsd.ac.uk::66f7bda9-9777-4ea5-b40c-c8a87d089510" providerId="AD" clId="Web-{D1F35555-D460-4F2E-B0A0-18E32DEF6E7B}" dt="2022-11-04T12:01:47.581" v="27"/>
          <ac:spMkLst>
            <pc:docMk/>
            <pc:sldMk cId="2643201884" sldId="258"/>
            <ac:spMk id="16" creationId="{009E72EC-1178-47C7-A287-A05A6D497A15}"/>
          </ac:spMkLst>
        </pc:spChg>
        <pc:spChg chg="add del">
          <ac:chgData name="Zobia Kanwal (2209641)" userId="S::2209641@student.uwtsd.ac.uk::66f7bda9-9777-4ea5-b40c-c8a87d089510" providerId="AD" clId="Web-{D1F35555-D460-4F2E-B0A0-18E32DEF6E7B}" dt="2022-11-04T12:01:55.816" v="29"/>
          <ac:spMkLst>
            <pc:docMk/>
            <pc:sldMk cId="2643201884" sldId="258"/>
            <ac:spMk id="18" creationId="{C4474318-9BA9-4C58-85CC-EAF141DDB165}"/>
          </ac:spMkLst>
        </pc:spChg>
        <pc:spChg chg="add del">
          <ac:chgData name="Zobia Kanwal (2209641)" userId="S::2209641@student.uwtsd.ac.uk::66f7bda9-9777-4ea5-b40c-c8a87d089510" providerId="AD" clId="Web-{D1F35555-D460-4F2E-B0A0-18E32DEF6E7B}" dt="2022-11-04T12:01:55.816" v="29"/>
          <ac:spMkLst>
            <pc:docMk/>
            <pc:sldMk cId="2643201884" sldId="258"/>
            <ac:spMk id="19" creationId="{39010BAD-EF79-4453-A6CC-603B6FB042A1}"/>
          </ac:spMkLst>
        </pc:spChg>
        <pc:spChg chg="add del">
          <ac:chgData name="Zobia Kanwal (2209641)" userId="S::2209641@student.uwtsd.ac.uk::66f7bda9-9777-4ea5-b40c-c8a87d089510" providerId="AD" clId="Web-{D1F35555-D460-4F2E-B0A0-18E32DEF6E7B}" dt="2022-11-04T12:01:55.816" v="29"/>
          <ac:spMkLst>
            <pc:docMk/>
            <pc:sldMk cId="2643201884" sldId="258"/>
            <ac:spMk id="20" creationId="{1CFD02F3-D7BC-056A-C1BF-BB65DA97EAA5}"/>
          </ac:spMkLst>
        </pc:spChg>
        <pc:spChg chg="add del">
          <ac:chgData name="Zobia Kanwal (2209641)" userId="S::2209641@student.uwtsd.ac.uk::66f7bda9-9777-4ea5-b40c-c8a87d089510" providerId="AD" clId="Web-{D1F35555-D460-4F2E-B0A0-18E32DEF6E7B}" dt="2022-11-04T12:01:55.816" v="29"/>
          <ac:spMkLst>
            <pc:docMk/>
            <pc:sldMk cId="2643201884" sldId="258"/>
            <ac:spMk id="21" creationId="{9F9F0D99-A2D7-4650-BA53-99550E8F6808}"/>
          </ac:spMkLst>
        </pc:spChg>
        <pc:spChg chg="add">
          <ac:chgData name="Zobia Kanwal (2209641)" userId="S::2209641@student.uwtsd.ac.uk::66f7bda9-9777-4ea5-b40c-c8a87d089510" providerId="AD" clId="Web-{D1F35555-D460-4F2E-B0A0-18E32DEF6E7B}" dt="2022-11-04T12:01:55.831" v="30"/>
          <ac:spMkLst>
            <pc:docMk/>
            <pc:sldMk cId="2643201884" sldId="258"/>
            <ac:spMk id="23" creationId="{96A35EAA-ED80-4FF1-942C-82B1D483AF60}"/>
          </ac:spMkLst>
        </pc:spChg>
        <pc:spChg chg="add">
          <ac:chgData name="Zobia Kanwal (2209641)" userId="S::2209641@student.uwtsd.ac.uk::66f7bda9-9777-4ea5-b40c-c8a87d089510" providerId="AD" clId="Web-{D1F35555-D460-4F2E-B0A0-18E32DEF6E7B}" dt="2022-11-04T12:01:55.831" v="30"/>
          <ac:spMkLst>
            <pc:docMk/>
            <pc:sldMk cId="2643201884" sldId="258"/>
            <ac:spMk id="24" creationId="{D415F49B-3CBC-46CF-AFB5-988852D0479E}"/>
          </ac:spMkLst>
        </pc:spChg>
        <pc:spChg chg="add">
          <ac:chgData name="Zobia Kanwal (2209641)" userId="S::2209641@student.uwtsd.ac.uk::66f7bda9-9777-4ea5-b40c-c8a87d089510" providerId="AD" clId="Web-{D1F35555-D460-4F2E-B0A0-18E32DEF6E7B}" dt="2022-11-04T12:01:55.831" v="30"/>
          <ac:spMkLst>
            <pc:docMk/>
            <pc:sldMk cId="2643201884" sldId="258"/>
            <ac:spMk id="25" creationId="{57FDDC53-8DE6-4F4C-B6B4-4FA2A876C503}"/>
          </ac:spMkLst>
        </pc:spChg>
        <pc:spChg chg="add">
          <ac:chgData name="Zobia Kanwal (2209641)" userId="S::2209641@student.uwtsd.ac.uk::66f7bda9-9777-4ea5-b40c-c8a87d089510" providerId="AD" clId="Web-{D1F35555-D460-4F2E-B0A0-18E32DEF6E7B}" dt="2022-11-04T12:01:55.831" v="30"/>
          <ac:spMkLst>
            <pc:docMk/>
            <pc:sldMk cId="2643201884" sldId="258"/>
            <ac:spMk id="26" creationId="{23AD053B-137E-47B4-997C-C91AE70CE744}"/>
          </ac:spMkLst>
        </pc:spChg>
        <pc:spChg chg="add">
          <ac:chgData name="Zobia Kanwal (2209641)" userId="S::2209641@student.uwtsd.ac.uk::66f7bda9-9777-4ea5-b40c-c8a87d089510" providerId="AD" clId="Web-{D1F35555-D460-4F2E-B0A0-18E32DEF6E7B}" dt="2022-11-04T12:01:55.831" v="30"/>
          <ac:spMkLst>
            <pc:docMk/>
            <pc:sldMk cId="2643201884" sldId="258"/>
            <ac:spMk id="27" creationId="{009E72EC-1178-47C7-A287-A05A6D497A15}"/>
          </ac:spMkLst>
        </pc:spChg>
      </pc:sldChg>
      <pc:sldMasterChg chg="del delSldLayout">
        <pc:chgData name="Zobia Kanwal (2209641)" userId="S::2209641@student.uwtsd.ac.uk::66f7bda9-9777-4ea5-b40c-c8a87d089510" providerId="AD" clId="Web-{D1F35555-D460-4F2E-B0A0-18E32DEF6E7B}" dt="2022-11-04T12:00:08.219" v="11"/>
        <pc:sldMasterMkLst>
          <pc:docMk/>
          <pc:sldMasterMk cId="2460954070" sldId="2147483660"/>
        </pc:sldMasterMkLst>
        <pc:sldLayoutChg chg="del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Zobia Kanwal (2209641)" userId="S::2209641@student.uwtsd.ac.uk::66f7bda9-9777-4ea5-b40c-c8a87d089510" providerId="AD" clId="Web-{D1F35555-D460-4F2E-B0A0-18E32DEF6E7B}" dt="2022-11-04T12:00:08.219" v="11"/>
        <pc:sldMasterMkLst>
          <pc:docMk/>
          <pc:sldMasterMk cId="713079699" sldId="2147483711"/>
        </pc:sldMasterMkLst>
        <pc:sldLayoutChg chg="add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713079699" sldId="2147483711"/>
            <pc:sldLayoutMk cId="3591074298" sldId="2147483700"/>
          </pc:sldLayoutMkLst>
        </pc:sldLayoutChg>
        <pc:sldLayoutChg chg="add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713079699" sldId="2147483711"/>
            <pc:sldLayoutMk cId="1538720671" sldId="2147483701"/>
          </pc:sldLayoutMkLst>
        </pc:sldLayoutChg>
        <pc:sldLayoutChg chg="add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713079699" sldId="2147483711"/>
            <pc:sldLayoutMk cId="2169183820" sldId="2147483702"/>
          </pc:sldLayoutMkLst>
        </pc:sldLayoutChg>
        <pc:sldLayoutChg chg="add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713079699" sldId="2147483711"/>
            <pc:sldLayoutMk cId="678463351" sldId="2147483703"/>
          </pc:sldLayoutMkLst>
        </pc:sldLayoutChg>
        <pc:sldLayoutChg chg="add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713079699" sldId="2147483711"/>
            <pc:sldLayoutMk cId="115863651" sldId="2147483704"/>
          </pc:sldLayoutMkLst>
        </pc:sldLayoutChg>
        <pc:sldLayoutChg chg="add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713079699" sldId="2147483711"/>
            <pc:sldLayoutMk cId="3745017967" sldId="2147483705"/>
          </pc:sldLayoutMkLst>
        </pc:sldLayoutChg>
        <pc:sldLayoutChg chg="add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713079699" sldId="2147483711"/>
            <pc:sldLayoutMk cId="845129625" sldId="2147483706"/>
          </pc:sldLayoutMkLst>
        </pc:sldLayoutChg>
        <pc:sldLayoutChg chg="add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713079699" sldId="2147483711"/>
            <pc:sldLayoutMk cId="1918934613" sldId="2147483707"/>
          </pc:sldLayoutMkLst>
        </pc:sldLayoutChg>
        <pc:sldLayoutChg chg="add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713079699" sldId="2147483711"/>
            <pc:sldLayoutMk cId="1389968428" sldId="2147483708"/>
          </pc:sldLayoutMkLst>
        </pc:sldLayoutChg>
        <pc:sldLayoutChg chg="add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713079699" sldId="2147483711"/>
            <pc:sldLayoutMk cId="1157276875" sldId="2147483709"/>
          </pc:sldLayoutMkLst>
        </pc:sldLayoutChg>
        <pc:sldLayoutChg chg="add">
          <pc:chgData name="Zobia Kanwal (2209641)" userId="S::2209641@student.uwtsd.ac.uk::66f7bda9-9777-4ea5-b40c-c8a87d089510" providerId="AD" clId="Web-{D1F35555-D460-4F2E-B0A0-18E32DEF6E7B}" dt="2022-11-04T12:00:08.219" v="11"/>
          <pc:sldLayoutMkLst>
            <pc:docMk/>
            <pc:sldMasterMk cId="713079699" sldId="2147483711"/>
            <pc:sldLayoutMk cId="1230947893" sldId="214748371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934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968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276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947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074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017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720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183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463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63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129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079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00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A1188B-F6D0-454F-8265-790DD27A80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05347E-611A-C0B3-4F63-A7FC31D63E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492" r="-2" b="156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1508670-65E0-4939-8E5D-98D071CA1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57046">
            <a:off x="543795" y="3143470"/>
            <a:ext cx="5212440" cy="3679176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1601" h="725962">
                <a:moveTo>
                  <a:pt x="284667" y="725962"/>
                </a:moveTo>
                <a:cubicBezTo>
                  <a:pt x="313242" y="686910"/>
                  <a:pt x="340657" y="666797"/>
                  <a:pt x="430018" y="637285"/>
                </a:cubicBezTo>
                <a:cubicBezTo>
                  <a:pt x="519379" y="607773"/>
                  <a:pt x="700342" y="633664"/>
                  <a:pt x="820834" y="548891"/>
                </a:cubicBezTo>
                <a:cubicBezTo>
                  <a:pt x="941325" y="464119"/>
                  <a:pt x="978945" y="348264"/>
                  <a:pt x="954560" y="257809"/>
                </a:cubicBezTo>
                <a:cubicBezTo>
                  <a:pt x="930175" y="167354"/>
                  <a:pt x="880075" y="31018"/>
                  <a:pt x="674525" y="6158"/>
                </a:cubicBezTo>
                <a:cubicBezTo>
                  <a:pt x="468976" y="-18702"/>
                  <a:pt x="105460" y="25908"/>
                  <a:pt x="15300" y="247141"/>
                </a:cubicBezTo>
                <a:cubicBezTo>
                  <a:pt x="-20133" y="410209"/>
                  <a:pt x="-9465" y="576801"/>
                  <a:pt x="217325" y="651191"/>
                </a:cubicBezTo>
                <a:cubicBezTo>
                  <a:pt x="270475" y="669193"/>
                  <a:pt x="284667" y="725962"/>
                  <a:pt x="284667" y="725962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A680864-F353-4128-88F8-98E04FD76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57046">
            <a:off x="514767" y="3191764"/>
            <a:ext cx="5212440" cy="3679176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1601" h="725962">
                <a:moveTo>
                  <a:pt x="284667" y="725962"/>
                </a:moveTo>
                <a:cubicBezTo>
                  <a:pt x="313242" y="686910"/>
                  <a:pt x="340657" y="666797"/>
                  <a:pt x="430018" y="637285"/>
                </a:cubicBezTo>
                <a:cubicBezTo>
                  <a:pt x="519379" y="607773"/>
                  <a:pt x="700342" y="633664"/>
                  <a:pt x="820834" y="548891"/>
                </a:cubicBezTo>
                <a:cubicBezTo>
                  <a:pt x="941325" y="464119"/>
                  <a:pt x="978945" y="348264"/>
                  <a:pt x="954560" y="257809"/>
                </a:cubicBezTo>
                <a:cubicBezTo>
                  <a:pt x="930175" y="167354"/>
                  <a:pt x="880075" y="31018"/>
                  <a:pt x="674525" y="6158"/>
                </a:cubicBezTo>
                <a:cubicBezTo>
                  <a:pt x="468976" y="-18702"/>
                  <a:pt x="105460" y="25908"/>
                  <a:pt x="15300" y="247141"/>
                </a:cubicBezTo>
                <a:cubicBezTo>
                  <a:pt x="-20133" y="410209"/>
                  <a:pt x="-9465" y="576801"/>
                  <a:pt x="217325" y="651191"/>
                </a:cubicBezTo>
                <a:cubicBezTo>
                  <a:pt x="270475" y="669193"/>
                  <a:pt x="284667" y="725962"/>
                  <a:pt x="284667" y="725962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8981" y="3823855"/>
            <a:ext cx="4477789" cy="1706880"/>
          </a:xfrm>
        </p:spPr>
        <p:txBody>
          <a:bodyPr anchor="b">
            <a:normAutofit/>
          </a:bodyPr>
          <a:lstStyle/>
          <a:p>
            <a:r>
              <a:rPr lang="en-US" dirty="0">
                <a:latin typeface="Georgia Pro"/>
                <a:ea typeface="+mj-lt"/>
                <a:cs typeface="+mj-lt"/>
              </a:rPr>
              <a:t>Learning in Digital Era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9863" y="5530735"/>
            <a:ext cx="3758145" cy="609600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1300" dirty="0">
                <a:latin typeface="Georgia Pro"/>
                <a:cs typeface="Calibri"/>
              </a:rPr>
              <a:t>Zobia Kanwal </a:t>
            </a:r>
          </a:p>
          <a:p>
            <a:pPr algn="ctr">
              <a:lnSpc>
                <a:spcPct val="90000"/>
              </a:lnSpc>
            </a:pPr>
            <a:r>
              <a:rPr lang="en-US" sz="1300" dirty="0">
                <a:latin typeface="Georgia Pro"/>
                <a:cs typeface="Calibri"/>
              </a:rPr>
              <a:t>2209641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8024120-D31E-F899-A114-7742DDA855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2188289"/>
              </p:ext>
            </p:extLst>
          </p:nvPr>
        </p:nvGraphicFramePr>
        <p:xfrm>
          <a:off x="699976" y="1364511"/>
          <a:ext cx="10891242" cy="414778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815207">
                  <a:extLst>
                    <a:ext uri="{9D8B030D-6E8A-4147-A177-3AD203B41FA5}">
                      <a16:colId xmlns:a16="http://schemas.microsoft.com/office/drawing/2014/main" val="3420068385"/>
                    </a:ext>
                  </a:extLst>
                </a:gridCol>
                <a:gridCol w="1815207">
                  <a:extLst>
                    <a:ext uri="{9D8B030D-6E8A-4147-A177-3AD203B41FA5}">
                      <a16:colId xmlns:a16="http://schemas.microsoft.com/office/drawing/2014/main" val="3020367182"/>
                    </a:ext>
                  </a:extLst>
                </a:gridCol>
                <a:gridCol w="1815207">
                  <a:extLst>
                    <a:ext uri="{9D8B030D-6E8A-4147-A177-3AD203B41FA5}">
                      <a16:colId xmlns:a16="http://schemas.microsoft.com/office/drawing/2014/main" val="1867723439"/>
                    </a:ext>
                  </a:extLst>
                </a:gridCol>
                <a:gridCol w="1815207">
                  <a:extLst>
                    <a:ext uri="{9D8B030D-6E8A-4147-A177-3AD203B41FA5}">
                      <a16:colId xmlns:a16="http://schemas.microsoft.com/office/drawing/2014/main" val="2573851894"/>
                    </a:ext>
                  </a:extLst>
                </a:gridCol>
                <a:gridCol w="1815207">
                  <a:extLst>
                    <a:ext uri="{9D8B030D-6E8A-4147-A177-3AD203B41FA5}">
                      <a16:colId xmlns:a16="http://schemas.microsoft.com/office/drawing/2014/main" val="1522855111"/>
                    </a:ext>
                  </a:extLst>
                </a:gridCol>
                <a:gridCol w="1815207">
                  <a:extLst>
                    <a:ext uri="{9D8B030D-6E8A-4147-A177-3AD203B41FA5}">
                      <a16:colId xmlns:a16="http://schemas.microsoft.com/office/drawing/2014/main" val="3161066768"/>
                    </a:ext>
                  </a:extLst>
                </a:gridCol>
              </a:tblGrid>
              <a:tr h="855948">
                <a:tc>
                  <a:txBody>
                    <a:bodyPr/>
                    <a:lstStyle/>
                    <a:p>
                      <a:r>
                        <a:rPr lang="en-US" b="1" dirty="0"/>
                        <a:t>WHAT ARE YOUR LONG-TERM GOALS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WHAT ARE YOUR SPECIFIC CAREER GOALS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WHAT ARE THE KEYS SKILLS NEEDED FOR EACH 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WHAT SKILLS DO YOU NEED TO WORK 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WHAT ACTIONS ARE YOU GOING TO TAKE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WHEN ARE YOU GOING TO COMPLETE YOUR TRAINING BY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1348480"/>
                  </a:ext>
                </a:extLst>
              </a:tr>
              <a:tr h="855948">
                <a:tc rowSpan="3">
                  <a:txBody>
                    <a:bodyPr/>
                    <a:lstStyle/>
                    <a:p>
                      <a:pPr algn="ctr"/>
                      <a:endParaRPr lang="en-US" b="1" dirty="0">
                        <a:solidFill>
                          <a:srgbClr val="002060"/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US" b="1" dirty="0">
                        <a:solidFill>
                          <a:srgbClr val="002060"/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US" b="1" dirty="0">
                        <a:solidFill>
                          <a:srgbClr val="002060"/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US" b="1" dirty="0">
                        <a:solidFill>
                          <a:srgbClr val="002060"/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Start my own business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Be an apprentice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Communication </a:t>
                      </a:r>
                      <a:endParaRPr lang="en-US" b="1" dirty="0"/>
                    </a:p>
                    <a:p>
                      <a:pPr lvl="0">
                        <a:buNone/>
                      </a:pPr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Problem solving </a:t>
                      </a:r>
                    </a:p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rgbClr val="002060"/>
                          </a:solidFill>
                          <a:latin typeface="The Hand"/>
                        </a:rPr>
                        <a:t>Strategy 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>
                          <a:solidFill>
                            <a:srgbClr val="002060"/>
                          </a:solidFill>
                        </a:rPr>
                        <a:t>-Problem solving </a:t>
                      </a:r>
                    </a:p>
                    <a:p>
                      <a:pPr lvl="0">
                        <a:buNone/>
                      </a:pPr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-Decision making</a:t>
                      </a:r>
                    </a:p>
                    <a:p>
                      <a:pPr lvl="0">
                        <a:buNone/>
                      </a:pPr>
                      <a:r>
                        <a:rPr lang="en-US" b="1">
                          <a:solidFill>
                            <a:srgbClr val="002060"/>
                          </a:solidFill>
                        </a:rPr>
                        <a:t>-Strategy thinking </a:t>
                      </a:r>
                      <a:endParaRPr lang="en-US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>
                          <a:solidFill>
                            <a:srgbClr val="002060"/>
                          </a:solidFill>
                        </a:rPr>
                        <a:t>-Online course </a:t>
                      </a:r>
                    </a:p>
                    <a:p>
                      <a:pPr lvl="0">
                        <a:buNone/>
                      </a:pPr>
                      <a:r>
                        <a:rPr lang="en-US" b="1">
                          <a:solidFill>
                            <a:srgbClr val="002060"/>
                          </a:solidFill>
                        </a:rPr>
                        <a:t>-Volunteer for work a </a:t>
                      </a:r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placement</a:t>
                      </a:r>
                    </a:p>
                    <a:p>
                      <a:pPr lvl="0">
                        <a:buNone/>
                      </a:pPr>
                      <a:r>
                        <a:rPr lang="en-US" b="1">
                          <a:solidFill>
                            <a:srgbClr val="002060"/>
                          </a:solidFill>
                        </a:rPr>
                        <a:t>-Strategy</a:t>
                      </a:r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 thinking course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0817952"/>
                  </a:ext>
                </a:extLst>
              </a:tr>
              <a:tr h="84497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Be a 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Leadership </a:t>
                      </a:r>
                      <a:endParaRPr lang="en-US" b="1" dirty="0"/>
                    </a:p>
                    <a:p>
                      <a:pPr lvl="0">
                        <a:buNone/>
                      </a:pPr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Organization </a:t>
                      </a:r>
                    </a:p>
                    <a:p>
                      <a:pPr lvl="0">
                        <a:buNone/>
                      </a:pPr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Communication </a:t>
                      </a:r>
                      <a:endParaRPr lang="en-US" b="1" dirty="0"/>
                    </a:p>
                    <a:p>
                      <a:pPr lvl="0">
                        <a:buNone/>
                      </a:pPr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Listening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>
                          <a:solidFill>
                            <a:srgbClr val="002060"/>
                          </a:solidFill>
                        </a:rPr>
                        <a:t>-Leadership</a:t>
                      </a:r>
                    </a:p>
                    <a:p>
                      <a:pPr lvl="0">
                        <a:buNone/>
                      </a:pPr>
                      <a:r>
                        <a:rPr lang="en-US" b="1">
                          <a:solidFill>
                            <a:srgbClr val="002060"/>
                          </a:solidFill>
                        </a:rPr>
                        <a:t>-Networking</a:t>
                      </a:r>
                    </a:p>
                    <a:p>
                      <a:pPr lvl="0">
                        <a:buNone/>
                      </a:pPr>
                      <a:r>
                        <a:rPr lang="en-US" b="1">
                          <a:solidFill>
                            <a:srgbClr val="002060"/>
                          </a:solidFill>
                        </a:rPr>
                        <a:t>-Problem solving 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>
                          <a:solidFill>
                            <a:srgbClr val="002060"/>
                          </a:solidFill>
                        </a:rPr>
                        <a:t>-Company leadership course -</a:t>
                      </a:r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Management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24 Months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4223704"/>
                  </a:ext>
                </a:extLst>
              </a:tr>
              <a:tr h="85594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Own a company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Sales and marketing Leadership </a:t>
                      </a:r>
                      <a:endParaRPr lang="en-US" b="1" dirty="0"/>
                    </a:p>
                    <a:p>
                      <a:pPr lvl="0">
                        <a:buNone/>
                      </a:pPr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Financial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>
                          <a:solidFill>
                            <a:srgbClr val="002060"/>
                          </a:solidFill>
                          <a:latin typeface="The Hand"/>
                        </a:rPr>
                        <a:t>-Leadership</a:t>
                      </a:r>
                    </a:p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rgbClr val="002060"/>
                          </a:solidFill>
                          <a:latin typeface="The Hand"/>
                        </a:rPr>
                        <a:t>-Marketing</a:t>
                      </a:r>
                    </a:p>
                    <a:p>
                      <a:pPr lvl="0">
                        <a:buNone/>
                      </a:pPr>
                      <a:r>
                        <a:rPr lang="en-US" sz="1800" b="1" i="0" u="none" strike="noStrike" noProof="0">
                          <a:solidFill>
                            <a:srgbClr val="002060"/>
                          </a:solidFill>
                          <a:latin typeface="The Hand"/>
                        </a:rPr>
                        <a:t>-Advertising </a:t>
                      </a:r>
                      <a:endParaRPr lang="en-US" sz="1800" b="1" i="0" u="none" strike="noStrike" noProof="0" dirty="0">
                        <a:solidFill>
                          <a:srgbClr val="002060"/>
                        </a:solidFill>
                        <a:latin typeface="The Hand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>
                          <a:solidFill>
                            <a:srgbClr val="002060"/>
                          </a:solidFill>
                        </a:rPr>
                        <a:t>-Company leadership course -</a:t>
                      </a:r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Accounting course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36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1555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8087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46A2A-8DFA-37FB-B22C-0E809D065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3005" y="1752601"/>
            <a:ext cx="10333074" cy="3012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>
                <a:latin typeface="Calibri"/>
                <a:ea typeface="+mn-lt"/>
                <a:cs typeface="+mn-lt"/>
              </a:rPr>
              <a:t>Reference</a:t>
            </a:r>
          </a:p>
          <a:p>
            <a:r>
              <a:rPr lang="en-US" sz="1200" b="0" dirty="0">
                <a:latin typeface="Calibri"/>
                <a:ea typeface="+mn-lt"/>
                <a:cs typeface="+mn-lt"/>
              </a:rPr>
              <a:t>[1] M. Jones, Accounting, 2nd ed. Chichester: Wiley, 2006.</a:t>
            </a:r>
            <a:endParaRPr lang="en-US" sz="1200" b="0" dirty="0">
              <a:latin typeface="Calibri"/>
              <a:cs typeface="Calibri"/>
            </a:endParaRPr>
          </a:p>
          <a:p>
            <a:r>
              <a:rPr lang="en-US" sz="1200" b="0" dirty="0">
                <a:latin typeface="Calibri"/>
                <a:ea typeface="+mn-lt"/>
                <a:cs typeface="+mn-lt"/>
              </a:rPr>
              <a:t>[2] R. </a:t>
            </a:r>
            <a:r>
              <a:rPr lang="en-US" sz="1200" b="0" dirty="0" err="1">
                <a:latin typeface="Calibri"/>
                <a:ea typeface="+mn-lt"/>
                <a:cs typeface="+mn-lt"/>
              </a:rPr>
              <a:t>Immink</a:t>
            </a:r>
            <a:r>
              <a:rPr lang="en-US" sz="1200" b="0" dirty="0">
                <a:latin typeface="Calibri"/>
                <a:ea typeface="+mn-lt"/>
                <a:cs typeface="+mn-lt"/>
              </a:rPr>
              <a:t> and B. O’Kane, Starting your own business, 2nd ed. / with a new introduction. Cork: Published for the Institute of Commercial Mana</a:t>
            </a:r>
          </a:p>
          <a:p>
            <a:r>
              <a:rPr lang="en-US" sz="1200" b="0" dirty="0" err="1">
                <a:latin typeface="Calibri"/>
                <a:ea typeface="+mn-lt"/>
                <a:cs typeface="+mn-lt"/>
              </a:rPr>
              <a:t>gement</a:t>
            </a:r>
            <a:r>
              <a:rPr lang="en-US" sz="1200" b="0" dirty="0">
                <a:latin typeface="Calibri"/>
                <a:ea typeface="+mn-lt"/>
                <a:cs typeface="+mn-lt"/>
              </a:rPr>
              <a:t> by Oak Tree Press, 2002.</a:t>
            </a:r>
            <a:endParaRPr lang="en-US" sz="1200" b="0">
              <a:latin typeface="Calibri"/>
              <a:cs typeface="Calibri"/>
            </a:endParaRPr>
          </a:p>
          <a:p>
            <a:pPr>
              <a:spcBef>
                <a:spcPct val="0"/>
              </a:spcBef>
            </a:pPr>
            <a:r>
              <a:rPr lang="en-US" sz="1200" b="0" dirty="0">
                <a:latin typeface="Calibri"/>
                <a:ea typeface="+mn-lt"/>
                <a:cs typeface="Calibri"/>
              </a:rPr>
              <a:t>[3] </a:t>
            </a:r>
            <a:r>
              <a:rPr lang="en-US" sz="1200" b="0" dirty="0">
                <a:latin typeface="Calibri"/>
                <a:ea typeface="+mn-lt"/>
                <a:cs typeface="+mn-lt"/>
              </a:rPr>
              <a:t> S. D. </a:t>
            </a:r>
            <a:r>
              <a:rPr lang="en-US" sz="1200" b="0" dirty="0" err="1">
                <a:latin typeface="Calibri"/>
                <a:ea typeface="+mn-lt"/>
                <a:cs typeface="+mn-lt"/>
              </a:rPr>
              <a:t>Göker</a:t>
            </a:r>
            <a:r>
              <a:rPr lang="en-US" sz="1200" b="0" dirty="0">
                <a:latin typeface="Calibri"/>
                <a:ea typeface="+mn-lt"/>
                <a:cs typeface="+mn-lt"/>
              </a:rPr>
              <a:t>, Leadership. London, England: </a:t>
            </a:r>
            <a:r>
              <a:rPr lang="en-US" sz="1200" b="0" dirty="0" err="1">
                <a:latin typeface="Calibri"/>
                <a:ea typeface="+mn-lt"/>
                <a:cs typeface="+mn-lt"/>
              </a:rPr>
              <a:t>IntechOpen</a:t>
            </a:r>
            <a:r>
              <a:rPr lang="en-US" sz="1200" b="0" dirty="0">
                <a:latin typeface="Calibri"/>
                <a:ea typeface="+mn-lt"/>
                <a:cs typeface="+mn-lt"/>
              </a:rPr>
              <a:t>, 2018.</a:t>
            </a:r>
          </a:p>
          <a:p>
            <a:pPr>
              <a:spcBef>
                <a:spcPct val="0"/>
              </a:spcBef>
            </a:pPr>
            <a:r>
              <a:rPr lang="en-US" sz="1200" b="0" dirty="0">
                <a:latin typeface="Calibri"/>
                <a:ea typeface="+mn-lt"/>
                <a:cs typeface="+mn-lt"/>
              </a:rPr>
              <a:t>[4]  I. </a:t>
            </a:r>
            <a:r>
              <a:rPr lang="en-US" sz="1200" b="0" dirty="0" err="1">
                <a:latin typeface="Calibri"/>
                <a:ea typeface="+mn-lt"/>
                <a:cs typeface="+mn-lt"/>
              </a:rPr>
              <a:t>Oncioiu</a:t>
            </a:r>
            <a:r>
              <a:rPr lang="en-US" sz="1200" b="0" dirty="0">
                <a:latin typeface="Calibri"/>
                <a:ea typeface="+mn-lt"/>
                <a:cs typeface="+mn-lt"/>
              </a:rPr>
              <a:t>, Management accounting standards for sustainable business practices. Hershey, Pennsylvania: IGI Global, 2020.</a:t>
            </a:r>
          </a:p>
          <a:p>
            <a:r>
              <a:rPr lang="en-US" sz="1200" b="0" dirty="0">
                <a:latin typeface="Calibri"/>
                <a:ea typeface="+mn-lt"/>
                <a:cs typeface="+mn-lt"/>
              </a:rPr>
              <a:t>[5]  S. </a:t>
            </a:r>
            <a:r>
              <a:rPr lang="en-US" sz="1200" b="0" dirty="0" err="1">
                <a:latin typeface="Calibri"/>
                <a:ea typeface="+mn-lt"/>
                <a:cs typeface="+mn-lt"/>
              </a:rPr>
              <a:t>Zehle</a:t>
            </a:r>
            <a:r>
              <a:rPr lang="en-US" sz="1200" b="0" dirty="0">
                <a:latin typeface="Calibri"/>
                <a:ea typeface="+mn-lt"/>
                <a:cs typeface="+mn-lt"/>
              </a:rPr>
              <a:t> and G. Friend, Guide to Business Planning, 2nd ed. London: Economist Books, 2008.</a:t>
            </a:r>
            <a:endParaRPr lang="en-US">
              <a:latin typeface="Calibri"/>
              <a:ea typeface="+mn-lt"/>
              <a:cs typeface="+mn-lt"/>
            </a:endParaRPr>
          </a:p>
          <a:p>
            <a:r>
              <a:rPr lang="en-US" sz="1200" b="0" dirty="0">
                <a:latin typeface="Calibri"/>
                <a:ea typeface="+mn-lt"/>
                <a:cs typeface="+mn-lt"/>
              </a:rPr>
              <a:t>  </a:t>
            </a:r>
            <a:endParaRPr lang="en-US">
              <a:latin typeface="Calibri"/>
              <a:ea typeface="+mn-lt"/>
              <a:cs typeface="+mn-lt"/>
            </a:endParaRPr>
          </a:p>
          <a:p>
            <a:pPr>
              <a:spcBef>
                <a:spcPct val="0"/>
              </a:spcBef>
            </a:pPr>
            <a:endParaRPr lang="en-US" sz="1200" b="0" dirty="0">
              <a:solidFill>
                <a:schemeClr val="accent6">
                  <a:lumMod val="50000"/>
                </a:schemeClr>
              </a:solidFill>
              <a:latin typeface="Calibri"/>
              <a:ea typeface="+mn-lt"/>
              <a:cs typeface="+mn-lt"/>
            </a:endParaRPr>
          </a:p>
          <a:p>
            <a:pPr>
              <a:spcBef>
                <a:spcPct val="0"/>
              </a:spcBef>
            </a:pPr>
            <a:r>
              <a:rPr lang="en-US" sz="1200" b="0" dirty="0">
                <a:solidFill>
                  <a:schemeClr val="accent6">
                    <a:lumMod val="50000"/>
                  </a:schemeClr>
                </a:solidFill>
                <a:latin typeface="Calibri"/>
                <a:ea typeface="+mn-lt"/>
                <a:cs typeface="+mn-lt"/>
              </a:rPr>
              <a:t>  </a:t>
            </a:r>
            <a:endParaRPr lang="en-US" sz="1200">
              <a:solidFill>
                <a:schemeClr val="accent6">
                  <a:lumMod val="50000"/>
                </a:schemeClr>
              </a:solidFill>
              <a:latin typeface="Calibri"/>
              <a:ea typeface="+mn-lt"/>
              <a:cs typeface="+mn-lt"/>
            </a:endParaRPr>
          </a:p>
          <a:p>
            <a:r>
              <a:rPr lang="en-US" sz="1200" b="0" dirty="0">
                <a:solidFill>
                  <a:schemeClr val="accent6">
                    <a:lumMod val="50000"/>
                  </a:schemeClr>
                </a:solidFill>
                <a:latin typeface="Calibri"/>
                <a:ea typeface="+mn-lt"/>
                <a:cs typeface="+mn-lt"/>
              </a:rPr>
              <a:t>  </a:t>
            </a:r>
            <a:endParaRPr lang="en-US" sz="1200">
              <a:solidFill>
                <a:schemeClr val="accent6">
                  <a:lumMod val="50000"/>
                </a:schemeClr>
              </a:solidFill>
              <a:latin typeface="Calibr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42897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AnalogousFromRegularSeedLeftStep">
      <a:dk1>
        <a:srgbClr val="000000"/>
      </a:dk1>
      <a:lt1>
        <a:srgbClr val="FFFFFF"/>
      </a:lt1>
      <a:dk2>
        <a:srgbClr val="3C222D"/>
      </a:dk2>
      <a:lt2>
        <a:srgbClr val="E2E5E8"/>
      </a:lt2>
      <a:accent1>
        <a:srgbClr val="C4914C"/>
      </a:accent1>
      <a:accent2>
        <a:srgbClr val="B24D3A"/>
      </a:accent2>
      <a:accent3>
        <a:srgbClr val="C44C6B"/>
      </a:accent3>
      <a:accent4>
        <a:srgbClr val="B23A8B"/>
      </a:accent4>
      <a:accent5>
        <a:srgbClr val="B94CC4"/>
      </a:accent5>
      <a:accent6>
        <a:srgbClr val="753AB2"/>
      </a:accent6>
      <a:hlink>
        <a:srgbClr val="3F76BF"/>
      </a:hlink>
      <a:folHlink>
        <a:srgbClr val="7F7F7F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ChitchatVTI</vt:lpstr>
      <vt:lpstr>Learning in Digital Era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223</cp:revision>
  <dcterms:created xsi:type="dcterms:W3CDTF">2022-11-04T11:59:18Z</dcterms:created>
  <dcterms:modified xsi:type="dcterms:W3CDTF">2022-11-18T10:18:50Z</dcterms:modified>
</cp:coreProperties>
</file>