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307" r:id="rId4"/>
    <p:sldId id="310" r:id="rId5"/>
    <p:sldId id="311" r:id="rId6"/>
    <p:sldId id="313" r:id="rId7"/>
    <p:sldId id="312" r:id="rId8"/>
    <p:sldId id="314" r:id="rId9"/>
    <p:sldId id="315" r:id="rId10"/>
    <p:sldId id="316" r:id="rId11"/>
    <p:sldId id="317" r:id="rId12"/>
    <p:sldId id="318" r:id="rId13"/>
    <p:sldId id="31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12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72E09D46-323F-4A78-B04C-AA9795F766EA}"/>
    <pc:docChg chg="undo custSel modSld">
      <pc:chgData name="Serif Salem" userId="93371da5-1b6a-4146-a736-4a3b0c81f0c2" providerId="ADAL" clId="{72E09D46-323F-4A78-B04C-AA9795F766EA}" dt="2025-01-26T21:24:46.397" v="1" actId="700"/>
      <pc:docMkLst>
        <pc:docMk/>
      </pc:docMkLst>
      <pc:sldChg chg="modSp mod modClrScheme chgLayout">
        <pc:chgData name="Serif Salem" userId="93371da5-1b6a-4146-a736-4a3b0c81f0c2" providerId="ADAL" clId="{72E09D46-323F-4A78-B04C-AA9795F766EA}" dt="2025-01-26T21:24:46.397" v="1" actId="700"/>
        <pc:sldMkLst>
          <pc:docMk/>
          <pc:sldMk cId="207621894" sldId="258"/>
        </pc:sldMkLst>
        <pc:spChg chg="mod ord">
          <ac:chgData name="Serif Salem" userId="93371da5-1b6a-4146-a736-4a3b0c81f0c2" providerId="ADAL" clId="{72E09D46-323F-4A78-B04C-AA9795F766EA}" dt="2025-01-26T21:24:46.397" v="1" actId="700"/>
          <ac:spMkLst>
            <pc:docMk/>
            <pc:sldMk cId="207621894" sldId="258"/>
            <ac:spMk id="2" creationId="{8016E762-26D6-46FA-BA47-1A026B1A5798}"/>
          </ac:spMkLst>
        </pc:spChg>
        <pc:spChg chg="mod ord">
          <ac:chgData name="Serif Salem" userId="93371da5-1b6a-4146-a736-4a3b0c81f0c2" providerId="ADAL" clId="{72E09D46-323F-4A78-B04C-AA9795F766EA}" dt="2025-01-26T21:24:46.397" v="1" actId="700"/>
          <ac:spMkLst>
            <pc:docMk/>
            <pc:sldMk cId="207621894" sldId="258"/>
            <ac:spMk id="3" creationId="{056D5741-708E-427C-85C5-889841AA3A3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434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33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30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76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55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05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236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57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45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3154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29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81091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29082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62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25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7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FFEF5-C4A3-4BF4-9E8D-48F7EE6617D8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EC7718-BF3C-456A-85FC-C4EB467E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693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</p:spPr>
        <p:txBody>
          <a:bodyPr>
            <a:normAutofit/>
          </a:bodyPr>
          <a:lstStyle/>
          <a:p>
            <a:r>
              <a:rPr lang="en-GB" altLang="en-US" dirty="0"/>
              <a:t>Software Solutions for Business 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Week 3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1A4DA41-6401-0564-B579-627E85A2C5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600" b="1" dirty="0"/>
              <a:t>Practical Activity on MS Word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3200" dirty="0"/>
              <a:t>Various practical tasks of using MS Word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317AEB-B8D1-3347-B915-956ADC1B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>
            <a:normAutofit/>
          </a:bodyPr>
          <a:lstStyle/>
          <a:p>
            <a:r>
              <a:rPr lang="en-US" dirty="0"/>
              <a:t>Task 1 (Home Tab)</a:t>
            </a:r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0297AC8-881C-EA94-3383-6A56A3C6C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382713"/>
            <a:ext cx="11480800" cy="471328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Create a blank document on MS Word and type the following texts and complete following practical tasks given in the next slide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sz="3000" dirty="0"/>
              <a:t>E-commerce website builders, like Shopify and Wix, simplify creating online stores by offering user-friendly tools, templates, and integrations with payment gateways. These platforms enable businesses to launch cost-effective, professional websites without technical expertise, while providing essential features like inventory management, analytics, and mobile responsiveness to compete in the digital marketplace.</a:t>
            </a:r>
          </a:p>
          <a:p>
            <a:pPr marL="457200" lvl="1" indent="0">
              <a:buNone/>
            </a:pPr>
            <a:r>
              <a:rPr lang="en-GB" sz="3000" dirty="0"/>
              <a:t>These builders combine convenience with customisation, supporting SEO, social media integration, and marketing tools to attract customers. While ideal for small businesses, users should consider long-term needs, as some platforms may have customisation or fee limitations. Overall, they empower businesses to meet the growing demand for online shopping efficiently. </a:t>
            </a:r>
          </a:p>
        </p:txBody>
      </p:sp>
    </p:spTree>
    <p:extLst>
      <p:ext uri="{BB962C8B-B14F-4D97-AF65-F5344CB8AC3E}">
        <p14:creationId xmlns:p14="http://schemas.microsoft.com/office/powerpoint/2010/main" val="258521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317AEB-B8D1-3347-B915-956ADC1BE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 1 (Home Tab)</a:t>
            </a:r>
            <a:endParaRPr lang="en-GB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C67D867-6CB1-2A26-B271-A7E016FC2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740272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Save the File locally in a specific folder:</a:t>
            </a:r>
          </a:p>
          <a:p>
            <a:pPr lvl="1"/>
            <a:r>
              <a:rPr lang="en-GB" b="1" dirty="0"/>
              <a:t>Create a folder names “e-Commerce Website Builders” </a:t>
            </a:r>
            <a:r>
              <a:rPr lang="en-GB" dirty="0"/>
              <a:t>on the desktop</a:t>
            </a:r>
            <a:r>
              <a:rPr lang="en-GB" b="1" dirty="0"/>
              <a:t>.</a:t>
            </a:r>
            <a:endParaRPr lang="en-GB" dirty="0"/>
          </a:p>
          <a:p>
            <a:pPr lvl="1"/>
            <a:r>
              <a:rPr lang="en-GB" b="1" dirty="0"/>
              <a:t>Save</a:t>
            </a:r>
            <a:r>
              <a:rPr lang="en-GB" dirty="0"/>
              <a:t> the document in the folder and name it: </a:t>
            </a:r>
            <a:r>
              <a:rPr lang="en-GB" b="1" dirty="0"/>
              <a:t>“EWB”.</a:t>
            </a:r>
          </a:p>
          <a:p>
            <a:r>
              <a:rPr lang="en-GB" dirty="0"/>
              <a:t>Try Font Features:</a:t>
            </a:r>
          </a:p>
          <a:p>
            <a:pPr lvl="1"/>
            <a:r>
              <a:rPr lang="en-GB" dirty="0"/>
              <a:t>Change the </a:t>
            </a:r>
            <a:r>
              <a:rPr lang="en-GB" b="1" dirty="0"/>
              <a:t>font</a:t>
            </a:r>
            <a:r>
              <a:rPr lang="en-GB" dirty="0"/>
              <a:t> name to “</a:t>
            </a:r>
            <a:r>
              <a:rPr lang="en-GB" b="1" dirty="0"/>
              <a:t>Times New Roman ” </a:t>
            </a:r>
            <a:r>
              <a:rPr lang="en-GB" dirty="0"/>
              <a:t>and the size to “</a:t>
            </a:r>
            <a:r>
              <a:rPr lang="en-GB" b="1" dirty="0"/>
              <a:t>11</a:t>
            </a:r>
            <a:r>
              <a:rPr lang="en-GB" dirty="0"/>
              <a:t>”  for the whole document.</a:t>
            </a:r>
          </a:p>
          <a:p>
            <a:pPr lvl="1"/>
            <a:r>
              <a:rPr lang="en-GB" dirty="0"/>
              <a:t>Make the first paragraph </a:t>
            </a:r>
            <a:r>
              <a:rPr lang="en-GB" b="1" dirty="0"/>
              <a:t>bold </a:t>
            </a:r>
            <a:r>
              <a:rPr lang="en-GB" dirty="0"/>
              <a:t>and </a:t>
            </a:r>
            <a:r>
              <a:rPr lang="en-GB" b="1" dirty="0"/>
              <a:t>Italicize </a:t>
            </a:r>
            <a:r>
              <a:rPr lang="en-GB" dirty="0"/>
              <a:t>the first sentence of the first paragraph.</a:t>
            </a:r>
          </a:p>
          <a:p>
            <a:pPr lvl="1"/>
            <a:r>
              <a:rPr lang="en-GB" b="1" dirty="0"/>
              <a:t>Underline</a:t>
            </a:r>
            <a:r>
              <a:rPr lang="en-GB" dirty="0"/>
              <a:t> the second sentence of the first paragraph.</a:t>
            </a:r>
          </a:p>
          <a:p>
            <a:pPr lvl="1"/>
            <a:r>
              <a:rPr lang="en-GB" dirty="0"/>
              <a:t>Change the </a:t>
            </a:r>
            <a:r>
              <a:rPr lang="en-GB" b="1" dirty="0"/>
              <a:t>font colour </a:t>
            </a:r>
            <a:r>
              <a:rPr lang="en-GB" dirty="0"/>
              <a:t>of the first paragraph to </a:t>
            </a:r>
            <a:r>
              <a:rPr lang="en-GB" b="1" dirty="0"/>
              <a:t>Dark Red.</a:t>
            </a:r>
          </a:p>
          <a:p>
            <a:pPr lvl="1"/>
            <a:r>
              <a:rPr lang="en-GB" b="1" dirty="0"/>
              <a:t>Highlight</a:t>
            </a:r>
            <a:r>
              <a:rPr lang="en-GB" dirty="0"/>
              <a:t> the text of the second paragraph to </a:t>
            </a:r>
            <a:r>
              <a:rPr lang="en-GB" b="1" dirty="0"/>
              <a:t>Bright Yellow.</a:t>
            </a:r>
          </a:p>
          <a:p>
            <a:r>
              <a:rPr lang="en-GB" dirty="0"/>
              <a:t>Try Paragraph  Features:</a:t>
            </a:r>
          </a:p>
          <a:p>
            <a:pPr lvl="1"/>
            <a:r>
              <a:rPr lang="en-GB" dirty="0"/>
              <a:t>Make the whole text </a:t>
            </a:r>
            <a:r>
              <a:rPr lang="en-GB" b="1" dirty="0"/>
              <a:t>to left align, right align, centre and justify</a:t>
            </a:r>
          </a:p>
          <a:p>
            <a:pPr lvl="1"/>
            <a:r>
              <a:rPr lang="en-GB" dirty="0"/>
              <a:t>Add suitable </a:t>
            </a:r>
            <a:r>
              <a:rPr lang="en-GB" b="1" dirty="0"/>
              <a:t>bullet points </a:t>
            </a:r>
            <a:r>
              <a:rPr lang="en-GB" dirty="0"/>
              <a:t>for both paragraph</a:t>
            </a:r>
          </a:p>
          <a:p>
            <a:r>
              <a:rPr lang="en-GB" dirty="0"/>
              <a:t>Find and Replace: Replace “</a:t>
            </a:r>
            <a:r>
              <a:rPr lang="en-GB" sz="2800" dirty="0"/>
              <a:t>platforms” to “solutions”.</a:t>
            </a:r>
            <a:endParaRPr lang="en-GB" dirty="0"/>
          </a:p>
          <a:p>
            <a:r>
              <a:rPr lang="en-GB" b="1" dirty="0"/>
              <a:t>Save</a:t>
            </a:r>
            <a:r>
              <a:rPr lang="en-GB" dirty="0"/>
              <a:t> the document and </a:t>
            </a:r>
            <a:r>
              <a:rPr lang="en-GB" b="1" dirty="0"/>
              <a:t>Close</a:t>
            </a:r>
            <a:r>
              <a:rPr lang="en-GB" dirty="0"/>
              <a:t> the document </a:t>
            </a:r>
          </a:p>
        </p:txBody>
      </p:sp>
    </p:spTree>
    <p:extLst>
      <p:ext uri="{BB962C8B-B14F-4D97-AF65-F5344CB8AC3E}">
        <p14:creationId xmlns:p14="http://schemas.microsoft.com/office/powerpoint/2010/main" val="1408228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317AEB-B8D1-3347-B915-956ADC1BE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Task 2 (Insert Tab)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DB72EEF-F572-7215-B4BE-9F5D2C0E2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3547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Open the file you have created in task 1 and Save the file now as “EWB 2”</a:t>
            </a:r>
          </a:p>
          <a:p>
            <a:r>
              <a:rPr lang="en-GB" dirty="0"/>
              <a:t>Insert Cover Page.</a:t>
            </a:r>
          </a:p>
          <a:p>
            <a:pPr lvl="1"/>
            <a:r>
              <a:rPr lang="en-GB" dirty="0"/>
              <a:t>Create a cover page in your own choice and on the cover page, write down </a:t>
            </a:r>
            <a:r>
              <a:rPr lang="en-GB" dirty="0">
                <a:solidFill>
                  <a:srgbClr val="0000CC"/>
                </a:solidFill>
              </a:rPr>
              <a:t>name of the module</a:t>
            </a:r>
            <a:r>
              <a:rPr lang="en-GB" dirty="0"/>
              <a:t>, module code, </a:t>
            </a:r>
            <a:r>
              <a:rPr lang="en-GB" dirty="0">
                <a:solidFill>
                  <a:srgbClr val="0000CC"/>
                </a:solidFill>
              </a:rPr>
              <a:t>your name</a:t>
            </a:r>
            <a:r>
              <a:rPr lang="en-GB" dirty="0"/>
              <a:t>, your student ID, </a:t>
            </a:r>
            <a:r>
              <a:rPr lang="en-GB" dirty="0">
                <a:solidFill>
                  <a:srgbClr val="0000CC"/>
                </a:solidFill>
              </a:rPr>
              <a:t>lecturer’s name</a:t>
            </a:r>
            <a:r>
              <a:rPr lang="en-GB" dirty="0"/>
              <a:t>, university name and </a:t>
            </a:r>
            <a:r>
              <a:rPr lang="en-GB" dirty="0">
                <a:solidFill>
                  <a:srgbClr val="0000CC"/>
                </a:solidFill>
              </a:rPr>
              <a:t>today’s date</a:t>
            </a:r>
          </a:p>
          <a:p>
            <a:r>
              <a:rPr lang="en-GB" dirty="0"/>
              <a:t>Insert a Table.</a:t>
            </a:r>
          </a:p>
          <a:p>
            <a:pPr lvl="1"/>
            <a:r>
              <a:rPr lang="en-GB" dirty="0"/>
              <a:t>Create a table with 3 columns and 5 rows as seen in the picture.</a:t>
            </a:r>
          </a:p>
          <a:p>
            <a:pPr lvl="1"/>
            <a:r>
              <a:rPr lang="en-GB" dirty="0"/>
              <a:t>Male the font of the header column Bold.</a:t>
            </a:r>
          </a:p>
          <a:p>
            <a:r>
              <a:rPr lang="en-GB" dirty="0"/>
              <a:t>Insert Header and Footer.</a:t>
            </a:r>
          </a:p>
          <a:p>
            <a:pPr lvl="1"/>
            <a:r>
              <a:rPr lang="en-GB" dirty="0"/>
              <a:t>Write down “E-Commerce Website Builders” in the Header </a:t>
            </a:r>
          </a:p>
          <a:p>
            <a:pPr lvl="1"/>
            <a:r>
              <a:rPr lang="en-GB" dirty="0"/>
              <a:t>Write down your name, page number and ID in the Footer</a:t>
            </a:r>
          </a:p>
          <a:p>
            <a:r>
              <a:rPr lang="en-GB" dirty="0"/>
              <a:t>Insert Text Box.</a:t>
            </a:r>
          </a:p>
          <a:p>
            <a:pPr lvl="1"/>
            <a:r>
              <a:rPr lang="en-GB" dirty="0"/>
              <a:t>Create a text box under the text and type “This is end of task 1” inside the text box</a:t>
            </a:r>
          </a:p>
          <a:p>
            <a:r>
              <a:rPr lang="en-GB" dirty="0"/>
              <a:t>Save the document</a:t>
            </a:r>
          </a:p>
        </p:txBody>
      </p:sp>
    </p:spTree>
    <p:extLst>
      <p:ext uri="{BB962C8B-B14F-4D97-AF65-F5344CB8AC3E}">
        <p14:creationId xmlns:p14="http://schemas.microsoft.com/office/powerpoint/2010/main" val="330258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91C47-4DF4-7699-E7F4-05EE8982A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 (Insert Tab)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A9F2F0-1ADE-E1E7-0350-173BCD9C96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3412" y="1296237"/>
            <a:ext cx="3269317" cy="460875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21AF32-E852-79B3-56AA-2EDBB11EA3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767" y="2012877"/>
            <a:ext cx="5867702" cy="283224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83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317AEB-B8D1-3347-B915-956ADC1B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>
            <a:normAutofit/>
          </a:bodyPr>
          <a:lstStyle/>
          <a:p>
            <a:r>
              <a:rPr lang="en-US" dirty="0"/>
              <a:t>Task 3 (Design Tab)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EA7A2E2-2255-B50F-FC7B-EF09E526F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US" b="1" noProof="0" dirty="0"/>
              <a:t>Use the file you have created in task 1 and complete the following tasks.  </a:t>
            </a:r>
          </a:p>
          <a:p>
            <a:r>
              <a:rPr lang="en-GB" noProof="0" dirty="0"/>
              <a:t>Write a paragraph within couple of sentences about yourself.</a:t>
            </a:r>
          </a:p>
          <a:p>
            <a:r>
              <a:rPr lang="en-GB" b="1" noProof="0" dirty="0"/>
              <a:t>Select a Theme </a:t>
            </a:r>
            <a:r>
              <a:rPr lang="en-GB" noProof="0" dirty="0"/>
              <a:t>in your choice. </a:t>
            </a:r>
          </a:p>
          <a:p>
            <a:r>
              <a:rPr lang="en-GB" b="1" noProof="0" dirty="0"/>
              <a:t>Select the Colour </a:t>
            </a:r>
            <a:r>
              <a:rPr lang="en-GB" noProof="0" dirty="0"/>
              <a:t>with Red and Orange colour.</a:t>
            </a:r>
          </a:p>
          <a:p>
            <a:r>
              <a:rPr lang="en-GB" b="1" noProof="0" dirty="0"/>
              <a:t>Change the font </a:t>
            </a:r>
            <a:r>
              <a:rPr lang="en-GB" noProof="0" dirty="0"/>
              <a:t>from </a:t>
            </a:r>
            <a:r>
              <a:rPr lang="en-GB" dirty="0"/>
              <a:t>Times New Roman to </a:t>
            </a:r>
            <a:r>
              <a:rPr lang="en-GB" b="1" dirty="0"/>
              <a:t>Arial.</a:t>
            </a:r>
            <a:endParaRPr lang="en-GB" b="1" noProof="0" dirty="0"/>
          </a:p>
          <a:p>
            <a:r>
              <a:rPr lang="en-GB" b="1" noProof="0" dirty="0"/>
              <a:t>Change page colour </a:t>
            </a:r>
            <a:r>
              <a:rPr lang="en-GB" noProof="0" dirty="0"/>
              <a:t>to Gold, Accent 2</a:t>
            </a:r>
          </a:p>
          <a:p>
            <a:r>
              <a:rPr lang="en-GB" b="1" noProof="0" dirty="0"/>
              <a:t>Add a suitable page border </a:t>
            </a:r>
            <a:r>
              <a:rPr lang="en-GB" noProof="0" dirty="0"/>
              <a:t>where setting would be box, colour would be blue, and width would be 3pt and apply for the whole document </a:t>
            </a:r>
          </a:p>
          <a:p>
            <a:r>
              <a:rPr lang="en-GB" b="1" noProof="0" dirty="0"/>
              <a:t>Save</a:t>
            </a:r>
            <a:r>
              <a:rPr lang="en-GB" noProof="0" dirty="0"/>
              <a:t> the document &amp; </a:t>
            </a:r>
            <a:r>
              <a:rPr lang="en-GB" b="1" noProof="0" dirty="0"/>
              <a:t>Close</a:t>
            </a:r>
            <a:r>
              <a:rPr lang="en-GB" noProof="0" dirty="0"/>
              <a:t> the document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79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317AEB-B8D1-3347-B915-956ADC1B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>
            <a:normAutofit/>
          </a:bodyPr>
          <a:lstStyle/>
          <a:p>
            <a:r>
              <a:rPr lang="en-US" dirty="0"/>
              <a:t>Task 4 (Layout Tab)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C4BD4A-099E-DFB1-DC94-E4D547E3C6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Create a new MS Word blank document and complete the following tasks. 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="1" dirty="0"/>
              <a:t>In three paragraphs</a:t>
            </a:r>
            <a:r>
              <a:rPr lang="en-GB" dirty="0"/>
              <a:t>, 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Write down three e-commerce website builders and their uses.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="1" dirty="0"/>
              <a:t>Numbering</a:t>
            </a:r>
            <a:r>
              <a:rPr lang="en-GB" dirty="0"/>
              <a:t>: 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Apply numbering from 1 to 3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="1" dirty="0"/>
              <a:t>Margins</a:t>
            </a:r>
            <a:r>
              <a:rPr lang="en-GB" dirty="0"/>
              <a:t>: 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Set the margin for the newly created document as 2 cm for left and right and 3 cm for bottom and top of the document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="1" dirty="0"/>
              <a:t>Orientation</a:t>
            </a:r>
            <a:r>
              <a:rPr lang="en-GB" dirty="0"/>
              <a:t>: 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Now change the orientation to landscape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="1" dirty="0"/>
              <a:t>Paper Size</a:t>
            </a:r>
            <a:r>
              <a:rPr lang="en-GB" dirty="0"/>
              <a:t>: 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Change the paper size to A3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="1" dirty="0"/>
              <a:t>Spacing</a:t>
            </a:r>
            <a:r>
              <a:rPr lang="en-GB" dirty="0"/>
              <a:t>: 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Set the paragraph spacing before and after 6pt and 10pt and line spacing 1.5 lines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dirty="0"/>
              <a:t>Save the document as “Practice Paper” and Close the document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091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0929C-23C5-DB79-5034-C032539E1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5 (Table of Contents)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D2257-2B2D-9FCC-899C-24822C0D7A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Open a new document and name it “Assignment Structure”</a:t>
            </a:r>
          </a:p>
          <a:p>
            <a:pPr marL="0" indent="0">
              <a:buNone/>
            </a:pPr>
            <a:r>
              <a:rPr lang="en-GB" dirty="0"/>
              <a:t>Apply the following to build heading and sub-headings for the assignment structure: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Write the suggested heading and subheadings of the assignment as the picture.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b="1" dirty="0"/>
              <a:t>Apply Heading 1, Heading 2 and Heading 3 </a:t>
            </a:r>
            <a:r>
              <a:rPr lang="en-GB" dirty="0"/>
              <a:t>from the Home Tab to create an automatic table of contents for the ‘practice paper’ document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Double check with your lecturer for the accuracy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Save the document and Close the document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19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3662A-F3F6-24B3-3B59-C8107CE0F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F46F2-BEA3-4C07-7027-DE02BF530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5 (Table of Contents)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7FCE28-911A-B5D0-467F-4514BE3D2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fontScale="6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Task 1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1.1. Introduction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1.2. Description of Two Contemporary Solutions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1.3. Conclusion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Task 2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2.1. Introduction to Mind Mapping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2.2. Mind Map Creation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2.2.1. Description of Software Applications: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2.2.2. Visual Representation: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2.3. Conclusion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 Task 3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3.1. Introduction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3.2. Description of Four Office Software Solutions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3.2.1. MS Word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3.2.2. MS PowerPoint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3.2.3. MS Excel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3.2.4. MS Access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3.3. Practical Activities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  <a:tabLst>
                <a:tab pos="914400" algn="l"/>
              </a:tabLs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3.3.1. Feature Testing 1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3.3.2. Feature Testing 2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3.4. Conclusion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 Task 4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4.1. Introduction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4.2. Analysis of Two Applications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4.2.1. Communication Application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4.2.2. Collaboration Application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4.3. Practical Activities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4.3.1. Feature Testing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4.4 Conclusion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488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2739A-FC55-EE54-6DA0-859E24371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6 (Referencing)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603D-30CD-6EFB-94D2-0F9103E65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new MS Word blank document and complete the following tasks.</a:t>
            </a:r>
          </a:p>
          <a:p>
            <a:r>
              <a:rPr lang="en-GB" dirty="0"/>
              <a:t>Save the document on the desktop and give the name “References”.</a:t>
            </a:r>
          </a:p>
          <a:p>
            <a:r>
              <a:rPr lang="en-GB" dirty="0"/>
              <a:t>Write down the following texts</a:t>
            </a:r>
          </a:p>
          <a:p>
            <a:pPr marL="457200" lvl="1" indent="0">
              <a:buNone/>
            </a:pPr>
            <a:r>
              <a:rPr lang="en-GB" dirty="0"/>
              <a:t>“Cloud computing is not a technical orientation, a set of computer architectures, or computing standards developed by the technocrats of the twenty-first-century” </a:t>
            </a:r>
          </a:p>
          <a:p>
            <a:r>
              <a:rPr lang="en-GB" dirty="0"/>
              <a:t>Use the following source to create an IEEE Style citation at end of the texts.</a:t>
            </a:r>
          </a:p>
          <a:p>
            <a:pPr lvl="1"/>
            <a:r>
              <a:rPr lang="en-GB" dirty="0"/>
              <a:t>Michael Gendron, Business Intelligence and the Cloud, 2014, New Jersey, John Wiley &amp; Sons, Inc.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701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AAF68C-19CD-F109-4C4F-5A7DA5BE1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05E47-BEEA-E93A-7BDA-17A884412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6 (Referencing)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72A60-93C6-7B75-D270-CE9485833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Write down the following texts</a:t>
            </a:r>
          </a:p>
          <a:p>
            <a:pPr marL="457200" lvl="1" indent="0">
              <a:buNone/>
            </a:pPr>
            <a:r>
              <a:rPr lang="en-GB" dirty="0"/>
              <a:t>“These platforms enable businesses to launch cost-effective, professional websites without technical expertise, while providing essential features like inventory management, analytics, and mobile responsiveness to compete in the digital marketplace” </a:t>
            </a:r>
          </a:p>
          <a:p>
            <a:r>
              <a:rPr lang="en-GB" dirty="0"/>
              <a:t>Use the following source to create an IEEE Style citation at </a:t>
            </a:r>
            <a:r>
              <a:rPr lang="en-GB" dirty="0" err="1"/>
              <a:t>bigining</a:t>
            </a:r>
            <a:r>
              <a:rPr lang="en-GB" dirty="0"/>
              <a:t> of the texts.</a:t>
            </a:r>
          </a:p>
          <a:p>
            <a:pPr lvl="1"/>
            <a:r>
              <a:rPr lang="en-GB" dirty="0"/>
              <a:t>John Morgan, and Slive Loren (2024). Electronic Commerce Solutions for Business. Journal of Ecommerce in Practice. </a:t>
            </a:r>
          </a:p>
          <a:p>
            <a:r>
              <a:rPr lang="en-GB" dirty="0"/>
              <a:t>At the end of the document, add list of references as IEEE style.</a:t>
            </a:r>
          </a:p>
          <a:p>
            <a:r>
              <a:rPr lang="en-GB" dirty="0"/>
              <a:t>Try changing the style to Harvard and see the differences.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977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33F0DC-A048-1234-85F0-7802111311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99DC834-6D59-D022-DC38-BE68785E0A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End of Class</a:t>
            </a:r>
          </a:p>
        </p:txBody>
      </p:sp>
    </p:spTree>
    <p:extLst>
      <p:ext uri="{BB962C8B-B14F-4D97-AF65-F5344CB8AC3E}">
        <p14:creationId xmlns:p14="http://schemas.microsoft.com/office/powerpoint/2010/main" val="416564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AD0CF27-B491-44A2-B7F9-201931FBD362}" vid="{4B5BE2ED-90A3-4375-BEB0-16F999336C9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107</TotalTime>
  <Words>1127</Words>
  <Application>Microsoft Office PowerPoint</Application>
  <PresentationFormat>Widescreen</PresentationFormat>
  <Paragraphs>115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UWTSD Serif 2</vt:lpstr>
      <vt:lpstr>Software Solutions for Business   Week 3</vt:lpstr>
      <vt:lpstr>Learning Outcomes</vt:lpstr>
      <vt:lpstr>Task 1 (Home Tab)</vt:lpstr>
      <vt:lpstr>Task 1 (Home Tab)</vt:lpstr>
      <vt:lpstr>Task 2 (Insert Tab)</vt:lpstr>
      <vt:lpstr>Task 2 (Insert Tab)</vt:lpstr>
      <vt:lpstr>Task 3 (Design Tab)</vt:lpstr>
      <vt:lpstr>Task 4 (Layout Tab)</vt:lpstr>
      <vt:lpstr>Task 5 (Table of Contents)</vt:lpstr>
      <vt:lpstr>Task 5 (Table of Contents)</vt:lpstr>
      <vt:lpstr>Task 6 (Referencing)</vt:lpstr>
      <vt:lpstr>Task 6 (Referencing)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2025-01-26T19:37:35Z</dcterms:created>
  <dcterms:modified xsi:type="dcterms:W3CDTF">2025-01-26T21:24:52Z</dcterms:modified>
</cp:coreProperties>
</file>