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9" r:id="rId4"/>
    <p:sldId id="262" r:id="rId5"/>
    <p:sldId id="263" r:id="rId6"/>
    <p:sldId id="266" r:id="rId7"/>
    <p:sldId id="265" r:id="rId8"/>
    <p:sldId id="264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355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403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62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217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161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68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16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48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315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762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40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148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407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1440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72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9936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066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F4679-EA2D-42BC-AEA7-165B5D841E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9622390-82DE-4F86-B2B7-03A5C7E0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97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 smtClean="0"/>
              <a:t>2</a:t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11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 smtClean="0"/>
              <a:t>Dec WEEK </a:t>
            </a:r>
            <a:r>
              <a:rPr lang="en-US" sz="2000" dirty="0" smtClean="0"/>
              <a:t>3-2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5607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319" y="3115550"/>
            <a:ext cx="4376129" cy="277154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24840"/>
          </a:xfrm>
        </p:spPr>
        <p:txBody>
          <a:bodyPr>
            <a:normAutofit fontScale="90000"/>
          </a:bodyPr>
          <a:lstStyle/>
          <a:p>
            <a:r>
              <a:rPr lang="zh-CN" altLang="en-US" dirty="0"/>
              <a:t>第</a:t>
            </a:r>
            <a:r>
              <a:rPr lang="en-US" altLang="zh-CN" dirty="0"/>
              <a:t>20</a:t>
            </a:r>
            <a:r>
              <a:rPr lang="zh-CN" altLang="en-US" dirty="0"/>
              <a:t>课 快餐可以送到家里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234440"/>
            <a:ext cx="4184035" cy="4806921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你一</a:t>
            </a:r>
            <a:r>
              <a:rPr lang="zh-CN" altLang="en-US" sz="2400" dirty="0" smtClean="0"/>
              <a:t>般</a:t>
            </a:r>
            <a:r>
              <a:rPr lang="en-GB" altLang="zh-CN" sz="2400" dirty="0" err="1"/>
              <a:t>yìbān</a:t>
            </a:r>
            <a:r>
              <a:rPr lang="zh-CN" altLang="en-US" sz="2400" dirty="0" smtClean="0">
                <a:solidFill>
                  <a:srgbClr val="00B0F0"/>
                </a:solidFill>
              </a:rPr>
              <a:t>怎么</a:t>
            </a:r>
            <a:r>
              <a:rPr lang="zh-CN" altLang="en-US" sz="2400" dirty="0">
                <a:solidFill>
                  <a:srgbClr val="00B0F0"/>
                </a:solidFill>
              </a:rPr>
              <a:t>吃饭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sz="2400" dirty="0" smtClean="0"/>
              <a:t>  </a:t>
            </a:r>
            <a:r>
              <a:rPr lang="en-US" sz="2400" dirty="0" err="1" smtClean="0"/>
              <a:t>zuò</a:t>
            </a:r>
            <a:r>
              <a:rPr lang="en-GB" sz="2400" dirty="0" err="1"/>
              <a:t>fàn</a:t>
            </a:r>
            <a:endParaRPr lang="en-US" sz="24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做</a:t>
            </a:r>
            <a:r>
              <a:rPr lang="zh-CN" altLang="en-US" sz="2400" dirty="0" smtClean="0"/>
              <a:t>饭</a:t>
            </a:r>
            <a:endParaRPr lang="en-US" altLang="zh-CN" sz="24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sz="2400" dirty="0"/>
          </a:p>
          <a:p>
            <a:pPr>
              <a:buFont typeface="Courier New" panose="02070309020205020404" pitchFamily="49" charset="0"/>
              <a:buChar char="o"/>
            </a:pPr>
            <a:endParaRPr lang="en-US" sz="24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400" dirty="0" smtClean="0"/>
          </a:p>
          <a:p>
            <a:pPr marL="0" indent="0">
              <a:buNone/>
            </a:pPr>
            <a:r>
              <a:rPr lang="en-GB" sz="2400" dirty="0" smtClean="0"/>
              <a:t>   </a:t>
            </a:r>
            <a:r>
              <a:rPr lang="en-GB" sz="2400" dirty="0" err="1" smtClean="0"/>
              <a:t>fànguǎn</a:t>
            </a:r>
            <a:endParaRPr lang="en-US" altLang="zh-CN" sz="24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 smtClean="0"/>
              <a:t>去饭馆</a:t>
            </a:r>
            <a:endParaRPr lang="en-US" sz="2400" dirty="0"/>
          </a:p>
          <a:p>
            <a:endParaRPr lang="en-GB" sz="24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1574" y="1661160"/>
            <a:ext cx="3255047" cy="2529461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1574" y="4329164"/>
            <a:ext cx="3842506" cy="2528836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5767494" y="320040"/>
            <a:ext cx="6424506" cy="65379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2400" dirty="0" smtClean="0"/>
              <a:t>    </a:t>
            </a:r>
            <a:r>
              <a:rPr lang="en-US" altLang="zh-CN" sz="2400" dirty="0" err="1" smtClean="0"/>
              <a:t>shítánɡ</a:t>
            </a:r>
            <a:endParaRPr lang="en-US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 smtClean="0"/>
              <a:t>去</a:t>
            </a:r>
            <a:r>
              <a:rPr lang="zh-CN" altLang="en-US" sz="2400" dirty="0"/>
              <a:t>食堂</a:t>
            </a:r>
            <a:endParaRPr lang="en-US" altLang="zh-CN" sz="24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sz="24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sz="24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 smtClean="0"/>
              <a:t>买外卖</a:t>
            </a:r>
            <a:endParaRPr lang="en-US" altLang="zh-CN" sz="24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sz="2400" dirty="0"/>
          </a:p>
          <a:p>
            <a:pPr>
              <a:buFont typeface="Courier New" panose="02070309020205020404" pitchFamily="49" charset="0"/>
              <a:buChar char="o"/>
            </a:pPr>
            <a:endParaRPr lang="en-US" sz="24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sz="2400" dirty="0"/>
          </a:p>
          <a:p>
            <a:pPr>
              <a:buFont typeface="Courier New" panose="02070309020205020404" pitchFamily="49" charset="0"/>
              <a:buChar char="o"/>
            </a:pPr>
            <a:endParaRPr lang="en-GB" sz="24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 err="1" smtClean="0"/>
              <a:t>kuàicāndiàn</a:t>
            </a:r>
            <a:endParaRPr lang="en-US" sz="24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 smtClean="0"/>
              <a:t>去快餐店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2400" dirty="0"/>
              <a:t> </a:t>
            </a:r>
            <a:r>
              <a:rPr lang="en-US" altLang="zh-CN" sz="2400" dirty="0" smtClean="0"/>
              <a:t>   KFC, SUBWAY, WASABI, Greggs…</a:t>
            </a:r>
            <a:endParaRPr lang="en-US" sz="2400" dirty="0" smtClean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431" y="169438"/>
            <a:ext cx="4374017" cy="2916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0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5800"/>
          </a:xfrm>
        </p:spPr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20</a:t>
            </a:r>
            <a:r>
              <a:rPr lang="zh-CN" altLang="en-US" dirty="0" smtClean="0"/>
              <a:t>课 快餐可以送到家里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554480"/>
            <a:ext cx="4184226" cy="5303519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问：你一般</a:t>
            </a:r>
            <a:r>
              <a:rPr lang="en-GB" altLang="zh-CN" sz="2400" dirty="0" err="1"/>
              <a:t>yìbān</a:t>
            </a:r>
            <a:r>
              <a:rPr lang="zh-CN" altLang="en-US" sz="2400" dirty="0" smtClean="0">
                <a:solidFill>
                  <a:srgbClr val="00B0F0"/>
                </a:solidFill>
              </a:rPr>
              <a:t>怎么吃饭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dirty="0" smtClean="0"/>
              <a:t>     </a:t>
            </a:r>
            <a:r>
              <a:rPr lang="en-US" dirty="0" err="1" smtClean="0"/>
              <a:t>zuò</a:t>
            </a:r>
            <a:r>
              <a:rPr lang="en-GB" dirty="0" err="1" smtClean="0"/>
              <a:t>fàn</a:t>
            </a:r>
            <a:endParaRPr lang="en-US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rgbClr val="00B0F0"/>
                </a:solidFill>
              </a:rPr>
              <a:t>做饭吃</a:t>
            </a:r>
            <a:endParaRPr lang="en-US" altLang="zh-CN" sz="2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>
                <a:solidFill>
                  <a:srgbClr val="00B0F0"/>
                </a:solidFill>
              </a:rPr>
              <a:t>      </a:t>
            </a:r>
            <a:r>
              <a:rPr lang="en-US" altLang="zh-CN" dirty="0" err="1" smtClean="0">
                <a:solidFill>
                  <a:schemeClr val="tx1"/>
                </a:solidFill>
              </a:rPr>
              <a:t>fànguǎn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>
                <a:solidFill>
                  <a:srgbClr val="00B0F0"/>
                </a:solidFill>
              </a:rPr>
              <a:t>去饭</a:t>
            </a:r>
            <a:r>
              <a:rPr lang="zh-CN" altLang="en-US" sz="2000" dirty="0" smtClean="0">
                <a:solidFill>
                  <a:srgbClr val="00B0F0"/>
                </a:solidFill>
              </a:rPr>
              <a:t>馆吃</a:t>
            </a:r>
            <a:endParaRPr lang="en-US" altLang="zh-CN" sz="2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/>
              <a:t>       </a:t>
            </a:r>
            <a:r>
              <a:rPr lang="en-US" altLang="zh-CN" dirty="0" err="1" smtClean="0"/>
              <a:t>shítánɡ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>
                <a:solidFill>
                  <a:srgbClr val="00B0F0"/>
                </a:solidFill>
              </a:rPr>
              <a:t>去食</a:t>
            </a:r>
            <a:r>
              <a:rPr lang="zh-CN" altLang="en-US" sz="2000" dirty="0" smtClean="0">
                <a:solidFill>
                  <a:srgbClr val="00B0F0"/>
                </a:solidFill>
              </a:rPr>
              <a:t>堂吃</a:t>
            </a:r>
            <a:endParaRPr lang="en-US" altLang="zh-CN" sz="2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>
                <a:solidFill>
                  <a:schemeClr val="tx1"/>
                </a:solidFill>
              </a:rPr>
              <a:t>     </a:t>
            </a:r>
            <a:r>
              <a:rPr lang="en-US" altLang="zh-CN" dirty="0" err="1" smtClean="0">
                <a:solidFill>
                  <a:schemeClr val="tx1"/>
                </a:solidFill>
              </a:rPr>
              <a:t>kuàicāndiàn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rgbClr val="00B0F0"/>
                </a:solidFill>
              </a:rPr>
              <a:t>去快餐店吃</a:t>
            </a:r>
            <a:endParaRPr lang="en-US" altLang="zh-CN" sz="2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>
                <a:solidFill>
                  <a:schemeClr val="tx1"/>
                </a:solidFill>
              </a:rPr>
              <a:t>     </a:t>
            </a:r>
            <a:r>
              <a:rPr lang="en-US" altLang="zh-CN" dirty="0" err="1" smtClean="0">
                <a:solidFill>
                  <a:schemeClr val="tx1"/>
                </a:solidFill>
              </a:rPr>
              <a:t>mǎiwàimài</a:t>
            </a:r>
            <a:endParaRPr lang="en-US" altLang="zh-CN" dirty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rgbClr val="00B0F0"/>
                </a:solidFill>
              </a:rPr>
              <a:t>买外卖吃  </a:t>
            </a:r>
            <a:endParaRPr lang="en-GB" sz="2000" dirty="0">
              <a:solidFill>
                <a:srgbClr val="00B0F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668" y="2160589"/>
            <a:ext cx="3924492" cy="3880773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答：我一般</a:t>
            </a:r>
            <a:r>
              <a:rPr lang="en-US" altLang="zh-CN" sz="2400" dirty="0" smtClean="0">
                <a:solidFill>
                  <a:srgbClr val="00B0F0"/>
                </a:solidFill>
              </a:rPr>
              <a:t>……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我一般</a:t>
            </a:r>
            <a:r>
              <a:rPr lang="zh-CN" altLang="en-US" sz="2400" dirty="0" smtClean="0">
                <a:solidFill>
                  <a:srgbClr val="00B0F0"/>
                </a:solidFill>
              </a:rPr>
              <a:t>做饭吃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我一</a:t>
            </a:r>
            <a:r>
              <a:rPr lang="zh-CN" altLang="en-US" sz="2400" dirty="0" smtClean="0"/>
              <a:t>般</a:t>
            </a:r>
            <a:r>
              <a:rPr lang="zh-CN" altLang="en-US" sz="2400" dirty="0" smtClean="0">
                <a:solidFill>
                  <a:srgbClr val="00B0F0"/>
                </a:solidFill>
              </a:rPr>
              <a:t>去饭馆吃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我一</a:t>
            </a:r>
            <a:r>
              <a:rPr lang="zh-CN" altLang="en-US" sz="2400" dirty="0" smtClean="0"/>
              <a:t>般</a:t>
            </a:r>
            <a:r>
              <a:rPr lang="zh-CN" altLang="en-US" sz="2400" dirty="0" smtClean="0">
                <a:solidFill>
                  <a:srgbClr val="00B0F0"/>
                </a:solidFill>
              </a:rPr>
              <a:t>去食堂吃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我一</a:t>
            </a:r>
            <a:r>
              <a:rPr lang="zh-CN" altLang="en-US" sz="2400" dirty="0" smtClean="0"/>
              <a:t>般</a:t>
            </a:r>
            <a:r>
              <a:rPr lang="zh-CN" altLang="en-US" sz="2400" dirty="0" smtClean="0">
                <a:solidFill>
                  <a:srgbClr val="00B0F0"/>
                </a:solidFill>
              </a:rPr>
              <a:t>去快餐店吃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我一</a:t>
            </a:r>
            <a:r>
              <a:rPr lang="zh-CN" altLang="en-US" sz="2400" dirty="0" smtClean="0"/>
              <a:t>般</a:t>
            </a:r>
            <a:r>
              <a:rPr lang="zh-CN" altLang="en-US" sz="2400" dirty="0" smtClean="0">
                <a:solidFill>
                  <a:srgbClr val="00B0F0"/>
                </a:solidFill>
              </a:rPr>
              <a:t>买外卖吃</a:t>
            </a:r>
            <a:r>
              <a:rPr lang="zh-CN" altLang="en-US" sz="2400" dirty="0" smtClean="0"/>
              <a:t>。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09101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5800"/>
          </a:xfrm>
        </p:spPr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20</a:t>
            </a:r>
            <a:r>
              <a:rPr lang="zh-CN" altLang="en-US" dirty="0" smtClean="0"/>
              <a:t>课 快餐可以送到家里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554480"/>
            <a:ext cx="4915746" cy="5303519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问：你</a:t>
            </a:r>
            <a:r>
              <a:rPr lang="zh-CN" altLang="en-US" sz="2400" dirty="0" smtClean="0">
                <a:solidFill>
                  <a:schemeClr val="accent4"/>
                </a:solidFill>
              </a:rPr>
              <a:t>一般</a:t>
            </a:r>
            <a:r>
              <a:rPr lang="en-GB" altLang="zh-CN" sz="2400" dirty="0" err="1"/>
              <a:t>yìbān</a:t>
            </a:r>
            <a:r>
              <a:rPr lang="zh-CN" altLang="en-US" sz="2400" dirty="0" smtClean="0">
                <a:solidFill>
                  <a:srgbClr val="00B0F0"/>
                </a:solidFill>
              </a:rPr>
              <a:t>怎么</a:t>
            </a:r>
            <a:r>
              <a:rPr lang="en-US" altLang="zh-CN" sz="2400" dirty="0" smtClean="0">
                <a:solidFill>
                  <a:srgbClr val="00B0F0"/>
                </a:solidFill>
              </a:rPr>
              <a:t>/</a:t>
            </a:r>
            <a:r>
              <a:rPr lang="zh-CN" altLang="en-US" sz="2400" dirty="0" smtClean="0">
                <a:solidFill>
                  <a:srgbClr val="00B0F0"/>
                </a:solidFill>
              </a:rPr>
              <a:t>去哪吃饭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dirty="0" smtClean="0"/>
              <a:t>     </a:t>
            </a:r>
            <a:r>
              <a:rPr lang="en-US" dirty="0" err="1" smtClean="0"/>
              <a:t>zuò</a:t>
            </a:r>
            <a:r>
              <a:rPr lang="en-GB" dirty="0" err="1" smtClean="0"/>
              <a:t>fàn</a:t>
            </a:r>
            <a:endParaRPr lang="en-US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rgbClr val="00B0F0"/>
                </a:solidFill>
              </a:rPr>
              <a:t>（在家）做饭吃</a:t>
            </a:r>
            <a:endParaRPr lang="en-US" altLang="zh-CN" sz="2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>
                <a:solidFill>
                  <a:srgbClr val="00B0F0"/>
                </a:solidFill>
              </a:rPr>
              <a:t>      </a:t>
            </a:r>
            <a:r>
              <a:rPr lang="en-US" altLang="zh-CN" dirty="0" err="1" smtClean="0">
                <a:solidFill>
                  <a:schemeClr val="tx1"/>
                </a:solidFill>
              </a:rPr>
              <a:t>fànguǎn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rgbClr val="00B0F0"/>
                </a:solidFill>
              </a:rPr>
              <a:t>去</a:t>
            </a:r>
            <a:r>
              <a:rPr lang="en-US" altLang="zh-CN" sz="2000" dirty="0" smtClean="0">
                <a:solidFill>
                  <a:srgbClr val="00B0F0"/>
                </a:solidFill>
              </a:rPr>
              <a:t>/</a:t>
            </a:r>
            <a:r>
              <a:rPr lang="zh-CN" altLang="en-US" sz="2000" dirty="0" smtClean="0">
                <a:solidFill>
                  <a:srgbClr val="00B0F0"/>
                </a:solidFill>
              </a:rPr>
              <a:t>在 饭馆吃</a:t>
            </a:r>
            <a:endParaRPr lang="en-US" altLang="zh-CN" sz="2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/>
              <a:t>       </a:t>
            </a:r>
            <a:r>
              <a:rPr lang="en-US" altLang="zh-CN" dirty="0" err="1" smtClean="0"/>
              <a:t>shítánɡ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rgbClr val="00B0F0"/>
                </a:solidFill>
              </a:rPr>
              <a:t>去</a:t>
            </a:r>
            <a:r>
              <a:rPr lang="en-US" altLang="zh-CN" sz="2000" dirty="0" smtClean="0">
                <a:solidFill>
                  <a:srgbClr val="00B0F0"/>
                </a:solidFill>
              </a:rPr>
              <a:t>/</a:t>
            </a:r>
            <a:r>
              <a:rPr lang="zh-CN" altLang="en-US" sz="2000" dirty="0" smtClean="0">
                <a:solidFill>
                  <a:srgbClr val="00B0F0"/>
                </a:solidFill>
              </a:rPr>
              <a:t>在 食堂吃</a:t>
            </a:r>
            <a:endParaRPr lang="en-US" altLang="zh-CN" sz="2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>
                <a:solidFill>
                  <a:schemeClr val="tx1"/>
                </a:solidFill>
              </a:rPr>
              <a:t>     </a:t>
            </a:r>
            <a:r>
              <a:rPr lang="en-US" altLang="zh-CN" dirty="0" err="1" smtClean="0">
                <a:solidFill>
                  <a:schemeClr val="tx1"/>
                </a:solidFill>
              </a:rPr>
              <a:t>kuàicāndiàn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rgbClr val="00B0F0"/>
                </a:solidFill>
              </a:rPr>
              <a:t>去</a:t>
            </a:r>
            <a:r>
              <a:rPr lang="en-US" altLang="zh-CN" sz="2000" dirty="0" smtClean="0">
                <a:solidFill>
                  <a:srgbClr val="00B0F0"/>
                </a:solidFill>
              </a:rPr>
              <a:t>/</a:t>
            </a:r>
            <a:r>
              <a:rPr lang="zh-CN" altLang="en-US" sz="2000" dirty="0" smtClean="0">
                <a:solidFill>
                  <a:srgbClr val="00B0F0"/>
                </a:solidFill>
              </a:rPr>
              <a:t>在 快餐店吃</a:t>
            </a:r>
            <a:endParaRPr lang="en-US" altLang="zh-CN" sz="2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>
                <a:solidFill>
                  <a:schemeClr val="tx1"/>
                </a:solidFill>
              </a:rPr>
              <a:t>     </a:t>
            </a:r>
            <a:r>
              <a:rPr lang="en-US" altLang="zh-CN" dirty="0" err="1" smtClean="0">
                <a:solidFill>
                  <a:schemeClr val="tx1"/>
                </a:solidFill>
              </a:rPr>
              <a:t>mǎiwàimài</a:t>
            </a:r>
            <a:endParaRPr lang="en-US" altLang="zh-CN" dirty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rgbClr val="00B0F0"/>
                </a:solidFill>
              </a:rPr>
              <a:t>买 外卖吃  </a:t>
            </a:r>
            <a:endParaRPr lang="en-GB" sz="2000" dirty="0">
              <a:solidFill>
                <a:srgbClr val="00B0F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53548" y="2038669"/>
            <a:ext cx="7094412" cy="4956490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答：我</a:t>
            </a:r>
            <a:r>
              <a:rPr lang="zh-CN" altLang="en-US" sz="2400" dirty="0" smtClean="0">
                <a:solidFill>
                  <a:schemeClr val="accent4"/>
                </a:solidFill>
              </a:rPr>
              <a:t>一般</a:t>
            </a:r>
            <a:r>
              <a:rPr lang="en-US" altLang="zh-CN" sz="2400" dirty="0" smtClean="0">
                <a:solidFill>
                  <a:srgbClr val="00B0F0"/>
                </a:solidFill>
              </a:rPr>
              <a:t>……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r>
              <a:rPr lang="zh-CN" altLang="en-US" sz="2400" dirty="0" smtClean="0">
                <a:solidFill>
                  <a:schemeClr val="accent4"/>
                </a:solidFill>
              </a:rPr>
              <a:t>总是 </a:t>
            </a:r>
            <a:r>
              <a:rPr lang="en-US" altLang="zh-CN" sz="2400" dirty="0" err="1" smtClean="0"/>
              <a:t>zǒngshì</a:t>
            </a:r>
            <a:r>
              <a:rPr lang="en-US" altLang="zh-CN" sz="2400" dirty="0" smtClean="0"/>
              <a:t>   always</a:t>
            </a:r>
            <a:endParaRPr lang="en-US" sz="2400" dirty="0"/>
          </a:p>
          <a:p>
            <a:r>
              <a:rPr lang="zh-CN" altLang="en-US" sz="2400" dirty="0" smtClean="0">
                <a:solidFill>
                  <a:schemeClr val="accent4"/>
                </a:solidFill>
              </a:rPr>
              <a:t>经常 </a:t>
            </a:r>
            <a:r>
              <a:rPr lang="en-US" altLang="zh-CN" sz="2400" dirty="0" err="1" smtClean="0"/>
              <a:t>jīngcháng</a:t>
            </a:r>
            <a:r>
              <a:rPr lang="en-US" altLang="zh-CN" sz="2400" dirty="0" smtClean="0"/>
              <a:t>   usually</a:t>
            </a:r>
          </a:p>
          <a:p>
            <a:r>
              <a:rPr lang="zh-CN" altLang="en-US" sz="2400" dirty="0" smtClean="0">
                <a:solidFill>
                  <a:schemeClr val="accent4"/>
                </a:solidFill>
              </a:rPr>
              <a:t>有时 </a:t>
            </a:r>
            <a:r>
              <a:rPr lang="en-US" altLang="zh-CN" sz="2400" dirty="0" err="1" smtClean="0"/>
              <a:t>yǒushí</a:t>
            </a:r>
            <a:r>
              <a:rPr lang="en-US" altLang="zh-CN" sz="2400" dirty="0" smtClean="0"/>
              <a:t>   sometimes</a:t>
            </a:r>
          </a:p>
          <a:p>
            <a:r>
              <a:rPr lang="zh-CN" altLang="en-US" sz="2400" dirty="0">
                <a:solidFill>
                  <a:schemeClr val="accent4"/>
                </a:solidFill>
              </a:rPr>
              <a:t>从来</a:t>
            </a:r>
            <a:r>
              <a:rPr lang="zh-CN" altLang="en-US" sz="2400" dirty="0" smtClean="0">
                <a:solidFill>
                  <a:schemeClr val="accent4"/>
                </a:solidFill>
              </a:rPr>
              <a:t>不 </a:t>
            </a:r>
            <a:r>
              <a:rPr lang="en-US" altLang="zh-CN" sz="2400" dirty="0" err="1" smtClean="0"/>
              <a:t>cóngláibù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  </a:t>
            </a:r>
            <a:r>
              <a:rPr lang="en-US" altLang="zh-CN" sz="2400" dirty="0" smtClean="0"/>
              <a:t>never</a:t>
            </a:r>
          </a:p>
          <a:p>
            <a:r>
              <a:rPr lang="zh-CN" altLang="en-US" sz="2400" dirty="0">
                <a:solidFill>
                  <a:schemeClr val="accent4"/>
                </a:solidFill>
              </a:rPr>
              <a:t>一</a:t>
            </a:r>
            <a:r>
              <a:rPr lang="zh-CN" altLang="en-US" sz="2400" dirty="0" smtClean="0">
                <a:solidFill>
                  <a:schemeClr val="accent4"/>
                </a:solidFill>
              </a:rPr>
              <a:t>般 </a:t>
            </a:r>
            <a:r>
              <a:rPr lang="en-GB" altLang="zh-CN" sz="2400" dirty="0" err="1" smtClean="0"/>
              <a:t>yìbān</a:t>
            </a:r>
            <a:r>
              <a:rPr lang="en-GB" altLang="zh-CN" sz="2400" dirty="0" smtClean="0"/>
              <a:t>  </a:t>
            </a:r>
            <a:r>
              <a:rPr lang="zh-CN" altLang="en-US" sz="2400" dirty="0" smtClean="0"/>
              <a:t> </a:t>
            </a:r>
            <a:r>
              <a:rPr lang="en-US" altLang="zh-CN" sz="2400" dirty="0" smtClean="0"/>
              <a:t>generally</a:t>
            </a:r>
          </a:p>
          <a:p>
            <a:r>
              <a:rPr lang="zh-CN" altLang="en-US" sz="2400" dirty="0" smtClean="0">
                <a:solidFill>
                  <a:schemeClr val="accent4"/>
                </a:solidFill>
              </a:rPr>
              <a:t>以前 </a:t>
            </a:r>
            <a:r>
              <a:rPr lang="en-US" altLang="zh-CN" sz="2400" dirty="0" err="1" smtClean="0"/>
              <a:t>yǐqián</a:t>
            </a:r>
            <a:r>
              <a:rPr lang="en-US" altLang="zh-CN" sz="2400" dirty="0" smtClean="0"/>
              <a:t>   before</a:t>
            </a:r>
            <a:r>
              <a:rPr lang="zh-CN" altLang="en-US" sz="2400" dirty="0" smtClean="0"/>
              <a:t>，</a:t>
            </a:r>
            <a:r>
              <a:rPr lang="zh-CN" altLang="en-US" sz="2400" dirty="0" smtClean="0">
                <a:solidFill>
                  <a:schemeClr val="accent4"/>
                </a:solidFill>
              </a:rPr>
              <a:t>现在</a:t>
            </a:r>
            <a:r>
              <a:rPr lang="en-US" altLang="zh-CN" sz="2400" dirty="0" err="1" smtClean="0"/>
              <a:t>xiànzài</a:t>
            </a:r>
            <a:r>
              <a:rPr lang="en-US" altLang="zh-CN" sz="2400" dirty="0" smtClean="0"/>
              <a:t>   now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 smtClean="0"/>
              <a:t>我</a:t>
            </a:r>
            <a:r>
              <a:rPr lang="zh-CN" altLang="en-US" sz="2400" dirty="0" smtClean="0">
                <a:solidFill>
                  <a:schemeClr val="accent4"/>
                </a:solidFill>
              </a:rPr>
              <a:t>以前经常</a:t>
            </a:r>
            <a:r>
              <a:rPr lang="zh-CN" altLang="en-US" sz="2400" dirty="0" smtClean="0">
                <a:solidFill>
                  <a:srgbClr val="00B0F0"/>
                </a:solidFill>
              </a:rPr>
              <a:t>在食堂吃饭</a:t>
            </a:r>
            <a:r>
              <a:rPr lang="zh-CN" altLang="en-US" sz="2400" dirty="0" smtClean="0"/>
              <a:t>，</a:t>
            </a:r>
            <a:r>
              <a:rPr lang="zh-CN" altLang="en-US" sz="2400" dirty="0" smtClean="0">
                <a:solidFill>
                  <a:schemeClr val="accent4"/>
                </a:solidFill>
              </a:rPr>
              <a:t>现在一般</a:t>
            </a:r>
            <a:r>
              <a:rPr lang="zh-CN" altLang="en-US" sz="2400" dirty="0" smtClean="0">
                <a:solidFill>
                  <a:srgbClr val="00B0F0"/>
                </a:solidFill>
              </a:rPr>
              <a:t>在家做饭吃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391411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20</a:t>
            </a:r>
            <a:r>
              <a:rPr lang="zh-CN" altLang="en-US" dirty="0"/>
              <a:t>课 </a:t>
            </a:r>
            <a:r>
              <a:rPr lang="zh-CN" altLang="en-US" dirty="0" smtClean="0"/>
              <a:t>快</a:t>
            </a:r>
            <a:r>
              <a:rPr lang="zh-CN" altLang="en-US" dirty="0"/>
              <a:t>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466666" cy="9483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课文：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 smtClean="0"/>
              <a:t>我</a:t>
            </a:r>
            <a:r>
              <a:rPr lang="zh-CN" altLang="en-US" sz="2400" dirty="0" smtClean="0">
                <a:solidFill>
                  <a:srgbClr val="7030A0"/>
                </a:solidFill>
              </a:rPr>
              <a:t>学习</a:t>
            </a:r>
            <a:r>
              <a:rPr lang="zh-CN" altLang="en-US" sz="2400" dirty="0" smtClean="0"/>
              <a:t>很忙，</a:t>
            </a:r>
            <a:r>
              <a:rPr lang="zh-CN" altLang="en-US" sz="2400" dirty="0" smtClean="0">
                <a:solidFill>
                  <a:schemeClr val="accent4"/>
                </a:solidFill>
              </a:rPr>
              <a:t>一般</a:t>
            </a:r>
            <a:r>
              <a:rPr lang="zh-CN" altLang="en-US" sz="2400" dirty="0" smtClean="0">
                <a:solidFill>
                  <a:srgbClr val="00B0F0"/>
                </a:solidFill>
              </a:rPr>
              <a:t>不在家里做饭</a:t>
            </a:r>
            <a:r>
              <a:rPr lang="zh-CN" altLang="en-US" sz="2400" dirty="0" smtClean="0"/>
              <a:t>，</a:t>
            </a:r>
            <a:r>
              <a:rPr lang="zh-CN" altLang="en-US" sz="2400" dirty="0" smtClean="0">
                <a:solidFill>
                  <a:schemeClr val="accent4"/>
                </a:solidFill>
              </a:rPr>
              <a:t>现在经常</a:t>
            </a:r>
            <a:r>
              <a:rPr lang="zh-CN" altLang="en-US" sz="2400" dirty="0" smtClean="0">
                <a:solidFill>
                  <a:srgbClr val="00B0F0"/>
                </a:solidFill>
              </a:rPr>
              <a:t>在食堂吃饭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77334" y="3550920"/>
            <a:ext cx="15324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rgbClr val="7030A0"/>
                </a:solidFill>
              </a:rPr>
              <a:t>上课</a:t>
            </a:r>
            <a:endParaRPr lang="en-US" altLang="zh-CN" sz="2400" dirty="0" smtClean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7030A0"/>
                </a:solidFill>
              </a:rPr>
              <a:t>上</a:t>
            </a:r>
            <a:r>
              <a:rPr lang="zh-CN" altLang="en-US" sz="2400" dirty="0" smtClean="0">
                <a:solidFill>
                  <a:srgbClr val="7030A0"/>
                </a:solidFill>
              </a:rPr>
              <a:t>班</a:t>
            </a:r>
            <a:endParaRPr lang="en-US" altLang="zh-CN" sz="2400" dirty="0" smtClean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7030A0"/>
                </a:solidFill>
              </a:rPr>
              <a:t>打</a:t>
            </a:r>
            <a:r>
              <a:rPr lang="zh-CN" altLang="en-US" sz="2400" dirty="0" smtClean="0">
                <a:solidFill>
                  <a:srgbClr val="7030A0"/>
                </a:solidFill>
              </a:rPr>
              <a:t>工</a:t>
            </a:r>
            <a:endParaRPr lang="en-US" altLang="zh-CN" sz="2400" dirty="0" smtClean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7030A0"/>
                </a:solidFill>
              </a:rPr>
              <a:t>写作业</a:t>
            </a:r>
            <a:endParaRPr lang="en-GB" sz="2400" dirty="0">
              <a:solidFill>
                <a:srgbClr val="7030A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182919" y="3550920"/>
            <a:ext cx="1965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chemeClr val="accent4"/>
                </a:solidFill>
              </a:rPr>
              <a:t>总是</a:t>
            </a:r>
            <a:endParaRPr lang="en-US" altLang="zh-CN" sz="2400" dirty="0" smtClean="0">
              <a:solidFill>
                <a:schemeClr val="accent4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chemeClr val="accent4"/>
                </a:solidFill>
              </a:rPr>
              <a:t>经</a:t>
            </a:r>
            <a:r>
              <a:rPr lang="zh-CN" altLang="en-US" sz="2400" dirty="0" smtClean="0">
                <a:solidFill>
                  <a:schemeClr val="accent4"/>
                </a:solidFill>
              </a:rPr>
              <a:t>常</a:t>
            </a:r>
            <a:endParaRPr lang="en-US" altLang="zh-CN" sz="2400" dirty="0" smtClean="0">
              <a:solidFill>
                <a:schemeClr val="accent4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chemeClr val="accent4"/>
                </a:solidFill>
              </a:rPr>
              <a:t>有时</a:t>
            </a:r>
            <a:endParaRPr lang="en-US" altLang="zh-CN" sz="2400" dirty="0" smtClean="0">
              <a:solidFill>
                <a:schemeClr val="accent4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chemeClr val="accent4"/>
                </a:solidFill>
              </a:rPr>
              <a:t>从来</a:t>
            </a:r>
            <a:r>
              <a:rPr lang="zh-CN" altLang="en-US" sz="2400" dirty="0" smtClean="0">
                <a:solidFill>
                  <a:schemeClr val="accent4"/>
                </a:solidFill>
              </a:rPr>
              <a:t>不</a:t>
            </a:r>
            <a:endParaRPr lang="en-US" altLang="zh-CN" sz="2400" dirty="0" smtClean="0">
              <a:solidFill>
                <a:schemeClr val="accent4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chemeClr val="accent4"/>
                </a:solidFill>
              </a:rPr>
              <a:t>以前</a:t>
            </a:r>
            <a:endParaRPr lang="en-GB" sz="2400" dirty="0">
              <a:solidFill>
                <a:schemeClr val="accent4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21998" y="3550920"/>
            <a:ext cx="2499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rgbClr val="00B0F0"/>
                </a:solidFill>
              </a:rPr>
              <a:t>去</a:t>
            </a:r>
            <a:r>
              <a:rPr lang="en-US" altLang="zh-CN" sz="2400" dirty="0" smtClean="0">
                <a:solidFill>
                  <a:srgbClr val="00B0F0"/>
                </a:solidFill>
              </a:rPr>
              <a:t>/</a:t>
            </a:r>
            <a:r>
              <a:rPr lang="zh-CN" altLang="en-US" sz="2400" dirty="0" smtClean="0">
                <a:solidFill>
                  <a:srgbClr val="00B0F0"/>
                </a:solidFill>
              </a:rPr>
              <a:t>在饭馆吃饭</a:t>
            </a:r>
            <a:endParaRPr lang="en-US" altLang="zh-CN" sz="2400" dirty="0" smtClean="0">
              <a:solidFill>
                <a:srgbClr val="00B0F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rgbClr val="00B0F0"/>
                </a:solidFill>
              </a:rPr>
              <a:t>去</a:t>
            </a:r>
            <a:r>
              <a:rPr lang="en-US" altLang="zh-CN" sz="2400" dirty="0" smtClean="0">
                <a:solidFill>
                  <a:srgbClr val="00B0F0"/>
                </a:solidFill>
              </a:rPr>
              <a:t>/</a:t>
            </a:r>
            <a:r>
              <a:rPr lang="zh-CN" altLang="en-US" sz="2400" dirty="0" smtClean="0">
                <a:solidFill>
                  <a:srgbClr val="00B0F0"/>
                </a:solidFill>
              </a:rPr>
              <a:t>在快餐店吃饭</a:t>
            </a:r>
            <a:endParaRPr lang="en-US" altLang="zh-CN" sz="2400" dirty="0" smtClean="0">
              <a:solidFill>
                <a:srgbClr val="00B0F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rgbClr val="00B0F0"/>
                </a:solidFill>
              </a:rPr>
              <a:t>买外卖吃</a:t>
            </a:r>
            <a:endParaRPr lang="en-GB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162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20</a:t>
            </a:r>
            <a:r>
              <a:rPr lang="zh-CN" altLang="en-US" dirty="0"/>
              <a:t>课 快餐可以送到家里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练习一 </a:t>
            </a:r>
            <a:r>
              <a:rPr lang="en-GB" altLang="zh-CN" sz="2400" b="1" dirty="0" err="1" smtClean="0"/>
              <a:t>liànxí</a:t>
            </a:r>
            <a:r>
              <a:rPr lang="zh-CN" altLang="en-US" sz="2400" b="1" dirty="0" smtClean="0"/>
              <a:t> </a:t>
            </a:r>
            <a:r>
              <a:rPr lang="en-US" altLang="zh-CN" sz="2400" b="1" dirty="0" smtClean="0"/>
              <a:t>(Exercise 1)</a:t>
            </a:r>
            <a:r>
              <a:rPr lang="zh-CN" altLang="en-US" sz="2400" b="1" dirty="0" smtClean="0"/>
              <a:t>：</a:t>
            </a:r>
            <a:endParaRPr lang="en-US" altLang="zh-CN" sz="2400" b="1" dirty="0"/>
          </a:p>
          <a:p>
            <a:r>
              <a:rPr lang="zh-CN" altLang="en-US" sz="2400" dirty="0" smtClean="0"/>
              <a:t>仿写句子：</a:t>
            </a:r>
            <a:endParaRPr lang="en-US" altLang="zh-CN" sz="24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zh-CN" sz="2400" dirty="0" smtClean="0"/>
              <a:t>1.</a:t>
            </a:r>
            <a:r>
              <a:rPr lang="zh-CN" altLang="en-US" sz="2400" dirty="0" smtClean="0"/>
              <a:t>我</a:t>
            </a:r>
            <a:r>
              <a:rPr lang="zh-CN" altLang="en-US" sz="2400" dirty="0">
                <a:solidFill>
                  <a:schemeClr val="accent4"/>
                </a:solidFill>
              </a:rPr>
              <a:t>以前经常</a:t>
            </a:r>
            <a:r>
              <a:rPr lang="zh-CN" altLang="en-US" sz="2400" dirty="0">
                <a:solidFill>
                  <a:srgbClr val="00B0F0"/>
                </a:solidFill>
              </a:rPr>
              <a:t>在食堂吃饭</a:t>
            </a:r>
            <a:r>
              <a:rPr lang="zh-CN" altLang="en-US" sz="2400" dirty="0"/>
              <a:t>，</a:t>
            </a:r>
            <a:r>
              <a:rPr lang="zh-CN" altLang="en-US" sz="2400" dirty="0">
                <a:solidFill>
                  <a:schemeClr val="accent4"/>
                </a:solidFill>
              </a:rPr>
              <a:t>现在一般</a:t>
            </a:r>
            <a:r>
              <a:rPr lang="zh-CN" altLang="en-US" sz="2400" dirty="0">
                <a:solidFill>
                  <a:srgbClr val="00B0F0"/>
                </a:solidFill>
              </a:rPr>
              <a:t>在家做饭吃</a:t>
            </a:r>
            <a:r>
              <a:rPr lang="zh-CN" altLang="en-US" sz="2400" dirty="0"/>
              <a:t>。</a:t>
            </a:r>
            <a:endParaRPr lang="en-US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zh-CN" sz="2400" dirty="0" smtClean="0"/>
              <a:t>2.</a:t>
            </a:r>
            <a:r>
              <a:rPr lang="zh-CN" altLang="en-US" sz="2400" dirty="0"/>
              <a:t>我</a:t>
            </a:r>
            <a:r>
              <a:rPr lang="zh-CN" altLang="en-US" sz="2400" dirty="0">
                <a:solidFill>
                  <a:srgbClr val="7030A0"/>
                </a:solidFill>
              </a:rPr>
              <a:t>学习</a:t>
            </a:r>
            <a:r>
              <a:rPr lang="zh-CN" altLang="en-US" sz="2400" dirty="0"/>
              <a:t>很忙，</a:t>
            </a:r>
            <a:r>
              <a:rPr lang="zh-CN" altLang="en-US" sz="2400" dirty="0">
                <a:solidFill>
                  <a:schemeClr val="accent4"/>
                </a:solidFill>
              </a:rPr>
              <a:t>一般</a:t>
            </a:r>
            <a:r>
              <a:rPr lang="zh-CN" altLang="en-US" sz="2400" dirty="0">
                <a:solidFill>
                  <a:srgbClr val="00B0F0"/>
                </a:solidFill>
              </a:rPr>
              <a:t>不在家里做饭</a:t>
            </a:r>
            <a:r>
              <a:rPr lang="zh-CN" altLang="en-US" sz="2400" dirty="0"/>
              <a:t>，</a:t>
            </a:r>
            <a:r>
              <a:rPr lang="zh-CN" altLang="en-US" sz="2400" dirty="0">
                <a:solidFill>
                  <a:schemeClr val="accent4"/>
                </a:solidFill>
              </a:rPr>
              <a:t>现在经常</a:t>
            </a:r>
            <a:r>
              <a:rPr lang="zh-CN" altLang="en-US" sz="2400" dirty="0">
                <a:solidFill>
                  <a:srgbClr val="00B0F0"/>
                </a:solidFill>
              </a:rPr>
              <a:t>在食堂吃饭</a:t>
            </a:r>
            <a:r>
              <a:rPr lang="zh-CN" altLang="en-US" sz="2400" dirty="0"/>
              <a:t>。</a:t>
            </a:r>
            <a:endParaRPr lang="en-US" altLang="zh-CN" sz="2400" dirty="0"/>
          </a:p>
          <a:p>
            <a:endParaRPr lang="en-US" altLang="zh-CN" sz="2400" dirty="0" smtClean="0"/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77334" y="4471702"/>
            <a:ext cx="15324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rgbClr val="7030A0"/>
                </a:solidFill>
              </a:rPr>
              <a:t>上课</a:t>
            </a:r>
            <a:endParaRPr lang="en-US" altLang="zh-CN" sz="2400" dirty="0" smtClean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7030A0"/>
                </a:solidFill>
              </a:rPr>
              <a:t>上</a:t>
            </a:r>
            <a:r>
              <a:rPr lang="zh-CN" altLang="en-US" sz="2400" dirty="0" smtClean="0">
                <a:solidFill>
                  <a:srgbClr val="7030A0"/>
                </a:solidFill>
              </a:rPr>
              <a:t>班</a:t>
            </a:r>
            <a:endParaRPr lang="en-US" altLang="zh-CN" sz="2400" dirty="0" smtClean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7030A0"/>
                </a:solidFill>
              </a:rPr>
              <a:t>打</a:t>
            </a:r>
            <a:r>
              <a:rPr lang="zh-CN" altLang="en-US" sz="2400" dirty="0" smtClean="0">
                <a:solidFill>
                  <a:srgbClr val="7030A0"/>
                </a:solidFill>
              </a:rPr>
              <a:t>工</a:t>
            </a:r>
            <a:endParaRPr lang="en-US" altLang="zh-CN" sz="2400" dirty="0" smtClean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7030A0"/>
                </a:solidFill>
              </a:rPr>
              <a:t>写作业</a:t>
            </a:r>
            <a:endParaRPr lang="en-GB" sz="2400" dirty="0">
              <a:solidFill>
                <a:srgbClr val="7030A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182919" y="4471702"/>
            <a:ext cx="1965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chemeClr val="accent4"/>
                </a:solidFill>
              </a:rPr>
              <a:t>总是</a:t>
            </a:r>
            <a:endParaRPr lang="en-US" altLang="zh-CN" sz="2400" dirty="0" smtClean="0">
              <a:solidFill>
                <a:schemeClr val="accent4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chemeClr val="accent4"/>
                </a:solidFill>
              </a:rPr>
              <a:t>经</a:t>
            </a:r>
            <a:r>
              <a:rPr lang="zh-CN" altLang="en-US" sz="2400" dirty="0" smtClean="0">
                <a:solidFill>
                  <a:schemeClr val="accent4"/>
                </a:solidFill>
              </a:rPr>
              <a:t>常</a:t>
            </a:r>
            <a:endParaRPr lang="en-US" altLang="zh-CN" sz="2400" dirty="0" smtClean="0">
              <a:solidFill>
                <a:schemeClr val="accent4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chemeClr val="accent4"/>
                </a:solidFill>
              </a:rPr>
              <a:t>有时</a:t>
            </a:r>
            <a:endParaRPr lang="en-US" altLang="zh-CN" sz="2400" dirty="0" smtClean="0">
              <a:solidFill>
                <a:schemeClr val="accent4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chemeClr val="accent4"/>
                </a:solidFill>
              </a:rPr>
              <a:t>从来</a:t>
            </a:r>
            <a:r>
              <a:rPr lang="zh-CN" altLang="en-US" sz="2400" dirty="0" smtClean="0">
                <a:solidFill>
                  <a:schemeClr val="accent4"/>
                </a:solidFill>
              </a:rPr>
              <a:t>不</a:t>
            </a:r>
            <a:endParaRPr lang="en-US" altLang="zh-CN" sz="2400" dirty="0" smtClean="0">
              <a:solidFill>
                <a:schemeClr val="accent4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chemeClr val="accent4"/>
                </a:solidFill>
              </a:rPr>
              <a:t>以前</a:t>
            </a:r>
            <a:endParaRPr lang="en-GB" sz="2400" dirty="0">
              <a:solidFill>
                <a:schemeClr val="accent4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21998" y="4471702"/>
            <a:ext cx="2499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rgbClr val="00B0F0"/>
                </a:solidFill>
              </a:rPr>
              <a:t>去</a:t>
            </a:r>
            <a:r>
              <a:rPr lang="en-US" altLang="zh-CN" sz="2400" dirty="0" smtClean="0">
                <a:solidFill>
                  <a:srgbClr val="00B0F0"/>
                </a:solidFill>
              </a:rPr>
              <a:t>/</a:t>
            </a:r>
            <a:r>
              <a:rPr lang="zh-CN" altLang="en-US" sz="2400" dirty="0" smtClean="0">
                <a:solidFill>
                  <a:srgbClr val="00B0F0"/>
                </a:solidFill>
              </a:rPr>
              <a:t>在饭馆吃饭</a:t>
            </a:r>
            <a:endParaRPr lang="en-US" altLang="zh-CN" sz="2400" dirty="0" smtClean="0">
              <a:solidFill>
                <a:srgbClr val="00B0F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rgbClr val="00B0F0"/>
                </a:solidFill>
              </a:rPr>
              <a:t>去</a:t>
            </a:r>
            <a:r>
              <a:rPr lang="en-US" altLang="zh-CN" sz="2400" dirty="0" smtClean="0">
                <a:solidFill>
                  <a:srgbClr val="00B0F0"/>
                </a:solidFill>
              </a:rPr>
              <a:t>/</a:t>
            </a:r>
            <a:r>
              <a:rPr lang="zh-CN" altLang="en-US" sz="2400" dirty="0" smtClean="0">
                <a:solidFill>
                  <a:srgbClr val="00B0F0"/>
                </a:solidFill>
              </a:rPr>
              <a:t>在快餐店吃饭</a:t>
            </a:r>
            <a:endParaRPr lang="en-US" altLang="zh-CN" sz="2400" dirty="0" smtClean="0">
              <a:solidFill>
                <a:srgbClr val="00B0F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>
                <a:solidFill>
                  <a:srgbClr val="00B0F0"/>
                </a:solidFill>
              </a:rPr>
              <a:t>买外卖吃</a:t>
            </a:r>
            <a:endParaRPr lang="en-GB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18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1040"/>
          </a:xfrm>
        </p:spPr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20</a:t>
            </a:r>
            <a:r>
              <a:rPr lang="zh-CN" altLang="en-US" dirty="0"/>
              <a:t>课 快餐可以送到家里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310640"/>
            <a:ext cx="4184035" cy="50749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 dirty="0"/>
              <a:t>课文：</a:t>
            </a: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dirty="0"/>
              <a:t>有个中国朋友告诉我，</a:t>
            </a:r>
            <a:r>
              <a:rPr lang="zh-CN" altLang="en-US" sz="2400" dirty="0">
                <a:solidFill>
                  <a:srgbClr val="00B050"/>
                </a:solidFill>
              </a:rPr>
              <a:t>一些</a:t>
            </a:r>
            <a:r>
              <a:rPr lang="zh-CN" altLang="en-US" sz="2400" dirty="0"/>
              <a:t>快餐店卖外卖，还可以</a:t>
            </a:r>
            <a:r>
              <a:rPr lang="zh-CN" altLang="en-US" sz="2400" dirty="0">
                <a:solidFill>
                  <a:schemeClr val="accent5"/>
                </a:solidFill>
              </a:rPr>
              <a:t>送到</a:t>
            </a:r>
            <a:r>
              <a:rPr lang="zh-CN" altLang="en-US" sz="2400" dirty="0"/>
              <a:t>家里。</a:t>
            </a:r>
            <a:endParaRPr lang="en-US" altLang="zh-CN" sz="2400" dirty="0"/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>
                <a:solidFill>
                  <a:schemeClr val="accent4"/>
                </a:solidFill>
              </a:rPr>
              <a:t>以前</a:t>
            </a:r>
            <a:r>
              <a:rPr lang="zh-CN" altLang="en-US" sz="2400" dirty="0"/>
              <a:t>我</a:t>
            </a:r>
            <a:r>
              <a:rPr lang="zh-CN" altLang="en-US" sz="2400" b="1" dirty="0">
                <a:solidFill>
                  <a:srgbClr val="7030A0"/>
                </a:solidFill>
              </a:rPr>
              <a:t>只</a:t>
            </a:r>
            <a:r>
              <a:rPr lang="zh-CN" altLang="en-US" sz="2400" dirty="0"/>
              <a:t>知道</a:t>
            </a:r>
            <a:r>
              <a:rPr lang="zh-CN" altLang="en-US" sz="2400" dirty="0">
                <a:solidFill>
                  <a:srgbClr val="00B050"/>
                </a:solidFill>
              </a:rPr>
              <a:t>一些</a:t>
            </a:r>
            <a:r>
              <a:rPr lang="zh-CN" altLang="en-US" sz="2400" dirty="0">
                <a:solidFill>
                  <a:schemeClr val="tx1"/>
                </a:solidFill>
              </a:rPr>
              <a:t>有名的</a:t>
            </a:r>
            <a:r>
              <a:rPr lang="zh-CN" altLang="en-US" sz="2400" dirty="0"/>
              <a:t>外国快餐店</a:t>
            </a:r>
            <a:r>
              <a:rPr lang="zh-CN" altLang="en-US" sz="2400" dirty="0">
                <a:solidFill>
                  <a:schemeClr val="tx1"/>
                </a:solidFill>
              </a:rPr>
              <a:t>可以</a:t>
            </a:r>
            <a:r>
              <a:rPr lang="zh-CN" altLang="en-US" sz="2400" dirty="0"/>
              <a:t>送外卖，</a:t>
            </a:r>
            <a:r>
              <a:rPr lang="zh-CN" altLang="en-US" sz="2400" dirty="0">
                <a:solidFill>
                  <a:schemeClr val="accent4"/>
                </a:solidFill>
              </a:rPr>
              <a:t>现在</a:t>
            </a:r>
            <a:r>
              <a:rPr lang="zh-CN" altLang="en-US" sz="2400" dirty="0"/>
              <a:t>我知道</a:t>
            </a:r>
            <a:r>
              <a:rPr lang="zh-CN" altLang="en-US" sz="2400" dirty="0">
                <a:solidFill>
                  <a:srgbClr val="00B050"/>
                </a:solidFill>
              </a:rPr>
              <a:t>很多</a:t>
            </a:r>
            <a:r>
              <a:rPr lang="zh-CN" altLang="en-US" sz="2400" dirty="0"/>
              <a:t>中国快餐店</a:t>
            </a:r>
            <a:r>
              <a:rPr lang="zh-CN" altLang="en-US" sz="2400" b="1" dirty="0">
                <a:solidFill>
                  <a:srgbClr val="7030A0"/>
                </a:solidFill>
              </a:rPr>
              <a:t>也</a:t>
            </a:r>
            <a:r>
              <a:rPr lang="zh-CN" altLang="en-US" sz="2400" dirty="0">
                <a:solidFill>
                  <a:schemeClr val="tx1"/>
                </a:solidFill>
              </a:rPr>
              <a:t>可以</a:t>
            </a:r>
            <a:r>
              <a:rPr lang="zh-CN" altLang="en-US" sz="2400" dirty="0"/>
              <a:t>送外卖。</a:t>
            </a:r>
            <a:endParaRPr lang="en-US" altLang="zh-CN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>
                <a:solidFill>
                  <a:schemeClr val="tx1"/>
                </a:solidFill>
              </a:rPr>
              <a:t>这样</a:t>
            </a:r>
            <a:r>
              <a:rPr lang="zh-CN" altLang="en-US" sz="2400" dirty="0"/>
              <a:t>我</a:t>
            </a:r>
            <a:r>
              <a:rPr lang="zh-CN" altLang="en-US" sz="2400" dirty="0">
                <a:solidFill>
                  <a:schemeClr val="accent5"/>
                </a:solidFill>
              </a:rPr>
              <a:t>坐在</a:t>
            </a:r>
            <a:r>
              <a:rPr lang="zh-CN" altLang="en-US" sz="2400" dirty="0"/>
              <a:t>家里就能</a:t>
            </a:r>
            <a:r>
              <a:rPr lang="zh-CN" altLang="en-US" sz="2400" dirty="0">
                <a:solidFill>
                  <a:schemeClr val="accent5"/>
                </a:solidFill>
              </a:rPr>
              <a:t>吃到</a:t>
            </a:r>
            <a:r>
              <a:rPr lang="zh-CN" altLang="en-US" sz="2400" dirty="0"/>
              <a:t>热饭热菜了，真是</a:t>
            </a:r>
            <a:r>
              <a:rPr lang="zh-CN" altLang="en-US" sz="2400" dirty="0">
                <a:solidFill>
                  <a:schemeClr val="accent5"/>
                </a:solidFill>
              </a:rPr>
              <a:t>又</a:t>
            </a:r>
            <a:r>
              <a:rPr lang="zh-CN" altLang="en-US" sz="2400" dirty="0"/>
              <a:t>方便</a:t>
            </a:r>
            <a:r>
              <a:rPr lang="zh-CN" altLang="en-US" sz="2400" dirty="0">
                <a:solidFill>
                  <a:schemeClr val="accent5"/>
                </a:solidFill>
              </a:rPr>
              <a:t>又</a:t>
            </a:r>
            <a:r>
              <a:rPr lang="zh-CN" altLang="en-US" sz="2400" dirty="0"/>
              <a:t>舒服。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310640"/>
            <a:ext cx="6348996" cy="5547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200" dirty="0" smtClean="0">
                <a:solidFill>
                  <a:srgbClr val="00B050"/>
                </a:solidFill>
              </a:rPr>
              <a:t>一些</a:t>
            </a:r>
            <a:r>
              <a:rPr lang="zh-CN" altLang="en-US" sz="2200" dirty="0">
                <a:solidFill>
                  <a:srgbClr val="00B050"/>
                </a:solidFill>
              </a:rPr>
              <a:t>；</a:t>
            </a:r>
            <a:r>
              <a:rPr lang="zh-CN" altLang="en-US" sz="2200" dirty="0" smtClean="0">
                <a:solidFill>
                  <a:srgbClr val="00B050"/>
                </a:solidFill>
              </a:rPr>
              <a:t>很多</a:t>
            </a:r>
            <a:endParaRPr lang="en-US" altLang="zh-CN" sz="22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zh-CN" altLang="en-US" sz="2200" dirty="0">
                <a:solidFill>
                  <a:schemeClr val="accent4"/>
                </a:solidFill>
              </a:rPr>
              <a:t>以</a:t>
            </a:r>
            <a:r>
              <a:rPr lang="zh-CN" altLang="en-US" sz="2200" dirty="0" smtClean="0">
                <a:solidFill>
                  <a:schemeClr val="accent4"/>
                </a:solidFill>
              </a:rPr>
              <a:t>前；现在</a:t>
            </a:r>
            <a:endParaRPr lang="en-US" sz="2200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en-US" sz="2200" dirty="0" smtClean="0">
                <a:solidFill>
                  <a:schemeClr val="accent5"/>
                </a:solidFill>
              </a:rPr>
              <a:t>Complement </a:t>
            </a:r>
            <a:r>
              <a:rPr lang="en-US" altLang="zh-CN" sz="2200" dirty="0" smtClean="0">
                <a:solidFill>
                  <a:schemeClr val="accent5"/>
                </a:solidFill>
              </a:rPr>
              <a:t>of Results</a:t>
            </a:r>
            <a:endParaRPr lang="en-US" sz="2200" dirty="0" smtClean="0">
              <a:solidFill>
                <a:schemeClr val="accent5"/>
              </a:solidFill>
            </a:endParaRPr>
          </a:p>
          <a:p>
            <a:r>
              <a:rPr lang="en-US" sz="2200" b="1" dirty="0" smtClean="0">
                <a:solidFill>
                  <a:schemeClr val="accent5"/>
                </a:solidFill>
              </a:rPr>
              <a:t>V+</a:t>
            </a:r>
            <a:r>
              <a:rPr lang="zh-CN" altLang="en-US" sz="2200" b="1" dirty="0" smtClean="0">
                <a:solidFill>
                  <a:schemeClr val="accent5"/>
                </a:solidFill>
              </a:rPr>
              <a:t>到</a:t>
            </a:r>
            <a:endParaRPr lang="en-US" altLang="zh-CN" sz="2200" b="1" dirty="0" smtClean="0">
              <a:solidFill>
                <a:schemeClr val="accent5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accent5"/>
                </a:solidFill>
              </a:rPr>
              <a:t>送</a:t>
            </a:r>
            <a:r>
              <a:rPr lang="zh-CN" altLang="en-US" sz="2200" dirty="0" smtClean="0">
                <a:solidFill>
                  <a:schemeClr val="accent5"/>
                </a:solidFill>
              </a:rPr>
              <a:t>到</a:t>
            </a:r>
            <a:endParaRPr lang="en-US" altLang="zh-CN" sz="2200" dirty="0" smtClean="0">
              <a:solidFill>
                <a:schemeClr val="accent5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accent5"/>
                </a:solidFill>
              </a:rPr>
              <a:t>吃到</a:t>
            </a:r>
            <a:endParaRPr lang="en-US" altLang="zh-CN" sz="2200" dirty="0" smtClean="0">
              <a:solidFill>
                <a:schemeClr val="accent5"/>
              </a:solidFill>
            </a:endParaRPr>
          </a:p>
          <a:p>
            <a:r>
              <a:rPr lang="en-US" sz="2200" b="1" dirty="0" smtClean="0">
                <a:solidFill>
                  <a:schemeClr val="accent5"/>
                </a:solidFill>
              </a:rPr>
              <a:t>V+</a:t>
            </a:r>
            <a:r>
              <a:rPr lang="zh-CN" altLang="en-US" sz="2200" b="1" dirty="0" smtClean="0">
                <a:solidFill>
                  <a:schemeClr val="accent5"/>
                </a:solidFill>
              </a:rPr>
              <a:t>在</a:t>
            </a:r>
            <a:endParaRPr lang="en-US" altLang="zh-CN" sz="2200" b="1" dirty="0" smtClean="0">
              <a:solidFill>
                <a:schemeClr val="accent5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accent5"/>
                </a:solidFill>
              </a:rPr>
              <a:t>坐</a:t>
            </a:r>
            <a:r>
              <a:rPr lang="zh-CN" altLang="en-US" sz="2200" dirty="0" smtClean="0">
                <a:solidFill>
                  <a:schemeClr val="accent5"/>
                </a:solidFill>
              </a:rPr>
              <a:t>在</a:t>
            </a:r>
            <a:endParaRPr lang="en-US" altLang="zh-CN" sz="2200" dirty="0" smtClean="0">
              <a:solidFill>
                <a:schemeClr val="accent5"/>
              </a:solidFill>
            </a:endParaRPr>
          </a:p>
          <a:p>
            <a:r>
              <a:rPr lang="zh-CN" altLang="en-US" sz="2200" b="1" dirty="0" smtClean="0">
                <a:solidFill>
                  <a:schemeClr val="accent5"/>
                </a:solidFill>
              </a:rPr>
              <a:t>又</a:t>
            </a:r>
            <a:r>
              <a:rPr lang="en-US" altLang="zh-CN" sz="2200" b="1" dirty="0" smtClean="0">
                <a:solidFill>
                  <a:schemeClr val="accent5"/>
                </a:solidFill>
              </a:rPr>
              <a:t>……</a:t>
            </a:r>
            <a:r>
              <a:rPr lang="zh-CN" altLang="en-US" sz="2200" b="1" dirty="0" smtClean="0">
                <a:solidFill>
                  <a:schemeClr val="accent5"/>
                </a:solidFill>
              </a:rPr>
              <a:t>，又</a:t>
            </a:r>
            <a:r>
              <a:rPr lang="en-US" altLang="zh-CN" sz="2200" b="1" dirty="0" smtClean="0">
                <a:solidFill>
                  <a:schemeClr val="accent5"/>
                </a:solidFill>
              </a:rPr>
              <a:t>……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accent5"/>
                </a:solidFill>
              </a:rPr>
              <a:t>又吃又喝</a:t>
            </a:r>
            <a:endParaRPr lang="en-US" altLang="zh-CN" sz="2200" dirty="0" smtClean="0">
              <a:solidFill>
                <a:schemeClr val="accent5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accent5"/>
                </a:solidFill>
              </a:rPr>
              <a:t>又学习又工作</a:t>
            </a:r>
            <a:endParaRPr lang="en-US" altLang="zh-CN" sz="2200" dirty="0" smtClean="0">
              <a:solidFill>
                <a:schemeClr val="accent5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accent5"/>
                </a:solidFill>
              </a:rPr>
              <a:t>又便宜 </a:t>
            </a:r>
            <a:r>
              <a:rPr lang="en-GB" sz="2200" dirty="0" err="1" smtClean="0"/>
              <a:t>pián</a:t>
            </a:r>
            <a:r>
              <a:rPr lang="en-US" altLang="zh-CN" sz="2200" dirty="0" err="1" smtClean="0"/>
              <a:t>yi</a:t>
            </a:r>
            <a:r>
              <a:rPr lang="en-US" altLang="zh-CN" sz="2200" dirty="0" smtClean="0"/>
              <a:t> (cheap) </a:t>
            </a:r>
            <a:r>
              <a:rPr lang="zh-CN" altLang="en-US" sz="2200" dirty="0" smtClean="0">
                <a:solidFill>
                  <a:schemeClr val="accent5"/>
                </a:solidFill>
              </a:rPr>
              <a:t>又新鲜 </a:t>
            </a:r>
            <a:r>
              <a:rPr lang="en-US" altLang="zh-CN" sz="2200" dirty="0" err="1" smtClean="0">
                <a:solidFill>
                  <a:schemeClr val="tx1"/>
                </a:solidFill>
              </a:rPr>
              <a:t>x</a:t>
            </a:r>
            <a:r>
              <a:rPr lang="en-US" altLang="zh-CN" sz="2200" dirty="0" err="1" smtClean="0"/>
              <a:t>īnxian</a:t>
            </a:r>
            <a:r>
              <a:rPr lang="en-US" altLang="zh-CN" sz="2200" dirty="0" smtClean="0"/>
              <a:t> (fresh)</a:t>
            </a:r>
            <a:endParaRPr lang="en-US" altLang="zh-CN" sz="2200" dirty="0" smtClean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74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0560"/>
          </a:xfrm>
        </p:spPr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20</a:t>
            </a:r>
            <a:r>
              <a:rPr lang="zh-CN" altLang="en-US" dirty="0"/>
              <a:t>课 快餐可以送到家里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63040"/>
            <a:ext cx="8596668" cy="5394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2000" b="1" dirty="0" smtClean="0">
                <a:solidFill>
                  <a:schemeClr val="accent5"/>
                </a:solidFill>
              </a:rPr>
              <a:t>Complements of Result</a:t>
            </a:r>
            <a:r>
              <a:rPr lang="zh-CN" altLang="en-US" sz="2000" b="1" dirty="0" smtClean="0">
                <a:solidFill>
                  <a:schemeClr val="accent5"/>
                </a:solidFill>
              </a:rPr>
              <a:t>： </a:t>
            </a:r>
            <a:r>
              <a:rPr lang="en-US" altLang="zh-CN" sz="2000" b="1" dirty="0" smtClean="0">
                <a:solidFill>
                  <a:schemeClr val="accent5"/>
                </a:solidFill>
              </a:rPr>
              <a:t>V+ result.</a:t>
            </a:r>
          </a:p>
          <a:p>
            <a:pPr marL="0" indent="0">
              <a:buNone/>
            </a:pPr>
            <a:r>
              <a:rPr lang="zh-CN" altLang="en-US" sz="2000" b="1" dirty="0"/>
              <a:t>课</a:t>
            </a:r>
            <a:r>
              <a:rPr lang="zh-CN" altLang="en-US" sz="2000" b="1" dirty="0" smtClean="0"/>
              <a:t>文二</a:t>
            </a:r>
            <a:endParaRPr lang="en-US" altLang="zh-CN" sz="2000" b="1" dirty="0"/>
          </a:p>
          <a:p>
            <a:pPr marL="0" indent="0">
              <a:buNone/>
            </a:pPr>
            <a:r>
              <a:rPr lang="zh-CN" altLang="en-US" sz="2000" dirty="0" smtClean="0"/>
              <a:t>服</a:t>
            </a:r>
            <a:r>
              <a:rPr lang="zh-CN" altLang="en-US" sz="2000" dirty="0"/>
              <a:t>务</a:t>
            </a:r>
            <a:r>
              <a:rPr lang="zh-CN" altLang="en-US" sz="2000" dirty="0" smtClean="0"/>
              <a:t>员：欢迎光临！您几位？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 smtClean="0"/>
              <a:t>   马丁：一位。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/>
              <a:t>服务</a:t>
            </a:r>
            <a:r>
              <a:rPr lang="zh-CN" altLang="en-US" sz="2000" dirty="0" smtClean="0"/>
              <a:t>员：外面都坐满了，里面请。您想吃点什么？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 smtClean="0"/>
              <a:t>   马丁：我想要个比萨饼。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 smtClean="0"/>
              <a:t>服务员：您</a:t>
            </a:r>
            <a:r>
              <a:rPr lang="zh-CN" altLang="en-US" sz="2000" dirty="0"/>
              <a:t>还需要别的</a:t>
            </a:r>
            <a:r>
              <a:rPr lang="zh-CN" altLang="en-US" sz="2000" dirty="0" smtClean="0"/>
              <a:t>吗？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 smtClean="0"/>
              <a:t>   马丁：再来一份意大利面、两杯可乐。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/>
              <a:t>服务</a:t>
            </a:r>
            <a:r>
              <a:rPr lang="zh-CN" altLang="en-US" sz="2000" dirty="0" smtClean="0"/>
              <a:t>员：您在这儿吃还是带走？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 smtClean="0"/>
              <a:t>   马丁：带走。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/>
              <a:t>服务</a:t>
            </a:r>
            <a:r>
              <a:rPr lang="zh-CN" altLang="en-US" sz="2000" dirty="0" smtClean="0"/>
              <a:t>员：请您坐这儿等一会儿，是我分钟以后就做好了。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 smtClean="0"/>
              <a:t>   马丁：好的，谢谢！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2523317" y="3115236"/>
            <a:ext cx="594360" cy="441960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522387" y="4856180"/>
            <a:ext cx="594360" cy="441960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716943" y="5298140"/>
            <a:ext cx="594360" cy="441960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091518" y="5740100"/>
            <a:ext cx="594360" cy="441960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14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20</a:t>
            </a:r>
            <a:r>
              <a:rPr lang="zh-CN" altLang="en-US" dirty="0"/>
              <a:t>课 快餐可以送到家里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/>
              <a:t>练</a:t>
            </a:r>
            <a:r>
              <a:rPr lang="zh-CN" altLang="en-US" sz="2400" b="1" dirty="0" smtClean="0"/>
              <a:t>习二 </a:t>
            </a:r>
            <a:r>
              <a:rPr lang="en-GB" altLang="zh-CN" sz="2400" b="1" dirty="0" err="1"/>
              <a:t>liànxí</a:t>
            </a:r>
            <a:r>
              <a:rPr lang="zh-CN" altLang="en-US" sz="2400" b="1" dirty="0"/>
              <a:t> </a:t>
            </a:r>
            <a:r>
              <a:rPr lang="en-US" altLang="zh-CN" sz="2400" b="1" dirty="0"/>
              <a:t>(Exercise </a:t>
            </a:r>
            <a:r>
              <a:rPr lang="en-US" altLang="zh-CN" sz="2400" b="1" dirty="0" smtClean="0"/>
              <a:t>2)</a:t>
            </a:r>
            <a:r>
              <a:rPr lang="zh-CN" altLang="en-US" sz="2400" b="1" dirty="0"/>
              <a:t>：</a:t>
            </a:r>
            <a:endParaRPr lang="en-US" altLang="zh-CN" sz="2400" b="1" dirty="0"/>
          </a:p>
          <a:p>
            <a:r>
              <a:rPr lang="zh-CN" altLang="en-US" sz="2400" dirty="0" smtClean="0"/>
              <a:t>角色扮演 </a:t>
            </a:r>
            <a:r>
              <a:rPr lang="en-GB" altLang="zh-CN" sz="2400" dirty="0" err="1" smtClean="0"/>
              <a:t>jué</a:t>
            </a:r>
            <a:r>
              <a:rPr lang="en-GB" sz="2400" dirty="0" err="1" smtClean="0"/>
              <a:t>sè</a:t>
            </a:r>
            <a:r>
              <a:rPr lang="en-US" altLang="zh-CN" sz="2400" dirty="0" smtClean="0"/>
              <a:t>b</a:t>
            </a:r>
            <a:r>
              <a:rPr lang="en-GB" altLang="zh-CN" sz="2400" dirty="0" err="1" smtClean="0"/>
              <a:t>àny</a:t>
            </a:r>
            <a:r>
              <a:rPr lang="en-US" altLang="zh-CN" sz="2400" dirty="0"/>
              <a:t>ǎ</a:t>
            </a:r>
            <a:r>
              <a:rPr lang="en-GB" altLang="zh-CN" sz="2400" dirty="0" smtClean="0"/>
              <a:t>n</a:t>
            </a:r>
            <a:r>
              <a:rPr lang="zh-CN" altLang="en-US" sz="2400" dirty="0" smtClean="0"/>
              <a:t>  </a:t>
            </a:r>
            <a:r>
              <a:rPr lang="en-US" altLang="zh-CN" sz="2400" dirty="0" smtClean="0"/>
              <a:t>(Role Play)</a:t>
            </a:r>
          </a:p>
          <a:p>
            <a:endParaRPr lang="en-US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 smtClean="0"/>
              <a:t>服务员  </a:t>
            </a:r>
            <a:r>
              <a:rPr lang="en-GB" altLang="zh-CN" sz="2400" dirty="0" err="1" smtClean="0"/>
              <a:t>fúwù</a:t>
            </a:r>
            <a:r>
              <a:rPr lang="en-GB" sz="2400" dirty="0" err="1" smtClean="0"/>
              <a:t>yuán</a:t>
            </a:r>
            <a:r>
              <a:rPr lang="en-GB" sz="2400" dirty="0" smtClean="0"/>
              <a:t> </a:t>
            </a:r>
            <a:r>
              <a:rPr lang="zh-CN" altLang="en-US" sz="2400" dirty="0" smtClean="0"/>
              <a:t> </a:t>
            </a:r>
            <a:r>
              <a:rPr lang="en-US" altLang="zh-CN" sz="2400" dirty="0" smtClean="0"/>
              <a:t>Waiter/ Waitress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顾</a:t>
            </a:r>
            <a:r>
              <a:rPr lang="zh-CN" altLang="en-US" sz="2400" dirty="0" smtClean="0"/>
              <a:t>客一  </a:t>
            </a:r>
            <a:r>
              <a:rPr lang="en-GB" altLang="zh-CN" sz="2400" dirty="0" err="1" smtClean="0"/>
              <a:t>gùkè</a:t>
            </a:r>
            <a:endParaRPr lang="en-US" altLang="zh-CN" sz="24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顾客</a:t>
            </a:r>
            <a:r>
              <a:rPr lang="zh-CN" altLang="en-US" sz="2400" dirty="0" smtClean="0"/>
              <a:t>二  </a:t>
            </a:r>
            <a:r>
              <a:rPr lang="en-GB" altLang="zh-CN" sz="2400" dirty="0" err="1"/>
              <a:t>gùkè</a:t>
            </a:r>
            <a:endParaRPr lang="en-US" altLang="zh-CN" sz="2400" dirty="0"/>
          </a:p>
          <a:p>
            <a:pPr>
              <a:buFont typeface="Courier New" panose="02070309020205020404" pitchFamily="49" charset="0"/>
              <a:buChar char="o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9566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24840"/>
          </a:xfrm>
        </p:spPr>
        <p:txBody>
          <a:bodyPr>
            <a:normAutofit fontScale="90000"/>
          </a:bodyPr>
          <a:lstStyle/>
          <a:p>
            <a:r>
              <a:rPr lang="zh-CN" altLang="en-US" dirty="0"/>
              <a:t>第</a:t>
            </a:r>
            <a:r>
              <a:rPr lang="en-US" altLang="zh-CN" dirty="0"/>
              <a:t>20</a:t>
            </a:r>
            <a:r>
              <a:rPr lang="zh-CN" altLang="en-US" dirty="0"/>
              <a:t>课 快餐可以送到家里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712721"/>
            <a:ext cx="8596668" cy="2072640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菜单  </a:t>
            </a:r>
            <a:r>
              <a:rPr lang="en-GB" altLang="zh-CN" sz="2400" b="1" dirty="0" err="1" smtClean="0"/>
              <a:t>cài</a:t>
            </a:r>
            <a:r>
              <a:rPr lang="en-GB" sz="2400" b="1" dirty="0" err="1" smtClean="0"/>
              <a:t>dān</a:t>
            </a:r>
            <a:r>
              <a:rPr lang="en-GB" sz="2400" b="1" dirty="0" smtClean="0"/>
              <a:t>   </a:t>
            </a:r>
            <a:r>
              <a:rPr lang="en-US" altLang="zh-CN" sz="2400" b="1" dirty="0" smtClean="0"/>
              <a:t>Menu</a:t>
            </a:r>
          </a:p>
          <a:p>
            <a:endParaRPr lang="en-US" sz="2400" b="1" dirty="0"/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85531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207</TotalTime>
  <Words>862</Words>
  <Application>Microsoft Office PowerPoint</Application>
  <PresentationFormat>Widescreen</PresentationFormat>
  <Paragraphs>138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方正姚体</vt:lpstr>
      <vt:lpstr>华文新魏</vt:lpstr>
      <vt:lpstr>Arial</vt:lpstr>
      <vt:lpstr>Courier New</vt:lpstr>
      <vt:lpstr>Trebuchet MS</vt:lpstr>
      <vt:lpstr>Wingdings 3</vt:lpstr>
      <vt:lpstr>Facet</vt:lpstr>
      <vt:lpstr>Chinese 2 综合 Comprehensive</vt:lpstr>
      <vt:lpstr>第20课 快餐可以送到家里</vt:lpstr>
      <vt:lpstr>第20课 快餐可以送到家里</vt:lpstr>
      <vt:lpstr>第20课 快餐可以送到家里</vt:lpstr>
      <vt:lpstr>第20课 快餐可以送到家里</vt:lpstr>
      <vt:lpstr>第20课 快餐可以送到家里</vt:lpstr>
      <vt:lpstr>第20课 快餐可以送到家里</vt:lpstr>
      <vt:lpstr>第20课 快餐可以送到家里</vt:lpstr>
      <vt:lpstr>第20课 快餐可以送到家里</vt:lpstr>
      <vt:lpstr>第20课 快餐可以送到家里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31</cp:revision>
  <dcterms:created xsi:type="dcterms:W3CDTF">2018-12-11T09:39:16Z</dcterms:created>
  <dcterms:modified xsi:type="dcterms:W3CDTF">2018-12-11T13:06:23Z</dcterms:modified>
</cp:coreProperties>
</file>