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708" r:id="rId1"/>
    <p:sldMasterId id="2147483709" r:id="rId2"/>
  </p:sldMasterIdLst>
  <p:notesMasterIdLst>
    <p:notesMasterId r:id="rId20"/>
  </p:notesMasterIdLst>
  <p:sldIdLst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9144000" cy="5143500" type="screen16x9"/>
  <p:notesSz cx="6858000" cy="9144000"/>
  <p:embeddedFontLst>
    <p:embeddedFont>
      <p:font typeface="Instrument Sans" panose="020B0604020202020204" charset="0"/>
      <p:regular r:id="rId21"/>
      <p:bold r:id="rId22"/>
      <p:italic r:id="rId23"/>
      <p:boldItalic r:id="rId24"/>
    </p:embeddedFont>
    <p:embeddedFont>
      <p:font typeface="Instrument Sans Medium" panose="020B0604020202020204" charset="0"/>
      <p:regular r:id="rId25"/>
      <p:bold r:id="rId26"/>
      <p:italic r:id="rId27"/>
      <p:boldItalic r:id="rId28"/>
    </p:embeddedFont>
    <p:embeddedFont>
      <p:font typeface="Instrument Sans SemiBold" panose="020B0604020202020204" charset="0"/>
      <p:regular r:id="rId29"/>
      <p:bold r:id="rId30"/>
      <p:italic r:id="rId31"/>
      <p:boldItalic r:id="rId32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2" d="100"/>
          <a:sy n="102" d="100"/>
        </p:scale>
        <p:origin x="859" y="125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font" Target="fonts/font6.fntdata"/><Relationship Id="rId3" Type="http://schemas.openxmlformats.org/officeDocument/2006/relationships/slide" Target="slides/slide1.xml"/><Relationship Id="rId21" Type="http://schemas.openxmlformats.org/officeDocument/2006/relationships/font" Target="fonts/font1.fntdata"/><Relationship Id="rId34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font" Target="fonts/font5.fntdata"/><Relationship Id="rId33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notesMaster" Target="notesMasters/notesMaster1.xml"/><Relationship Id="rId29" Type="http://schemas.openxmlformats.org/officeDocument/2006/relationships/font" Target="fonts/font9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font" Target="fonts/font4.fntdata"/><Relationship Id="rId32" Type="http://schemas.openxmlformats.org/officeDocument/2006/relationships/font" Target="fonts/font12.fntdata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font" Target="fonts/font3.fntdata"/><Relationship Id="rId28" Type="http://schemas.openxmlformats.org/officeDocument/2006/relationships/font" Target="fonts/font8.fntdata"/><Relationship Id="rId36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font" Target="fonts/font11.fntdata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font" Target="fonts/font2.fntdata"/><Relationship Id="rId27" Type="http://schemas.openxmlformats.org/officeDocument/2006/relationships/font" Target="fonts/font7.fntdata"/><Relationship Id="rId30" Type="http://schemas.openxmlformats.org/officeDocument/2006/relationships/font" Target="fonts/font10.fntdata"/><Relationship Id="rId35" Type="http://schemas.openxmlformats.org/officeDocument/2006/relationships/theme" Target="theme/theme1.xml"/><Relationship Id="rId8" Type="http://schemas.openxmlformats.org/officeDocument/2006/relationships/slide" Target="slides/slide6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" name="Google Shape;501;g3541be5c23a_2_45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02" name="Google Shape;502;g3541be5c23a_2_45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4" name="Google Shape;514;g3541be5c23a_2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15" name="Google Shape;515;g3541be5c23a_2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sz="1200" dirty="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" name="Google Shape;522;g3541be5c23a_1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3" name="Google Shape;523;g3541be5c23a_1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None/>
            </a:pPr>
            <a:endParaRPr sz="1200" dirty="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8" name="Google Shape;528;g3541be5c23a_1_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9" name="Google Shape;529;g3541be5c23a_1_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None/>
            </a:pPr>
            <a:endParaRPr sz="1200" dirty="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4" name="Google Shape;534;g3541be5c23a_2_47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35" name="Google Shape;535;g3541be5c23a_2_47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None/>
            </a:pPr>
            <a:endParaRPr sz="1200" dirty="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0" name="Google Shape;540;g3541be5c23a_1_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41" name="Google Shape;541;g3541be5c23a_1_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9" name="Google Shape;549;g3541be5c23a_1_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50" name="Google Shape;550;g3541be5c23a_1_2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8" name="Google Shape;558;g3541be5c23a_1_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59" name="Google Shape;559;g3541be5c23a_1_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7" name="Google Shape;567;g3541be5c23a_1_2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68" name="Google Shape;568;g3541be5c23a_1_2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" name="Google Shape;573;g3541be5c23a_1_3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74" name="Google Shape;574;g3541be5c23a_1_3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9" name="Google Shape;579;g3541be5c23a_1_2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0" name="Google Shape;580;g3541be5c23a_1_2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Clr>
                <a:schemeClr val="dk1"/>
              </a:buClr>
              <a:buSzPts val="1100"/>
              <a:buFont typeface="Arial"/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7" name="Google Shape;587;g3541be5c23a_1_4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8" name="Google Shape;588;g3541be5c23a_1_4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Clr>
                <a:schemeClr val="dk1"/>
              </a:buClr>
              <a:buSzPts val="1100"/>
              <a:buFont typeface="Arial"/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5" name="Google Shape;595;g3541be5c23a_1_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96" name="Google Shape;596;g3541be5c23a_1_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Clr>
                <a:schemeClr val="dk1"/>
              </a:buClr>
              <a:buSzPts val="1100"/>
              <a:buFont typeface="Arial"/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1" name="Google Shape;601;g3541be5c23a_1_5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02" name="Google Shape;602;g3541be5c23a_1_5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Clr>
                <a:schemeClr val="dk1"/>
              </a:buClr>
              <a:buSzPts val="1100"/>
              <a:buFont typeface="Arial"/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9" name="Google Shape;609;g3541be5c23a_2_49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10" name="Google Shape;610;g3541be5c23a_2_49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5" name="Google Shape;615;g3541be5c23a_2_50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16" name="Google Shape;616;g3541be5c23a_2_50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1" name="Google Shape;621;g3541be5c23a_2_50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22" name="Google Shape;622;g3541be5c23a_2_50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5.png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5.png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0" name="Google Shape;30;p7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1" name="Google Shape;31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>
            <a:spLocks noGrp="1"/>
          </p:cNvSpPr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34" name="Google Shape;34;p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Google Shape;37;p9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38" name="Google Shape;38;p9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9" name="Google Shape;39;p9"/>
          <p:cNvSpPr txBox="1">
            <a:spLocks noGrp="1"/>
          </p:cNvSpPr>
          <p:nvPr>
            <p:ph type="body" idx="2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0" name="Google Shape;40;p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43" name="Google Shape;43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7" name="Google Shape;47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romotions" type="blank">
  <p:cSld name="BLANK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14"/>
          <p:cNvSpPr txBox="1">
            <a:spLocks noGrp="1"/>
          </p:cNvSpPr>
          <p:nvPr>
            <p:ph type="subTitle" idx="1"/>
          </p:nvPr>
        </p:nvSpPr>
        <p:spPr>
          <a:xfrm>
            <a:off x="284700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56" name="Google Shape;56;p14"/>
          <p:cNvSpPr txBox="1">
            <a:spLocks noGrp="1"/>
          </p:cNvSpPr>
          <p:nvPr>
            <p:ph type="subTitle" idx="2"/>
          </p:nvPr>
        </p:nvSpPr>
        <p:spPr>
          <a:xfrm>
            <a:off x="6890875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pic>
        <p:nvPicPr>
          <p:cNvPr id="57" name="Google Shape;57;p14" descr="A portrait of a smiling woman in casual attire. "/>
          <p:cNvPicPr preferRelativeResize="0"/>
          <p:nvPr/>
        </p:nvPicPr>
        <p:blipFill rotWithShape="1">
          <a:blip r:embed="rId2">
            <a:alphaModFix/>
          </a:blip>
          <a:srcRect l="26958" r="35832" b="23377"/>
          <a:stretch/>
        </p:blipFill>
        <p:spPr>
          <a:xfrm>
            <a:off x="284700" y="1847700"/>
            <a:ext cx="2055000" cy="2820900"/>
          </a:xfrm>
          <a:prstGeom prst="roundRect">
            <a:avLst>
              <a:gd name="adj" fmla="val 15597"/>
            </a:avLst>
          </a:prstGeom>
          <a:noFill/>
          <a:ln>
            <a:noFill/>
          </a:ln>
        </p:spPr>
      </p:pic>
      <p:pic>
        <p:nvPicPr>
          <p:cNvPr id="58" name="Google Shape;58;p14" descr="A confident man stands with his arms crossed in front of a white background. "/>
          <p:cNvPicPr preferRelativeResize="0"/>
          <p:nvPr/>
        </p:nvPicPr>
        <p:blipFill rotWithShape="1">
          <a:blip r:embed="rId3">
            <a:alphaModFix/>
          </a:blip>
          <a:srcRect l="28620" r="23422" b="1224"/>
          <a:stretch/>
        </p:blipFill>
        <p:spPr>
          <a:xfrm>
            <a:off x="4629476" y="1847700"/>
            <a:ext cx="2055000" cy="2820900"/>
          </a:xfrm>
          <a:prstGeom prst="roundRect">
            <a:avLst>
              <a:gd name="adj" fmla="val 15616"/>
            </a:avLst>
          </a:prstGeom>
          <a:noFill/>
          <a:ln>
            <a:noFill/>
          </a:ln>
        </p:spPr>
      </p:pic>
      <p:sp>
        <p:nvSpPr>
          <p:cNvPr id="59" name="Google Shape;59;p14"/>
          <p:cNvSpPr txBox="1">
            <a:spLocks noGrp="1"/>
          </p:cNvSpPr>
          <p:nvPr>
            <p:ph type="title"/>
          </p:nvPr>
        </p:nvSpPr>
        <p:spPr>
          <a:xfrm>
            <a:off x="284700" y="598950"/>
            <a:ext cx="6615900" cy="4506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Instrument Sans"/>
              <a:buNone/>
              <a:defRPr sz="3600">
                <a:latin typeface="Instrument Sans"/>
                <a:ea typeface="Instrument Sans"/>
                <a:cs typeface="Instrument Sans"/>
                <a:sym typeface="Instrument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Instrument Sans"/>
              <a:buNone/>
              <a:defRPr sz="3600">
                <a:latin typeface="Instrument Sans"/>
                <a:ea typeface="Instrument Sans"/>
                <a:cs typeface="Instrument Sans"/>
                <a:sym typeface="Instrument Sans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Instrument Sans"/>
              <a:buNone/>
              <a:defRPr sz="3600">
                <a:latin typeface="Instrument Sans"/>
                <a:ea typeface="Instrument Sans"/>
                <a:cs typeface="Instrument Sans"/>
                <a:sym typeface="Instrument Sans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Instrument Sans"/>
              <a:buNone/>
              <a:defRPr sz="3600">
                <a:latin typeface="Instrument Sans"/>
                <a:ea typeface="Instrument Sans"/>
                <a:cs typeface="Instrument Sans"/>
                <a:sym typeface="Instrument Sans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Instrument Sans"/>
              <a:buNone/>
              <a:defRPr sz="3600">
                <a:latin typeface="Instrument Sans"/>
                <a:ea typeface="Instrument Sans"/>
                <a:cs typeface="Instrument Sans"/>
                <a:sym typeface="Instrument Sans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Instrument Sans"/>
              <a:buNone/>
              <a:defRPr sz="3600">
                <a:latin typeface="Instrument Sans"/>
                <a:ea typeface="Instrument Sans"/>
                <a:cs typeface="Instrument Sans"/>
                <a:sym typeface="Instrument Sans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Instrument Sans"/>
              <a:buNone/>
              <a:defRPr sz="3600">
                <a:latin typeface="Instrument Sans"/>
                <a:ea typeface="Instrument Sans"/>
                <a:cs typeface="Instrument Sans"/>
                <a:sym typeface="Instrument Sans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Instrument Sans"/>
              <a:buNone/>
              <a:defRPr sz="3600">
                <a:latin typeface="Instrument Sans"/>
                <a:ea typeface="Instrument Sans"/>
                <a:cs typeface="Instrument Sans"/>
                <a:sym typeface="Instrument Sans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Instrument Sans"/>
              <a:buNone/>
              <a:defRPr sz="3600">
                <a:latin typeface="Instrument Sans"/>
                <a:ea typeface="Instrument Sans"/>
                <a:cs typeface="Instrument Sans"/>
                <a:sym typeface="Instrument Sans"/>
              </a:defRPr>
            </a:lvl9pPr>
          </a:lstStyle>
          <a:p>
            <a:endParaRPr/>
          </a:p>
        </p:txBody>
      </p:sp>
      <p:sp>
        <p:nvSpPr>
          <p:cNvPr id="60" name="Google Shape;60;p14"/>
          <p:cNvSpPr txBox="1">
            <a:spLocks noGrp="1"/>
          </p:cNvSpPr>
          <p:nvPr>
            <p:ph type="subTitle" idx="3"/>
          </p:nvPr>
        </p:nvSpPr>
        <p:spPr>
          <a:xfrm>
            <a:off x="2541625" y="2578075"/>
            <a:ext cx="1796700" cy="31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61" name="Google Shape;61;p14"/>
          <p:cNvSpPr txBox="1">
            <a:spLocks noGrp="1"/>
          </p:cNvSpPr>
          <p:nvPr>
            <p:ph type="subTitle" idx="4"/>
          </p:nvPr>
        </p:nvSpPr>
        <p:spPr>
          <a:xfrm>
            <a:off x="2640775" y="2819575"/>
            <a:ext cx="1485600" cy="45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2" name="Google Shape;62;p14"/>
          <p:cNvSpPr txBox="1">
            <a:spLocks noGrp="1"/>
          </p:cNvSpPr>
          <p:nvPr>
            <p:ph type="subTitle" idx="5"/>
          </p:nvPr>
        </p:nvSpPr>
        <p:spPr>
          <a:xfrm>
            <a:off x="6895261" y="2578075"/>
            <a:ext cx="1796700" cy="31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63" name="Google Shape;63;p14"/>
          <p:cNvSpPr txBox="1">
            <a:spLocks noGrp="1"/>
          </p:cNvSpPr>
          <p:nvPr>
            <p:ph type="subTitle" idx="6"/>
          </p:nvPr>
        </p:nvSpPr>
        <p:spPr>
          <a:xfrm>
            <a:off x="6895261" y="2819575"/>
            <a:ext cx="1485600" cy="45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"/>
              <a:buNone/>
              <a:defRPr sz="12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64" name="Google Shape;64;p14"/>
          <p:cNvSpPr txBox="1">
            <a:spLocks noGrp="1"/>
          </p:cNvSpPr>
          <p:nvPr>
            <p:ph type="subTitle" idx="7"/>
          </p:nvPr>
        </p:nvSpPr>
        <p:spPr>
          <a:xfrm>
            <a:off x="2541000" y="3617250"/>
            <a:ext cx="1899900" cy="999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Instrument Sans"/>
              <a:buNone/>
              <a:defRPr sz="1000">
                <a:solidFill>
                  <a:schemeClr val="accent6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400"/>
              <a:buFont typeface="Instrument Sans"/>
              <a:buNone/>
              <a:defRPr>
                <a:solidFill>
                  <a:schemeClr val="accent6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400"/>
              <a:buFont typeface="Instrument Sans"/>
              <a:buNone/>
              <a:defRPr>
                <a:solidFill>
                  <a:schemeClr val="accent6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400"/>
              <a:buFont typeface="Instrument Sans"/>
              <a:buNone/>
              <a:defRPr>
                <a:solidFill>
                  <a:schemeClr val="accent6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400"/>
              <a:buFont typeface="Instrument Sans"/>
              <a:buNone/>
              <a:defRPr>
                <a:solidFill>
                  <a:schemeClr val="accent6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400"/>
              <a:buFont typeface="Instrument Sans"/>
              <a:buNone/>
              <a:defRPr>
                <a:solidFill>
                  <a:schemeClr val="accent6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400"/>
              <a:buFont typeface="Instrument Sans"/>
              <a:buNone/>
              <a:defRPr>
                <a:solidFill>
                  <a:schemeClr val="accent6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400"/>
              <a:buFont typeface="Instrument Sans"/>
              <a:buNone/>
              <a:defRPr>
                <a:solidFill>
                  <a:schemeClr val="accent6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400"/>
              <a:buFont typeface="Instrument Sans"/>
              <a:buNone/>
              <a:defRPr>
                <a:solidFill>
                  <a:schemeClr val="accent6"/>
                </a:solidFill>
              </a:defRPr>
            </a:lvl9pPr>
          </a:lstStyle>
          <a:p>
            <a:endParaRPr/>
          </a:p>
        </p:txBody>
      </p:sp>
      <p:sp>
        <p:nvSpPr>
          <p:cNvPr id="65" name="Google Shape;65;p14"/>
          <p:cNvSpPr txBox="1">
            <a:spLocks noGrp="1"/>
          </p:cNvSpPr>
          <p:nvPr>
            <p:ph type="subTitle" idx="8"/>
          </p:nvPr>
        </p:nvSpPr>
        <p:spPr>
          <a:xfrm>
            <a:off x="6886656" y="3627975"/>
            <a:ext cx="1899900" cy="999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000"/>
              <a:buFont typeface="Instrument Sans"/>
              <a:buNone/>
              <a:defRPr sz="1000">
                <a:solidFill>
                  <a:schemeClr val="accent6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400"/>
              <a:buFont typeface="Instrument Sans"/>
              <a:buNone/>
              <a:defRPr>
                <a:solidFill>
                  <a:schemeClr val="accent6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400"/>
              <a:buFont typeface="Instrument Sans"/>
              <a:buNone/>
              <a:defRPr>
                <a:solidFill>
                  <a:schemeClr val="accent6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400"/>
              <a:buFont typeface="Instrument Sans"/>
              <a:buNone/>
              <a:defRPr>
                <a:solidFill>
                  <a:schemeClr val="accent6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400"/>
              <a:buFont typeface="Instrument Sans"/>
              <a:buNone/>
              <a:defRPr>
                <a:solidFill>
                  <a:schemeClr val="accent6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400"/>
              <a:buFont typeface="Instrument Sans"/>
              <a:buNone/>
              <a:defRPr>
                <a:solidFill>
                  <a:schemeClr val="accent6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400"/>
              <a:buFont typeface="Instrument Sans"/>
              <a:buNone/>
              <a:defRPr>
                <a:solidFill>
                  <a:schemeClr val="accent6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400"/>
              <a:buFont typeface="Instrument Sans"/>
              <a:buNone/>
              <a:defRPr>
                <a:solidFill>
                  <a:schemeClr val="accent6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400"/>
              <a:buFont typeface="Instrument Sans"/>
              <a:buNone/>
              <a:defRPr>
                <a:solidFill>
                  <a:schemeClr val="accent6"/>
                </a:solidFill>
              </a:defRPr>
            </a:lvl9pPr>
          </a:lstStyle>
          <a:p>
            <a:endParaRPr/>
          </a:p>
        </p:txBody>
      </p:sp>
      <p:sp>
        <p:nvSpPr>
          <p:cNvPr id="66" name="Google Shape;66;p14"/>
          <p:cNvSpPr txBox="1">
            <a:spLocks noGrp="1"/>
          </p:cNvSpPr>
          <p:nvPr>
            <p:ph type="sldNum" idx="12"/>
          </p:nvPr>
        </p:nvSpPr>
        <p:spPr>
          <a:xfrm>
            <a:off x="8556779" y="4668600"/>
            <a:ext cx="300000" cy="19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1pPr>
            <a:lvl2pPr lvl="1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2pPr>
            <a:lvl3pPr lvl="2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3pPr>
            <a:lvl4pPr lvl="3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4pPr>
            <a:lvl5pPr lvl="4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5pPr>
            <a:lvl6pPr lvl="5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6pPr>
            <a:lvl7pPr lvl="6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7pPr>
            <a:lvl8pPr lvl="7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8pPr>
            <a:lvl9pPr lvl="8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ver">
  <p:cSld name="BLANK_2"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p15"/>
          <p:cNvSpPr txBox="1">
            <a:spLocks noGrp="1"/>
          </p:cNvSpPr>
          <p:nvPr>
            <p:ph type="title"/>
          </p:nvPr>
        </p:nvSpPr>
        <p:spPr>
          <a:xfrm>
            <a:off x="291800" y="465200"/>
            <a:ext cx="5666400" cy="2047800"/>
          </a:xfrm>
          <a:prstGeom prst="rect">
            <a:avLst/>
          </a:prstGeom>
        </p:spPr>
        <p:txBody>
          <a:bodyPr spcFirstLastPara="1" wrap="square" lIns="0" tIns="0" rIns="0" bIns="0" anchor="t" anchorCtr="0">
            <a:spAutoFit/>
          </a:bodyPr>
          <a:lstStyle>
            <a:lvl1pPr lv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Instrument Sans SemiBold"/>
              <a:buNone/>
              <a:defRPr sz="6000"/>
            </a:lvl1pPr>
            <a:lvl2pPr lvl="1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Instrument Sans SemiBold"/>
              <a:buNone/>
              <a:defRPr sz="60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2pPr>
            <a:lvl3pPr lvl="2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Instrument Sans SemiBold"/>
              <a:buNone/>
              <a:defRPr sz="60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3pPr>
            <a:lvl4pPr lvl="3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Instrument Sans SemiBold"/>
              <a:buNone/>
              <a:defRPr sz="60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4pPr>
            <a:lvl5pPr lvl="4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Instrument Sans SemiBold"/>
              <a:buNone/>
              <a:defRPr sz="60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5pPr>
            <a:lvl6pPr lvl="5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Instrument Sans SemiBold"/>
              <a:buNone/>
              <a:defRPr sz="60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6pPr>
            <a:lvl7pPr lvl="6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Instrument Sans SemiBold"/>
              <a:buNone/>
              <a:defRPr sz="60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7pPr>
            <a:lvl8pPr lvl="7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Instrument Sans SemiBold"/>
              <a:buNone/>
              <a:defRPr sz="60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8pPr>
            <a:lvl9pPr lvl="8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Instrument Sans SemiBold"/>
              <a:buNone/>
              <a:defRPr sz="60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9pPr>
          </a:lstStyle>
          <a:p>
            <a:endParaRPr/>
          </a:p>
        </p:txBody>
      </p:sp>
      <p:grpSp>
        <p:nvGrpSpPr>
          <p:cNvPr id="69" name="Google Shape;69;p15"/>
          <p:cNvGrpSpPr/>
          <p:nvPr/>
        </p:nvGrpSpPr>
        <p:grpSpPr>
          <a:xfrm>
            <a:off x="5689900" y="0"/>
            <a:ext cx="2908801" cy="5143500"/>
            <a:chOff x="5689900" y="0"/>
            <a:chExt cx="2908801" cy="5143500"/>
          </a:xfrm>
        </p:grpSpPr>
        <p:pic>
          <p:nvPicPr>
            <p:cNvPr id="70" name="Google Shape;70;p15"/>
            <p:cNvPicPr preferRelativeResize="0"/>
            <p:nvPr/>
          </p:nvPicPr>
          <p:blipFill rotWithShape="1">
            <a:blip r:embed="rId2">
              <a:alphaModFix/>
            </a:blip>
            <a:srcRect b="18778"/>
            <a:stretch/>
          </p:blipFill>
          <p:spPr>
            <a:xfrm>
              <a:off x="5689900" y="2780975"/>
              <a:ext cx="2908800" cy="236252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71" name="Google Shape;71;p15"/>
            <p:cNvPicPr preferRelativeResize="0"/>
            <p:nvPr/>
          </p:nvPicPr>
          <p:blipFill rotWithShape="1">
            <a:blip r:embed="rId3">
              <a:alphaModFix/>
            </a:blip>
            <a:srcRect t="25727"/>
            <a:stretch/>
          </p:blipFill>
          <p:spPr>
            <a:xfrm>
              <a:off x="5689900" y="0"/>
              <a:ext cx="2908800" cy="21604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72" name="Google Shape;72;p15"/>
            <p:cNvPicPr preferRelativeResize="0"/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5689900" y="960725"/>
              <a:ext cx="2908800" cy="2908800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ank you">
  <p:cSld name="BLANK_2_1">
    <p:spTree>
      <p:nvGrpSpPr>
        <p:cNvPr id="1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p16"/>
          <p:cNvSpPr/>
          <p:nvPr/>
        </p:nvSpPr>
        <p:spPr>
          <a:xfrm>
            <a:off x="608106" y="3907013"/>
            <a:ext cx="571200" cy="5712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lt1"/>
              </a:solidFill>
              <a:latin typeface="Instrument Sans"/>
              <a:ea typeface="Instrument Sans"/>
              <a:cs typeface="Instrument Sans"/>
              <a:sym typeface="Instrument Sans"/>
            </a:endParaRPr>
          </a:p>
        </p:txBody>
      </p:sp>
      <p:sp>
        <p:nvSpPr>
          <p:cNvPr id="75" name="Google Shape;75;p16"/>
          <p:cNvSpPr>
            <a:spLocks noGrp="1"/>
          </p:cNvSpPr>
          <p:nvPr>
            <p:ph type="pic" idx="2"/>
          </p:nvPr>
        </p:nvSpPr>
        <p:spPr>
          <a:xfrm>
            <a:off x="598225" y="3900375"/>
            <a:ext cx="571200" cy="571200"/>
          </a:xfrm>
          <a:prstGeom prst="ellipse">
            <a:avLst/>
          </a:prstGeom>
          <a:noFill/>
          <a:ln>
            <a:noFill/>
          </a:ln>
        </p:spPr>
      </p:sp>
      <p:sp>
        <p:nvSpPr>
          <p:cNvPr id="76" name="Google Shape;76;p16"/>
          <p:cNvSpPr txBox="1">
            <a:spLocks noGrp="1"/>
          </p:cNvSpPr>
          <p:nvPr>
            <p:ph type="title"/>
          </p:nvPr>
        </p:nvSpPr>
        <p:spPr>
          <a:xfrm>
            <a:off x="291800" y="465200"/>
            <a:ext cx="5666400" cy="2047800"/>
          </a:xfrm>
          <a:prstGeom prst="rect">
            <a:avLst/>
          </a:prstGeom>
        </p:spPr>
        <p:txBody>
          <a:bodyPr spcFirstLastPara="1" wrap="square" lIns="0" tIns="0" rIns="0" bIns="0" anchor="t" anchorCtr="0">
            <a:spAutoFit/>
          </a:bodyPr>
          <a:lstStyle>
            <a:lvl1pPr lv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Instrument Sans SemiBold"/>
              <a:buNone/>
              <a:defRPr sz="6000"/>
            </a:lvl1pPr>
            <a:lvl2pPr lvl="1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Instrument Sans SemiBold"/>
              <a:buNone/>
              <a:defRPr sz="6000">
                <a:solidFill>
                  <a:schemeClr val="lt1"/>
                </a:solidFill>
              </a:defRPr>
            </a:lvl2pPr>
            <a:lvl3pPr lvl="2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Instrument Sans SemiBold"/>
              <a:buNone/>
              <a:defRPr sz="6000">
                <a:solidFill>
                  <a:schemeClr val="lt1"/>
                </a:solidFill>
              </a:defRPr>
            </a:lvl3pPr>
            <a:lvl4pPr lvl="3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Instrument Sans SemiBold"/>
              <a:buNone/>
              <a:defRPr sz="6000">
                <a:solidFill>
                  <a:schemeClr val="lt1"/>
                </a:solidFill>
              </a:defRPr>
            </a:lvl4pPr>
            <a:lvl5pPr lvl="4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Instrument Sans SemiBold"/>
              <a:buNone/>
              <a:defRPr sz="6000">
                <a:solidFill>
                  <a:schemeClr val="lt1"/>
                </a:solidFill>
              </a:defRPr>
            </a:lvl5pPr>
            <a:lvl6pPr lvl="5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Instrument Sans SemiBold"/>
              <a:buNone/>
              <a:defRPr sz="6000">
                <a:solidFill>
                  <a:schemeClr val="lt1"/>
                </a:solidFill>
              </a:defRPr>
            </a:lvl6pPr>
            <a:lvl7pPr lvl="6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Instrument Sans SemiBold"/>
              <a:buNone/>
              <a:defRPr sz="6000">
                <a:solidFill>
                  <a:schemeClr val="lt1"/>
                </a:solidFill>
              </a:defRPr>
            </a:lvl7pPr>
            <a:lvl8pPr lvl="7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Instrument Sans SemiBold"/>
              <a:buNone/>
              <a:defRPr sz="6000">
                <a:solidFill>
                  <a:schemeClr val="lt1"/>
                </a:solidFill>
              </a:defRPr>
            </a:lvl8pPr>
            <a:lvl9pPr lvl="8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Instrument Sans SemiBold"/>
              <a:buNone/>
              <a:defRPr sz="60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77" name="Google Shape;77;p16"/>
          <p:cNvSpPr txBox="1">
            <a:spLocks noGrp="1"/>
          </p:cNvSpPr>
          <p:nvPr>
            <p:ph type="subTitle" idx="1"/>
          </p:nvPr>
        </p:nvSpPr>
        <p:spPr>
          <a:xfrm>
            <a:off x="1416800" y="3864575"/>
            <a:ext cx="2908800" cy="3084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78" name="Google Shape;78;p16"/>
          <p:cNvSpPr txBox="1">
            <a:spLocks noGrp="1"/>
          </p:cNvSpPr>
          <p:nvPr>
            <p:ph type="subTitle" idx="3"/>
          </p:nvPr>
        </p:nvSpPr>
        <p:spPr>
          <a:xfrm>
            <a:off x="1416800" y="4185969"/>
            <a:ext cx="2908800" cy="308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1200" i="1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400"/>
              <a:buFont typeface="Instrument Sans"/>
              <a:buNone/>
              <a:defRPr>
                <a:solidFill>
                  <a:schemeClr val="accent5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400"/>
              <a:buFont typeface="Instrument Sans"/>
              <a:buNone/>
              <a:defRPr>
                <a:solidFill>
                  <a:schemeClr val="accent5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400"/>
              <a:buFont typeface="Instrument Sans"/>
              <a:buNone/>
              <a:defRPr>
                <a:solidFill>
                  <a:schemeClr val="accent5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400"/>
              <a:buFont typeface="Instrument Sans"/>
              <a:buNone/>
              <a:defRPr>
                <a:solidFill>
                  <a:schemeClr val="accent5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400"/>
              <a:buFont typeface="Instrument Sans"/>
              <a:buNone/>
              <a:defRPr>
                <a:solidFill>
                  <a:schemeClr val="accent5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400"/>
              <a:buFont typeface="Instrument Sans"/>
              <a:buNone/>
              <a:defRPr>
                <a:solidFill>
                  <a:schemeClr val="accent5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400"/>
              <a:buFont typeface="Instrument Sans"/>
              <a:buNone/>
              <a:defRPr>
                <a:solidFill>
                  <a:schemeClr val="accent5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400"/>
              <a:buFont typeface="Instrument Sans"/>
              <a:buNone/>
              <a:defRPr>
                <a:solidFill>
                  <a:schemeClr val="accent5"/>
                </a:solidFill>
              </a:defRPr>
            </a:lvl9pPr>
          </a:lstStyle>
          <a:p>
            <a:endParaRPr/>
          </a:p>
        </p:txBody>
      </p:sp>
      <p:grpSp>
        <p:nvGrpSpPr>
          <p:cNvPr id="79" name="Google Shape;79;p16"/>
          <p:cNvGrpSpPr/>
          <p:nvPr/>
        </p:nvGrpSpPr>
        <p:grpSpPr>
          <a:xfrm>
            <a:off x="5689900" y="0"/>
            <a:ext cx="2908801" cy="5143500"/>
            <a:chOff x="5689900" y="0"/>
            <a:chExt cx="2908801" cy="5143500"/>
          </a:xfrm>
        </p:grpSpPr>
        <p:pic>
          <p:nvPicPr>
            <p:cNvPr id="80" name="Google Shape;80;p16"/>
            <p:cNvPicPr preferRelativeResize="0"/>
            <p:nvPr/>
          </p:nvPicPr>
          <p:blipFill rotWithShape="1">
            <a:blip r:embed="rId2">
              <a:alphaModFix/>
            </a:blip>
            <a:srcRect b="18778"/>
            <a:stretch/>
          </p:blipFill>
          <p:spPr>
            <a:xfrm>
              <a:off x="5689900" y="2780975"/>
              <a:ext cx="2908800" cy="236252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81" name="Google Shape;81;p16"/>
            <p:cNvPicPr preferRelativeResize="0"/>
            <p:nvPr/>
          </p:nvPicPr>
          <p:blipFill rotWithShape="1">
            <a:blip r:embed="rId3">
              <a:alphaModFix/>
            </a:blip>
            <a:srcRect t="25727"/>
            <a:stretch/>
          </p:blipFill>
          <p:spPr>
            <a:xfrm>
              <a:off x="5689900" y="0"/>
              <a:ext cx="2908800" cy="21604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82" name="Google Shape;82;p16"/>
            <p:cNvPicPr preferRelativeResize="0"/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5689900" y="960725"/>
              <a:ext cx="2908800" cy="2908800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Agenda - Alt 4 elements">
  <p:cSld name="BLANK_1_1_1_1_1_1_1_1_1_1_1_2">
    <p:bg>
      <p:bgPr>
        <a:solidFill>
          <a:schemeClr val="dk2"/>
        </a:solidFill>
        <a:effectLst/>
      </p:bgPr>
    </p:bg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4" name="Google Shape;84;p17"/>
          <p:cNvPicPr preferRelativeResize="0"/>
          <p:nvPr/>
        </p:nvPicPr>
        <p:blipFill rotWithShape="1">
          <a:blip r:embed="rId2">
            <a:alphaModFix/>
          </a:blip>
          <a:srcRect t="12335" r="33444" b="31415"/>
          <a:stretch/>
        </p:blipFill>
        <p:spPr>
          <a:xfrm>
            <a:off x="3058325" y="0"/>
            <a:ext cx="6085676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85" name="Google Shape;85;p17"/>
          <p:cNvSpPr txBox="1">
            <a:spLocks noGrp="1"/>
          </p:cNvSpPr>
          <p:nvPr>
            <p:ph type="body" idx="1"/>
          </p:nvPr>
        </p:nvSpPr>
        <p:spPr>
          <a:xfrm>
            <a:off x="4628175" y="2623228"/>
            <a:ext cx="2055000" cy="1281600"/>
          </a:xfrm>
          <a:prstGeom prst="rect">
            <a:avLst/>
          </a:prstGeom>
        </p:spPr>
        <p:txBody>
          <a:bodyPr spcFirstLastPara="1" wrap="square" lIns="137150" tIns="91425" rIns="91425" bIns="91425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86" name="Google Shape;86;p17"/>
          <p:cNvSpPr txBox="1">
            <a:spLocks noGrp="1"/>
          </p:cNvSpPr>
          <p:nvPr>
            <p:ph type="body" idx="2"/>
          </p:nvPr>
        </p:nvSpPr>
        <p:spPr>
          <a:xfrm>
            <a:off x="6801875" y="2623228"/>
            <a:ext cx="2055000" cy="1281600"/>
          </a:xfrm>
          <a:prstGeom prst="rect">
            <a:avLst/>
          </a:prstGeom>
        </p:spPr>
        <p:txBody>
          <a:bodyPr spcFirstLastPara="1" wrap="square" lIns="137150" tIns="91425" rIns="91425" bIns="91425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87" name="Google Shape;87;p17"/>
          <p:cNvSpPr txBox="1">
            <a:spLocks noGrp="1"/>
          </p:cNvSpPr>
          <p:nvPr>
            <p:ph type="body" idx="3"/>
          </p:nvPr>
        </p:nvSpPr>
        <p:spPr>
          <a:xfrm>
            <a:off x="280875" y="2623228"/>
            <a:ext cx="2055000" cy="1281600"/>
          </a:xfrm>
          <a:prstGeom prst="rect">
            <a:avLst/>
          </a:prstGeom>
        </p:spPr>
        <p:txBody>
          <a:bodyPr spcFirstLastPara="1" wrap="square" lIns="137150" tIns="91425" rIns="91425" bIns="91425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88" name="Google Shape;88;p17"/>
          <p:cNvSpPr txBox="1">
            <a:spLocks noGrp="1"/>
          </p:cNvSpPr>
          <p:nvPr>
            <p:ph type="body" idx="4"/>
          </p:nvPr>
        </p:nvSpPr>
        <p:spPr>
          <a:xfrm>
            <a:off x="2454525" y="2623228"/>
            <a:ext cx="2055000" cy="1281600"/>
          </a:xfrm>
          <a:prstGeom prst="rect">
            <a:avLst/>
          </a:prstGeom>
        </p:spPr>
        <p:txBody>
          <a:bodyPr spcFirstLastPara="1" wrap="square" lIns="137150" tIns="91425" rIns="91425" bIns="91425" anchor="t" anchorCtr="0">
            <a:noAutofit/>
          </a:bodyPr>
          <a:lstStyle>
            <a:lvl1pPr marL="457200" lvl="0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Instrument Sans Medium"/>
              <a:buChar char="●"/>
              <a:defRPr sz="1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marL="914400" lvl="1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Instrument Sans Medium"/>
              <a:buChar char="○"/>
              <a:defRPr sz="1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marL="1371600" lvl="2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Instrument Sans Medium"/>
              <a:buChar char="■"/>
              <a:defRPr sz="1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marL="1828800" lvl="3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Instrument Sans Medium"/>
              <a:buChar char="●"/>
              <a:defRPr sz="1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marL="2286000" lvl="4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Instrument Sans Medium"/>
              <a:buChar char="○"/>
              <a:defRPr sz="1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marL="2743200" lvl="5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Instrument Sans Medium"/>
              <a:buChar char="■"/>
              <a:defRPr sz="1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marL="3200400" lvl="6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Instrument Sans Medium"/>
              <a:buChar char="●"/>
              <a:defRPr sz="1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marL="3657600" lvl="7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Instrument Sans Medium"/>
              <a:buChar char="○"/>
              <a:defRPr sz="1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marL="4114800" lvl="8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Instrument Sans Medium"/>
              <a:buChar char="■"/>
              <a:defRPr sz="1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89" name="Google Shape;89;p17"/>
          <p:cNvSpPr txBox="1">
            <a:spLocks noGrp="1"/>
          </p:cNvSpPr>
          <p:nvPr>
            <p:ph type="subTitle" idx="5"/>
          </p:nvPr>
        </p:nvSpPr>
        <p:spPr>
          <a:xfrm>
            <a:off x="289100" y="4018750"/>
            <a:ext cx="2055000" cy="498600"/>
          </a:xfrm>
          <a:prstGeom prst="rect">
            <a:avLst/>
          </a:prstGeom>
        </p:spPr>
        <p:txBody>
          <a:bodyPr spcFirstLastPara="1" wrap="square" lIns="137150" tIns="0" rIns="137150" bIns="0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0" name="Google Shape;90;p17"/>
          <p:cNvSpPr txBox="1">
            <a:spLocks noGrp="1"/>
          </p:cNvSpPr>
          <p:nvPr>
            <p:ph type="subTitle" idx="6"/>
          </p:nvPr>
        </p:nvSpPr>
        <p:spPr>
          <a:xfrm>
            <a:off x="2459475" y="4018750"/>
            <a:ext cx="2055000" cy="498600"/>
          </a:xfrm>
          <a:prstGeom prst="rect">
            <a:avLst/>
          </a:prstGeom>
        </p:spPr>
        <p:txBody>
          <a:bodyPr spcFirstLastPara="1" wrap="square" lIns="137150" tIns="0" rIns="137150" bIns="0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1" name="Google Shape;91;p17"/>
          <p:cNvSpPr txBox="1">
            <a:spLocks noGrp="1"/>
          </p:cNvSpPr>
          <p:nvPr>
            <p:ph type="subTitle" idx="7"/>
          </p:nvPr>
        </p:nvSpPr>
        <p:spPr>
          <a:xfrm>
            <a:off x="4629100" y="4018750"/>
            <a:ext cx="2055000" cy="498600"/>
          </a:xfrm>
          <a:prstGeom prst="rect">
            <a:avLst/>
          </a:prstGeom>
        </p:spPr>
        <p:txBody>
          <a:bodyPr spcFirstLastPara="1" wrap="square" lIns="137150" tIns="0" rIns="137150" bIns="0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2" name="Google Shape;92;p17"/>
          <p:cNvSpPr txBox="1">
            <a:spLocks noGrp="1"/>
          </p:cNvSpPr>
          <p:nvPr>
            <p:ph type="subTitle" idx="8"/>
          </p:nvPr>
        </p:nvSpPr>
        <p:spPr>
          <a:xfrm>
            <a:off x="6807639" y="4018750"/>
            <a:ext cx="2055000" cy="498600"/>
          </a:xfrm>
          <a:prstGeom prst="rect">
            <a:avLst/>
          </a:prstGeom>
        </p:spPr>
        <p:txBody>
          <a:bodyPr spcFirstLastPara="1" wrap="square" lIns="137150" tIns="0" rIns="137150" bIns="0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3" name="Google Shape;93;p17"/>
          <p:cNvSpPr txBox="1">
            <a:spLocks noGrp="1"/>
          </p:cNvSpPr>
          <p:nvPr>
            <p:ph type="title"/>
          </p:nvPr>
        </p:nvSpPr>
        <p:spPr>
          <a:xfrm>
            <a:off x="292597" y="474750"/>
            <a:ext cx="6390300" cy="4986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000"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000"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000"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000"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000"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000"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000"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000"/>
            </a:lvl9pPr>
          </a:lstStyle>
          <a:p>
            <a:endParaRPr/>
          </a:p>
        </p:txBody>
      </p:sp>
      <p:sp>
        <p:nvSpPr>
          <p:cNvPr id="94" name="Google Shape;94;p17"/>
          <p:cNvSpPr txBox="1">
            <a:spLocks noGrp="1"/>
          </p:cNvSpPr>
          <p:nvPr>
            <p:ph type="sldNum" idx="12"/>
          </p:nvPr>
        </p:nvSpPr>
        <p:spPr>
          <a:xfrm>
            <a:off x="8556779" y="4668600"/>
            <a:ext cx="300000" cy="19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1pPr>
            <a:lvl2pPr lvl="1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2pPr>
            <a:lvl3pPr lvl="2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3pPr>
            <a:lvl4pPr lvl="3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4pPr>
            <a:lvl5pPr lvl="4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5pPr>
            <a:lvl6pPr lvl="5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6pPr>
            <a:lvl7pPr lvl="6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7pPr>
            <a:lvl8pPr lvl="7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8pPr>
            <a:lvl9pPr lvl="8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95" name="Google Shape;95;p17"/>
          <p:cNvSpPr txBox="1">
            <a:spLocks noGrp="1"/>
          </p:cNvSpPr>
          <p:nvPr>
            <p:ph type="subTitle" idx="9"/>
          </p:nvPr>
        </p:nvSpPr>
        <p:spPr>
          <a:xfrm>
            <a:off x="284700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96" name="Google Shape;96;p17"/>
          <p:cNvSpPr txBox="1">
            <a:spLocks noGrp="1"/>
          </p:cNvSpPr>
          <p:nvPr>
            <p:ph type="subTitle" idx="13"/>
          </p:nvPr>
        </p:nvSpPr>
        <p:spPr>
          <a:xfrm>
            <a:off x="6890875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97" name="Google Shape;97;p17"/>
          <p:cNvSpPr txBox="1">
            <a:spLocks noGrp="1"/>
          </p:cNvSpPr>
          <p:nvPr>
            <p:ph type="subTitle" idx="14"/>
          </p:nvPr>
        </p:nvSpPr>
        <p:spPr>
          <a:xfrm>
            <a:off x="282950" y="2144530"/>
            <a:ext cx="900900" cy="312600"/>
          </a:xfrm>
          <a:prstGeom prst="rect">
            <a:avLst/>
          </a:prstGeom>
          <a:noFill/>
        </p:spPr>
        <p:txBody>
          <a:bodyPr spcFirstLastPara="1" wrap="square" lIns="137150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None/>
              <a:defRPr sz="10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98" name="Google Shape;98;p17"/>
          <p:cNvSpPr txBox="1">
            <a:spLocks noGrp="1"/>
          </p:cNvSpPr>
          <p:nvPr>
            <p:ph type="subTitle" idx="15"/>
          </p:nvPr>
        </p:nvSpPr>
        <p:spPr>
          <a:xfrm>
            <a:off x="2456213" y="2144530"/>
            <a:ext cx="900900" cy="312600"/>
          </a:xfrm>
          <a:prstGeom prst="rect">
            <a:avLst/>
          </a:prstGeom>
          <a:noFill/>
        </p:spPr>
        <p:txBody>
          <a:bodyPr spcFirstLastPara="1" wrap="square" lIns="137150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None/>
              <a:defRPr sz="10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99" name="Google Shape;99;p17"/>
          <p:cNvSpPr txBox="1">
            <a:spLocks noGrp="1"/>
          </p:cNvSpPr>
          <p:nvPr>
            <p:ph type="subTitle" idx="16"/>
          </p:nvPr>
        </p:nvSpPr>
        <p:spPr>
          <a:xfrm>
            <a:off x="4629025" y="2144530"/>
            <a:ext cx="900900" cy="312600"/>
          </a:xfrm>
          <a:prstGeom prst="rect">
            <a:avLst/>
          </a:prstGeom>
          <a:noFill/>
        </p:spPr>
        <p:txBody>
          <a:bodyPr spcFirstLastPara="1" wrap="square" lIns="137150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None/>
              <a:defRPr sz="10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100" name="Google Shape;100;p17"/>
          <p:cNvSpPr txBox="1">
            <a:spLocks noGrp="1"/>
          </p:cNvSpPr>
          <p:nvPr>
            <p:ph type="subTitle" idx="17"/>
          </p:nvPr>
        </p:nvSpPr>
        <p:spPr>
          <a:xfrm>
            <a:off x="6801875" y="2144530"/>
            <a:ext cx="900900" cy="312600"/>
          </a:xfrm>
          <a:prstGeom prst="rect">
            <a:avLst/>
          </a:prstGeom>
          <a:noFill/>
        </p:spPr>
        <p:txBody>
          <a:bodyPr spcFirstLastPara="1" wrap="square" lIns="137150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None/>
              <a:defRPr sz="10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Agenda - Alt 6 elements">
  <p:cSld name="BLANK_1_1_1_1_1_1_1_1_1_1_1_2_1">
    <p:bg>
      <p:bgPr>
        <a:solidFill>
          <a:schemeClr val="dk2"/>
        </a:solidFill>
        <a:effectLst/>
      </p:bgPr>
    </p:bg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" name="Google Shape;102;p18"/>
          <p:cNvPicPr preferRelativeResize="0"/>
          <p:nvPr/>
        </p:nvPicPr>
        <p:blipFill rotWithShape="1">
          <a:blip r:embed="rId2">
            <a:alphaModFix/>
          </a:blip>
          <a:srcRect t="12335" r="33444" b="31415"/>
          <a:stretch/>
        </p:blipFill>
        <p:spPr>
          <a:xfrm>
            <a:off x="3058325" y="0"/>
            <a:ext cx="6085676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03" name="Google Shape;103;p18"/>
          <p:cNvSpPr txBox="1">
            <a:spLocks noGrp="1"/>
          </p:cNvSpPr>
          <p:nvPr>
            <p:ph type="body" idx="1"/>
          </p:nvPr>
        </p:nvSpPr>
        <p:spPr>
          <a:xfrm>
            <a:off x="281050" y="2623225"/>
            <a:ext cx="1363500" cy="1323600"/>
          </a:xfrm>
          <a:prstGeom prst="rect">
            <a:avLst/>
          </a:prstGeom>
        </p:spPr>
        <p:txBody>
          <a:bodyPr spcFirstLastPara="1" wrap="square" lIns="137150" tIns="91425" rIns="90250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●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○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■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●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○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■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●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○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■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104" name="Google Shape;104;p18"/>
          <p:cNvSpPr txBox="1">
            <a:spLocks noGrp="1"/>
          </p:cNvSpPr>
          <p:nvPr>
            <p:ph type="body" idx="2"/>
          </p:nvPr>
        </p:nvSpPr>
        <p:spPr>
          <a:xfrm>
            <a:off x="1721100" y="2623225"/>
            <a:ext cx="1372500" cy="1323600"/>
          </a:xfrm>
          <a:prstGeom prst="rect">
            <a:avLst/>
          </a:prstGeom>
        </p:spPr>
        <p:txBody>
          <a:bodyPr spcFirstLastPara="1" wrap="square" lIns="137150" tIns="91425" rIns="91425" bIns="91425" anchor="t" anchorCtr="0">
            <a:noAutofit/>
          </a:bodyPr>
          <a:lstStyle>
            <a:lvl1pPr marL="457200" lvl="0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strument Sans Medium"/>
              <a:buChar char="●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marL="914400" lvl="1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strument Sans Medium"/>
              <a:buChar char="○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marL="1371600" lvl="2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strument Sans Medium"/>
              <a:buChar char="■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marL="1828800" lvl="3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strument Sans Medium"/>
              <a:buChar char="●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marL="2286000" lvl="4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strument Sans Medium"/>
              <a:buChar char="○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marL="2743200" lvl="5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strument Sans Medium"/>
              <a:buChar char="■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marL="3200400" lvl="6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strument Sans Medium"/>
              <a:buChar char="●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marL="3657600" lvl="7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strument Sans Medium"/>
              <a:buChar char="○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marL="4114800" lvl="8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strument Sans Medium"/>
              <a:buChar char="■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105" name="Google Shape;105;p18"/>
          <p:cNvSpPr txBox="1">
            <a:spLocks noGrp="1"/>
          </p:cNvSpPr>
          <p:nvPr>
            <p:ph type="body" idx="3"/>
          </p:nvPr>
        </p:nvSpPr>
        <p:spPr>
          <a:xfrm>
            <a:off x="3166974" y="2623225"/>
            <a:ext cx="1372500" cy="1323600"/>
          </a:xfrm>
          <a:prstGeom prst="rect">
            <a:avLst/>
          </a:prstGeom>
        </p:spPr>
        <p:txBody>
          <a:bodyPr spcFirstLastPara="1" wrap="square" lIns="137150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●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○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■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●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○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■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●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○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■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106" name="Google Shape;106;p18"/>
          <p:cNvSpPr txBox="1">
            <a:spLocks noGrp="1"/>
          </p:cNvSpPr>
          <p:nvPr>
            <p:ph type="body" idx="4"/>
          </p:nvPr>
        </p:nvSpPr>
        <p:spPr>
          <a:xfrm>
            <a:off x="4608100" y="2623225"/>
            <a:ext cx="1372500" cy="1323600"/>
          </a:xfrm>
          <a:prstGeom prst="rect">
            <a:avLst/>
          </a:prstGeom>
        </p:spPr>
        <p:txBody>
          <a:bodyPr spcFirstLastPara="1" wrap="square" lIns="137150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●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○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■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●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○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■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●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○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■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107" name="Google Shape;107;p18"/>
          <p:cNvSpPr txBox="1">
            <a:spLocks noGrp="1"/>
          </p:cNvSpPr>
          <p:nvPr>
            <p:ph type="body" idx="5"/>
          </p:nvPr>
        </p:nvSpPr>
        <p:spPr>
          <a:xfrm>
            <a:off x="6053974" y="2623225"/>
            <a:ext cx="1372500" cy="1323600"/>
          </a:xfrm>
          <a:prstGeom prst="rect">
            <a:avLst/>
          </a:prstGeom>
        </p:spPr>
        <p:txBody>
          <a:bodyPr spcFirstLastPara="1" wrap="square" lIns="137150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●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○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■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●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○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■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●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○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■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108" name="Google Shape;108;p18"/>
          <p:cNvSpPr txBox="1">
            <a:spLocks noGrp="1"/>
          </p:cNvSpPr>
          <p:nvPr>
            <p:ph type="body" idx="6"/>
          </p:nvPr>
        </p:nvSpPr>
        <p:spPr>
          <a:xfrm>
            <a:off x="7495100" y="2623225"/>
            <a:ext cx="1372500" cy="1323600"/>
          </a:xfrm>
          <a:prstGeom prst="rect">
            <a:avLst/>
          </a:prstGeom>
        </p:spPr>
        <p:txBody>
          <a:bodyPr spcFirstLastPara="1" wrap="square" lIns="137150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●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○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■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●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○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■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●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○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Medium"/>
              <a:buChar char="■"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109" name="Google Shape;109;p18"/>
          <p:cNvSpPr txBox="1">
            <a:spLocks noGrp="1"/>
          </p:cNvSpPr>
          <p:nvPr>
            <p:ph type="title"/>
          </p:nvPr>
        </p:nvSpPr>
        <p:spPr>
          <a:xfrm>
            <a:off x="292597" y="474750"/>
            <a:ext cx="6390300" cy="4986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000"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000"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000"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000"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000"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000"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000"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000"/>
            </a:lvl9pPr>
          </a:lstStyle>
          <a:p>
            <a:endParaRPr/>
          </a:p>
        </p:txBody>
      </p:sp>
      <p:sp>
        <p:nvSpPr>
          <p:cNvPr id="110" name="Google Shape;110;p18"/>
          <p:cNvSpPr txBox="1">
            <a:spLocks noGrp="1"/>
          </p:cNvSpPr>
          <p:nvPr>
            <p:ph type="sldNum" idx="12"/>
          </p:nvPr>
        </p:nvSpPr>
        <p:spPr>
          <a:xfrm>
            <a:off x="8556779" y="4668600"/>
            <a:ext cx="300000" cy="19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 algn="r">
              <a:buNone/>
              <a:defRPr sz="700">
                <a:solidFill>
                  <a:schemeClr val="accent5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1pPr>
            <a:lvl2pPr lvl="1" algn="r">
              <a:buNone/>
              <a:defRPr sz="700">
                <a:solidFill>
                  <a:schemeClr val="accent5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2pPr>
            <a:lvl3pPr lvl="2" algn="r">
              <a:buNone/>
              <a:defRPr sz="700">
                <a:solidFill>
                  <a:schemeClr val="accent5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3pPr>
            <a:lvl4pPr lvl="3" algn="r">
              <a:buNone/>
              <a:defRPr sz="700">
                <a:solidFill>
                  <a:schemeClr val="accent5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4pPr>
            <a:lvl5pPr lvl="4" algn="r">
              <a:buNone/>
              <a:defRPr sz="700">
                <a:solidFill>
                  <a:schemeClr val="accent5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5pPr>
            <a:lvl6pPr lvl="5" algn="r">
              <a:buNone/>
              <a:defRPr sz="700">
                <a:solidFill>
                  <a:schemeClr val="accent5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6pPr>
            <a:lvl7pPr lvl="6" algn="r">
              <a:buNone/>
              <a:defRPr sz="700">
                <a:solidFill>
                  <a:schemeClr val="accent5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7pPr>
            <a:lvl8pPr lvl="7" algn="r">
              <a:buNone/>
              <a:defRPr sz="700">
                <a:solidFill>
                  <a:schemeClr val="accent5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8pPr>
            <a:lvl9pPr lvl="8" algn="r">
              <a:buNone/>
              <a:defRPr sz="700">
                <a:solidFill>
                  <a:schemeClr val="accent5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111" name="Google Shape;111;p18"/>
          <p:cNvSpPr txBox="1">
            <a:spLocks noGrp="1"/>
          </p:cNvSpPr>
          <p:nvPr>
            <p:ph type="subTitle" idx="7"/>
          </p:nvPr>
        </p:nvSpPr>
        <p:spPr>
          <a:xfrm>
            <a:off x="284700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112" name="Google Shape;112;p18"/>
          <p:cNvSpPr txBox="1">
            <a:spLocks noGrp="1"/>
          </p:cNvSpPr>
          <p:nvPr>
            <p:ph type="subTitle" idx="8"/>
          </p:nvPr>
        </p:nvSpPr>
        <p:spPr>
          <a:xfrm>
            <a:off x="6890875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113" name="Google Shape;113;p18"/>
          <p:cNvSpPr txBox="1">
            <a:spLocks noGrp="1"/>
          </p:cNvSpPr>
          <p:nvPr>
            <p:ph type="subTitle" idx="9"/>
          </p:nvPr>
        </p:nvSpPr>
        <p:spPr>
          <a:xfrm>
            <a:off x="282950" y="2148761"/>
            <a:ext cx="900900" cy="312600"/>
          </a:xfrm>
          <a:prstGeom prst="rect">
            <a:avLst/>
          </a:prstGeom>
          <a:noFill/>
        </p:spPr>
        <p:txBody>
          <a:bodyPr spcFirstLastPara="1" wrap="square" lIns="137150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None/>
              <a:defRPr sz="10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114" name="Google Shape;114;p18"/>
          <p:cNvSpPr txBox="1">
            <a:spLocks noGrp="1"/>
          </p:cNvSpPr>
          <p:nvPr>
            <p:ph type="subTitle" idx="13"/>
          </p:nvPr>
        </p:nvSpPr>
        <p:spPr>
          <a:xfrm>
            <a:off x="1724950" y="2148761"/>
            <a:ext cx="900900" cy="312600"/>
          </a:xfrm>
          <a:prstGeom prst="rect">
            <a:avLst/>
          </a:prstGeom>
          <a:noFill/>
        </p:spPr>
        <p:txBody>
          <a:bodyPr spcFirstLastPara="1" wrap="square" lIns="137150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None/>
              <a:defRPr sz="10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115" name="Google Shape;115;p18"/>
          <p:cNvSpPr txBox="1">
            <a:spLocks noGrp="1"/>
          </p:cNvSpPr>
          <p:nvPr>
            <p:ph type="subTitle" idx="14"/>
          </p:nvPr>
        </p:nvSpPr>
        <p:spPr>
          <a:xfrm>
            <a:off x="3166525" y="2148761"/>
            <a:ext cx="900900" cy="312600"/>
          </a:xfrm>
          <a:prstGeom prst="rect">
            <a:avLst/>
          </a:prstGeom>
          <a:noFill/>
        </p:spPr>
        <p:txBody>
          <a:bodyPr spcFirstLastPara="1" wrap="square" lIns="137150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None/>
              <a:defRPr sz="10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116" name="Google Shape;116;p18"/>
          <p:cNvSpPr txBox="1">
            <a:spLocks noGrp="1"/>
          </p:cNvSpPr>
          <p:nvPr>
            <p:ph type="subTitle" idx="15"/>
          </p:nvPr>
        </p:nvSpPr>
        <p:spPr>
          <a:xfrm>
            <a:off x="4607875" y="2148761"/>
            <a:ext cx="900900" cy="312600"/>
          </a:xfrm>
          <a:prstGeom prst="rect">
            <a:avLst/>
          </a:prstGeom>
          <a:noFill/>
        </p:spPr>
        <p:txBody>
          <a:bodyPr spcFirstLastPara="1" wrap="square" lIns="137150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None/>
              <a:defRPr sz="10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117" name="Google Shape;117;p18"/>
          <p:cNvSpPr txBox="1">
            <a:spLocks noGrp="1"/>
          </p:cNvSpPr>
          <p:nvPr>
            <p:ph type="subTitle" idx="16"/>
          </p:nvPr>
        </p:nvSpPr>
        <p:spPr>
          <a:xfrm>
            <a:off x="6049225" y="2148761"/>
            <a:ext cx="900900" cy="312600"/>
          </a:xfrm>
          <a:prstGeom prst="rect">
            <a:avLst/>
          </a:prstGeom>
          <a:noFill/>
        </p:spPr>
        <p:txBody>
          <a:bodyPr spcFirstLastPara="1" wrap="square" lIns="137150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None/>
              <a:defRPr sz="10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118" name="Google Shape;118;p18"/>
          <p:cNvSpPr txBox="1">
            <a:spLocks noGrp="1"/>
          </p:cNvSpPr>
          <p:nvPr>
            <p:ph type="subTitle" idx="17"/>
          </p:nvPr>
        </p:nvSpPr>
        <p:spPr>
          <a:xfrm>
            <a:off x="7490575" y="2148761"/>
            <a:ext cx="900900" cy="312600"/>
          </a:xfrm>
          <a:prstGeom prst="rect">
            <a:avLst/>
          </a:prstGeom>
          <a:noFill/>
        </p:spPr>
        <p:txBody>
          <a:bodyPr spcFirstLastPara="1" wrap="square" lIns="137150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None/>
              <a:defRPr sz="10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 Medium"/>
              <a:buNone/>
              <a:defRPr>
                <a:solidFill>
                  <a:schemeClr val="lt1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119" name="Google Shape;119;p18"/>
          <p:cNvSpPr txBox="1">
            <a:spLocks noGrp="1"/>
          </p:cNvSpPr>
          <p:nvPr>
            <p:ph type="subTitle" idx="18"/>
          </p:nvPr>
        </p:nvSpPr>
        <p:spPr>
          <a:xfrm>
            <a:off x="289100" y="4018750"/>
            <a:ext cx="1363500" cy="498600"/>
          </a:xfrm>
          <a:prstGeom prst="rect">
            <a:avLst/>
          </a:prstGeom>
        </p:spPr>
        <p:txBody>
          <a:bodyPr spcFirstLastPara="1" wrap="square" lIns="137150" tIns="0" rIns="137150" bIns="0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0" name="Google Shape;120;p18"/>
          <p:cNvSpPr txBox="1">
            <a:spLocks noGrp="1"/>
          </p:cNvSpPr>
          <p:nvPr>
            <p:ph type="subTitle" idx="19"/>
          </p:nvPr>
        </p:nvSpPr>
        <p:spPr>
          <a:xfrm>
            <a:off x="1728038" y="4018750"/>
            <a:ext cx="1363500" cy="498600"/>
          </a:xfrm>
          <a:prstGeom prst="rect">
            <a:avLst/>
          </a:prstGeom>
        </p:spPr>
        <p:txBody>
          <a:bodyPr spcFirstLastPara="1" wrap="square" lIns="137150" tIns="0" rIns="137150" bIns="0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1" name="Google Shape;121;p18"/>
          <p:cNvSpPr txBox="1">
            <a:spLocks noGrp="1"/>
          </p:cNvSpPr>
          <p:nvPr>
            <p:ph type="subTitle" idx="20"/>
          </p:nvPr>
        </p:nvSpPr>
        <p:spPr>
          <a:xfrm>
            <a:off x="3168063" y="4018750"/>
            <a:ext cx="1363500" cy="498600"/>
          </a:xfrm>
          <a:prstGeom prst="rect">
            <a:avLst/>
          </a:prstGeom>
        </p:spPr>
        <p:txBody>
          <a:bodyPr spcFirstLastPara="1" wrap="square" lIns="137150" tIns="0" rIns="137150" bIns="0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2" name="Google Shape;122;p18"/>
          <p:cNvSpPr txBox="1">
            <a:spLocks noGrp="1"/>
          </p:cNvSpPr>
          <p:nvPr>
            <p:ph type="subTitle" idx="21"/>
          </p:nvPr>
        </p:nvSpPr>
        <p:spPr>
          <a:xfrm>
            <a:off x="4608638" y="4018750"/>
            <a:ext cx="1363500" cy="498600"/>
          </a:xfrm>
          <a:prstGeom prst="rect">
            <a:avLst/>
          </a:prstGeom>
        </p:spPr>
        <p:txBody>
          <a:bodyPr spcFirstLastPara="1" wrap="square" lIns="137150" tIns="0" rIns="137150" bIns="0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3" name="Google Shape;123;p18"/>
          <p:cNvSpPr txBox="1">
            <a:spLocks noGrp="1"/>
          </p:cNvSpPr>
          <p:nvPr>
            <p:ph type="subTitle" idx="22"/>
          </p:nvPr>
        </p:nvSpPr>
        <p:spPr>
          <a:xfrm>
            <a:off x="6051325" y="4018750"/>
            <a:ext cx="1363500" cy="498600"/>
          </a:xfrm>
          <a:prstGeom prst="rect">
            <a:avLst/>
          </a:prstGeom>
        </p:spPr>
        <p:txBody>
          <a:bodyPr spcFirstLastPara="1" wrap="square" lIns="137150" tIns="0" rIns="137150" bIns="0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4" name="Google Shape;124;p18"/>
          <p:cNvSpPr txBox="1">
            <a:spLocks noGrp="1"/>
          </p:cNvSpPr>
          <p:nvPr>
            <p:ph type="subTitle" idx="23"/>
          </p:nvPr>
        </p:nvSpPr>
        <p:spPr>
          <a:xfrm>
            <a:off x="7490350" y="4018750"/>
            <a:ext cx="1363500" cy="498600"/>
          </a:xfrm>
          <a:prstGeom prst="rect">
            <a:avLst/>
          </a:prstGeom>
        </p:spPr>
        <p:txBody>
          <a:bodyPr spcFirstLastPara="1" wrap="square" lIns="137150" tIns="0" rIns="137150" bIns="0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peakers">
  <p:cSld name="BLANK_1_1_1_1_1_1_1_1_1_1_1_2_1_1">
    <p:bg>
      <p:bgPr>
        <a:solidFill>
          <a:schemeClr val="dk2"/>
        </a:solidFill>
        <a:effectLst/>
      </p:bgPr>
    </p:bg>
    <p:spTree>
      <p:nvGrpSpPr>
        <p:cNvPr id="1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p19"/>
          <p:cNvSpPr txBox="1">
            <a:spLocks noGrp="1"/>
          </p:cNvSpPr>
          <p:nvPr>
            <p:ph type="title"/>
          </p:nvPr>
        </p:nvSpPr>
        <p:spPr>
          <a:xfrm>
            <a:off x="292597" y="474750"/>
            <a:ext cx="6390300" cy="4986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000"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000"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000"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000"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000"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000"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000"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000"/>
            </a:lvl9pPr>
          </a:lstStyle>
          <a:p>
            <a:endParaRPr/>
          </a:p>
        </p:txBody>
      </p:sp>
      <p:sp>
        <p:nvSpPr>
          <p:cNvPr id="127" name="Google Shape;127;p19"/>
          <p:cNvSpPr txBox="1">
            <a:spLocks noGrp="1"/>
          </p:cNvSpPr>
          <p:nvPr>
            <p:ph type="sldNum" idx="12"/>
          </p:nvPr>
        </p:nvSpPr>
        <p:spPr>
          <a:xfrm>
            <a:off x="8556779" y="4668600"/>
            <a:ext cx="300000" cy="19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1pPr>
            <a:lvl2pPr lvl="1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2pPr>
            <a:lvl3pPr lvl="2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3pPr>
            <a:lvl4pPr lvl="3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4pPr>
            <a:lvl5pPr lvl="4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5pPr>
            <a:lvl6pPr lvl="5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6pPr>
            <a:lvl7pPr lvl="6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7pPr>
            <a:lvl8pPr lvl="7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8pPr>
            <a:lvl9pPr lvl="8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128" name="Google Shape;128;p19"/>
          <p:cNvSpPr>
            <a:spLocks noGrp="1"/>
          </p:cNvSpPr>
          <p:nvPr>
            <p:ph type="pic" idx="2"/>
          </p:nvPr>
        </p:nvSpPr>
        <p:spPr>
          <a:xfrm>
            <a:off x="477231" y="2396357"/>
            <a:ext cx="1243500" cy="1243500"/>
          </a:xfrm>
          <a:prstGeom prst="ellipse">
            <a:avLst/>
          </a:prstGeom>
          <a:noFill/>
          <a:ln>
            <a:noFill/>
          </a:ln>
        </p:spPr>
      </p:sp>
      <p:sp>
        <p:nvSpPr>
          <p:cNvPr id="129" name="Google Shape;129;p19"/>
          <p:cNvSpPr>
            <a:spLocks noGrp="1"/>
          </p:cNvSpPr>
          <p:nvPr>
            <p:ph type="pic" idx="3"/>
          </p:nvPr>
        </p:nvSpPr>
        <p:spPr>
          <a:xfrm>
            <a:off x="1867356" y="2396357"/>
            <a:ext cx="1243500" cy="1243500"/>
          </a:xfrm>
          <a:prstGeom prst="ellipse">
            <a:avLst/>
          </a:prstGeom>
          <a:noFill/>
          <a:ln>
            <a:noFill/>
          </a:ln>
        </p:spPr>
      </p:sp>
      <p:sp>
        <p:nvSpPr>
          <p:cNvPr id="130" name="Google Shape;130;p19"/>
          <p:cNvSpPr>
            <a:spLocks noGrp="1"/>
          </p:cNvSpPr>
          <p:nvPr>
            <p:ph type="pic" idx="4"/>
          </p:nvPr>
        </p:nvSpPr>
        <p:spPr>
          <a:xfrm>
            <a:off x="3257481" y="2396357"/>
            <a:ext cx="1243500" cy="1243500"/>
          </a:xfrm>
          <a:prstGeom prst="ellipse">
            <a:avLst/>
          </a:prstGeom>
          <a:noFill/>
          <a:ln>
            <a:noFill/>
          </a:ln>
        </p:spPr>
      </p:sp>
      <p:sp>
        <p:nvSpPr>
          <p:cNvPr id="131" name="Google Shape;131;p19"/>
          <p:cNvSpPr>
            <a:spLocks noGrp="1"/>
          </p:cNvSpPr>
          <p:nvPr>
            <p:ph type="pic" idx="5"/>
          </p:nvPr>
        </p:nvSpPr>
        <p:spPr>
          <a:xfrm>
            <a:off x="4647606" y="2396357"/>
            <a:ext cx="1243500" cy="1243500"/>
          </a:xfrm>
          <a:prstGeom prst="ellipse">
            <a:avLst/>
          </a:prstGeom>
          <a:noFill/>
          <a:ln>
            <a:noFill/>
          </a:ln>
        </p:spPr>
      </p:sp>
      <p:sp>
        <p:nvSpPr>
          <p:cNvPr id="132" name="Google Shape;132;p19"/>
          <p:cNvSpPr>
            <a:spLocks noGrp="1"/>
          </p:cNvSpPr>
          <p:nvPr>
            <p:ph type="pic" idx="6"/>
          </p:nvPr>
        </p:nvSpPr>
        <p:spPr>
          <a:xfrm>
            <a:off x="6037732" y="2396357"/>
            <a:ext cx="1243500" cy="1243500"/>
          </a:xfrm>
          <a:prstGeom prst="ellipse">
            <a:avLst/>
          </a:prstGeom>
          <a:noFill/>
          <a:ln>
            <a:noFill/>
          </a:ln>
        </p:spPr>
      </p:sp>
      <p:sp>
        <p:nvSpPr>
          <p:cNvPr id="133" name="Google Shape;133;p19"/>
          <p:cNvSpPr>
            <a:spLocks noGrp="1"/>
          </p:cNvSpPr>
          <p:nvPr>
            <p:ph type="pic" idx="7"/>
          </p:nvPr>
        </p:nvSpPr>
        <p:spPr>
          <a:xfrm>
            <a:off x="7427857" y="2396357"/>
            <a:ext cx="1243500" cy="1243500"/>
          </a:xfrm>
          <a:prstGeom prst="ellipse">
            <a:avLst/>
          </a:prstGeom>
          <a:noFill/>
          <a:ln>
            <a:noFill/>
          </a:ln>
        </p:spPr>
      </p:sp>
      <p:sp>
        <p:nvSpPr>
          <p:cNvPr id="134" name="Google Shape;134;p19"/>
          <p:cNvSpPr txBox="1">
            <a:spLocks noGrp="1"/>
          </p:cNvSpPr>
          <p:nvPr>
            <p:ph type="body" idx="1"/>
          </p:nvPr>
        </p:nvSpPr>
        <p:spPr>
          <a:xfrm>
            <a:off x="475200" y="3765475"/>
            <a:ext cx="1243500" cy="5853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marL="914400" lvl="1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marL="1371600" lvl="2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marL="1828800" lvl="3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marL="2286000" lvl="4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marL="2743200" lvl="5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marL="3200400" lvl="6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marL="3657600" lvl="7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marL="4114800" lvl="8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135" name="Google Shape;135;p19"/>
          <p:cNvSpPr txBox="1">
            <a:spLocks noGrp="1"/>
          </p:cNvSpPr>
          <p:nvPr>
            <p:ph type="body" idx="8"/>
          </p:nvPr>
        </p:nvSpPr>
        <p:spPr>
          <a:xfrm>
            <a:off x="1865730" y="3765475"/>
            <a:ext cx="1243500" cy="5853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92100" algn="ctr">
              <a:spcBef>
                <a:spcPts val="0"/>
              </a:spcBef>
              <a:spcAft>
                <a:spcPts val="0"/>
              </a:spcAft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marL="914400" lvl="1" indent="-292100" algn="ctr">
              <a:spcBef>
                <a:spcPts val="800"/>
              </a:spcBef>
              <a:spcAft>
                <a:spcPts val="0"/>
              </a:spcAft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marL="1371600" lvl="2" indent="-292100" algn="ctr">
              <a:spcBef>
                <a:spcPts val="800"/>
              </a:spcBef>
              <a:spcAft>
                <a:spcPts val="0"/>
              </a:spcAft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marL="1828800" lvl="3" indent="-292100" algn="ctr">
              <a:spcBef>
                <a:spcPts val="800"/>
              </a:spcBef>
              <a:spcAft>
                <a:spcPts val="0"/>
              </a:spcAft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marL="2286000" lvl="4" indent="-292100" algn="ctr">
              <a:spcBef>
                <a:spcPts val="800"/>
              </a:spcBef>
              <a:spcAft>
                <a:spcPts val="0"/>
              </a:spcAft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marL="2743200" lvl="5" indent="-292100" algn="ctr">
              <a:spcBef>
                <a:spcPts val="800"/>
              </a:spcBef>
              <a:spcAft>
                <a:spcPts val="0"/>
              </a:spcAft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marL="3200400" lvl="6" indent="-292100" algn="ctr">
              <a:spcBef>
                <a:spcPts val="800"/>
              </a:spcBef>
              <a:spcAft>
                <a:spcPts val="0"/>
              </a:spcAft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marL="3657600" lvl="7" indent="-292100" algn="ctr">
              <a:spcBef>
                <a:spcPts val="800"/>
              </a:spcBef>
              <a:spcAft>
                <a:spcPts val="0"/>
              </a:spcAft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marL="4114800" lvl="8" indent="-292100" algn="ctr">
              <a:spcBef>
                <a:spcPts val="800"/>
              </a:spcBef>
              <a:spcAft>
                <a:spcPts val="800"/>
              </a:spcAft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136" name="Google Shape;136;p19"/>
          <p:cNvSpPr txBox="1">
            <a:spLocks noGrp="1"/>
          </p:cNvSpPr>
          <p:nvPr>
            <p:ph type="body" idx="9"/>
          </p:nvPr>
        </p:nvSpPr>
        <p:spPr>
          <a:xfrm>
            <a:off x="3256260" y="3765475"/>
            <a:ext cx="1243500" cy="5853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marL="914400" lvl="1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marL="1371600" lvl="2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marL="1828800" lvl="3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marL="2286000" lvl="4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marL="2743200" lvl="5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marL="3200400" lvl="6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marL="3657600" lvl="7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marL="4114800" lvl="8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137" name="Google Shape;137;p19"/>
          <p:cNvSpPr txBox="1">
            <a:spLocks noGrp="1"/>
          </p:cNvSpPr>
          <p:nvPr>
            <p:ph type="body" idx="13"/>
          </p:nvPr>
        </p:nvSpPr>
        <p:spPr>
          <a:xfrm>
            <a:off x="4646790" y="3765475"/>
            <a:ext cx="1243500" cy="5853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marL="914400" lvl="1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marL="1371600" lvl="2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marL="1828800" lvl="3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marL="2286000" lvl="4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marL="2743200" lvl="5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marL="3200400" lvl="6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marL="3657600" lvl="7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marL="4114800" lvl="8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138" name="Google Shape;138;p19"/>
          <p:cNvSpPr txBox="1">
            <a:spLocks noGrp="1"/>
          </p:cNvSpPr>
          <p:nvPr>
            <p:ph type="body" idx="14"/>
          </p:nvPr>
        </p:nvSpPr>
        <p:spPr>
          <a:xfrm>
            <a:off x="6037320" y="3765475"/>
            <a:ext cx="1243500" cy="5853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marL="914400" lvl="1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marL="1371600" lvl="2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marL="1828800" lvl="3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marL="2286000" lvl="4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marL="2743200" lvl="5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marL="3200400" lvl="6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marL="3657600" lvl="7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marL="4114800" lvl="8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139" name="Google Shape;139;p19"/>
          <p:cNvSpPr txBox="1">
            <a:spLocks noGrp="1"/>
          </p:cNvSpPr>
          <p:nvPr>
            <p:ph type="body" idx="15"/>
          </p:nvPr>
        </p:nvSpPr>
        <p:spPr>
          <a:xfrm>
            <a:off x="7427850" y="3765475"/>
            <a:ext cx="1243500" cy="5853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marL="914400" lvl="1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marL="1371600" lvl="2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marL="1828800" lvl="3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marL="2286000" lvl="4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marL="2743200" lvl="5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marL="3200400" lvl="6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marL="3657600" lvl="7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marL="4114800" lvl="8" indent="-2921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140" name="Google Shape;140;p19"/>
          <p:cNvSpPr txBox="1">
            <a:spLocks noGrp="1"/>
          </p:cNvSpPr>
          <p:nvPr>
            <p:ph type="subTitle" idx="16"/>
          </p:nvPr>
        </p:nvSpPr>
        <p:spPr>
          <a:xfrm>
            <a:off x="284700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141" name="Google Shape;141;p19"/>
          <p:cNvSpPr txBox="1">
            <a:spLocks noGrp="1"/>
          </p:cNvSpPr>
          <p:nvPr>
            <p:ph type="subTitle" idx="17"/>
          </p:nvPr>
        </p:nvSpPr>
        <p:spPr>
          <a:xfrm>
            <a:off x="6890875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peakers 2">
  <p:cSld name="BLANK_1_1_1_1_1_1_1_1_1_1_1_2_1_1_1">
    <p:bg>
      <p:bgPr>
        <a:solidFill>
          <a:schemeClr val="lt2"/>
        </a:solidFill>
        <a:effectLst/>
      </p:bgPr>
    </p:bg>
    <p:spTree>
      <p:nvGrpSpPr>
        <p:cNvPr id="1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p20"/>
          <p:cNvSpPr txBox="1">
            <a:spLocks noGrp="1"/>
          </p:cNvSpPr>
          <p:nvPr>
            <p:ph type="title"/>
          </p:nvPr>
        </p:nvSpPr>
        <p:spPr>
          <a:xfrm>
            <a:off x="292597" y="474750"/>
            <a:ext cx="6390300" cy="4986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000"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000"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000"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000"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000"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000"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000"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000"/>
            </a:lvl9pPr>
          </a:lstStyle>
          <a:p>
            <a:endParaRPr/>
          </a:p>
        </p:txBody>
      </p:sp>
      <p:sp>
        <p:nvSpPr>
          <p:cNvPr id="144" name="Google Shape;144;p20"/>
          <p:cNvSpPr txBox="1">
            <a:spLocks noGrp="1"/>
          </p:cNvSpPr>
          <p:nvPr>
            <p:ph type="sldNum" idx="12"/>
          </p:nvPr>
        </p:nvSpPr>
        <p:spPr>
          <a:xfrm>
            <a:off x="8556779" y="4668600"/>
            <a:ext cx="300000" cy="19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1pPr>
            <a:lvl2pPr lvl="1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2pPr>
            <a:lvl3pPr lvl="2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3pPr>
            <a:lvl4pPr lvl="3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4pPr>
            <a:lvl5pPr lvl="4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5pPr>
            <a:lvl6pPr lvl="5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6pPr>
            <a:lvl7pPr lvl="6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7pPr>
            <a:lvl8pPr lvl="7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8pPr>
            <a:lvl9pPr lvl="8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145" name="Google Shape;145;p20"/>
          <p:cNvSpPr txBox="1">
            <a:spLocks noGrp="1"/>
          </p:cNvSpPr>
          <p:nvPr>
            <p:ph type="body" idx="1"/>
          </p:nvPr>
        </p:nvSpPr>
        <p:spPr>
          <a:xfrm>
            <a:off x="282017" y="2832891"/>
            <a:ext cx="1307700" cy="5439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146" name="Google Shape;146;p20"/>
          <p:cNvSpPr txBox="1">
            <a:spLocks noGrp="1"/>
          </p:cNvSpPr>
          <p:nvPr>
            <p:ph type="body" idx="2"/>
          </p:nvPr>
        </p:nvSpPr>
        <p:spPr>
          <a:xfrm>
            <a:off x="1735443" y="2832891"/>
            <a:ext cx="1307700" cy="5439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marL="914400" lvl="1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marL="1371600" lvl="2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marL="1828800" lvl="3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marL="2286000" lvl="4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marL="2743200" lvl="5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marL="3200400" lvl="6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marL="3657600" lvl="7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marL="4114800" lvl="8" indent="-2921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147" name="Google Shape;147;p20"/>
          <p:cNvSpPr txBox="1">
            <a:spLocks noGrp="1"/>
          </p:cNvSpPr>
          <p:nvPr>
            <p:ph type="body" idx="3"/>
          </p:nvPr>
        </p:nvSpPr>
        <p:spPr>
          <a:xfrm>
            <a:off x="3188870" y="2832891"/>
            <a:ext cx="1307700" cy="5439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148" name="Google Shape;148;p20"/>
          <p:cNvSpPr txBox="1">
            <a:spLocks noGrp="1"/>
          </p:cNvSpPr>
          <p:nvPr>
            <p:ph type="body" idx="4"/>
          </p:nvPr>
        </p:nvSpPr>
        <p:spPr>
          <a:xfrm>
            <a:off x="4642297" y="2832891"/>
            <a:ext cx="1307700" cy="5439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149" name="Google Shape;149;p20"/>
          <p:cNvSpPr txBox="1">
            <a:spLocks noGrp="1"/>
          </p:cNvSpPr>
          <p:nvPr>
            <p:ph type="body" idx="5"/>
          </p:nvPr>
        </p:nvSpPr>
        <p:spPr>
          <a:xfrm>
            <a:off x="6095723" y="2832891"/>
            <a:ext cx="1307700" cy="5439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150" name="Google Shape;150;p20"/>
          <p:cNvSpPr txBox="1">
            <a:spLocks noGrp="1"/>
          </p:cNvSpPr>
          <p:nvPr>
            <p:ph type="body" idx="6"/>
          </p:nvPr>
        </p:nvSpPr>
        <p:spPr>
          <a:xfrm>
            <a:off x="7549150" y="2832891"/>
            <a:ext cx="1307700" cy="5439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●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○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 Medium"/>
              <a:buChar char="■"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151" name="Google Shape;151;p20"/>
          <p:cNvSpPr txBox="1">
            <a:spLocks noGrp="1"/>
          </p:cNvSpPr>
          <p:nvPr>
            <p:ph type="subTitle" idx="7"/>
          </p:nvPr>
        </p:nvSpPr>
        <p:spPr>
          <a:xfrm>
            <a:off x="284700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152" name="Google Shape;152;p20"/>
          <p:cNvSpPr txBox="1">
            <a:spLocks noGrp="1"/>
          </p:cNvSpPr>
          <p:nvPr>
            <p:ph type="subTitle" idx="8"/>
          </p:nvPr>
        </p:nvSpPr>
        <p:spPr>
          <a:xfrm>
            <a:off x="6890875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153" name="Google Shape;153;p20"/>
          <p:cNvSpPr>
            <a:spLocks noGrp="1"/>
          </p:cNvSpPr>
          <p:nvPr>
            <p:ph type="pic" idx="9"/>
          </p:nvPr>
        </p:nvSpPr>
        <p:spPr>
          <a:xfrm>
            <a:off x="282017" y="1446074"/>
            <a:ext cx="1307700" cy="1307700"/>
          </a:xfrm>
          <a:prstGeom prst="roundRect">
            <a:avLst>
              <a:gd name="adj" fmla="val 16667"/>
            </a:avLst>
          </a:prstGeom>
          <a:noFill/>
          <a:ln>
            <a:noFill/>
          </a:ln>
        </p:spPr>
      </p:sp>
      <p:sp>
        <p:nvSpPr>
          <p:cNvPr id="154" name="Google Shape;154;p20"/>
          <p:cNvSpPr>
            <a:spLocks noGrp="1"/>
          </p:cNvSpPr>
          <p:nvPr>
            <p:ph type="pic" idx="13"/>
          </p:nvPr>
        </p:nvSpPr>
        <p:spPr>
          <a:xfrm>
            <a:off x="1735443" y="1446074"/>
            <a:ext cx="1307700" cy="1307700"/>
          </a:xfrm>
          <a:prstGeom prst="roundRect">
            <a:avLst>
              <a:gd name="adj" fmla="val 16667"/>
            </a:avLst>
          </a:prstGeom>
          <a:noFill/>
          <a:ln>
            <a:noFill/>
          </a:ln>
        </p:spPr>
      </p:sp>
      <p:sp>
        <p:nvSpPr>
          <p:cNvPr id="155" name="Google Shape;155;p20"/>
          <p:cNvSpPr>
            <a:spLocks noGrp="1"/>
          </p:cNvSpPr>
          <p:nvPr>
            <p:ph type="pic" idx="14"/>
          </p:nvPr>
        </p:nvSpPr>
        <p:spPr>
          <a:xfrm>
            <a:off x="3188870" y="1446074"/>
            <a:ext cx="1307700" cy="1307700"/>
          </a:xfrm>
          <a:prstGeom prst="roundRect">
            <a:avLst>
              <a:gd name="adj" fmla="val 16667"/>
            </a:avLst>
          </a:prstGeom>
          <a:noFill/>
          <a:ln>
            <a:noFill/>
          </a:ln>
        </p:spPr>
      </p:sp>
      <p:sp>
        <p:nvSpPr>
          <p:cNvPr id="156" name="Google Shape;156;p20"/>
          <p:cNvSpPr>
            <a:spLocks noGrp="1"/>
          </p:cNvSpPr>
          <p:nvPr>
            <p:ph type="pic" idx="15"/>
          </p:nvPr>
        </p:nvSpPr>
        <p:spPr>
          <a:xfrm>
            <a:off x="4642297" y="1446074"/>
            <a:ext cx="1307700" cy="1307700"/>
          </a:xfrm>
          <a:prstGeom prst="roundRect">
            <a:avLst>
              <a:gd name="adj" fmla="val 16667"/>
            </a:avLst>
          </a:prstGeom>
          <a:noFill/>
          <a:ln>
            <a:noFill/>
          </a:ln>
        </p:spPr>
      </p:sp>
      <p:sp>
        <p:nvSpPr>
          <p:cNvPr id="157" name="Google Shape;157;p20"/>
          <p:cNvSpPr>
            <a:spLocks noGrp="1"/>
          </p:cNvSpPr>
          <p:nvPr>
            <p:ph type="pic" idx="16"/>
          </p:nvPr>
        </p:nvSpPr>
        <p:spPr>
          <a:xfrm>
            <a:off x="6095723" y="1446074"/>
            <a:ext cx="1307700" cy="1307700"/>
          </a:xfrm>
          <a:prstGeom prst="roundRect">
            <a:avLst>
              <a:gd name="adj" fmla="val 16667"/>
            </a:avLst>
          </a:prstGeom>
          <a:noFill/>
          <a:ln>
            <a:noFill/>
          </a:ln>
        </p:spPr>
      </p:sp>
      <p:sp>
        <p:nvSpPr>
          <p:cNvPr id="158" name="Google Shape;158;p20"/>
          <p:cNvSpPr>
            <a:spLocks noGrp="1"/>
          </p:cNvSpPr>
          <p:nvPr>
            <p:ph type="pic" idx="17"/>
          </p:nvPr>
        </p:nvSpPr>
        <p:spPr>
          <a:xfrm>
            <a:off x="7549150" y="1446074"/>
            <a:ext cx="1307700" cy="1307700"/>
          </a:xfrm>
          <a:prstGeom prst="roundRect">
            <a:avLst>
              <a:gd name="adj" fmla="val 16667"/>
            </a:avLst>
          </a:prstGeom>
          <a:noFill/>
          <a:ln>
            <a:noFill/>
          </a:ln>
        </p:spPr>
      </p:sp>
      <p:sp>
        <p:nvSpPr>
          <p:cNvPr id="159" name="Google Shape;159;p20"/>
          <p:cNvSpPr txBox="1">
            <a:spLocks noGrp="1"/>
          </p:cNvSpPr>
          <p:nvPr>
            <p:ph type="body" idx="18"/>
          </p:nvPr>
        </p:nvSpPr>
        <p:spPr>
          <a:xfrm>
            <a:off x="279292" y="3564958"/>
            <a:ext cx="1307700" cy="108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9pPr>
          </a:lstStyle>
          <a:p>
            <a:endParaRPr/>
          </a:p>
        </p:txBody>
      </p:sp>
      <p:sp>
        <p:nvSpPr>
          <p:cNvPr id="160" name="Google Shape;160;p20"/>
          <p:cNvSpPr txBox="1">
            <a:spLocks noGrp="1"/>
          </p:cNvSpPr>
          <p:nvPr>
            <p:ph type="body" idx="19"/>
          </p:nvPr>
        </p:nvSpPr>
        <p:spPr>
          <a:xfrm>
            <a:off x="1732718" y="3564958"/>
            <a:ext cx="1307700" cy="108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9pPr>
          </a:lstStyle>
          <a:p>
            <a:endParaRPr/>
          </a:p>
        </p:txBody>
      </p:sp>
      <p:sp>
        <p:nvSpPr>
          <p:cNvPr id="161" name="Google Shape;161;p20"/>
          <p:cNvSpPr txBox="1">
            <a:spLocks noGrp="1"/>
          </p:cNvSpPr>
          <p:nvPr>
            <p:ph type="body" idx="20"/>
          </p:nvPr>
        </p:nvSpPr>
        <p:spPr>
          <a:xfrm>
            <a:off x="3186145" y="3564958"/>
            <a:ext cx="1307700" cy="108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9pPr>
          </a:lstStyle>
          <a:p>
            <a:endParaRPr/>
          </a:p>
        </p:txBody>
      </p:sp>
      <p:sp>
        <p:nvSpPr>
          <p:cNvPr id="162" name="Google Shape;162;p20"/>
          <p:cNvSpPr txBox="1">
            <a:spLocks noGrp="1"/>
          </p:cNvSpPr>
          <p:nvPr>
            <p:ph type="body" idx="21"/>
          </p:nvPr>
        </p:nvSpPr>
        <p:spPr>
          <a:xfrm>
            <a:off x="4639572" y="3564958"/>
            <a:ext cx="1307700" cy="108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9pPr>
          </a:lstStyle>
          <a:p>
            <a:endParaRPr/>
          </a:p>
        </p:txBody>
      </p:sp>
      <p:sp>
        <p:nvSpPr>
          <p:cNvPr id="163" name="Google Shape;163;p20"/>
          <p:cNvSpPr txBox="1">
            <a:spLocks noGrp="1"/>
          </p:cNvSpPr>
          <p:nvPr>
            <p:ph type="body" idx="22"/>
          </p:nvPr>
        </p:nvSpPr>
        <p:spPr>
          <a:xfrm>
            <a:off x="6092998" y="3564958"/>
            <a:ext cx="1307700" cy="108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9pPr>
          </a:lstStyle>
          <a:p>
            <a:endParaRPr/>
          </a:p>
        </p:txBody>
      </p:sp>
      <p:sp>
        <p:nvSpPr>
          <p:cNvPr id="164" name="Google Shape;164;p20"/>
          <p:cNvSpPr txBox="1">
            <a:spLocks noGrp="1"/>
          </p:cNvSpPr>
          <p:nvPr>
            <p:ph type="body" idx="23"/>
          </p:nvPr>
        </p:nvSpPr>
        <p:spPr>
          <a:xfrm>
            <a:off x="7546425" y="3564958"/>
            <a:ext cx="1307700" cy="108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statement 1">
  <p:cSld name="CUSTOM_4_1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Google Shape;166;p21"/>
          <p:cNvSpPr txBox="1">
            <a:spLocks noGrp="1"/>
          </p:cNvSpPr>
          <p:nvPr>
            <p:ph type="subTitle" idx="1"/>
          </p:nvPr>
        </p:nvSpPr>
        <p:spPr>
          <a:xfrm>
            <a:off x="284700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167" name="Google Shape;167;p21"/>
          <p:cNvSpPr txBox="1">
            <a:spLocks noGrp="1"/>
          </p:cNvSpPr>
          <p:nvPr>
            <p:ph type="subTitle" idx="2"/>
          </p:nvPr>
        </p:nvSpPr>
        <p:spPr>
          <a:xfrm>
            <a:off x="6890875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168" name="Google Shape;168;p21"/>
          <p:cNvSpPr txBox="1">
            <a:spLocks noGrp="1"/>
          </p:cNvSpPr>
          <p:nvPr>
            <p:ph type="body" idx="3"/>
          </p:nvPr>
        </p:nvSpPr>
        <p:spPr>
          <a:xfrm>
            <a:off x="360300" y="2181900"/>
            <a:ext cx="8496600" cy="24867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marL="457200" lvl="0" indent="-22860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1pPr>
            <a:lvl2pPr marL="914400" lvl="1" indent="-22860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2pPr>
            <a:lvl3pPr marL="1371600" lvl="2" indent="-22860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3pPr>
            <a:lvl4pPr marL="1828800" lvl="3" indent="-22860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4pPr>
            <a:lvl5pPr marL="2286000" lvl="4" indent="-22860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5pPr>
            <a:lvl6pPr marL="2743200" lvl="5" indent="-22860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6pPr>
            <a:lvl7pPr marL="3200400" lvl="6" indent="-22860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7pPr>
            <a:lvl8pPr marL="3657600" lvl="7" indent="-22860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8pPr>
            <a:lvl9pPr marL="4114800" lvl="8" indent="-22860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/>
            </a:lvl9pPr>
          </a:lstStyle>
          <a:p>
            <a:endParaRPr/>
          </a:p>
        </p:txBody>
      </p:sp>
      <p:sp>
        <p:nvSpPr>
          <p:cNvPr id="169" name="Google Shape;169;p21"/>
          <p:cNvSpPr txBox="1">
            <a:spLocks noGrp="1"/>
          </p:cNvSpPr>
          <p:nvPr>
            <p:ph type="sldNum" idx="12"/>
          </p:nvPr>
        </p:nvSpPr>
        <p:spPr>
          <a:xfrm>
            <a:off x="8556779" y="4668600"/>
            <a:ext cx="300000" cy="19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1pPr>
            <a:lvl2pPr lvl="1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2pPr>
            <a:lvl3pPr lvl="2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3pPr>
            <a:lvl4pPr lvl="3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4pPr>
            <a:lvl5pPr lvl="4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5pPr>
            <a:lvl6pPr lvl="5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6pPr>
            <a:lvl7pPr lvl="6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7pPr>
            <a:lvl8pPr lvl="7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8pPr>
            <a:lvl9pPr lvl="8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, body and image ALT 1">
  <p:cSld name="BLANK_1_1_1_2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1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Google Shape;171;p22"/>
          <p:cNvSpPr txBox="1">
            <a:spLocks noGrp="1"/>
          </p:cNvSpPr>
          <p:nvPr>
            <p:ph type="title"/>
          </p:nvPr>
        </p:nvSpPr>
        <p:spPr>
          <a:xfrm>
            <a:off x="284700" y="474750"/>
            <a:ext cx="4227300" cy="965400"/>
          </a:xfrm>
          <a:prstGeom prst="rect">
            <a:avLst/>
          </a:prstGeom>
        </p:spPr>
        <p:txBody>
          <a:bodyPr spcFirstLastPara="1" wrap="square" lIns="0" tIns="0" rIns="91425" bIns="0" anchor="b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3000"/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000"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000"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000"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000"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000"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000"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000"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000"/>
            </a:lvl9pPr>
          </a:lstStyle>
          <a:p>
            <a:endParaRPr/>
          </a:p>
        </p:txBody>
      </p:sp>
      <p:sp>
        <p:nvSpPr>
          <p:cNvPr id="172" name="Google Shape;172;p22"/>
          <p:cNvSpPr>
            <a:spLocks noGrp="1"/>
          </p:cNvSpPr>
          <p:nvPr>
            <p:ph type="pic" idx="2"/>
          </p:nvPr>
        </p:nvSpPr>
        <p:spPr>
          <a:xfrm>
            <a:off x="4629600" y="474750"/>
            <a:ext cx="4227300" cy="4194000"/>
          </a:xfrm>
          <a:prstGeom prst="roundRect">
            <a:avLst>
              <a:gd name="adj" fmla="val 5294"/>
            </a:avLst>
          </a:prstGeom>
          <a:noFill/>
          <a:ln>
            <a:noFill/>
          </a:ln>
        </p:spPr>
      </p:sp>
      <p:sp>
        <p:nvSpPr>
          <p:cNvPr id="173" name="Google Shape;173;p22"/>
          <p:cNvSpPr txBox="1">
            <a:spLocks noGrp="1"/>
          </p:cNvSpPr>
          <p:nvPr>
            <p:ph type="body" idx="1"/>
          </p:nvPr>
        </p:nvSpPr>
        <p:spPr>
          <a:xfrm>
            <a:off x="284700" y="3065325"/>
            <a:ext cx="2772600" cy="16032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  <a:defRPr sz="1200"/>
            </a:lvl1pPr>
            <a:lvl2pPr marL="914400" lvl="1" indent="-3048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200"/>
              <a:buChar char="○"/>
              <a:defRPr sz="1200"/>
            </a:lvl2pPr>
            <a:lvl3pPr marL="1371600" lvl="2" indent="-3048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200"/>
              <a:buChar char="■"/>
              <a:defRPr sz="1200"/>
            </a:lvl3pPr>
            <a:lvl4pPr marL="1828800" lvl="3" indent="-3048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  <a:defRPr sz="1200"/>
            </a:lvl4pPr>
            <a:lvl5pPr marL="2286000" lvl="4" indent="-3048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200"/>
              <a:buChar char="○"/>
              <a:defRPr sz="1200"/>
            </a:lvl5pPr>
            <a:lvl6pPr marL="2743200" lvl="5" indent="-3048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200"/>
              <a:buChar char="■"/>
              <a:defRPr sz="1200"/>
            </a:lvl6pPr>
            <a:lvl7pPr marL="3200400" lvl="6" indent="-3048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  <a:defRPr sz="1200"/>
            </a:lvl7pPr>
            <a:lvl8pPr marL="3657600" lvl="7" indent="-3048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200"/>
              <a:buChar char="○"/>
              <a:defRPr sz="1200"/>
            </a:lvl8pPr>
            <a:lvl9pPr marL="4114800" lvl="8" indent="-304800">
              <a:spcBef>
                <a:spcPts val="800"/>
              </a:spcBef>
              <a:spcAft>
                <a:spcPts val="800"/>
              </a:spcAft>
              <a:buClr>
                <a:schemeClr val="lt1"/>
              </a:buClr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174" name="Google Shape;174;p22"/>
          <p:cNvSpPr txBox="1">
            <a:spLocks noGrp="1"/>
          </p:cNvSpPr>
          <p:nvPr>
            <p:ph type="subTitle" idx="3"/>
          </p:nvPr>
        </p:nvSpPr>
        <p:spPr>
          <a:xfrm>
            <a:off x="284700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175" name="Google Shape;175;p22"/>
          <p:cNvSpPr txBox="1">
            <a:spLocks noGrp="1"/>
          </p:cNvSpPr>
          <p:nvPr>
            <p:ph type="subTitle" idx="4"/>
          </p:nvPr>
        </p:nvSpPr>
        <p:spPr>
          <a:xfrm>
            <a:off x="6890875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176" name="Google Shape;176;p22"/>
          <p:cNvSpPr txBox="1">
            <a:spLocks noGrp="1"/>
          </p:cNvSpPr>
          <p:nvPr>
            <p:ph type="sldNum" idx="12"/>
          </p:nvPr>
        </p:nvSpPr>
        <p:spPr>
          <a:xfrm>
            <a:off x="8556779" y="4668600"/>
            <a:ext cx="300000" cy="19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1pPr>
            <a:lvl2pPr lvl="1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2pPr>
            <a:lvl3pPr lvl="2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3pPr>
            <a:lvl4pPr lvl="3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4pPr>
            <a:lvl5pPr lvl="4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5pPr>
            <a:lvl6pPr lvl="5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6pPr>
            <a:lvl7pPr lvl="6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7pPr>
            <a:lvl8pPr lvl="7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8pPr>
            <a:lvl9pPr lvl="8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, body and image ALT 2">
  <p:cSld name="BLANK_1_1_1_2_3_1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p23"/>
          <p:cNvSpPr>
            <a:spLocks noGrp="1"/>
          </p:cNvSpPr>
          <p:nvPr>
            <p:ph type="pic" idx="2"/>
          </p:nvPr>
        </p:nvSpPr>
        <p:spPr>
          <a:xfrm>
            <a:off x="4629600" y="474750"/>
            <a:ext cx="4227300" cy="4194000"/>
          </a:xfrm>
          <a:prstGeom prst="roundRect">
            <a:avLst>
              <a:gd name="adj" fmla="val 10510"/>
            </a:avLst>
          </a:prstGeom>
          <a:noFill/>
          <a:ln>
            <a:noFill/>
          </a:ln>
        </p:spPr>
      </p:sp>
      <p:sp>
        <p:nvSpPr>
          <p:cNvPr id="179" name="Google Shape;179;p23"/>
          <p:cNvSpPr txBox="1">
            <a:spLocks noGrp="1"/>
          </p:cNvSpPr>
          <p:nvPr>
            <p:ph type="body" idx="1"/>
          </p:nvPr>
        </p:nvSpPr>
        <p:spPr>
          <a:xfrm>
            <a:off x="284700" y="1440225"/>
            <a:ext cx="2772600" cy="160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/>
            </a:lvl9pPr>
          </a:lstStyle>
          <a:p>
            <a:endParaRPr/>
          </a:p>
        </p:txBody>
      </p:sp>
      <p:sp>
        <p:nvSpPr>
          <p:cNvPr id="180" name="Google Shape;180;p23"/>
          <p:cNvSpPr txBox="1">
            <a:spLocks noGrp="1"/>
          </p:cNvSpPr>
          <p:nvPr>
            <p:ph type="subTitle" idx="3"/>
          </p:nvPr>
        </p:nvSpPr>
        <p:spPr>
          <a:xfrm>
            <a:off x="284700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181" name="Google Shape;181;p23"/>
          <p:cNvSpPr txBox="1">
            <a:spLocks noGrp="1"/>
          </p:cNvSpPr>
          <p:nvPr>
            <p:ph type="subTitle" idx="4"/>
          </p:nvPr>
        </p:nvSpPr>
        <p:spPr>
          <a:xfrm>
            <a:off x="6890875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182" name="Google Shape;182;p23"/>
          <p:cNvSpPr txBox="1">
            <a:spLocks noGrp="1"/>
          </p:cNvSpPr>
          <p:nvPr>
            <p:ph type="sldNum" idx="12"/>
          </p:nvPr>
        </p:nvSpPr>
        <p:spPr>
          <a:xfrm>
            <a:off x="8556779" y="4668600"/>
            <a:ext cx="300000" cy="19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1pPr>
            <a:lvl2pPr lvl="1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2pPr>
            <a:lvl3pPr lvl="2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3pPr>
            <a:lvl4pPr lvl="3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4pPr>
            <a:lvl5pPr lvl="4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5pPr>
            <a:lvl6pPr lvl="5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6pPr>
            <a:lvl7pPr lvl="6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7pPr>
            <a:lvl8pPr lvl="7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8pPr>
            <a:lvl9pPr lvl="8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183" name="Google Shape;183;p23"/>
          <p:cNvSpPr txBox="1">
            <a:spLocks noGrp="1"/>
          </p:cNvSpPr>
          <p:nvPr>
            <p:ph type="title"/>
          </p:nvPr>
        </p:nvSpPr>
        <p:spPr>
          <a:xfrm>
            <a:off x="284700" y="474750"/>
            <a:ext cx="5673600" cy="4986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, body and image ALT 3">
  <p:cSld name="BLANK_1_1_1_2_3_1_1">
    <p:spTree>
      <p:nvGrpSpPr>
        <p:cNvPr id="1" name="Shape 1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" name="Google Shape;185;p24"/>
          <p:cNvSpPr>
            <a:spLocks noGrp="1"/>
          </p:cNvSpPr>
          <p:nvPr>
            <p:ph type="pic" idx="2"/>
          </p:nvPr>
        </p:nvSpPr>
        <p:spPr>
          <a:xfrm>
            <a:off x="4629600" y="474750"/>
            <a:ext cx="4227300" cy="4194000"/>
          </a:xfrm>
          <a:prstGeom prst="roundRect">
            <a:avLst>
              <a:gd name="adj" fmla="val 10640"/>
            </a:avLst>
          </a:prstGeom>
          <a:noFill/>
          <a:ln>
            <a:noFill/>
          </a:ln>
        </p:spPr>
      </p:sp>
      <p:sp>
        <p:nvSpPr>
          <p:cNvPr id="186" name="Google Shape;186;p24"/>
          <p:cNvSpPr txBox="1">
            <a:spLocks noGrp="1"/>
          </p:cNvSpPr>
          <p:nvPr>
            <p:ph type="subTitle" idx="1"/>
          </p:nvPr>
        </p:nvSpPr>
        <p:spPr>
          <a:xfrm>
            <a:off x="284700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187" name="Google Shape;187;p24"/>
          <p:cNvSpPr txBox="1">
            <a:spLocks noGrp="1"/>
          </p:cNvSpPr>
          <p:nvPr>
            <p:ph type="subTitle" idx="3"/>
          </p:nvPr>
        </p:nvSpPr>
        <p:spPr>
          <a:xfrm>
            <a:off x="6890875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188" name="Google Shape;188;p24"/>
          <p:cNvSpPr txBox="1">
            <a:spLocks noGrp="1"/>
          </p:cNvSpPr>
          <p:nvPr>
            <p:ph type="sldNum" idx="12"/>
          </p:nvPr>
        </p:nvSpPr>
        <p:spPr>
          <a:xfrm>
            <a:off x="8556779" y="4668600"/>
            <a:ext cx="300000" cy="19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1pPr>
            <a:lvl2pPr lvl="1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2pPr>
            <a:lvl3pPr lvl="2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3pPr>
            <a:lvl4pPr lvl="3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4pPr>
            <a:lvl5pPr lvl="4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5pPr>
            <a:lvl6pPr lvl="5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6pPr>
            <a:lvl7pPr lvl="6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7pPr>
            <a:lvl8pPr lvl="7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8pPr>
            <a:lvl9pPr lvl="8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189" name="Google Shape;189;p24"/>
          <p:cNvSpPr txBox="1">
            <a:spLocks noGrp="1"/>
          </p:cNvSpPr>
          <p:nvPr>
            <p:ph type="title"/>
          </p:nvPr>
        </p:nvSpPr>
        <p:spPr>
          <a:xfrm>
            <a:off x="284700" y="474750"/>
            <a:ext cx="5673600" cy="4986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190" name="Google Shape;190;p24"/>
          <p:cNvSpPr txBox="1">
            <a:spLocks noGrp="1"/>
          </p:cNvSpPr>
          <p:nvPr>
            <p:ph type="body" idx="4"/>
          </p:nvPr>
        </p:nvSpPr>
        <p:spPr>
          <a:xfrm>
            <a:off x="284700" y="1440225"/>
            <a:ext cx="2772600" cy="160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, body and image ALT 4">
  <p:cSld name="BLANK_1_1_1_2_2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1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Google Shape;192;p25"/>
          <p:cNvSpPr/>
          <p:nvPr/>
        </p:nvSpPr>
        <p:spPr>
          <a:xfrm>
            <a:off x="284700" y="2630400"/>
            <a:ext cx="8572200" cy="20382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lt1"/>
              </a:solidFill>
              <a:latin typeface="Instrument Sans"/>
              <a:ea typeface="Instrument Sans"/>
              <a:cs typeface="Instrument Sans"/>
              <a:sym typeface="Instrument Sans"/>
            </a:endParaRPr>
          </a:p>
        </p:txBody>
      </p:sp>
      <p:sp>
        <p:nvSpPr>
          <p:cNvPr id="193" name="Google Shape;193;p25"/>
          <p:cNvSpPr/>
          <p:nvPr/>
        </p:nvSpPr>
        <p:spPr>
          <a:xfrm>
            <a:off x="463993" y="2779498"/>
            <a:ext cx="1783200" cy="17832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lt1"/>
              </a:solidFill>
              <a:latin typeface="Instrument Sans"/>
              <a:ea typeface="Instrument Sans"/>
              <a:cs typeface="Instrument Sans"/>
              <a:sym typeface="Instrument Sans"/>
            </a:endParaRPr>
          </a:p>
        </p:txBody>
      </p:sp>
      <p:sp>
        <p:nvSpPr>
          <p:cNvPr id="194" name="Google Shape;194;p25"/>
          <p:cNvSpPr>
            <a:spLocks noGrp="1"/>
          </p:cNvSpPr>
          <p:nvPr>
            <p:ph type="pic" idx="2"/>
          </p:nvPr>
        </p:nvSpPr>
        <p:spPr>
          <a:xfrm>
            <a:off x="446675" y="2758375"/>
            <a:ext cx="1783200" cy="1783200"/>
          </a:xfrm>
          <a:prstGeom prst="ellipse">
            <a:avLst/>
          </a:prstGeom>
          <a:noFill/>
          <a:ln>
            <a:noFill/>
          </a:ln>
        </p:spPr>
      </p:sp>
      <p:sp>
        <p:nvSpPr>
          <p:cNvPr id="195" name="Google Shape;195;p25"/>
          <p:cNvSpPr txBox="1">
            <a:spLocks noGrp="1"/>
          </p:cNvSpPr>
          <p:nvPr>
            <p:ph type="subTitle" idx="1"/>
          </p:nvPr>
        </p:nvSpPr>
        <p:spPr>
          <a:xfrm>
            <a:off x="284700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"/>
              <a:buNone/>
              <a:defRPr sz="1000">
                <a:solidFill>
                  <a:schemeClr val="accent5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"/>
              <a:buNone/>
              <a:defRPr sz="1000">
                <a:solidFill>
                  <a:schemeClr val="accent5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"/>
              <a:buNone/>
              <a:defRPr sz="1000">
                <a:solidFill>
                  <a:schemeClr val="accent5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"/>
              <a:buNone/>
              <a:defRPr sz="1000">
                <a:solidFill>
                  <a:schemeClr val="accent5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"/>
              <a:buNone/>
              <a:defRPr sz="1000">
                <a:solidFill>
                  <a:schemeClr val="accent5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"/>
              <a:buNone/>
              <a:defRPr sz="1000">
                <a:solidFill>
                  <a:schemeClr val="accent5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"/>
              <a:buNone/>
              <a:defRPr sz="1000">
                <a:solidFill>
                  <a:schemeClr val="accent5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"/>
              <a:buNone/>
              <a:defRPr sz="1000">
                <a:solidFill>
                  <a:schemeClr val="accent5"/>
                </a:solidFill>
              </a:defRPr>
            </a:lvl9pPr>
          </a:lstStyle>
          <a:p>
            <a:endParaRPr/>
          </a:p>
        </p:txBody>
      </p:sp>
      <p:sp>
        <p:nvSpPr>
          <p:cNvPr id="196" name="Google Shape;196;p25"/>
          <p:cNvSpPr txBox="1">
            <a:spLocks noGrp="1"/>
          </p:cNvSpPr>
          <p:nvPr>
            <p:ph type="subTitle" idx="3"/>
          </p:nvPr>
        </p:nvSpPr>
        <p:spPr>
          <a:xfrm>
            <a:off x="6890875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"/>
              <a:buNone/>
              <a:defRPr sz="1000">
                <a:solidFill>
                  <a:schemeClr val="accent5"/>
                </a:solidFill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"/>
              <a:buNone/>
              <a:defRPr sz="1000">
                <a:solidFill>
                  <a:schemeClr val="accent5"/>
                </a:solidFill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"/>
              <a:buNone/>
              <a:defRPr sz="1000">
                <a:solidFill>
                  <a:schemeClr val="accent5"/>
                </a:solidFill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"/>
              <a:buNone/>
              <a:defRPr sz="1000">
                <a:solidFill>
                  <a:schemeClr val="accent5"/>
                </a:solidFill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"/>
              <a:buNone/>
              <a:defRPr sz="1000">
                <a:solidFill>
                  <a:schemeClr val="accent5"/>
                </a:solidFill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"/>
              <a:buNone/>
              <a:defRPr sz="1000">
                <a:solidFill>
                  <a:schemeClr val="accent5"/>
                </a:solidFill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"/>
              <a:buNone/>
              <a:defRPr sz="1000">
                <a:solidFill>
                  <a:schemeClr val="accent5"/>
                </a:solidFill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"/>
              <a:buNone/>
              <a:defRPr sz="1000">
                <a:solidFill>
                  <a:schemeClr val="accent5"/>
                </a:solidFill>
              </a:defRPr>
            </a:lvl9pPr>
          </a:lstStyle>
          <a:p>
            <a:endParaRPr/>
          </a:p>
        </p:txBody>
      </p:sp>
      <p:sp>
        <p:nvSpPr>
          <p:cNvPr id="197" name="Google Shape;197;p25"/>
          <p:cNvSpPr txBox="1">
            <a:spLocks noGrp="1"/>
          </p:cNvSpPr>
          <p:nvPr>
            <p:ph type="title"/>
          </p:nvPr>
        </p:nvSpPr>
        <p:spPr>
          <a:xfrm>
            <a:off x="284700" y="474750"/>
            <a:ext cx="4227300" cy="498600"/>
          </a:xfrm>
          <a:prstGeom prst="rect">
            <a:avLst/>
          </a:prstGeom>
        </p:spPr>
        <p:txBody>
          <a:bodyPr spcFirstLastPara="1" wrap="square" lIns="0" tIns="0" rIns="91425" bIns="0" anchor="b" anchorCtr="0">
            <a:noAutofit/>
          </a:bodyPr>
          <a:lstStyle>
            <a:lvl1pPr lv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"/>
                <a:ea typeface="Instrument Sans"/>
                <a:cs typeface="Instrument Sans"/>
                <a:sym typeface="Instrument Sans"/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"/>
                <a:ea typeface="Instrument Sans"/>
                <a:cs typeface="Instrument Sans"/>
                <a:sym typeface="Instrument Sans"/>
              </a:defRPr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"/>
                <a:ea typeface="Instrument Sans"/>
                <a:cs typeface="Instrument Sans"/>
                <a:sym typeface="Instrument Sans"/>
              </a:defRPr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"/>
                <a:ea typeface="Instrument Sans"/>
                <a:cs typeface="Instrument Sans"/>
                <a:sym typeface="Instrument Sans"/>
              </a:defRPr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"/>
                <a:ea typeface="Instrument Sans"/>
                <a:cs typeface="Instrument Sans"/>
                <a:sym typeface="Instrument Sans"/>
              </a:defRPr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"/>
                <a:ea typeface="Instrument Sans"/>
                <a:cs typeface="Instrument Sans"/>
                <a:sym typeface="Instrument Sans"/>
              </a:defRPr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"/>
                <a:ea typeface="Instrument Sans"/>
                <a:cs typeface="Instrument Sans"/>
                <a:sym typeface="Instrument Sans"/>
              </a:defRPr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"/>
                <a:ea typeface="Instrument Sans"/>
                <a:cs typeface="Instrument Sans"/>
                <a:sym typeface="Instrument Sans"/>
              </a:defRPr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"/>
                <a:ea typeface="Instrument Sans"/>
                <a:cs typeface="Instrument Sans"/>
                <a:sym typeface="Instrument Sans"/>
              </a:defRPr>
            </a:lvl9pPr>
          </a:lstStyle>
          <a:p>
            <a:endParaRPr/>
          </a:p>
        </p:txBody>
      </p:sp>
      <p:sp>
        <p:nvSpPr>
          <p:cNvPr id="198" name="Google Shape;198;p25"/>
          <p:cNvSpPr txBox="1">
            <a:spLocks noGrp="1"/>
          </p:cNvSpPr>
          <p:nvPr>
            <p:ph type="body" idx="4"/>
          </p:nvPr>
        </p:nvSpPr>
        <p:spPr>
          <a:xfrm>
            <a:off x="284700" y="1208750"/>
            <a:ext cx="4227300" cy="907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199" name="Google Shape;199;p25"/>
          <p:cNvSpPr txBox="1">
            <a:spLocks noGrp="1"/>
          </p:cNvSpPr>
          <p:nvPr>
            <p:ph type="sldNum" idx="12"/>
          </p:nvPr>
        </p:nvSpPr>
        <p:spPr>
          <a:xfrm>
            <a:off x="8556779" y="4668600"/>
            <a:ext cx="300000" cy="19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1pPr>
            <a:lvl2pPr lvl="1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2pPr>
            <a:lvl3pPr lvl="2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3pPr>
            <a:lvl4pPr lvl="3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4pPr>
            <a:lvl5pPr lvl="4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5pPr>
            <a:lvl6pPr lvl="5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6pPr>
            <a:lvl7pPr lvl="6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7pPr>
            <a:lvl8pPr lvl="7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8pPr>
            <a:lvl9pPr lvl="8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200" name="Google Shape;200;p25"/>
          <p:cNvSpPr txBox="1">
            <a:spLocks noGrp="1"/>
          </p:cNvSpPr>
          <p:nvPr>
            <p:ph type="title" idx="5"/>
          </p:nvPr>
        </p:nvSpPr>
        <p:spPr>
          <a:xfrm>
            <a:off x="2457150" y="3051277"/>
            <a:ext cx="4227300" cy="4986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latin typeface="Instrument Sans"/>
                <a:ea typeface="Instrument Sans"/>
                <a:cs typeface="Instrument Sans"/>
                <a:sym typeface="Instrument Sans"/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latin typeface="Instrument Sans"/>
                <a:ea typeface="Instrument Sans"/>
                <a:cs typeface="Instrument Sans"/>
                <a:sym typeface="Instrument Sans"/>
              </a:defRPr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latin typeface="Instrument Sans"/>
                <a:ea typeface="Instrument Sans"/>
                <a:cs typeface="Instrument Sans"/>
                <a:sym typeface="Instrument Sans"/>
              </a:defRPr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latin typeface="Instrument Sans"/>
                <a:ea typeface="Instrument Sans"/>
                <a:cs typeface="Instrument Sans"/>
                <a:sym typeface="Instrument Sans"/>
              </a:defRPr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latin typeface="Instrument Sans"/>
                <a:ea typeface="Instrument Sans"/>
                <a:cs typeface="Instrument Sans"/>
                <a:sym typeface="Instrument Sans"/>
              </a:defRPr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latin typeface="Instrument Sans"/>
                <a:ea typeface="Instrument Sans"/>
                <a:cs typeface="Instrument Sans"/>
                <a:sym typeface="Instrument Sans"/>
              </a:defRPr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latin typeface="Instrument Sans"/>
                <a:ea typeface="Instrument Sans"/>
                <a:cs typeface="Instrument Sans"/>
                <a:sym typeface="Instrument Sans"/>
              </a:defRPr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latin typeface="Instrument Sans"/>
                <a:ea typeface="Instrument Sans"/>
                <a:cs typeface="Instrument Sans"/>
                <a:sym typeface="Instrument Sans"/>
              </a:defRPr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latin typeface="Instrument Sans"/>
                <a:ea typeface="Instrument Sans"/>
                <a:cs typeface="Instrument Sans"/>
                <a:sym typeface="Instrument Sans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blocks- two ideas">
  <p:cSld name="CUSTOM_5">
    <p:spTree>
      <p:nvGrpSpPr>
        <p:cNvPr id="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Google Shape;202;p26"/>
          <p:cNvSpPr txBox="1">
            <a:spLocks noGrp="1"/>
          </p:cNvSpPr>
          <p:nvPr>
            <p:ph type="subTitle" idx="1"/>
          </p:nvPr>
        </p:nvSpPr>
        <p:spPr>
          <a:xfrm>
            <a:off x="284700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203" name="Google Shape;203;p26"/>
          <p:cNvSpPr txBox="1">
            <a:spLocks noGrp="1"/>
          </p:cNvSpPr>
          <p:nvPr>
            <p:ph type="subTitle" idx="2"/>
          </p:nvPr>
        </p:nvSpPr>
        <p:spPr>
          <a:xfrm>
            <a:off x="6890875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204" name="Google Shape;204;p26"/>
          <p:cNvSpPr txBox="1">
            <a:spLocks noGrp="1"/>
          </p:cNvSpPr>
          <p:nvPr>
            <p:ph type="sldNum" idx="12"/>
          </p:nvPr>
        </p:nvSpPr>
        <p:spPr>
          <a:xfrm>
            <a:off x="8556779" y="4668600"/>
            <a:ext cx="300000" cy="19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1pPr>
            <a:lvl2pPr lvl="1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2pPr>
            <a:lvl3pPr lvl="2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3pPr>
            <a:lvl4pPr lvl="3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4pPr>
            <a:lvl5pPr lvl="4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5pPr>
            <a:lvl6pPr lvl="5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6pPr>
            <a:lvl7pPr lvl="6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7pPr>
            <a:lvl8pPr lvl="7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8pPr>
            <a:lvl9pPr lvl="8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ree elements">
  <p:cSld name="CUSTOM_6">
    <p:bg>
      <p:bgPr>
        <a:solidFill>
          <a:schemeClr val="dk2"/>
        </a:solidFill>
        <a:effectLst/>
      </p:bgPr>
    </p:bg>
    <p:spTree>
      <p:nvGrpSpPr>
        <p:cNvPr id="1" name="Shape 2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" name="Google Shape;206;p27"/>
          <p:cNvSpPr txBox="1">
            <a:spLocks noGrp="1"/>
          </p:cNvSpPr>
          <p:nvPr>
            <p:ph type="body" idx="1"/>
          </p:nvPr>
        </p:nvSpPr>
        <p:spPr>
          <a:xfrm>
            <a:off x="284700" y="2630400"/>
            <a:ext cx="2055000" cy="20382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Char char="●"/>
              <a:defRPr/>
            </a:lvl1pPr>
            <a:lvl2pPr marL="914400" lvl="1" indent="-2921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Char char="○"/>
              <a:defRPr/>
            </a:lvl2pPr>
            <a:lvl3pPr marL="1371600" lvl="2" indent="-2921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Char char="■"/>
              <a:defRPr/>
            </a:lvl3pPr>
            <a:lvl4pPr marL="1828800" lvl="3" indent="-2921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Char char="●"/>
              <a:defRPr/>
            </a:lvl4pPr>
            <a:lvl5pPr marL="2286000" lvl="4" indent="-2921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Char char="○"/>
              <a:defRPr/>
            </a:lvl5pPr>
            <a:lvl6pPr marL="2743200" lvl="5" indent="-2921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Char char="■"/>
              <a:defRPr/>
            </a:lvl6pPr>
            <a:lvl7pPr marL="3200400" lvl="6" indent="-2921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Char char="●"/>
              <a:defRPr/>
            </a:lvl7pPr>
            <a:lvl8pPr marL="3657600" lvl="7" indent="-29210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Char char="○"/>
              <a:defRPr/>
            </a:lvl8pPr>
            <a:lvl9pPr marL="4114800" lvl="8" indent="-292100">
              <a:spcBef>
                <a:spcPts val="800"/>
              </a:spcBef>
              <a:spcAft>
                <a:spcPts val="800"/>
              </a:spcAft>
              <a:buClr>
                <a:schemeClr val="lt1"/>
              </a:buClr>
              <a:buSzPts val="1000"/>
              <a:buChar char="■"/>
              <a:defRPr/>
            </a:lvl9pPr>
          </a:lstStyle>
          <a:p>
            <a:endParaRPr/>
          </a:p>
        </p:txBody>
      </p:sp>
      <p:sp>
        <p:nvSpPr>
          <p:cNvPr id="207" name="Google Shape;207;p27"/>
          <p:cNvSpPr>
            <a:spLocks noGrp="1"/>
          </p:cNvSpPr>
          <p:nvPr>
            <p:ph type="pic" idx="2"/>
          </p:nvPr>
        </p:nvSpPr>
        <p:spPr>
          <a:xfrm>
            <a:off x="4629600" y="2630549"/>
            <a:ext cx="4227300" cy="2038200"/>
          </a:xfrm>
          <a:prstGeom prst="roundRect">
            <a:avLst>
              <a:gd name="adj" fmla="val 9982"/>
            </a:avLst>
          </a:prstGeom>
          <a:noFill/>
          <a:ln>
            <a:noFill/>
          </a:ln>
        </p:spPr>
      </p:sp>
      <p:sp>
        <p:nvSpPr>
          <p:cNvPr id="208" name="Google Shape;208;p27"/>
          <p:cNvSpPr txBox="1">
            <a:spLocks noGrp="1"/>
          </p:cNvSpPr>
          <p:nvPr>
            <p:ph type="subTitle" idx="3"/>
          </p:nvPr>
        </p:nvSpPr>
        <p:spPr>
          <a:xfrm>
            <a:off x="284700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209" name="Google Shape;209;p27"/>
          <p:cNvSpPr txBox="1">
            <a:spLocks noGrp="1"/>
          </p:cNvSpPr>
          <p:nvPr>
            <p:ph type="subTitle" idx="4"/>
          </p:nvPr>
        </p:nvSpPr>
        <p:spPr>
          <a:xfrm>
            <a:off x="6890875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210" name="Google Shape;210;p27"/>
          <p:cNvSpPr txBox="1">
            <a:spLocks noGrp="1"/>
          </p:cNvSpPr>
          <p:nvPr>
            <p:ph type="sldNum" idx="12"/>
          </p:nvPr>
        </p:nvSpPr>
        <p:spPr>
          <a:xfrm>
            <a:off x="8556779" y="4668600"/>
            <a:ext cx="300000" cy="19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1pPr>
            <a:lvl2pPr lvl="1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2pPr>
            <a:lvl3pPr lvl="2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3pPr>
            <a:lvl4pPr lvl="3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4pPr>
            <a:lvl5pPr lvl="4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5pPr>
            <a:lvl6pPr lvl="5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6pPr>
            <a:lvl7pPr lvl="6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7pPr>
            <a:lvl8pPr lvl="7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8pPr>
            <a:lvl9pPr lvl="8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arious boxes">
  <p:cSld name="CUSTOM_6_1">
    <p:spTree>
      <p:nvGrpSpPr>
        <p:cNvPr id="1" name="Shape 2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" name="Google Shape;212;p28"/>
          <p:cNvSpPr>
            <a:spLocks noGrp="1"/>
          </p:cNvSpPr>
          <p:nvPr>
            <p:ph type="pic" idx="2"/>
          </p:nvPr>
        </p:nvSpPr>
        <p:spPr>
          <a:xfrm>
            <a:off x="4630975" y="1365900"/>
            <a:ext cx="2055000" cy="3302700"/>
          </a:xfrm>
          <a:prstGeom prst="roundRect">
            <a:avLst>
              <a:gd name="adj" fmla="val 11973"/>
            </a:avLst>
          </a:prstGeom>
          <a:noFill/>
          <a:ln>
            <a:noFill/>
          </a:ln>
        </p:spPr>
      </p:sp>
      <p:sp>
        <p:nvSpPr>
          <p:cNvPr id="213" name="Google Shape;213;p28"/>
          <p:cNvSpPr txBox="1">
            <a:spLocks noGrp="1"/>
          </p:cNvSpPr>
          <p:nvPr>
            <p:ph type="body" idx="1"/>
          </p:nvPr>
        </p:nvSpPr>
        <p:spPr>
          <a:xfrm>
            <a:off x="417625" y="2720125"/>
            <a:ext cx="3754500" cy="4863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marL="457200" lvl="0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/>
            </a:lvl1pPr>
            <a:lvl2pPr marL="914400" lvl="1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/>
            </a:lvl2pPr>
            <a:lvl3pPr marL="1371600" lvl="2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/>
            </a:lvl3pPr>
            <a:lvl4pPr marL="1828800" lvl="3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/>
            </a:lvl4pPr>
            <a:lvl5pPr marL="2286000" lvl="4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/>
            </a:lvl5pPr>
            <a:lvl6pPr marL="2743200" lvl="5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/>
            </a:lvl6pPr>
            <a:lvl7pPr marL="3200400" lvl="6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/>
            </a:lvl7pPr>
            <a:lvl8pPr marL="3657600" lvl="7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/>
            </a:lvl8pPr>
            <a:lvl9pPr marL="4114800" lvl="8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214" name="Google Shape;214;p28"/>
          <p:cNvSpPr txBox="1">
            <a:spLocks noGrp="1"/>
          </p:cNvSpPr>
          <p:nvPr>
            <p:ph type="body" idx="3"/>
          </p:nvPr>
        </p:nvSpPr>
        <p:spPr>
          <a:xfrm>
            <a:off x="417625" y="3990775"/>
            <a:ext cx="1875600" cy="5481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28600">
              <a:spcBef>
                <a:spcPts val="0"/>
              </a:spcBef>
              <a:spcAft>
                <a:spcPts val="0"/>
              </a:spcAft>
              <a:buNone/>
              <a:defRPr i="1"/>
            </a:lvl1pPr>
            <a:lvl2pPr marL="914400" lvl="1" indent="-228600">
              <a:spcBef>
                <a:spcPts val="0"/>
              </a:spcBef>
              <a:spcAft>
                <a:spcPts val="0"/>
              </a:spcAft>
              <a:buNone/>
              <a:defRPr i="1"/>
            </a:lvl2pPr>
            <a:lvl3pPr marL="1371600" lvl="2" indent="-228600">
              <a:spcBef>
                <a:spcPts val="0"/>
              </a:spcBef>
              <a:spcAft>
                <a:spcPts val="0"/>
              </a:spcAft>
              <a:buNone/>
              <a:defRPr i="1"/>
            </a:lvl3pPr>
            <a:lvl4pPr marL="1828800" lvl="3" indent="-228600">
              <a:spcBef>
                <a:spcPts val="0"/>
              </a:spcBef>
              <a:spcAft>
                <a:spcPts val="0"/>
              </a:spcAft>
              <a:buNone/>
              <a:defRPr i="1"/>
            </a:lvl4pPr>
            <a:lvl5pPr marL="2286000" lvl="4" indent="-228600">
              <a:spcBef>
                <a:spcPts val="0"/>
              </a:spcBef>
              <a:spcAft>
                <a:spcPts val="0"/>
              </a:spcAft>
              <a:buNone/>
              <a:defRPr i="1"/>
            </a:lvl5pPr>
            <a:lvl6pPr marL="2743200" lvl="5" indent="-228600">
              <a:spcBef>
                <a:spcPts val="0"/>
              </a:spcBef>
              <a:spcAft>
                <a:spcPts val="0"/>
              </a:spcAft>
              <a:buNone/>
              <a:defRPr i="1"/>
            </a:lvl6pPr>
            <a:lvl7pPr marL="3200400" lvl="6" indent="-228600">
              <a:spcBef>
                <a:spcPts val="0"/>
              </a:spcBef>
              <a:spcAft>
                <a:spcPts val="0"/>
              </a:spcAft>
              <a:buNone/>
              <a:defRPr i="1"/>
            </a:lvl7pPr>
            <a:lvl8pPr marL="3657600" lvl="7" indent="-228600">
              <a:spcBef>
                <a:spcPts val="0"/>
              </a:spcBef>
              <a:spcAft>
                <a:spcPts val="0"/>
              </a:spcAft>
              <a:buNone/>
              <a:defRPr i="1"/>
            </a:lvl8pPr>
            <a:lvl9pPr marL="4114800" lvl="8" indent="-228600">
              <a:spcBef>
                <a:spcPts val="0"/>
              </a:spcBef>
              <a:spcAft>
                <a:spcPts val="0"/>
              </a:spcAft>
              <a:buNone/>
              <a:defRPr i="1"/>
            </a:lvl9pPr>
          </a:lstStyle>
          <a:p>
            <a:endParaRPr/>
          </a:p>
        </p:txBody>
      </p:sp>
      <p:sp>
        <p:nvSpPr>
          <p:cNvPr id="215" name="Google Shape;215;p28"/>
          <p:cNvSpPr txBox="1">
            <a:spLocks noGrp="1"/>
          </p:cNvSpPr>
          <p:nvPr>
            <p:ph type="body" idx="4"/>
          </p:nvPr>
        </p:nvSpPr>
        <p:spPr>
          <a:xfrm>
            <a:off x="2457075" y="4311325"/>
            <a:ext cx="2053500" cy="354300"/>
          </a:xfrm>
          <a:prstGeom prst="rect">
            <a:avLst/>
          </a:prstGeom>
        </p:spPr>
        <p:txBody>
          <a:bodyPr spcFirstLastPara="1" wrap="square" lIns="182875" tIns="0" rIns="0" bIns="0" anchor="t" anchorCtr="0">
            <a:noAutofit/>
          </a:bodyPr>
          <a:lstStyle>
            <a:lvl1pPr marL="457200" lvl="0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/>
            </a:lvl1pPr>
            <a:lvl2pPr marL="914400" lvl="1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/>
            </a:lvl2pPr>
            <a:lvl3pPr marL="1371600" lvl="2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/>
            </a:lvl3pPr>
            <a:lvl4pPr marL="1828800" lvl="3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/>
            </a:lvl4pPr>
            <a:lvl5pPr marL="2286000" lvl="4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/>
            </a:lvl5pPr>
            <a:lvl6pPr marL="2743200" lvl="5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/>
            </a:lvl6pPr>
            <a:lvl7pPr marL="3200400" lvl="6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/>
            </a:lvl7pPr>
            <a:lvl8pPr marL="3657600" lvl="7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/>
            </a:lvl8pPr>
            <a:lvl9pPr marL="4114800" lvl="8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216" name="Google Shape;216;p28"/>
          <p:cNvSpPr txBox="1">
            <a:spLocks noGrp="1"/>
          </p:cNvSpPr>
          <p:nvPr>
            <p:ph type="body" idx="5"/>
          </p:nvPr>
        </p:nvSpPr>
        <p:spPr>
          <a:xfrm>
            <a:off x="6801300" y="2498700"/>
            <a:ext cx="2055000" cy="1204500"/>
          </a:xfrm>
          <a:prstGeom prst="rect">
            <a:avLst/>
          </a:prstGeom>
        </p:spPr>
        <p:txBody>
          <a:bodyPr spcFirstLastPara="1" wrap="square" lIns="182875" tIns="0" rIns="182875" bIns="0" anchor="t" anchorCtr="0">
            <a:noAutofit/>
          </a:bodyPr>
          <a:lstStyle>
            <a:lvl1pPr marL="457200" lvl="0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1pPr>
            <a:lvl2pPr marL="914400" lvl="1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2pPr>
            <a:lvl3pPr marL="1371600" lvl="2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3pPr>
            <a:lvl4pPr marL="1828800" lvl="3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4pPr>
            <a:lvl5pPr marL="2286000" lvl="4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5pPr>
            <a:lvl6pPr marL="2743200" lvl="5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6pPr>
            <a:lvl7pPr marL="3200400" lvl="6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7pPr>
            <a:lvl8pPr marL="3657600" lvl="7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8pPr>
            <a:lvl9pPr marL="4114800" lvl="8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9pPr>
          </a:lstStyle>
          <a:p>
            <a:endParaRPr/>
          </a:p>
        </p:txBody>
      </p:sp>
      <p:sp>
        <p:nvSpPr>
          <p:cNvPr id="217" name="Google Shape;217;p28"/>
          <p:cNvSpPr txBox="1">
            <a:spLocks noGrp="1"/>
          </p:cNvSpPr>
          <p:nvPr>
            <p:ph type="title"/>
          </p:nvPr>
        </p:nvSpPr>
        <p:spPr>
          <a:xfrm>
            <a:off x="288350" y="1365975"/>
            <a:ext cx="4227300" cy="1156500"/>
          </a:xfrm>
          <a:prstGeom prst="rect">
            <a:avLst/>
          </a:prstGeom>
        </p:spPr>
        <p:txBody>
          <a:bodyPr spcFirstLastPara="1" wrap="square" lIns="182875" tIns="182875" rIns="182875" bIns="0" anchor="t" anchorCtr="0">
            <a:spAutoFit/>
          </a:bodyPr>
          <a:lstStyle>
            <a:lvl1pPr lv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218" name="Google Shape;218;p28"/>
          <p:cNvSpPr txBox="1">
            <a:spLocks noGrp="1"/>
          </p:cNvSpPr>
          <p:nvPr>
            <p:ph type="subTitle" idx="6"/>
          </p:nvPr>
        </p:nvSpPr>
        <p:spPr>
          <a:xfrm>
            <a:off x="284700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219" name="Google Shape;219;p28"/>
          <p:cNvSpPr txBox="1">
            <a:spLocks noGrp="1"/>
          </p:cNvSpPr>
          <p:nvPr>
            <p:ph type="subTitle" idx="7"/>
          </p:nvPr>
        </p:nvSpPr>
        <p:spPr>
          <a:xfrm>
            <a:off x="6890875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220" name="Google Shape;220;p28"/>
          <p:cNvSpPr txBox="1">
            <a:spLocks noGrp="1"/>
          </p:cNvSpPr>
          <p:nvPr>
            <p:ph type="subTitle" idx="8"/>
          </p:nvPr>
        </p:nvSpPr>
        <p:spPr>
          <a:xfrm>
            <a:off x="2454063" y="3535641"/>
            <a:ext cx="2051400" cy="422700"/>
          </a:xfrm>
          <a:prstGeom prst="rect">
            <a:avLst/>
          </a:prstGeom>
        </p:spPr>
        <p:txBody>
          <a:bodyPr spcFirstLastPara="1" wrap="square" lIns="182875" tIns="18287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Font typeface="Instrument Sans SemiBold"/>
              <a:buNone/>
              <a:defRPr sz="2400"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1200"/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1200"/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1200"/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1200"/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1200"/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1200"/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1200"/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1200"/>
            </a:lvl9pPr>
          </a:lstStyle>
          <a:p>
            <a:endParaRPr/>
          </a:p>
        </p:txBody>
      </p:sp>
      <p:sp>
        <p:nvSpPr>
          <p:cNvPr id="221" name="Google Shape;221;p28"/>
          <p:cNvSpPr txBox="1">
            <a:spLocks noGrp="1"/>
          </p:cNvSpPr>
          <p:nvPr>
            <p:ph type="subTitle" idx="9"/>
          </p:nvPr>
        </p:nvSpPr>
        <p:spPr>
          <a:xfrm>
            <a:off x="6801300" y="1957926"/>
            <a:ext cx="2051400" cy="452700"/>
          </a:xfrm>
          <a:prstGeom prst="rect">
            <a:avLst/>
          </a:prstGeom>
        </p:spPr>
        <p:txBody>
          <a:bodyPr spcFirstLastPara="1" wrap="square" lIns="182875" tIns="182875" rIns="182875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1200"/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1200"/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1200"/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1200"/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1200"/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1200"/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1200"/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1200"/>
            </a:lvl9pPr>
          </a:lstStyle>
          <a:p>
            <a:endParaRPr/>
          </a:p>
        </p:txBody>
      </p:sp>
      <p:sp>
        <p:nvSpPr>
          <p:cNvPr id="222" name="Google Shape;222;p28"/>
          <p:cNvSpPr txBox="1">
            <a:spLocks noGrp="1"/>
          </p:cNvSpPr>
          <p:nvPr>
            <p:ph type="sldNum" idx="12"/>
          </p:nvPr>
        </p:nvSpPr>
        <p:spPr>
          <a:xfrm>
            <a:off x="8556779" y="4668600"/>
            <a:ext cx="300000" cy="19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1pPr>
            <a:lvl2pPr lvl="1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2pPr>
            <a:lvl3pPr lvl="2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3pPr>
            <a:lvl4pPr lvl="3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4pPr>
            <a:lvl5pPr lvl="4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5pPr>
            <a:lvl6pPr lvl="5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6pPr>
            <a:lvl7pPr lvl="6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7pPr>
            <a:lvl8pPr lvl="7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8pPr>
            <a:lvl9pPr lvl="8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589">
          <p15:clr>
            <a:srgbClr val="E46962"/>
          </p15:clr>
        </p15:guide>
      </p15:sldGuideLst>
    </p:ext>
  </p:extLs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ree big ideas ALT 3">
  <p:cSld name="BLANK_1_1_1_1_1_1_1_1_1_1_1_1_1_1_3_1_1">
    <p:spTree>
      <p:nvGrpSpPr>
        <p:cNvPr id="1" name="Shape 2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" name="Google Shape;224;p29"/>
          <p:cNvSpPr>
            <a:spLocks noGrp="1"/>
          </p:cNvSpPr>
          <p:nvPr>
            <p:ph type="pic" idx="2"/>
          </p:nvPr>
        </p:nvSpPr>
        <p:spPr>
          <a:xfrm>
            <a:off x="6802025" y="1372800"/>
            <a:ext cx="2058600" cy="3296700"/>
          </a:xfrm>
          <a:prstGeom prst="roundRect">
            <a:avLst>
              <a:gd name="adj" fmla="val 11530"/>
            </a:avLst>
          </a:prstGeom>
          <a:noFill/>
          <a:ln>
            <a:noFill/>
          </a:ln>
        </p:spPr>
      </p:sp>
      <p:sp>
        <p:nvSpPr>
          <p:cNvPr id="225" name="Google Shape;225;p29"/>
          <p:cNvSpPr txBox="1">
            <a:spLocks noGrp="1"/>
          </p:cNvSpPr>
          <p:nvPr>
            <p:ph type="subTitle" idx="1"/>
          </p:nvPr>
        </p:nvSpPr>
        <p:spPr>
          <a:xfrm>
            <a:off x="284700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226" name="Google Shape;226;p29"/>
          <p:cNvSpPr txBox="1">
            <a:spLocks noGrp="1"/>
          </p:cNvSpPr>
          <p:nvPr>
            <p:ph type="subTitle" idx="3"/>
          </p:nvPr>
        </p:nvSpPr>
        <p:spPr>
          <a:xfrm>
            <a:off x="6890875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227" name="Google Shape;227;p29"/>
          <p:cNvSpPr txBox="1">
            <a:spLocks noGrp="1"/>
          </p:cNvSpPr>
          <p:nvPr>
            <p:ph type="sldNum" idx="12"/>
          </p:nvPr>
        </p:nvSpPr>
        <p:spPr>
          <a:xfrm>
            <a:off x="8556779" y="4668600"/>
            <a:ext cx="300000" cy="19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1pPr>
            <a:lvl2pPr lvl="1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2pPr>
            <a:lvl3pPr lvl="2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3pPr>
            <a:lvl4pPr lvl="3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4pPr>
            <a:lvl5pPr lvl="4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5pPr>
            <a:lvl6pPr lvl="5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6pPr>
            <a:lvl7pPr lvl="6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7pPr>
            <a:lvl8pPr lvl="7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8pPr>
            <a:lvl9pPr lvl="8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228" name="Google Shape;228;p29"/>
          <p:cNvSpPr txBox="1">
            <a:spLocks noGrp="1"/>
          </p:cNvSpPr>
          <p:nvPr>
            <p:ph type="title"/>
          </p:nvPr>
        </p:nvSpPr>
        <p:spPr>
          <a:xfrm>
            <a:off x="284700" y="474750"/>
            <a:ext cx="5673600" cy="4986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229" name="Google Shape;229;p29"/>
          <p:cNvSpPr txBox="1">
            <a:spLocks noGrp="1"/>
          </p:cNvSpPr>
          <p:nvPr>
            <p:ph type="body" idx="4"/>
          </p:nvPr>
        </p:nvSpPr>
        <p:spPr>
          <a:xfrm>
            <a:off x="284700" y="2792774"/>
            <a:ext cx="2053500" cy="1569900"/>
          </a:xfrm>
          <a:prstGeom prst="rect">
            <a:avLst/>
          </a:prstGeom>
        </p:spPr>
        <p:txBody>
          <a:bodyPr spcFirstLastPara="1" wrap="square" lIns="182875" tIns="0" rIns="182875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SzPts val="1000"/>
              <a:buFont typeface="Instrument Sans"/>
              <a:buChar char="●"/>
              <a:defRPr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SzPts val="1000"/>
              <a:buFont typeface="Instrument Sans"/>
              <a:buChar char="○"/>
              <a:defRPr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SzPts val="1000"/>
              <a:buFont typeface="Instrument Sans"/>
              <a:buChar char="■"/>
              <a:defRPr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SzPts val="1000"/>
              <a:buFont typeface="Instrument Sans"/>
              <a:buChar char="●"/>
              <a:defRPr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SzPts val="1000"/>
              <a:buFont typeface="Instrument Sans"/>
              <a:buChar char="○"/>
              <a:defRPr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SzPts val="1000"/>
              <a:buFont typeface="Instrument Sans"/>
              <a:buChar char="■"/>
              <a:defRPr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SzPts val="1000"/>
              <a:buFont typeface="Instrument Sans"/>
              <a:buChar char="●"/>
              <a:defRPr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SzPts val="1000"/>
              <a:buFont typeface="Instrument Sans"/>
              <a:buChar char="○"/>
              <a:defRPr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SzPts val="1000"/>
              <a:buFont typeface="Instrument Sans"/>
              <a:buChar char="■"/>
              <a:defRPr/>
            </a:lvl9pPr>
          </a:lstStyle>
          <a:p>
            <a:endParaRPr/>
          </a:p>
        </p:txBody>
      </p:sp>
      <p:sp>
        <p:nvSpPr>
          <p:cNvPr id="230" name="Google Shape;230;p29"/>
          <p:cNvSpPr txBox="1">
            <a:spLocks noGrp="1"/>
          </p:cNvSpPr>
          <p:nvPr>
            <p:ph type="title" idx="5"/>
          </p:nvPr>
        </p:nvSpPr>
        <p:spPr>
          <a:xfrm>
            <a:off x="284700" y="2053175"/>
            <a:ext cx="2058600" cy="498600"/>
          </a:xfrm>
          <a:prstGeom prst="rect">
            <a:avLst/>
          </a:prstGeom>
        </p:spPr>
        <p:txBody>
          <a:bodyPr spcFirstLastPara="1" wrap="square" lIns="182875" tIns="0" rIns="182875" bIns="0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231" name="Google Shape;231;p29"/>
          <p:cNvSpPr txBox="1">
            <a:spLocks noGrp="1"/>
          </p:cNvSpPr>
          <p:nvPr>
            <p:ph type="title" idx="6"/>
          </p:nvPr>
        </p:nvSpPr>
        <p:spPr>
          <a:xfrm>
            <a:off x="284700" y="1557525"/>
            <a:ext cx="1068000" cy="440700"/>
          </a:xfrm>
          <a:prstGeom prst="rect">
            <a:avLst/>
          </a:prstGeom>
          <a:noFill/>
        </p:spPr>
        <p:txBody>
          <a:bodyPr spcFirstLastPara="1" wrap="square" lIns="182875" tIns="0" rIns="182875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000">
                <a:latin typeface="Instrument Sans"/>
                <a:ea typeface="Instrument Sans"/>
                <a:cs typeface="Instrument Sans"/>
                <a:sym typeface="Instrument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232" name="Google Shape;232;p29"/>
          <p:cNvSpPr txBox="1">
            <a:spLocks noGrp="1"/>
          </p:cNvSpPr>
          <p:nvPr>
            <p:ph type="body" idx="7"/>
          </p:nvPr>
        </p:nvSpPr>
        <p:spPr>
          <a:xfrm>
            <a:off x="2457088" y="2792774"/>
            <a:ext cx="2053500" cy="1569900"/>
          </a:xfrm>
          <a:prstGeom prst="rect">
            <a:avLst/>
          </a:prstGeom>
        </p:spPr>
        <p:txBody>
          <a:bodyPr spcFirstLastPara="1" wrap="square" lIns="182875" tIns="0" rIns="182875" bIns="0" anchor="t" anchorCtr="0">
            <a:noAutofit/>
          </a:bodyPr>
          <a:lstStyle>
            <a:lvl1pPr marL="457200" lvl="0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1pPr>
            <a:lvl2pPr marL="914400" lvl="1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2pPr>
            <a:lvl3pPr marL="1371600" lvl="2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3pPr>
            <a:lvl4pPr marL="1828800" lvl="3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4pPr>
            <a:lvl5pPr marL="2286000" lvl="4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5pPr>
            <a:lvl6pPr marL="2743200" lvl="5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6pPr>
            <a:lvl7pPr marL="3200400" lvl="6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7pPr>
            <a:lvl8pPr marL="3657600" lvl="7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8pPr>
            <a:lvl9pPr marL="4114800" lvl="8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9pPr>
          </a:lstStyle>
          <a:p>
            <a:endParaRPr/>
          </a:p>
        </p:txBody>
      </p:sp>
      <p:sp>
        <p:nvSpPr>
          <p:cNvPr id="233" name="Google Shape;233;p29"/>
          <p:cNvSpPr txBox="1">
            <a:spLocks noGrp="1"/>
          </p:cNvSpPr>
          <p:nvPr>
            <p:ph type="title" idx="8"/>
          </p:nvPr>
        </p:nvSpPr>
        <p:spPr>
          <a:xfrm>
            <a:off x="2457088" y="2053175"/>
            <a:ext cx="2058600" cy="498600"/>
          </a:xfrm>
          <a:prstGeom prst="rect">
            <a:avLst/>
          </a:prstGeom>
        </p:spPr>
        <p:txBody>
          <a:bodyPr spcFirstLastPara="1" wrap="square" lIns="182875" tIns="0" rIns="182875" bIns="0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234" name="Google Shape;234;p29"/>
          <p:cNvSpPr txBox="1">
            <a:spLocks noGrp="1"/>
          </p:cNvSpPr>
          <p:nvPr>
            <p:ph type="title" idx="9"/>
          </p:nvPr>
        </p:nvSpPr>
        <p:spPr>
          <a:xfrm>
            <a:off x="2457088" y="1557525"/>
            <a:ext cx="1068000" cy="440700"/>
          </a:xfrm>
          <a:prstGeom prst="rect">
            <a:avLst/>
          </a:prstGeom>
          <a:noFill/>
        </p:spPr>
        <p:txBody>
          <a:bodyPr spcFirstLastPara="1" wrap="square" lIns="182875" tIns="0" rIns="182875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000">
                <a:latin typeface="Instrument Sans"/>
                <a:ea typeface="Instrument Sans"/>
                <a:cs typeface="Instrument Sans"/>
                <a:sym typeface="Instrument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235" name="Google Shape;235;p29"/>
          <p:cNvSpPr txBox="1">
            <a:spLocks noGrp="1"/>
          </p:cNvSpPr>
          <p:nvPr>
            <p:ph type="body" idx="13"/>
          </p:nvPr>
        </p:nvSpPr>
        <p:spPr>
          <a:xfrm>
            <a:off x="4629475" y="2792774"/>
            <a:ext cx="2053500" cy="1569900"/>
          </a:xfrm>
          <a:prstGeom prst="rect">
            <a:avLst/>
          </a:prstGeom>
        </p:spPr>
        <p:txBody>
          <a:bodyPr spcFirstLastPara="1" wrap="square" lIns="182875" tIns="0" rIns="182875" bIns="0" anchor="t" anchorCtr="0">
            <a:noAutofit/>
          </a:bodyPr>
          <a:lstStyle>
            <a:lvl1pPr marL="457200" lvl="0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1pPr>
            <a:lvl2pPr marL="914400" lvl="1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2pPr>
            <a:lvl3pPr marL="1371600" lvl="2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3pPr>
            <a:lvl4pPr marL="1828800" lvl="3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4pPr>
            <a:lvl5pPr marL="2286000" lvl="4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5pPr>
            <a:lvl6pPr marL="2743200" lvl="5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6pPr>
            <a:lvl7pPr marL="3200400" lvl="6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7pPr>
            <a:lvl8pPr marL="3657600" lvl="7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8pPr>
            <a:lvl9pPr marL="4114800" lvl="8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9pPr>
          </a:lstStyle>
          <a:p>
            <a:endParaRPr/>
          </a:p>
        </p:txBody>
      </p:sp>
      <p:sp>
        <p:nvSpPr>
          <p:cNvPr id="236" name="Google Shape;236;p29"/>
          <p:cNvSpPr txBox="1">
            <a:spLocks noGrp="1"/>
          </p:cNvSpPr>
          <p:nvPr>
            <p:ph type="title" idx="14"/>
          </p:nvPr>
        </p:nvSpPr>
        <p:spPr>
          <a:xfrm>
            <a:off x="4629475" y="2053175"/>
            <a:ext cx="2058600" cy="498600"/>
          </a:xfrm>
          <a:prstGeom prst="rect">
            <a:avLst/>
          </a:prstGeom>
        </p:spPr>
        <p:txBody>
          <a:bodyPr spcFirstLastPara="1" wrap="square" lIns="182875" tIns="0" rIns="182875" bIns="0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237" name="Google Shape;237;p29"/>
          <p:cNvSpPr txBox="1">
            <a:spLocks noGrp="1"/>
          </p:cNvSpPr>
          <p:nvPr>
            <p:ph type="title" idx="15"/>
          </p:nvPr>
        </p:nvSpPr>
        <p:spPr>
          <a:xfrm>
            <a:off x="4629475" y="1557525"/>
            <a:ext cx="1068000" cy="440700"/>
          </a:xfrm>
          <a:prstGeom prst="rect">
            <a:avLst/>
          </a:prstGeom>
          <a:noFill/>
        </p:spPr>
        <p:txBody>
          <a:bodyPr spcFirstLastPara="1" wrap="square" lIns="182875" tIns="0" rIns="182875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000">
                <a:latin typeface="Instrument Sans"/>
                <a:ea typeface="Instrument Sans"/>
                <a:cs typeface="Instrument Sans"/>
                <a:sym typeface="Instrument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hart 1">
  <p:cSld name="BLANK_1_1_1_1_2_2_3">
    <p:bg>
      <p:bgPr>
        <a:solidFill>
          <a:schemeClr val="lt2"/>
        </a:solidFill>
        <a:effectLst/>
      </p:bgPr>
    </p:bg>
    <p:spTree>
      <p:nvGrpSpPr>
        <p:cNvPr id="1" name="Shape 2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9" name="Google Shape;239;p30"/>
          <p:cNvSpPr txBox="1">
            <a:spLocks noGrp="1"/>
          </p:cNvSpPr>
          <p:nvPr>
            <p:ph type="subTitle" idx="1"/>
          </p:nvPr>
        </p:nvSpPr>
        <p:spPr>
          <a:xfrm>
            <a:off x="284700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240" name="Google Shape;240;p30"/>
          <p:cNvSpPr txBox="1">
            <a:spLocks noGrp="1"/>
          </p:cNvSpPr>
          <p:nvPr>
            <p:ph type="subTitle" idx="2"/>
          </p:nvPr>
        </p:nvSpPr>
        <p:spPr>
          <a:xfrm>
            <a:off x="6890875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241" name="Google Shape;241;p30"/>
          <p:cNvSpPr txBox="1">
            <a:spLocks noGrp="1"/>
          </p:cNvSpPr>
          <p:nvPr>
            <p:ph type="sldNum" idx="12"/>
          </p:nvPr>
        </p:nvSpPr>
        <p:spPr>
          <a:xfrm>
            <a:off x="8556779" y="4668600"/>
            <a:ext cx="300000" cy="19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1pPr>
            <a:lvl2pPr lvl="1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2pPr>
            <a:lvl3pPr lvl="2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3pPr>
            <a:lvl4pPr lvl="3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4pPr>
            <a:lvl5pPr lvl="4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5pPr>
            <a:lvl6pPr lvl="5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6pPr>
            <a:lvl7pPr lvl="6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7pPr>
            <a:lvl8pPr lvl="7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8pPr>
            <a:lvl9pPr lvl="8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242" name="Google Shape;242;p30"/>
          <p:cNvSpPr txBox="1">
            <a:spLocks noGrp="1"/>
          </p:cNvSpPr>
          <p:nvPr>
            <p:ph type="subTitle" idx="3"/>
          </p:nvPr>
        </p:nvSpPr>
        <p:spPr>
          <a:xfrm>
            <a:off x="385925" y="1306050"/>
            <a:ext cx="1617900" cy="1296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8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9pPr>
          </a:lstStyle>
          <a:p>
            <a:endParaRPr/>
          </a:p>
        </p:txBody>
      </p:sp>
      <p:sp>
        <p:nvSpPr>
          <p:cNvPr id="243" name="Google Shape;243;p30"/>
          <p:cNvSpPr txBox="1">
            <a:spLocks noGrp="1"/>
          </p:cNvSpPr>
          <p:nvPr>
            <p:ph type="subTitle" idx="4"/>
          </p:nvPr>
        </p:nvSpPr>
        <p:spPr>
          <a:xfrm>
            <a:off x="2650250" y="1306050"/>
            <a:ext cx="1617900" cy="1296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8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9pPr>
          </a:lstStyle>
          <a:p>
            <a:endParaRPr/>
          </a:p>
        </p:txBody>
      </p:sp>
      <p:sp>
        <p:nvSpPr>
          <p:cNvPr id="244" name="Google Shape;244;p30"/>
          <p:cNvSpPr txBox="1">
            <a:spLocks noGrp="1"/>
          </p:cNvSpPr>
          <p:nvPr>
            <p:ph type="subTitle" idx="5"/>
          </p:nvPr>
        </p:nvSpPr>
        <p:spPr>
          <a:xfrm>
            <a:off x="4721750" y="1306050"/>
            <a:ext cx="1617900" cy="1296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8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9pPr>
          </a:lstStyle>
          <a:p>
            <a:endParaRPr/>
          </a:p>
        </p:txBody>
      </p:sp>
      <p:sp>
        <p:nvSpPr>
          <p:cNvPr id="245" name="Google Shape;245;p30"/>
          <p:cNvSpPr txBox="1">
            <a:spLocks noGrp="1"/>
          </p:cNvSpPr>
          <p:nvPr>
            <p:ph type="subTitle" idx="6"/>
          </p:nvPr>
        </p:nvSpPr>
        <p:spPr>
          <a:xfrm>
            <a:off x="6986075" y="1306050"/>
            <a:ext cx="1617900" cy="1296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8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9pPr>
          </a:lstStyle>
          <a:p>
            <a:endParaRPr/>
          </a:p>
        </p:txBody>
      </p:sp>
      <p:sp>
        <p:nvSpPr>
          <p:cNvPr id="246" name="Google Shape;246;p30"/>
          <p:cNvSpPr txBox="1">
            <a:spLocks noGrp="1"/>
          </p:cNvSpPr>
          <p:nvPr>
            <p:ph type="body" idx="7"/>
          </p:nvPr>
        </p:nvSpPr>
        <p:spPr>
          <a:xfrm>
            <a:off x="284700" y="4170025"/>
            <a:ext cx="2772600" cy="6954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marL="457200" lvl="0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Char char="●"/>
              <a:defRPr sz="800"/>
            </a:lvl1pPr>
            <a:lvl2pPr marL="914400" lvl="1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Char char="○"/>
              <a:defRPr sz="800"/>
            </a:lvl2pPr>
            <a:lvl3pPr marL="1371600" lvl="2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Char char="■"/>
              <a:defRPr sz="800"/>
            </a:lvl3pPr>
            <a:lvl4pPr marL="1828800" lvl="3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Char char="●"/>
              <a:defRPr sz="800"/>
            </a:lvl4pPr>
            <a:lvl5pPr marL="2286000" lvl="4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Char char="○"/>
              <a:defRPr sz="800"/>
            </a:lvl5pPr>
            <a:lvl6pPr marL="2743200" lvl="5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Char char="■"/>
              <a:defRPr sz="800"/>
            </a:lvl6pPr>
            <a:lvl7pPr marL="3200400" lvl="6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Char char="●"/>
              <a:defRPr sz="800"/>
            </a:lvl7pPr>
            <a:lvl8pPr marL="3657600" lvl="7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Char char="○"/>
              <a:defRPr sz="800"/>
            </a:lvl8pPr>
            <a:lvl9pPr marL="4114800" lvl="8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Char char="■"/>
              <a:defRPr sz="800"/>
            </a:lvl9pPr>
          </a:lstStyle>
          <a:p>
            <a:endParaRPr/>
          </a:p>
        </p:txBody>
      </p:sp>
      <p:sp>
        <p:nvSpPr>
          <p:cNvPr id="247" name="Google Shape;247;p30"/>
          <p:cNvSpPr txBox="1">
            <a:spLocks noGrp="1"/>
          </p:cNvSpPr>
          <p:nvPr>
            <p:ph type="subTitle" idx="8"/>
          </p:nvPr>
        </p:nvSpPr>
        <p:spPr>
          <a:xfrm>
            <a:off x="284700" y="3693600"/>
            <a:ext cx="2772600" cy="1920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9pPr>
          </a:lstStyle>
          <a:p>
            <a:endParaRPr/>
          </a:p>
        </p:txBody>
      </p:sp>
      <p:sp>
        <p:nvSpPr>
          <p:cNvPr id="248" name="Google Shape;248;p30"/>
          <p:cNvSpPr txBox="1">
            <a:spLocks noGrp="1"/>
          </p:cNvSpPr>
          <p:nvPr>
            <p:ph type="subTitle" idx="9"/>
          </p:nvPr>
        </p:nvSpPr>
        <p:spPr>
          <a:xfrm>
            <a:off x="284700" y="3880329"/>
            <a:ext cx="2772600" cy="1920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000" i="1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9pPr>
          </a:lstStyle>
          <a:p>
            <a:endParaRPr/>
          </a:p>
        </p:txBody>
      </p:sp>
      <p:sp>
        <p:nvSpPr>
          <p:cNvPr id="249" name="Google Shape;249;p30"/>
          <p:cNvSpPr txBox="1">
            <a:spLocks noGrp="1"/>
          </p:cNvSpPr>
          <p:nvPr>
            <p:ph type="body" idx="13"/>
          </p:nvPr>
        </p:nvSpPr>
        <p:spPr>
          <a:xfrm>
            <a:off x="3185700" y="4170025"/>
            <a:ext cx="2772600" cy="6954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marL="457200" lvl="0" indent="-279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●"/>
              <a:defRPr sz="800"/>
            </a:lvl1pPr>
            <a:lvl2pPr marL="914400" lvl="1" indent="-279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○"/>
              <a:defRPr sz="800"/>
            </a:lvl2pPr>
            <a:lvl3pPr marL="1371600" lvl="2" indent="-279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■"/>
              <a:defRPr sz="800"/>
            </a:lvl3pPr>
            <a:lvl4pPr marL="1828800" lvl="3" indent="-279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●"/>
              <a:defRPr sz="800"/>
            </a:lvl4pPr>
            <a:lvl5pPr marL="2286000" lvl="4" indent="-279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○"/>
              <a:defRPr sz="800"/>
            </a:lvl5pPr>
            <a:lvl6pPr marL="2743200" lvl="5" indent="-279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■"/>
              <a:defRPr sz="800"/>
            </a:lvl6pPr>
            <a:lvl7pPr marL="3200400" lvl="6" indent="-279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●"/>
              <a:defRPr sz="800"/>
            </a:lvl7pPr>
            <a:lvl8pPr marL="3657600" lvl="7" indent="-279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○"/>
              <a:defRPr sz="800"/>
            </a:lvl8pPr>
            <a:lvl9pPr marL="4114800" lvl="8" indent="-279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■"/>
              <a:defRPr sz="800"/>
            </a:lvl9pPr>
          </a:lstStyle>
          <a:p>
            <a:endParaRPr/>
          </a:p>
        </p:txBody>
      </p:sp>
      <p:sp>
        <p:nvSpPr>
          <p:cNvPr id="250" name="Google Shape;250;p30"/>
          <p:cNvSpPr txBox="1">
            <a:spLocks noGrp="1"/>
          </p:cNvSpPr>
          <p:nvPr>
            <p:ph type="subTitle" idx="14"/>
          </p:nvPr>
        </p:nvSpPr>
        <p:spPr>
          <a:xfrm>
            <a:off x="3185700" y="3693600"/>
            <a:ext cx="2772600" cy="1920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9pPr>
          </a:lstStyle>
          <a:p>
            <a:endParaRPr/>
          </a:p>
        </p:txBody>
      </p:sp>
      <p:sp>
        <p:nvSpPr>
          <p:cNvPr id="251" name="Google Shape;251;p30"/>
          <p:cNvSpPr txBox="1">
            <a:spLocks noGrp="1"/>
          </p:cNvSpPr>
          <p:nvPr>
            <p:ph type="subTitle" idx="15"/>
          </p:nvPr>
        </p:nvSpPr>
        <p:spPr>
          <a:xfrm>
            <a:off x="3185700" y="3880329"/>
            <a:ext cx="2772600" cy="1920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000" i="1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9pPr>
          </a:lstStyle>
          <a:p>
            <a:endParaRPr/>
          </a:p>
        </p:txBody>
      </p:sp>
      <p:sp>
        <p:nvSpPr>
          <p:cNvPr id="252" name="Google Shape;252;p30"/>
          <p:cNvSpPr txBox="1">
            <a:spLocks noGrp="1"/>
          </p:cNvSpPr>
          <p:nvPr>
            <p:ph type="body" idx="16"/>
          </p:nvPr>
        </p:nvSpPr>
        <p:spPr>
          <a:xfrm>
            <a:off x="6086700" y="4170025"/>
            <a:ext cx="2772600" cy="6954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marL="457200" lvl="0" indent="-279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●"/>
              <a:defRPr sz="800"/>
            </a:lvl1pPr>
            <a:lvl2pPr marL="914400" lvl="1" indent="-279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○"/>
              <a:defRPr sz="800"/>
            </a:lvl2pPr>
            <a:lvl3pPr marL="1371600" lvl="2" indent="-279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■"/>
              <a:defRPr sz="800"/>
            </a:lvl3pPr>
            <a:lvl4pPr marL="1828800" lvl="3" indent="-279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●"/>
              <a:defRPr sz="800"/>
            </a:lvl4pPr>
            <a:lvl5pPr marL="2286000" lvl="4" indent="-279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○"/>
              <a:defRPr sz="800"/>
            </a:lvl5pPr>
            <a:lvl6pPr marL="2743200" lvl="5" indent="-279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■"/>
              <a:defRPr sz="800"/>
            </a:lvl6pPr>
            <a:lvl7pPr marL="3200400" lvl="6" indent="-279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●"/>
              <a:defRPr sz="800"/>
            </a:lvl7pPr>
            <a:lvl8pPr marL="3657600" lvl="7" indent="-279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○"/>
              <a:defRPr sz="800"/>
            </a:lvl8pPr>
            <a:lvl9pPr marL="4114800" lvl="8" indent="-279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■"/>
              <a:defRPr sz="800"/>
            </a:lvl9pPr>
          </a:lstStyle>
          <a:p>
            <a:endParaRPr/>
          </a:p>
        </p:txBody>
      </p:sp>
      <p:sp>
        <p:nvSpPr>
          <p:cNvPr id="253" name="Google Shape;253;p30"/>
          <p:cNvSpPr txBox="1">
            <a:spLocks noGrp="1"/>
          </p:cNvSpPr>
          <p:nvPr>
            <p:ph type="subTitle" idx="17"/>
          </p:nvPr>
        </p:nvSpPr>
        <p:spPr>
          <a:xfrm>
            <a:off x="6086700" y="3693600"/>
            <a:ext cx="2772600" cy="1920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9pPr>
          </a:lstStyle>
          <a:p>
            <a:endParaRPr/>
          </a:p>
        </p:txBody>
      </p:sp>
      <p:sp>
        <p:nvSpPr>
          <p:cNvPr id="254" name="Google Shape;254;p30"/>
          <p:cNvSpPr txBox="1">
            <a:spLocks noGrp="1"/>
          </p:cNvSpPr>
          <p:nvPr>
            <p:ph type="subTitle" idx="18"/>
          </p:nvPr>
        </p:nvSpPr>
        <p:spPr>
          <a:xfrm>
            <a:off x="6086700" y="3880329"/>
            <a:ext cx="2772600" cy="1920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000" i="1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9pPr>
          </a:lstStyle>
          <a:p>
            <a:endParaRPr/>
          </a:p>
        </p:txBody>
      </p:sp>
      <p:sp>
        <p:nvSpPr>
          <p:cNvPr id="255" name="Google Shape;255;p30"/>
          <p:cNvSpPr txBox="1">
            <a:spLocks noGrp="1"/>
          </p:cNvSpPr>
          <p:nvPr>
            <p:ph type="title"/>
          </p:nvPr>
        </p:nvSpPr>
        <p:spPr>
          <a:xfrm>
            <a:off x="284700" y="474750"/>
            <a:ext cx="5673600" cy="4986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hart 2">
  <p:cSld name="BLANK_1_1_1_1_2_2_3_1">
    <p:bg>
      <p:bgPr>
        <a:solidFill>
          <a:schemeClr val="lt2"/>
        </a:solidFill>
        <a:effectLst/>
      </p:bgPr>
    </p:bg>
    <p:spTree>
      <p:nvGrpSpPr>
        <p:cNvPr id="1" name="Shape 2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7" name="Google Shape;257;p31"/>
          <p:cNvSpPr txBox="1">
            <a:spLocks noGrp="1"/>
          </p:cNvSpPr>
          <p:nvPr>
            <p:ph type="subTitle" idx="1"/>
          </p:nvPr>
        </p:nvSpPr>
        <p:spPr>
          <a:xfrm>
            <a:off x="284700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258" name="Google Shape;258;p31"/>
          <p:cNvSpPr txBox="1">
            <a:spLocks noGrp="1"/>
          </p:cNvSpPr>
          <p:nvPr>
            <p:ph type="subTitle" idx="2"/>
          </p:nvPr>
        </p:nvSpPr>
        <p:spPr>
          <a:xfrm>
            <a:off x="6890875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259" name="Google Shape;259;p31"/>
          <p:cNvSpPr txBox="1">
            <a:spLocks noGrp="1"/>
          </p:cNvSpPr>
          <p:nvPr>
            <p:ph type="sldNum" idx="12"/>
          </p:nvPr>
        </p:nvSpPr>
        <p:spPr>
          <a:xfrm>
            <a:off x="8556779" y="4668600"/>
            <a:ext cx="300000" cy="19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1pPr>
            <a:lvl2pPr lvl="1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2pPr>
            <a:lvl3pPr lvl="2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3pPr>
            <a:lvl4pPr lvl="3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4pPr>
            <a:lvl5pPr lvl="4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5pPr>
            <a:lvl6pPr lvl="5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6pPr>
            <a:lvl7pPr lvl="6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7pPr>
            <a:lvl8pPr lvl="7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8pPr>
            <a:lvl9pPr lvl="8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260" name="Google Shape;260;p31"/>
          <p:cNvSpPr txBox="1">
            <a:spLocks noGrp="1"/>
          </p:cNvSpPr>
          <p:nvPr>
            <p:ph type="body" idx="3"/>
          </p:nvPr>
        </p:nvSpPr>
        <p:spPr>
          <a:xfrm>
            <a:off x="284700" y="3703925"/>
            <a:ext cx="2772600" cy="6954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marL="457200" lvl="0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●"/>
              <a:defRPr sz="800"/>
            </a:lvl1pPr>
            <a:lvl2pPr marL="914400" lvl="1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○"/>
              <a:defRPr sz="800"/>
            </a:lvl2pPr>
            <a:lvl3pPr marL="1371600" lvl="2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■"/>
              <a:defRPr sz="800"/>
            </a:lvl3pPr>
            <a:lvl4pPr marL="1828800" lvl="3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●"/>
              <a:defRPr sz="800"/>
            </a:lvl4pPr>
            <a:lvl5pPr marL="2286000" lvl="4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○"/>
              <a:defRPr sz="800"/>
            </a:lvl5pPr>
            <a:lvl6pPr marL="2743200" lvl="5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■"/>
              <a:defRPr sz="800"/>
            </a:lvl6pPr>
            <a:lvl7pPr marL="3200400" lvl="6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●"/>
              <a:defRPr sz="800"/>
            </a:lvl7pPr>
            <a:lvl8pPr marL="3657600" lvl="7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○"/>
              <a:defRPr sz="800"/>
            </a:lvl8pPr>
            <a:lvl9pPr marL="4114800" lvl="8" indent="-279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■"/>
              <a:defRPr sz="800"/>
            </a:lvl9pPr>
          </a:lstStyle>
          <a:p>
            <a:endParaRPr/>
          </a:p>
        </p:txBody>
      </p:sp>
      <p:sp>
        <p:nvSpPr>
          <p:cNvPr id="261" name="Google Shape;261;p31"/>
          <p:cNvSpPr txBox="1">
            <a:spLocks noGrp="1"/>
          </p:cNvSpPr>
          <p:nvPr>
            <p:ph type="subTitle" idx="4"/>
          </p:nvPr>
        </p:nvSpPr>
        <p:spPr>
          <a:xfrm>
            <a:off x="284700" y="3227500"/>
            <a:ext cx="2772600" cy="1920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9pPr>
          </a:lstStyle>
          <a:p>
            <a:endParaRPr/>
          </a:p>
        </p:txBody>
      </p:sp>
      <p:sp>
        <p:nvSpPr>
          <p:cNvPr id="262" name="Google Shape;262;p31"/>
          <p:cNvSpPr txBox="1">
            <a:spLocks noGrp="1"/>
          </p:cNvSpPr>
          <p:nvPr>
            <p:ph type="subTitle" idx="5"/>
          </p:nvPr>
        </p:nvSpPr>
        <p:spPr>
          <a:xfrm>
            <a:off x="284700" y="3414229"/>
            <a:ext cx="2772600" cy="1920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000" i="1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9pPr>
          </a:lstStyle>
          <a:p>
            <a:endParaRPr/>
          </a:p>
        </p:txBody>
      </p:sp>
      <p:sp>
        <p:nvSpPr>
          <p:cNvPr id="263" name="Google Shape;263;p31"/>
          <p:cNvSpPr txBox="1">
            <a:spLocks noGrp="1"/>
          </p:cNvSpPr>
          <p:nvPr>
            <p:ph type="body" idx="6"/>
          </p:nvPr>
        </p:nvSpPr>
        <p:spPr>
          <a:xfrm>
            <a:off x="3185700" y="3703925"/>
            <a:ext cx="2772600" cy="6954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marL="457200" lvl="0" indent="-279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●"/>
              <a:defRPr sz="800"/>
            </a:lvl1pPr>
            <a:lvl2pPr marL="914400" lvl="1" indent="-279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○"/>
              <a:defRPr sz="800"/>
            </a:lvl2pPr>
            <a:lvl3pPr marL="1371600" lvl="2" indent="-279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■"/>
              <a:defRPr sz="800"/>
            </a:lvl3pPr>
            <a:lvl4pPr marL="1828800" lvl="3" indent="-279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●"/>
              <a:defRPr sz="800"/>
            </a:lvl4pPr>
            <a:lvl5pPr marL="2286000" lvl="4" indent="-279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○"/>
              <a:defRPr sz="800"/>
            </a:lvl5pPr>
            <a:lvl6pPr marL="2743200" lvl="5" indent="-279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■"/>
              <a:defRPr sz="800"/>
            </a:lvl6pPr>
            <a:lvl7pPr marL="3200400" lvl="6" indent="-279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●"/>
              <a:defRPr sz="800"/>
            </a:lvl7pPr>
            <a:lvl8pPr marL="3657600" lvl="7" indent="-279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○"/>
              <a:defRPr sz="800"/>
            </a:lvl8pPr>
            <a:lvl9pPr marL="4114800" lvl="8" indent="-279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■"/>
              <a:defRPr sz="800"/>
            </a:lvl9pPr>
          </a:lstStyle>
          <a:p>
            <a:endParaRPr/>
          </a:p>
        </p:txBody>
      </p:sp>
      <p:sp>
        <p:nvSpPr>
          <p:cNvPr id="264" name="Google Shape;264;p31"/>
          <p:cNvSpPr txBox="1">
            <a:spLocks noGrp="1"/>
          </p:cNvSpPr>
          <p:nvPr>
            <p:ph type="subTitle" idx="7"/>
          </p:nvPr>
        </p:nvSpPr>
        <p:spPr>
          <a:xfrm>
            <a:off x="3185700" y="3227500"/>
            <a:ext cx="2772600" cy="1920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9pPr>
          </a:lstStyle>
          <a:p>
            <a:endParaRPr/>
          </a:p>
        </p:txBody>
      </p:sp>
      <p:sp>
        <p:nvSpPr>
          <p:cNvPr id="265" name="Google Shape;265;p31"/>
          <p:cNvSpPr txBox="1">
            <a:spLocks noGrp="1"/>
          </p:cNvSpPr>
          <p:nvPr>
            <p:ph type="subTitle" idx="8"/>
          </p:nvPr>
        </p:nvSpPr>
        <p:spPr>
          <a:xfrm>
            <a:off x="3185700" y="3414229"/>
            <a:ext cx="2772600" cy="1920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000" i="1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9pPr>
          </a:lstStyle>
          <a:p>
            <a:endParaRPr/>
          </a:p>
        </p:txBody>
      </p:sp>
      <p:sp>
        <p:nvSpPr>
          <p:cNvPr id="266" name="Google Shape;266;p31"/>
          <p:cNvSpPr txBox="1">
            <a:spLocks noGrp="1"/>
          </p:cNvSpPr>
          <p:nvPr>
            <p:ph type="body" idx="9"/>
          </p:nvPr>
        </p:nvSpPr>
        <p:spPr>
          <a:xfrm>
            <a:off x="6086700" y="3703925"/>
            <a:ext cx="2772600" cy="6954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marL="457200" lvl="0" indent="-279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●"/>
              <a:defRPr sz="800"/>
            </a:lvl1pPr>
            <a:lvl2pPr marL="914400" lvl="1" indent="-279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○"/>
              <a:defRPr sz="800"/>
            </a:lvl2pPr>
            <a:lvl3pPr marL="1371600" lvl="2" indent="-279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■"/>
              <a:defRPr sz="800"/>
            </a:lvl3pPr>
            <a:lvl4pPr marL="1828800" lvl="3" indent="-279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●"/>
              <a:defRPr sz="800"/>
            </a:lvl4pPr>
            <a:lvl5pPr marL="2286000" lvl="4" indent="-279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○"/>
              <a:defRPr sz="800"/>
            </a:lvl5pPr>
            <a:lvl6pPr marL="2743200" lvl="5" indent="-279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■"/>
              <a:defRPr sz="800"/>
            </a:lvl6pPr>
            <a:lvl7pPr marL="3200400" lvl="6" indent="-279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●"/>
              <a:defRPr sz="800"/>
            </a:lvl7pPr>
            <a:lvl8pPr marL="3657600" lvl="7" indent="-279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○"/>
              <a:defRPr sz="800"/>
            </a:lvl8pPr>
            <a:lvl9pPr marL="4114800" lvl="8" indent="-279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"/>
              <a:buFont typeface="Instrument Sans"/>
              <a:buChar char="■"/>
              <a:defRPr sz="800"/>
            </a:lvl9pPr>
          </a:lstStyle>
          <a:p>
            <a:endParaRPr/>
          </a:p>
        </p:txBody>
      </p:sp>
      <p:sp>
        <p:nvSpPr>
          <p:cNvPr id="267" name="Google Shape;267;p31"/>
          <p:cNvSpPr txBox="1">
            <a:spLocks noGrp="1"/>
          </p:cNvSpPr>
          <p:nvPr>
            <p:ph type="subTitle" idx="13"/>
          </p:nvPr>
        </p:nvSpPr>
        <p:spPr>
          <a:xfrm>
            <a:off x="6086700" y="3227500"/>
            <a:ext cx="2772600" cy="1920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9pPr>
          </a:lstStyle>
          <a:p>
            <a:endParaRPr/>
          </a:p>
        </p:txBody>
      </p:sp>
      <p:sp>
        <p:nvSpPr>
          <p:cNvPr id="268" name="Google Shape;268;p31"/>
          <p:cNvSpPr txBox="1">
            <a:spLocks noGrp="1"/>
          </p:cNvSpPr>
          <p:nvPr>
            <p:ph type="subTitle" idx="14"/>
          </p:nvPr>
        </p:nvSpPr>
        <p:spPr>
          <a:xfrm>
            <a:off x="6086700" y="3414229"/>
            <a:ext cx="2772600" cy="1920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000" i="1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9pPr>
          </a:lstStyle>
          <a:p>
            <a:endParaRPr/>
          </a:p>
        </p:txBody>
      </p:sp>
      <p:cxnSp>
        <p:nvCxnSpPr>
          <p:cNvPr id="269" name="Google Shape;269;p31"/>
          <p:cNvCxnSpPr/>
          <p:nvPr/>
        </p:nvCxnSpPr>
        <p:spPr>
          <a:xfrm>
            <a:off x="306250" y="2632300"/>
            <a:ext cx="8545500" cy="0"/>
          </a:xfrm>
          <a:prstGeom prst="straightConnector1">
            <a:avLst/>
          </a:prstGeom>
          <a:noFill/>
          <a:ln w="9525" cap="flat" cmpd="sng">
            <a:solidFill>
              <a:schemeClr val="accent5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70" name="Google Shape;270;p31"/>
          <p:cNvSpPr txBox="1">
            <a:spLocks noGrp="1"/>
          </p:cNvSpPr>
          <p:nvPr>
            <p:ph type="title"/>
          </p:nvPr>
        </p:nvSpPr>
        <p:spPr>
          <a:xfrm>
            <a:off x="284700" y="474750"/>
            <a:ext cx="5673600" cy="4986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hart 3">
  <p:cSld name="BLANK_1_1_1_1_2_2_3_1_1">
    <p:bg>
      <p:bgPr>
        <a:solidFill>
          <a:schemeClr val="lt2"/>
        </a:solidFill>
        <a:effectLst/>
      </p:bgPr>
    </p:bg>
    <p:spTree>
      <p:nvGrpSpPr>
        <p:cNvPr id="1" name="Shape 2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2" name="Google Shape;272;p32"/>
          <p:cNvSpPr txBox="1">
            <a:spLocks noGrp="1"/>
          </p:cNvSpPr>
          <p:nvPr>
            <p:ph type="subTitle" idx="1"/>
          </p:nvPr>
        </p:nvSpPr>
        <p:spPr>
          <a:xfrm>
            <a:off x="284700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273" name="Google Shape;273;p32"/>
          <p:cNvSpPr txBox="1">
            <a:spLocks noGrp="1"/>
          </p:cNvSpPr>
          <p:nvPr>
            <p:ph type="subTitle" idx="2"/>
          </p:nvPr>
        </p:nvSpPr>
        <p:spPr>
          <a:xfrm>
            <a:off x="6890875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274" name="Google Shape;274;p32"/>
          <p:cNvSpPr txBox="1">
            <a:spLocks noGrp="1"/>
          </p:cNvSpPr>
          <p:nvPr>
            <p:ph type="sldNum" idx="12"/>
          </p:nvPr>
        </p:nvSpPr>
        <p:spPr>
          <a:xfrm>
            <a:off x="8556779" y="4668600"/>
            <a:ext cx="300000" cy="19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1pPr>
            <a:lvl2pPr lvl="1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2pPr>
            <a:lvl3pPr lvl="2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3pPr>
            <a:lvl4pPr lvl="3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4pPr>
            <a:lvl5pPr lvl="4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5pPr>
            <a:lvl6pPr lvl="5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6pPr>
            <a:lvl7pPr lvl="6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7pPr>
            <a:lvl8pPr lvl="7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8pPr>
            <a:lvl9pPr lvl="8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275" name="Google Shape;275;p32"/>
          <p:cNvSpPr txBox="1">
            <a:spLocks noGrp="1"/>
          </p:cNvSpPr>
          <p:nvPr>
            <p:ph type="title"/>
          </p:nvPr>
        </p:nvSpPr>
        <p:spPr>
          <a:xfrm>
            <a:off x="284700" y="474750"/>
            <a:ext cx="5673600" cy="4986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276" name="Google Shape;276;p32"/>
          <p:cNvSpPr txBox="1">
            <a:spLocks noGrp="1"/>
          </p:cNvSpPr>
          <p:nvPr>
            <p:ph type="subTitle" idx="3"/>
          </p:nvPr>
        </p:nvSpPr>
        <p:spPr>
          <a:xfrm>
            <a:off x="2623525" y="1305637"/>
            <a:ext cx="826500" cy="1296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8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9pPr>
          </a:lstStyle>
          <a:p>
            <a:endParaRPr/>
          </a:p>
        </p:txBody>
      </p:sp>
      <p:sp>
        <p:nvSpPr>
          <p:cNvPr id="277" name="Google Shape;277;p32"/>
          <p:cNvSpPr txBox="1">
            <a:spLocks noGrp="1"/>
          </p:cNvSpPr>
          <p:nvPr>
            <p:ph type="subTitle" idx="4"/>
          </p:nvPr>
        </p:nvSpPr>
        <p:spPr>
          <a:xfrm>
            <a:off x="3519125" y="1305637"/>
            <a:ext cx="826500" cy="1296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8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9pPr>
          </a:lstStyle>
          <a:p>
            <a:endParaRPr/>
          </a:p>
        </p:txBody>
      </p:sp>
      <p:sp>
        <p:nvSpPr>
          <p:cNvPr id="278" name="Google Shape;278;p32"/>
          <p:cNvSpPr txBox="1">
            <a:spLocks noGrp="1"/>
          </p:cNvSpPr>
          <p:nvPr>
            <p:ph type="subTitle" idx="5"/>
          </p:nvPr>
        </p:nvSpPr>
        <p:spPr>
          <a:xfrm>
            <a:off x="4414725" y="1305637"/>
            <a:ext cx="826500" cy="1296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8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9pPr>
          </a:lstStyle>
          <a:p>
            <a:endParaRPr/>
          </a:p>
        </p:txBody>
      </p:sp>
      <p:sp>
        <p:nvSpPr>
          <p:cNvPr id="279" name="Google Shape;279;p32"/>
          <p:cNvSpPr txBox="1">
            <a:spLocks noGrp="1"/>
          </p:cNvSpPr>
          <p:nvPr>
            <p:ph type="subTitle" idx="6"/>
          </p:nvPr>
        </p:nvSpPr>
        <p:spPr>
          <a:xfrm>
            <a:off x="5310325" y="1305637"/>
            <a:ext cx="826500" cy="1296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8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9pPr>
          </a:lstStyle>
          <a:p>
            <a:endParaRPr/>
          </a:p>
        </p:txBody>
      </p:sp>
      <p:sp>
        <p:nvSpPr>
          <p:cNvPr id="280" name="Google Shape;280;p32"/>
          <p:cNvSpPr txBox="1">
            <a:spLocks noGrp="1"/>
          </p:cNvSpPr>
          <p:nvPr>
            <p:ph type="subTitle" idx="7"/>
          </p:nvPr>
        </p:nvSpPr>
        <p:spPr>
          <a:xfrm>
            <a:off x="6205925" y="1305637"/>
            <a:ext cx="826500" cy="1296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8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9pPr>
          </a:lstStyle>
          <a:p>
            <a:endParaRPr/>
          </a:p>
        </p:txBody>
      </p:sp>
      <p:sp>
        <p:nvSpPr>
          <p:cNvPr id="281" name="Google Shape;281;p32"/>
          <p:cNvSpPr txBox="1">
            <a:spLocks noGrp="1"/>
          </p:cNvSpPr>
          <p:nvPr>
            <p:ph type="subTitle" idx="8"/>
          </p:nvPr>
        </p:nvSpPr>
        <p:spPr>
          <a:xfrm>
            <a:off x="7101525" y="1305637"/>
            <a:ext cx="826500" cy="1296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8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9pPr>
          </a:lstStyle>
          <a:p>
            <a:endParaRPr/>
          </a:p>
        </p:txBody>
      </p:sp>
      <p:sp>
        <p:nvSpPr>
          <p:cNvPr id="282" name="Google Shape;282;p32"/>
          <p:cNvSpPr txBox="1">
            <a:spLocks noGrp="1"/>
          </p:cNvSpPr>
          <p:nvPr>
            <p:ph type="subTitle" idx="9"/>
          </p:nvPr>
        </p:nvSpPr>
        <p:spPr>
          <a:xfrm>
            <a:off x="7997125" y="1305637"/>
            <a:ext cx="826500" cy="1296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8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Font typeface="Instrument Sans SemiBold"/>
              <a:buNone/>
              <a:defRPr sz="1200">
                <a:solidFill>
                  <a:schemeClr val="accent5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9pPr>
          </a:lstStyle>
          <a:p>
            <a:endParaRPr/>
          </a:p>
        </p:txBody>
      </p:sp>
      <p:sp>
        <p:nvSpPr>
          <p:cNvPr id="283" name="Google Shape;283;p32"/>
          <p:cNvSpPr txBox="1">
            <a:spLocks noGrp="1"/>
          </p:cNvSpPr>
          <p:nvPr>
            <p:ph type="subTitle" idx="13"/>
          </p:nvPr>
        </p:nvSpPr>
        <p:spPr>
          <a:xfrm>
            <a:off x="430525" y="1551325"/>
            <a:ext cx="2126400" cy="1920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0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9pPr>
          </a:lstStyle>
          <a:p>
            <a:endParaRPr/>
          </a:p>
        </p:txBody>
      </p:sp>
      <p:sp>
        <p:nvSpPr>
          <p:cNvPr id="284" name="Google Shape;284;p32"/>
          <p:cNvSpPr txBox="1">
            <a:spLocks noGrp="1"/>
          </p:cNvSpPr>
          <p:nvPr>
            <p:ph type="subTitle" idx="14"/>
          </p:nvPr>
        </p:nvSpPr>
        <p:spPr>
          <a:xfrm>
            <a:off x="430525" y="1817255"/>
            <a:ext cx="2126400" cy="1920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0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9pPr>
          </a:lstStyle>
          <a:p>
            <a:endParaRPr/>
          </a:p>
        </p:txBody>
      </p:sp>
      <p:sp>
        <p:nvSpPr>
          <p:cNvPr id="285" name="Google Shape;285;p32"/>
          <p:cNvSpPr txBox="1">
            <a:spLocks noGrp="1"/>
          </p:cNvSpPr>
          <p:nvPr>
            <p:ph type="subTitle" idx="15"/>
          </p:nvPr>
        </p:nvSpPr>
        <p:spPr>
          <a:xfrm>
            <a:off x="430525" y="2083184"/>
            <a:ext cx="2126400" cy="1920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0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9pPr>
          </a:lstStyle>
          <a:p>
            <a:endParaRPr/>
          </a:p>
        </p:txBody>
      </p:sp>
      <p:sp>
        <p:nvSpPr>
          <p:cNvPr id="286" name="Google Shape;286;p32"/>
          <p:cNvSpPr txBox="1">
            <a:spLocks noGrp="1"/>
          </p:cNvSpPr>
          <p:nvPr>
            <p:ph type="subTitle" idx="16"/>
          </p:nvPr>
        </p:nvSpPr>
        <p:spPr>
          <a:xfrm>
            <a:off x="430525" y="2349114"/>
            <a:ext cx="2126400" cy="1920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0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9pPr>
          </a:lstStyle>
          <a:p>
            <a:endParaRPr/>
          </a:p>
        </p:txBody>
      </p:sp>
      <p:sp>
        <p:nvSpPr>
          <p:cNvPr id="287" name="Google Shape;287;p32"/>
          <p:cNvSpPr txBox="1">
            <a:spLocks noGrp="1"/>
          </p:cNvSpPr>
          <p:nvPr>
            <p:ph type="subTitle" idx="17"/>
          </p:nvPr>
        </p:nvSpPr>
        <p:spPr>
          <a:xfrm>
            <a:off x="430525" y="2615043"/>
            <a:ext cx="2126400" cy="1920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0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9pPr>
          </a:lstStyle>
          <a:p>
            <a:endParaRPr/>
          </a:p>
        </p:txBody>
      </p:sp>
      <p:sp>
        <p:nvSpPr>
          <p:cNvPr id="288" name="Google Shape;288;p32"/>
          <p:cNvSpPr txBox="1">
            <a:spLocks noGrp="1"/>
          </p:cNvSpPr>
          <p:nvPr>
            <p:ph type="subTitle" idx="18"/>
          </p:nvPr>
        </p:nvSpPr>
        <p:spPr>
          <a:xfrm>
            <a:off x="430525" y="2880973"/>
            <a:ext cx="2126400" cy="1920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0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9pPr>
          </a:lstStyle>
          <a:p>
            <a:endParaRPr/>
          </a:p>
        </p:txBody>
      </p:sp>
      <p:sp>
        <p:nvSpPr>
          <p:cNvPr id="289" name="Google Shape;289;p32"/>
          <p:cNvSpPr txBox="1">
            <a:spLocks noGrp="1"/>
          </p:cNvSpPr>
          <p:nvPr>
            <p:ph type="subTitle" idx="19"/>
          </p:nvPr>
        </p:nvSpPr>
        <p:spPr>
          <a:xfrm>
            <a:off x="430525" y="3146902"/>
            <a:ext cx="2126400" cy="1920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0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9pPr>
          </a:lstStyle>
          <a:p>
            <a:endParaRPr/>
          </a:p>
        </p:txBody>
      </p:sp>
      <p:sp>
        <p:nvSpPr>
          <p:cNvPr id="290" name="Google Shape;290;p32"/>
          <p:cNvSpPr txBox="1">
            <a:spLocks noGrp="1"/>
          </p:cNvSpPr>
          <p:nvPr>
            <p:ph type="subTitle" idx="20"/>
          </p:nvPr>
        </p:nvSpPr>
        <p:spPr>
          <a:xfrm>
            <a:off x="430525" y="3412832"/>
            <a:ext cx="2126400" cy="1920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0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9pPr>
          </a:lstStyle>
          <a:p>
            <a:endParaRPr/>
          </a:p>
        </p:txBody>
      </p:sp>
      <p:sp>
        <p:nvSpPr>
          <p:cNvPr id="291" name="Google Shape;291;p32"/>
          <p:cNvSpPr txBox="1">
            <a:spLocks noGrp="1"/>
          </p:cNvSpPr>
          <p:nvPr>
            <p:ph type="subTitle" idx="21"/>
          </p:nvPr>
        </p:nvSpPr>
        <p:spPr>
          <a:xfrm>
            <a:off x="430525" y="3678761"/>
            <a:ext cx="2126400" cy="1920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0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9pPr>
          </a:lstStyle>
          <a:p>
            <a:endParaRPr/>
          </a:p>
        </p:txBody>
      </p:sp>
      <p:sp>
        <p:nvSpPr>
          <p:cNvPr id="292" name="Google Shape;292;p32"/>
          <p:cNvSpPr txBox="1">
            <a:spLocks noGrp="1"/>
          </p:cNvSpPr>
          <p:nvPr>
            <p:ph type="subTitle" idx="22"/>
          </p:nvPr>
        </p:nvSpPr>
        <p:spPr>
          <a:xfrm>
            <a:off x="430525" y="3944691"/>
            <a:ext cx="2126400" cy="1920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0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9pPr>
          </a:lstStyle>
          <a:p>
            <a:endParaRPr/>
          </a:p>
        </p:txBody>
      </p:sp>
      <p:sp>
        <p:nvSpPr>
          <p:cNvPr id="293" name="Google Shape;293;p32"/>
          <p:cNvSpPr txBox="1">
            <a:spLocks noGrp="1"/>
          </p:cNvSpPr>
          <p:nvPr>
            <p:ph type="subTitle" idx="23"/>
          </p:nvPr>
        </p:nvSpPr>
        <p:spPr>
          <a:xfrm>
            <a:off x="430525" y="4210620"/>
            <a:ext cx="2126400" cy="1920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0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9pPr>
          </a:lstStyle>
          <a:p>
            <a:endParaRPr/>
          </a:p>
        </p:txBody>
      </p:sp>
      <p:sp>
        <p:nvSpPr>
          <p:cNvPr id="294" name="Google Shape;294;p32"/>
          <p:cNvSpPr txBox="1">
            <a:spLocks noGrp="1"/>
          </p:cNvSpPr>
          <p:nvPr>
            <p:ph type="subTitle" idx="24"/>
          </p:nvPr>
        </p:nvSpPr>
        <p:spPr>
          <a:xfrm>
            <a:off x="430525" y="4476550"/>
            <a:ext cx="2126400" cy="1920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0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ree storyboards 1">
  <p:cSld name="BLANK_1_1_1_1_2_2_2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2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Google Shape;296;p33"/>
          <p:cNvSpPr>
            <a:spLocks noGrp="1"/>
          </p:cNvSpPr>
          <p:nvPr>
            <p:ph type="pic" idx="2"/>
          </p:nvPr>
        </p:nvSpPr>
        <p:spPr>
          <a:xfrm>
            <a:off x="284700" y="1440150"/>
            <a:ext cx="605100" cy="1413900"/>
          </a:xfrm>
          <a:prstGeom prst="roundRect">
            <a:avLst>
              <a:gd name="adj" fmla="val 50000"/>
            </a:avLst>
          </a:prstGeom>
          <a:noFill/>
          <a:ln>
            <a:noFill/>
          </a:ln>
        </p:spPr>
      </p:sp>
      <p:sp>
        <p:nvSpPr>
          <p:cNvPr id="297" name="Google Shape;297;p33"/>
          <p:cNvSpPr>
            <a:spLocks noGrp="1"/>
          </p:cNvSpPr>
          <p:nvPr>
            <p:ph type="pic" idx="3"/>
          </p:nvPr>
        </p:nvSpPr>
        <p:spPr>
          <a:xfrm>
            <a:off x="1002300" y="1440150"/>
            <a:ext cx="2055000" cy="1413900"/>
          </a:xfrm>
          <a:prstGeom prst="roundRect">
            <a:avLst>
              <a:gd name="adj" fmla="val 16960"/>
            </a:avLst>
          </a:prstGeom>
          <a:noFill/>
          <a:ln>
            <a:noFill/>
          </a:ln>
        </p:spPr>
      </p:sp>
      <p:sp>
        <p:nvSpPr>
          <p:cNvPr id="298" name="Google Shape;298;p33"/>
          <p:cNvSpPr>
            <a:spLocks noGrp="1"/>
          </p:cNvSpPr>
          <p:nvPr>
            <p:ph type="pic" idx="4"/>
          </p:nvPr>
        </p:nvSpPr>
        <p:spPr>
          <a:xfrm>
            <a:off x="3185700" y="1440150"/>
            <a:ext cx="605100" cy="1413900"/>
          </a:xfrm>
          <a:prstGeom prst="roundRect">
            <a:avLst>
              <a:gd name="adj" fmla="val 50000"/>
            </a:avLst>
          </a:prstGeom>
          <a:noFill/>
          <a:ln>
            <a:noFill/>
          </a:ln>
        </p:spPr>
      </p:sp>
      <p:sp>
        <p:nvSpPr>
          <p:cNvPr id="299" name="Google Shape;299;p33"/>
          <p:cNvSpPr>
            <a:spLocks noGrp="1"/>
          </p:cNvSpPr>
          <p:nvPr>
            <p:ph type="pic" idx="5"/>
          </p:nvPr>
        </p:nvSpPr>
        <p:spPr>
          <a:xfrm>
            <a:off x="3903300" y="1440150"/>
            <a:ext cx="2055000" cy="1413900"/>
          </a:xfrm>
          <a:prstGeom prst="roundRect">
            <a:avLst>
              <a:gd name="adj" fmla="val 16960"/>
            </a:avLst>
          </a:prstGeom>
          <a:noFill/>
          <a:ln>
            <a:noFill/>
          </a:ln>
        </p:spPr>
      </p:sp>
      <p:sp>
        <p:nvSpPr>
          <p:cNvPr id="300" name="Google Shape;300;p33"/>
          <p:cNvSpPr>
            <a:spLocks noGrp="1"/>
          </p:cNvSpPr>
          <p:nvPr>
            <p:ph type="pic" idx="6"/>
          </p:nvPr>
        </p:nvSpPr>
        <p:spPr>
          <a:xfrm>
            <a:off x="6086700" y="1440150"/>
            <a:ext cx="605100" cy="1413900"/>
          </a:xfrm>
          <a:prstGeom prst="roundRect">
            <a:avLst>
              <a:gd name="adj" fmla="val 50000"/>
            </a:avLst>
          </a:prstGeom>
          <a:noFill/>
          <a:ln>
            <a:noFill/>
          </a:ln>
        </p:spPr>
      </p:sp>
      <p:sp>
        <p:nvSpPr>
          <p:cNvPr id="301" name="Google Shape;301;p33"/>
          <p:cNvSpPr>
            <a:spLocks noGrp="1"/>
          </p:cNvSpPr>
          <p:nvPr>
            <p:ph type="pic" idx="7"/>
          </p:nvPr>
        </p:nvSpPr>
        <p:spPr>
          <a:xfrm>
            <a:off x="6804300" y="1440150"/>
            <a:ext cx="2055000" cy="1413900"/>
          </a:xfrm>
          <a:prstGeom prst="roundRect">
            <a:avLst>
              <a:gd name="adj" fmla="val 16960"/>
            </a:avLst>
          </a:prstGeom>
          <a:noFill/>
          <a:ln>
            <a:noFill/>
          </a:ln>
        </p:spPr>
      </p:sp>
      <p:sp>
        <p:nvSpPr>
          <p:cNvPr id="302" name="Google Shape;302;p33"/>
          <p:cNvSpPr txBox="1">
            <a:spLocks noGrp="1"/>
          </p:cNvSpPr>
          <p:nvPr>
            <p:ph type="title"/>
          </p:nvPr>
        </p:nvSpPr>
        <p:spPr>
          <a:xfrm>
            <a:off x="284700" y="474750"/>
            <a:ext cx="5673600" cy="4986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303" name="Google Shape;303;p33"/>
          <p:cNvSpPr txBox="1">
            <a:spLocks noGrp="1"/>
          </p:cNvSpPr>
          <p:nvPr>
            <p:ph type="body" idx="1"/>
          </p:nvPr>
        </p:nvSpPr>
        <p:spPr>
          <a:xfrm>
            <a:off x="284700" y="3817800"/>
            <a:ext cx="2772600" cy="10422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/>
            </a:lvl9pPr>
          </a:lstStyle>
          <a:p>
            <a:endParaRPr/>
          </a:p>
        </p:txBody>
      </p:sp>
      <p:sp>
        <p:nvSpPr>
          <p:cNvPr id="304" name="Google Shape;304;p33"/>
          <p:cNvSpPr txBox="1">
            <a:spLocks noGrp="1"/>
          </p:cNvSpPr>
          <p:nvPr>
            <p:ph type="subTitle" idx="8"/>
          </p:nvPr>
        </p:nvSpPr>
        <p:spPr>
          <a:xfrm>
            <a:off x="284700" y="3421198"/>
            <a:ext cx="2772600" cy="1968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9pPr>
          </a:lstStyle>
          <a:p>
            <a:endParaRPr/>
          </a:p>
        </p:txBody>
      </p:sp>
      <p:sp>
        <p:nvSpPr>
          <p:cNvPr id="305" name="Google Shape;305;p33"/>
          <p:cNvSpPr txBox="1">
            <a:spLocks noGrp="1"/>
          </p:cNvSpPr>
          <p:nvPr>
            <p:ph type="subTitle" idx="9"/>
          </p:nvPr>
        </p:nvSpPr>
        <p:spPr>
          <a:xfrm>
            <a:off x="284700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306" name="Google Shape;306;p33"/>
          <p:cNvSpPr txBox="1">
            <a:spLocks noGrp="1"/>
          </p:cNvSpPr>
          <p:nvPr>
            <p:ph type="subTitle" idx="13"/>
          </p:nvPr>
        </p:nvSpPr>
        <p:spPr>
          <a:xfrm>
            <a:off x="6890875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307" name="Google Shape;307;p33"/>
          <p:cNvSpPr txBox="1">
            <a:spLocks noGrp="1"/>
          </p:cNvSpPr>
          <p:nvPr>
            <p:ph type="sldNum" idx="12"/>
          </p:nvPr>
        </p:nvSpPr>
        <p:spPr>
          <a:xfrm>
            <a:off x="8556779" y="4668600"/>
            <a:ext cx="300000" cy="19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1pPr>
            <a:lvl2pPr lvl="1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2pPr>
            <a:lvl3pPr lvl="2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3pPr>
            <a:lvl4pPr lvl="3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4pPr>
            <a:lvl5pPr lvl="4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5pPr>
            <a:lvl6pPr lvl="5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6pPr>
            <a:lvl7pPr lvl="6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7pPr>
            <a:lvl8pPr lvl="7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8pPr>
            <a:lvl9pPr lvl="8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308" name="Google Shape;308;p33"/>
          <p:cNvSpPr txBox="1">
            <a:spLocks noGrp="1"/>
          </p:cNvSpPr>
          <p:nvPr>
            <p:ph type="body" idx="14"/>
          </p:nvPr>
        </p:nvSpPr>
        <p:spPr>
          <a:xfrm>
            <a:off x="3185700" y="3817800"/>
            <a:ext cx="2772600" cy="10422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marL="457200" lvl="0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1pPr>
            <a:lvl2pPr marL="914400" lvl="1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2pPr>
            <a:lvl3pPr marL="1371600" lvl="2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3pPr>
            <a:lvl4pPr marL="1828800" lvl="3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4pPr>
            <a:lvl5pPr marL="2286000" lvl="4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5pPr>
            <a:lvl6pPr marL="2743200" lvl="5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6pPr>
            <a:lvl7pPr marL="3200400" lvl="6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7pPr>
            <a:lvl8pPr marL="3657600" lvl="7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8pPr>
            <a:lvl9pPr marL="4114800" lvl="8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9pPr>
          </a:lstStyle>
          <a:p>
            <a:endParaRPr/>
          </a:p>
        </p:txBody>
      </p:sp>
      <p:sp>
        <p:nvSpPr>
          <p:cNvPr id="309" name="Google Shape;309;p33"/>
          <p:cNvSpPr txBox="1">
            <a:spLocks noGrp="1"/>
          </p:cNvSpPr>
          <p:nvPr>
            <p:ph type="subTitle" idx="15"/>
          </p:nvPr>
        </p:nvSpPr>
        <p:spPr>
          <a:xfrm>
            <a:off x="3185700" y="3421198"/>
            <a:ext cx="2772600" cy="1968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9pPr>
          </a:lstStyle>
          <a:p>
            <a:endParaRPr/>
          </a:p>
        </p:txBody>
      </p:sp>
      <p:sp>
        <p:nvSpPr>
          <p:cNvPr id="310" name="Google Shape;310;p33"/>
          <p:cNvSpPr txBox="1">
            <a:spLocks noGrp="1"/>
          </p:cNvSpPr>
          <p:nvPr>
            <p:ph type="body" idx="16"/>
          </p:nvPr>
        </p:nvSpPr>
        <p:spPr>
          <a:xfrm>
            <a:off x="6086700" y="3817800"/>
            <a:ext cx="2772600" cy="10422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marL="457200" lvl="0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1pPr>
            <a:lvl2pPr marL="914400" lvl="1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2pPr>
            <a:lvl3pPr marL="1371600" lvl="2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3pPr>
            <a:lvl4pPr marL="1828800" lvl="3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4pPr>
            <a:lvl5pPr marL="2286000" lvl="4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5pPr>
            <a:lvl6pPr marL="2743200" lvl="5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6pPr>
            <a:lvl7pPr marL="3200400" lvl="6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7pPr>
            <a:lvl8pPr marL="3657600" lvl="7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8pPr>
            <a:lvl9pPr marL="4114800" lvl="8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9pPr>
          </a:lstStyle>
          <a:p>
            <a:endParaRPr/>
          </a:p>
        </p:txBody>
      </p:sp>
      <p:sp>
        <p:nvSpPr>
          <p:cNvPr id="311" name="Google Shape;311;p33"/>
          <p:cNvSpPr txBox="1">
            <a:spLocks noGrp="1"/>
          </p:cNvSpPr>
          <p:nvPr>
            <p:ph type="subTitle" idx="17"/>
          </p:nvPr>
        </p:nvSpPr>
        <p:spPr>
          <a:xfrm>
            <a:off x="6086700" y="3421198"/>
            <a:ext cx="2772600" cy="1968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strument Sans SemiBold"/>
              <a:buNone/>
              <a:defRPr sz="1200"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strument Sans SemiBold"/>
              <a:buNone/>
              <a:defRPr sz="1200"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strument Sans SemiBold"/>
              <a:buNone/>
              <a:defRPr sz="1200"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strument Sans SemiBold"/>
              <a:buNone/>
              <a:defRPr sz="1200"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strument Sans SemiBold"/>
              <a:buNone/>
              <a:defRPr sz="1200"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strument Sans SemiBold"/>
              <a:buNone/>
              <a:defRPr sz="1200"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strument Sans SemiBold"/>
              <a:buNone/>
              <a:defRPr sz="1200"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Font typeface="Instrument Sans SemiBold"/>
              <a:buNone/>
              <a:defRPr sz="1200"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, body text and images">
  <p:cSld name="CUSTOM_15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3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3" name="Google Shape;313;p34"/>
          <p:cNvSpPr>
            <a:spLocks noGrp="1"/>
          </p:cNvSpPr>
          <p:nvPr>
            <p:ph type="pic" idx="2"/>
          </p:nvPr>
        </p:nvSpPr>
        <p:spPr>
          <a:xfrm>
            <a:off x="284700" y="2901150"/>
            <a:ext cx="2772600" cy="1770900"/>
          </a:xfrm>
          <a:prstGeom prst="roundRect">
            <a:avLst>
              <a:gd name="adj" fmla="val 16667"/>
            </a:avLst>
          </a:prstGeom>
          <a:noFill/>
          <a:ln>
            <a:noFill/>
          </a:ln>
        </p:spPr>
      </p:sp>
      <p:sp>
        <p:nvSpPr>
          <p:cNvPr id="314" name="Google Shape;314;p34"/>
          <p:cNvSpPr>
            <a:spLocks noGrp="1"/>
          </p:cNvSpPr>
          <p:nvPr>
            <p:ph type="pic" idx="3"/>
          </p:nvPr>
        </p:nvSpPr>
        <p:spPr>
          <a:xfrm>
            <a:off x="3185800" y="2901150"/>
            <a:ext cx="2772600" cy="1770900"/>
          </a:xfrm>
          <a:prstGeom prst="roundRect">
            <a:avLst>
              <a:gd name="adj" fmla="val 16667"/>
            </a:avLst>
          </a:prstGeom>
          <a:noFill/>
          <a:ln>
            <a:noFill/>
          </a:ln>
        </p:spPr>
      </p:sp>
      <p:sp>
        <p:nvSpPr>
          <p:cNvPr id="315" name="Google Shape;315;p34"/>
          <p:cNvSpPr>
            <a:spLocks noGrp="1"/>
          </p:cNvSpPr>
          <p:nvPr>
            <p:ph type="pic" idx="4"/>
          </p:nvPr>
        </p:nvSpPr>
        <p:spPr>
          <a:xfrm>
            <a:off x="3185800" y="1440150"/>
            <a:ext cx="2772600" cy="1347600"/>
          </a:xfrm>
          <a:prstGeom prst="roundRect">
            <a:avLst>
              <a:gd name="adj" fmla="val 16667"/>
            </a:avLst>
          </a:prstGeom>
          <a:noFill/>
          <a:ln>
            <a:noFill/>
          </a:ln>
        </p:spPr>
      </p:sp>
      <p:sp>
        <p:nvSpPr>
          <p:cNvPr id="316" name="Google Shape;316;p34"/>
          <p:cNvSpPr txBox="1">
            <a:spLocks noGrp="1"/>
          </p:cNvSpPr>
          <p:nvPr>
            <p:ph type="subTitle" idx="1"/>
          </p:nvPr>
        </p:nvSpPr>
        <p:spPr>
          <a:xfrm>
            <a:off x="284700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317" name="Google Shape;317;p34"/>
          <p:cNvSpPr txBox="1">
            <a:spLocks noGrp="1"/>
          </p:cNvSpPr>
          <p:nvPr>
            <p:ph type="subTitle" idx="5"/>
          </p:nvPr>
        </p:nvSpPr>
        <p:spPr>
          <a:xfrm>
            <a:off x="6890875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318" name="Google Shape;318;p34"/>
          <p:cNvSpPr txBox="1">
            <a:spLocks noGrp="1"/>
          </p:cNvSpPr>
          <p:nvPr>
            <p:ph type="body" idx="6"/>
          </p:nvPr>
        </p:nvSpPr>
        <p:spPr>
          <a:xfrm>
            <a:off x="284700" y="1440225"/>
            <a:ext cx="2772600" cy="9654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SzPts val="1000"/>
              <a:buFont typeface="Instrument Sans"/>
              <a:buChar char="●"/>
              <a:defRPr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SzPts val="1000"/>
              <a:buFont typeface="Instrument Sans"/>
              <a:buChar char="○"/>
              <a:defRPr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SzPts val="1000"/>
              <a:buFont typeface="Instrument Sans"/>
              <a:buChar char="■"/>
              <a:defRPr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SzPts val="1000"/>
              <a:buFont typeface="Instrument Sans"/>
              <a:buChar char="●"/>
              <a:defRPr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SzPts val="1000"/>
              <a:buFont typeface="Instrument Sans"/>
              <a:buChar char="○"/>
              <a:defRPr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SzPts val="1000"/>
              <a:buFont typeface="Instrument Sans"/>
              <a:buChar char="■"/>
              <a:defRPr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SzPts val="1000"/>
              <a:buFont typeface="Instrument Sans"/>
              <a:buChar char="●"/>
              <a:defRPr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SzPts val="1000"/>
              <a:buFont typeface="Instrument Sans"/>
              <a:buChar char="○"/>
              <a:defRPr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SzPts val="1000"/>
              <a:buFont typeface="Instrument Sans"/>
              <a:buChar char="■"/>
              <a:defRPr/>
            </a:lvl9pPr>
          </a:lstStyle>
          <a:p>
            <a:endParaRPr/>
          </a:p>
        </p:txBody>
      </p:sp>
      <p:sp>
        <p:nvSpPr>
          <p:cNvPr id="319" name="Google Shape;319;p34"/>
          <p:cNvSpPr txBox="1">
            <a:spLocks noGrp="1"/>
          </p:cNvSpPr>
          <p:nvPr>
            <p:ph type="body" idx="7"/>
          </p:nvPr>
        </p:nvSpPr>
        <p:spPr>
          <a:xfrm>
            <a:off x="6086900" y="3095300"/>
            <a:ext cx="2772600" cy="655500"/>
          </a:xfrm>
          <a:prstGeom prst="rect">
            <a:avLst/>
          </a:prstGeom>
        </p:spPr>
        <p:txBody>
          <a:bodyPr spcFirstLastPara="1" wrap="square" lIns="182875" tIns="0" rIns="182875" bIns="0" anchor="t" anchorCtr="0">
            <a:noAutofit/>
          </a:bodyPr>
          <a:lstStyle>
            <a:lvl1pPr marL="457200" lvl="0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1pPr>
            <a:lvl2pPr marL="914400" lvl="1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2pPr>
            <a:lvl3pPr marL="1371600" lvl="2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3pPr>
            <a:lvl4pPr marL="1828800" lvl="3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4pPr>
            <a:lvl5pPr marL="2286000" lvl="4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5pPr>
            <a:lvl6pPr marL="2743200" lvl="5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6pPr>
            <a:lvl7pPr marL="3200400" lvl="6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7pPr>
            <a:lvl8pPr marL="3657600" lvl="7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8pPr>
            <a:lvl9pPr marL="4114800" lvl="8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9pPr>
          </a:lstStyle>
          <a:p>
            <a:endParaRPr/>
          </a:p>
        </p:txBody>
      </p:sp>
      <p:sp>
        <p:nvSpPr>
          <p:cNvPr id="320" name="Google Shape;320;p34"/>
          <p:cNvSpPr txBox="1">
            <a:spLocks noGrp="1"/>
          </p:cNvSpPr>
          <p:nvPr>
            <p:ph type="title"/>
          </p:nvPr>
        </p:nvSpPr>
        <p:spPr>
          <a:xfrm>
            <a:off x="284700" y="474750"/>
            <a:ext cx="5673600" cy="4986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321" name="Google Shape;321;p34"/>
          <p:cNvSpPr txBox="1">
            <a:spLocks noGrp="1"/>
          </p:cNvSpPr>
          <p:nvPr>
            <p:ph type="subTitle" idx="8"/>
          </p:nvPr>
        </p:nvSpPr>
        <p:spPr>
          <a:xfrm>
            <a:off x="6084175" y="2787750"/>
            <a:ext cx="2772600" cy="192000"/>
          </a:xfrm>
          <a:prstGeom prst="rect">
            <a:avLst/>
          </a:prstGeom>
        </p:spPr>
        <p:txBody>
          <a:bodyPr spcFirstLastPara="1" wrap="square" lIns="182875" tIns="0" rIns="182875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Instrument Sans SemiBold"/>
              <a:buNone/>
              <a:defRPr sz="1200"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Full image w/ left box">
  <p:cSld name="BLANK_1_1_1_1_1_1_1_1_1_1_1_1_1_1_1_1_1_1_1_1_2">
    <p:spTree>
      <p:nvGrpSpPr>
        <p:cNvPr id="1" name="Shape 3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3" name="Google Shape;323;p35"/>
          <p:cNvSpPr>
            <a:spLocks noGrp="1"/>
          </p:cNvSpPr>
          <p:nvPr>
            <p:ph type="pic" idx="2"/>
          </p:nvPr>
        </p:nvSpPr>
        <p:spPr>
          <a:xfrm>
            <a:off x="-10475" y="0"/>
            <a:ext cx="9167700" cy="5143500"/>
          </a:xfrm>
          <a:prstGeom prst="rect">
            <a:avLst/>
          </a:prstGeom>
          <a:noFill/>
          <a:ln>
            <a:noFill/>
          </a:ln>
        </p:spPr>
      </p:sp>
      <p:sp>
        <p:nvSpPr>
          <p:cNvPr id="324" name="Google Shape;324;p35"/>
          <p:cNvSpPr txBox="1">
            <a:spLocks noGrp="1"/>
          </p:cNvSpPr>
          <p:nvPr>
            <p:ph type="subTitle" idx="1"/>
          </p:nvPr>
        </p:nvSpPr>
        <p:spPr>
          <a:xfrm>
            <a:off x="284700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325" name="Google Shape;325;p35"/>
          <p:cNvSpPr txBox="1">
            <a:spLocks noGrp="1"/>
          </p:cNvSpPr>
          <p:nvPr>
            <p:ph type="subTitle" idx="3"/>
          </p:nvPr>
        </p:nvSpPr>
        <p:spPr>
          <a:xfrm>
            <a:off x="6890875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326" name="Google Shape;326;p35"/>
          <p:cNvSpPr txBox="1">
            <a:spLocks noGrp="1"/>
          </p:cNvSpPr>
          <p:nvPr>
            <p:ph type="body" idx="4"/>
          </p:nvPr>
        </p:nvSpPr>
        <p:spPr>
          <a:xfrm>
            <a:off x="284800" y="3713250"/>
            <a:ext cx="4227300" cy="955200"/>
          </a:xfrm>
          <a:prstGeom prst="rect">
            <a:avLst/>
          </a:prstGeom>
        </p:spPr>
        <p:txBody>
          <a:bodyPr spcFirstLastPara="1" wrap="square" lIns="182875" tIns="0" rIns="182875" bIns="182875" anchor="b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9pPr>
          </a:lstStyle>
          <a:p>
            <a:endParaRPr/>
          </a:p>
        </p:txBody>
      </p:sp>
      <p:sp>
        <p:nvSpPr>
          <p:cNvPr id="327" name="Google Shape;327;p35"/>
          <p:cNvSpPr txBox="1">
            <a:spLocks noGrp="1"/>
          </p:cNvSpPr>
          <p:nvPr>
            <p:ph type="title"/>
          </p:nvPr>
        </p:nvSpPr>
        <p:spPr>
          <a:xfrm>
            <a:off x="284700" y="474750"/>
            <a:ext cx="4227300" cy="965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9pPr>
          </a:lstStyle>
          <a:p>
            <a:endParaRPr/>
          </a:p>
        </p:txBody>
      </p:sp>
      <p:sp>
        <p:nvSpPr>
          <p:cNvPr id="328" name="Google Shape;328;p35"/>
          <p:cNvSpPr txBox="1">
            <a:spLocks noGrp="1"/>
          </p:cNvSpPr>
          <p:nvPr>
            <p:ph type="sldNum" idx="12"/>
          </p:nvPr>
        </p:nvSpPr>
        <p:spPr>
          <a:xfrm>
            <a:off x="8556779" y="4668600"/>
            <a:ext cx="300000" cy="19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1pPr>
            <a:lvl2pPr lvl="1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2pPr>
            <a:lvl3pPr lvl="2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3pPr>
            <a:lvl4pPr lvl="3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4pPr>
            <a:lvl5pPr lvl="4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5pPr>
            <a:lvl6pPr lvl="5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6pPr>
            <a:lvl7pPr lvl="6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7pPr>
            <a:lvl8pPr lvl="7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8pPr>
            <a:lvl9pPr lvl="8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Full image w/ right box ">
  <p:cSld name="BLANK_1_1_1_1_1_1_1_1_1_1_1_1_1_1_1_1_1_1_1_1_2_1">
    <p:spTree>
      <p:nvGrpSpPr>
        <p:cNvPr id="1" name="Shape 3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0" name="Google Shape;330;p36"/>
          <p:cNvSpPr>
            <a:spLocks noGrp="1"/>
          </p:cNvSpPr>
          <p:nvPr>
            <p:ph type="pic" idx="2"/>
          </p:nvPr>
        </p:nvSpPr>
        <p:spPr>
          <a:xfrm>
            <a:off x="-10475" y="0"/>
            <a:ext cx="9167700" cy="5143500"/>
          </a:xfrm>
          <a:prstGeom prst="rect">
            <a:avLst/>
          </a:prstGeom>
          <a:noFill/>
          <a:ln>
            <a:noFill/>
          </a:ln>
        </p:spPr>
      </p:sp>
      <p:sp>
        <p:nvSpPr>
          <p:cNvPr id="331" name="Google Shape;331;p36"/>
          <p:cNvSpPr txBox="1">
            <a:spLocks noGrp="1"/>
          </p:cNvSpPr>
          <p:nvPr>
            <p:ph type="subTitle" idx="1"/>
          </p:nvPr>
        </p:nvSpPr>
        <p:spPr>
          <a:xfrm>
            <a:off x="284700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332" name="Google Shape;332;p36"/>
          <p:cNvSpPr txBox="1">
            <a:spLocks noGrp="1"/>
          </p:cNvSpPr>
          <p:nvPr>
            <p:ph type="subTitle" idx="3"/>
          </p:nvPr>
        </p:nvSpPr>
        <p:spPr>
          <a:xfrm>
            <a:off x="6890875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333" name="Google Shape;333;p36"/>
          <p:cNvSpPr txBox="1">
            <a:spLocks noGrp="1"/>
          </p:cNvSpPr>
          <p:nvPr>
            <p:ph type="body" idx="4"/>
          </p:nvPr>
        </p:nvSpPr>
        <p:spPr>
          <a:xfrm>
            <a:off x="5078626" y="3728550"/>
            <a:ext cx="3767400" cy="941700"/>
          </a:xfrm>
          <a:prstGeom prst="rect">
            <a:avLst/>
          </a:prstGeom>
        </p:spPr>
        <p:txBody>
          <a:bodyPr spcFirstLastPara="1" wrap="square" lIns="182875" tIns="0" rIns="182875" bIns="182875" anchor="b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9pPr>
          </a:lstStyle>
          <a:p>
            <a:endParaRPr/>
          </a:p>
        </p:txBody>
      </p:sp>
      <p:sp>
        <p:nvSpPr>
          <p:cNvPr id="334" name="Google Shape;334;p36"/>
          <p:cNvSpPr txBox="1">
            <a:spLocks noGrp="1"/>
          </p:cNvSpPr>
          <p:nvPr>
            <p:ph type="title"/>
          </p:nvPr>
        </p:nvSpPr>
        <p:spPr>
          <a:xfrm>
            <a:off x="284700" y="474750"/>
            <a:ext cx="4344900" cy="965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9pPr>
          </a:lstStyle>
          <a:p>
            <a:endParaRPr/>
          </a:p>
        </p:txBody>
      </p:sp>
      <p:sp>
        <p:nvSpPr>
          <p:cNvPr id="335" name="Google Shape;335;p36"/>
          <p:cNvSpPr txBox="1">
            <a:spLocks noGrp="1"/>
          </p:cNvSpPr>
          <p:nvPr>
            <p:ph type="sldNum" idx="12"/>
          </p:nvPr>
        </p:nvSpPr>
        <p:spPr>
          <a:xfrm>
            <a:off x="8556779" y="4668600"/>
            <a:ext cx="300000" cy="19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1pPr>
            <a:lvl2pPr lvl="1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2pPr>
            <a:lvl3pPr lvl="2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3pPr>
            <a:lvl4pPr lvl="3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4pPr>
            <a:lvl5pPr lvl="4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5pPr>
            <a:lvl6pPr lvl="5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6pPr>
            <a:lvl7pPr lvl="6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7pPr>
            <a:lvl8pPr lvl="7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8pPr>
            <a:lvl9pPr lvl="8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ext/images and blocks">
  <p:cSld name="CUSTOM_7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3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" name="Google Shape;337;p37"/>
          <p:cNvSpPr txBox="1">
            <a:spLocks noGrp="1"/>
          </p:cNvSpPr>
          <p:nvPr>
            <p:ph type="sldNum" idx="12"/>
          </p:nvPr>
        </p:nvSpPr>
        <p:spPr>
          <a:xfrm>
            <a:off x="8556779" y="4668600"/>
            <a:ext cx="300000" cy="19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1pPr>
            <a:lvl2pPr lvl="1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2pPr>
            <a:lvl3pPr lvl="2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3pPr>
            <a:lvl4pPr lvl="3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4pPr>
            <a:lvl5pPr lvl="4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5pPr>
            <a:lvl6pPr lvl="5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6pPr>
            <a:lvl7pPr lvl="6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7pPr>
            <a:lvl8pPr lvl="7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8pPr>
            <a:lvl9pPr lvl="8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338" name="Google Shape;338;p37"/>
          <p:cNvSpPr txBox="1">
            <a:spLocks noGrp="1"/>
          </p:cNvSpPr>
          <p:nvPr>
            <p:ph type="subTitle" idx="1"/>
          </p:nvPr>
        </p:nvSpPr>
        <p:spPr>
          <a:xfrm>
            <a:off x="284700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339" name="Google Shape;339;p37"/>
          <p:cNvSpPr txBox="1">
            <a:spLocks noGrp="1"/>
          </p:cNvSpPr>
          <p:nvPr>
            <p:ph type="subTitle" idx="2"/>
          </p:nvPr>
        </p:nvSpPr>
        <p:spPr>
          <a:xfrm>
            <a:off x="6890875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340" name="Google Shape;340;p37"/>
          <p:cNvSpPr txBox="1">
            <a:spLocks noGrp="1"/>
          </p:cNvSpPr>
          <p:nvPr>
            <p:ph type="body" idx="3"/>
          </p:nvPr>
        </p:nvSpPr>
        <p:spPr>
          <a:xfrm>
            <a:off x="284700" y="1862325"/>
            <a:ext cx="4219200" cy="5121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9pPr>
          </a:lstStyle>
          <a:p>
            <a:endParaRPr/>
          </a:p>
        </p:txBody>
      </p:sp>
      <p:sp>
        <p:nvSpPr>
          <p:cNvPr id="341" name="Google Shape;341;p37"/>
          <p:cNvSpPr>
            <a:spLocks noGrp="1"/>
          </p:cNvSpPr>
          <p:nvPr>
            <p:ph type="pic" idx="4"/>
          </p:nvPr>
        </p:nvSpPr>
        <p:spPr>
          <a:xfrm>
            <a:off x="4623425" y="672675"/>
            <a:ext cx="4247100" cy="1839300"/>
          </a:xfrm>
          <a:prstGeom prst="roundRect">
            <a:avLst>
              <a:gd name="adj" fmla="val 14674"/>
            </a:avLst>
          </a:prstGeom>
          <a:noFill/>
          <a:ln>
            <a:noFill/>
          </a:ln>
        </p:spPr>
      </p:sp>
      <p:sp>
        <p:nvSpPr>
          <p:cNvPr id="342" name="Google Shape;342;p37"/>
          <p:cNvSpPr>
            <a:spLocks noGrp="1"/>
          </p:cNvSpPr>
          <p:nvPr>
            <p:ph type="pic" idx="5"/>
          </p:nvPr>
        </p:nvSpPr>
        <p:spPr>
          <a:xfrm>
            <a:off x="4623425" y="2629425"/>
            <a:ext cx="4227600" cy="1074000"/>
          </a:xfrm>
          <a:prstGeom prst="roundRect">
            <a:avLst>
              <a:gd name="adj" fmla="val 50000"/>
            </a:avLst>
          </a:prstGeom>
          <a:noFill/>
          <a:ln>
            <a:noFill/>
          </a:ln>
        </p:spPr>
      </p:sp>
      <p:sp>
        <p:nvSpPr>
          <p:cNvPr id="343" name="Google Shape;343;p37"/>
          <p:cNvSpPr txBox="1">
            <a:spLocks noGrp="1"/>
          </p:cNvSpPr>
          <p:nvPr>
            <p:ph type="body" idx="6"/>
          </p:nvPr>
        </p:nvSpPr>
        <p:spPr>
          <a:xfrm>
            <a:off x="4627625" y="4055988"/>
            <a:ext cx="4219200" cy="612600"/>
          </a:xfrm>
          <a:prstGeom prst="rect">
            <a:avLst/>
          </a:prstGeom>
        </p:spPr>
        <p:txBody>
          <a:bodyPr spcFirstLastPara="1" wrap="square" lIns="0" tIns="91425" rIns="91425" bIns="91425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SzPts val="1000"/>
              <a:buFont typeface="Instrument Sans"/>
              <a:buChar char="●"/>
              <a:defRPr/>
            </a:lvl1pPr>
            <a:lvl2pPr marL="914400" lvl="1" indent="-292100">
              <a:spcBef>
                <a:spcPts val="800"/>
              </a:spcBef>
              <a:spcAft>
                <a:spcPts val="0"/>
              </a:spcAft>
              <a:buSzPts val="1000"/>
              <a:buFont typeface="Instrument Sans"/>
              <a:buChar char="○"/>
              <a:defRPr/>
            </a:lvl2pPr>
            <a:lvl3pPr marL="1371600" lvl="2" indent="-292100">
              <a:spcBef>
                <a:spcPts val="800"/>
              </a:spcBef>
              <a:spcAft>
                <a:spcPts val="0"/>
              </a:spcAft>
              <a:buSzPts val="1000"/>
              <a:buFont typeface="Instrument Sans"/>
              <a:buChar char="■"/>
              <a:defRPr/>
            </a:lvl3pPr>
            <a:lvl4pPr marL="1828800" lvl="3" indent="-292100">
              <a:spcBef>
                <a:spcPts val="800"/>
              </a:spcBef>
              <a:spcAft>
                <a:spcPts val="0"/>
              </a:spcAft>
              <a:buSzPts val="1000"/>
              <a:buFont typeface="Instrument Sans"/>
              <a:buChar char="●"/>
              <a:defRPr/>
            </a:lvl4pPr>
            <a:lvl5pPr marL="2286000" lvl="4" indent="-292100">
              <a:spcBef>
                <a:spcPts val="800"/>
              </a:spcBef>
              <a:spcAft>
                <a:spcPts val="0"/>
              </a:spcAft>
              <a:buSzPts val="1000"/>
              <a:buFont typeface="Instrument Sans"/>
              <a:buChar char="○"/>
              <a:defRPr/>
            </a:lvl5pPr>
            <a:lvl6pPr marL="2743200" lvl="5" indent="-292100">
              <a:spcBef>
                <a:spcPts val="800"/>
              </a:spcBef>
              <a:spcAft>
                <a:spcPts val="0"/>
              </a:spcAft>
              <a:buSzPts val="1000"/>
              <a:buFont typeface="Instrument Sans"/>
              <a:buChar char="■"/>
              <a:defRPr/>
            </a:lvl6pPr>
            <a:lvl7pPr marL="3200400" lvl="6" indent="-292100">
              <a:spcBef>
                <a:spcPts val="800"/>
              </a:spcBef>
              <a:spcAft>
                <a:spcPts val="0"/>
              </a:spcAft>
              <a:buSzPts val="1000"/>
              <a:buFont typeface="Instrument Sans"/>
              <a:buChar char="●"/>
              <a:defRPr/>
            </a:lvl7pPr>
            <a:lvl8pPr marL="3657600" lvl="7" indent="-292100">
              <a:spcBef>
                <a:spcPts val="800"/>
              </a:spcBef>
              <a:spcAft>
                <a:spcPts val="0"/>
              </a:spcAft>
              <a:buSzPts val="1000"/>
              <a:buFont typeface="Instrument Sans"/>
              <a:buChar char="○"/>
              <a:defRPr/>
            </a:lvl8pPr>
            <a:lvl9pPr marL="4114800" lvl="8" indent="-292100">
              <a:spcBef>
                <a:spcPts val="800"/>
              </a:spcBef>
              <a:spcAft>
                <a:spcPts val="800"/>
              </a:spcAft>
              <a:buSzPts val="1000"/>
              <a:buFont typeface="Instrument Sans"/>
              <a:buChar char="■"/>
              <a:defRPr/>
            </a:lvl9pPr>
          </a:lstStyle>
          <a:p>
            <a:endParaRPr/>
          </a:p>
        </p:txBody>
      </p:sp>
      <p:sp>
        <p:nvSpPr>
          <p:cNvPr id="344" name="Google Shape;344;p37"/>
          <p:cNvSpPr txBox="1">
            <a:spLocks noGrp="1"/>
          </p:cNvSpPr>
          <p:nvPr>
            <p:ph type="body" idx="7"/>
          </p:nvPr>
        </p:nvSpPr>
        <p:spPr>
          <a:xfrm>
            <a:off x="2450475" y="3154450"/>
            <a:ext cx="2055000" cy="546000"/>
          </a:xfrm>
          <a:prstGeom prst="rect">
            <a:avLst/>
          </a:prstGeom>
        </p:spPr>
        <p:txBody>
          <a:bodyPr spcFirstLastPara="1" wrap="square" lIns="182875" tIns="0" rIns="182875" bIns="182875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9pPr>
          </a:lstStyle>
          <a:p>
            <a:endParaRPr/>
          </a:p>
        </p:txBody>
      </p:sp>
      <p:sp>
        <p:nvSpPr>
          <p:cNvPr id="345" name="Google Shape;345;p37"/>
          <p:cNvSpPr txBox="1">
            <a:spLocks noGrp="1"/>
          </p:cNvSpPr>
          <p:nvPr>
            <p:ph type="body" idx="8"/>
          </p:nvPr>
        </p:nvSpPr>
        <p:spPr>
          <a:xfrm>
            <a:off x="284700" y="3154450"/>
            <a:ext cx="2051400" cy="549000"/>
          </a:xfrm>
          <a:prstGeom prst="rect">
            <a:avLst/>
          </a:prstGeom>
        </p:spPr>
        <p:txBody>
          <a:bodyPr spcFirstLastPara="1" wrap="square" lIns="182875" tIns="0" rIns="182875" bIns="182875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/>
            </a:lvl9pPr>
          </a:lstStyle>
          <a:p>
            <a:endParaRPr/>
          </a:p>
        </p:txBody>
      </p:sp>
      <p:sp>
        <p:nvSpPr>
          <p:cNvPr id="346" name="Google Shape;346;p37"/>
          <p:cNvSpPr txBox="1">
            <a:spLocks noGrp="1"/>
          </p:cNvSpPr>
          <p:nvPr>
            <p:ph type="title"/>
          </p:nvPr>
        </p:nvSpPr>
        <p:spPr>
          <a:xfrm>
            <a:off x="284700" y="672675"/>
            <a:ext cx="4219200" cy="767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9pPr>
          </a:lstStyle>
          <a:p>
            <a:endParaRPr/>
          </a:p>
        </p:txBody>
      </p:sp>
      <p:sp>
        <p:nvSpPr>
          <p:cNvPr id="347" name="Google Shape;347;p37"/>
          <p:cNvSpPr txBox="1">
            <a:spLocks noGrp="1"/>
          </p:cNvSpPr>
          <p:nvPr>
            <p:ph type="subTitle" idx="9"/>
          </p:nvPr>
        </p:nvSpPr>
        <p:spPr>
          <a:xfrm>
            <a:off x="284700" y="2630400"/>
            <a:ext cx="2051400" cy="498900"/>
          </a:xfrm>
          <a:prstGeom prst="rect">
            <a:avLst/>
          </a:prstGeom>
        </p:spPr>
        <p:txBody>
          <a:bodyPr spcFirstLastPara="1" wrap="square" lIns="182875" tIns="182875" rIns="182875" bIns="0" anchor="t" anchorCtr="0">
            <a:noAutofit/>
          </a:bodyPr>
          <a:lstStyle>
            <a:lvl1pPr lv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Instrument Sans SemiBold"/>
              <a:buNone/>
              <a:defRPr sz="1800"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1pPr>
            <a:lvl2pPr lvl="1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1200"/>
            </a:lvl2pPr>
            <a:lvl3pPr lvl="2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1200"/>
            </a:lvl3pPr>
            <a:lvl4pPr lvl="3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1200"/>
            </a:lvl4pPr>
            <a:lvl5pPr lvl="4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1200"/>
            </a:lvl5pPr>
            <a:lvl6pPr lvl="5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1200"/>
            </a:lvl6pPr>
            <a:lvl7pPr lvl="6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1200"/>
            </a:lvl7pPr>
            <a:lvl8pPr lvl="7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1200"/>
            </a:lvl8pPr>
            <a:lvl9pPr lvl="8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1200"/>
            </a:lvl9pPr>
          </a:lstStyle>
          <a:p>
            <a:endParaRPr/>
          </a:p>
        </p:txBody>
      </p:sp>
      <p:sp>
        <p:nvSpPr>
          <p:cNvPr id="348" name="Google Shape;348;p37"/>
          <p:cNvSpPr txBox="1">
            <a:spLocks noGrp="1"/>
          </p:cNvSpPr>
          <p:nvPr>
            <p:ph type="subTitle" idx="13"/>
          </p:nvPr>
        </p:nvSpPr>
        <p:spPr>
          <a:xfrm>
            <a:off x="2454069" y="2630400"/>
            <a:ext cx="2051400" cy="498900"/>
          </a:xfrm>
          <a:prstGeom prst="rect">
            <a:avLst/>
          </a:prstGeom>
        </p:spPr>
        <p:txBody>
          <a:bodyPr spcFirstLastPara="1" wrap="square" lIns="182875" tIns="182875" rIns="182875" bIns="0" anchor="t" anchorCtr="0">
            <a:noAutofit/>
          </a:bodyPr>
          <a:lstStyle>
            <a:lvl1pPr lv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Instrument Sans SemiBold"/>
              <a:buNone/>
              <a:defRPr sz="1800"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1pPr>
            <a:lvl2pPr lvl="1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1200"/>
            </a:lvl2pPr>
            <a:lvl3pPr lvl="2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1200"/>
            </a:lvl3pPr>
            <a:lvl4pPr lvl="3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1200"/>
            </a:lvl4pPr>
            <a:lvl5pPr lvl="4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1200"/>
            </a:lvl5pPr>
            <a:lvl6pPr lvl="5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1200"/>
            </a:lvl6pPr>
            <a:lvl7pPr lvl="6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1200"/>
            </a:lvl7pPr>
            <a:lvl8pPr lvl="7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1200"/>
            </a:lvl8pPr>
            <a:lvl9pPr lvl="8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12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roject details">
  <p:cSld name="CUSTOM_8">
    <p:spTree>
      <p:nvGrpSpPr>
        <p:cNvPr id="1" name="Shape 3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0" name="Google Shape;350;p38"/>
          <p:cNvSpPr/>
          <p:nvPr/>
        </p:nvSpPr>
        <p:spPr>
          <a:xfrm>
            <a:off x="288400" y="474900"/>
            <a:ext cx="8568300" cy="4193700"/>
          </a:xfrm>
          <a:prstGeom prst="roundRect">
            <a:avLst>
              <a:gd name="adj" fmla="val 5525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lt1"/>
              </a:solidFill>
              <a:latin typeface="Instrument Sans"/>
              <a:ea typeface="Instrument Sans"/>
              <a:cs typeface="Instrument Sans"/>
              <a:sym typeface="Instrument Sans"/>
            </a:endParaRPr>
          </a:p>
        </p:txBody>
      </p:sp>
      <p:sp>
        <p:nvSpPr>
          <p:cNvPr id="351" name="Google Shape;351;p38"/>
          <p:cNvSpPr txBox="1">
            <a:spLocks noGrp="1"/>
          </p:cNvSpPr>
          <p:nvPr>
            <p:ph type="body" idx="1"/>
          </p:nvPr>
        </p:nvSpPr>
        <p:spPr>
          <a:xfrm>
            <a:off x="617750" y="775450"/>
            <a:ext cx="728100" cy="3021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28600">
              <a:spcBef>
                <a:spcPts val="0"/>
              </a:spcBef>
              <a:spcAft>
                <a:spcPts val="0"/>
              </a:spcAft>
              <a:buNone/>
              <a:defRPr/>
            </a:lvl1pPr>
            <a:lvl2pPr marL="914400" lvl="1" indent="-228600">
              <a:spcBef>
                <a:spcPts val="0"/>
              </a:spcBef>
              <a:spcAft>
                <a:spcPts val="0"/>
              </a:spcAft>
              <a:buNone/>
              <a:defRPr/>
            </a:lvl2pPr>
            <a:lvl3pPr marL="1371600" lvl="2" indent="-228600">
              <a:spcBef>
                <a:spcPts val="0"/>
              </a:spcBef>
              <a:spcAft>
                <a:spcPts val="0"/>
              </a:spcAft>
              <a:buNone/>
              <a:defRPr/>
            </a:lvl3pPr>
            <a:lvl4pPr marL="1828800" lvl="3" indent="-228600">
              <a:spcBef>
                <a:spcPts val="0"/>
              </a:spcBef>
              <a:spcAft>
                <a:spcPts val="0"/>
              </a:spcAft>
              <a:buNone/>
              <a:defRPr/>
            </a:lvl4pPr>
            <a:lvl5pPr marL="2286000" lvl="4" indent="-228600">
              <a:spcBef>
                <a:spcPts val="0"/>
              </a:spcBef>
              <a:spcAft>
                <a:spcPts val="0"/>
              </a:spcAft>
              <a:buNone/>
              <a:defRPr/>
            </a:lvl5pPr>
            <a:lvl6pPr marL="2743200" lvl="5" indent="-228600">
              <a:spcBef>
                <a:spcPts val="0"/>
              </a:spcBef>
              <a:spcAft>
                <a:spcPts val="0"/>
              </a:spcAft>
              <a:buNone/>
              <a:defRPr/>
            </a:lvl6pPr>
            <a:lvl7pPr marL="3200400" lvl="6" indent="-228600">
              <a:spcBef>
                <a:spcPts val="0"/>
              </a:spcBef>
              <a:spcAft>
                <a:spcPts val="0"/>
              </a:spcAft>
              <a:buNone/>
              <a:defRPr/>
            </a:lvl7pPr>
            <a:lvl8pPr marL="3657600" lvl="7" indent="-228600">
              <a:spcBef>
                <a:spcPts val="0"/>
              </a:spcBef>
              <a:spcAft>
                <a:spcPts val="0"/>
              </a:spcAft>
              <a:buNone/>
              <a:defRPr/>
            </a:lvl8pPr>
            <a:lvl9pPr marL="4114800" lvl="8" indent="-22860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352" name="Google Shape;352;p38"/>
          <p:cNvSpPr txBox="1">
            <a:spLocks noGrp="1"/>
          </p:cNvSpPr>
          <p:nvPr>
            <p:ph type="body" idx="2"/>
          </p:nvPr>
        </p:nvSpPr>
        <p:spPr>
          <a:xfrm>
            <a:off x="617750" y="2630400"/>
            <a:ext cx="3889500" cy="18096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marL="457200" lvl="0" indent="-228600">
              <a:spcBef>
                <a:spcPts val="0"/>
              </a:spcBef>
              <a:spcAft>
                <a:spcPts val="0"/>
              </a:spcAft>
              <a:buNone/>
              <a:defRPr/>
            </a:lvl1pPr>
            <a:lvl2pPr marL="914400" lvl="1" indent="-228600">
              <a:spcBef>
                <a:spcPts val="0"/>
              </a:spcBef>
              <a:spcAft>
                <a:spcPts val="0"/>
              </a:spcAft>
              <a:buNone/>
              <a:defRPr/>
            </a:lvl2pPr>
            <a:lvl3pPr marL="1371600" lvl="2" indent="-228600">
              <a:spcBef>
                <a:spcPts val="0"/>
              </a:spcBef>
              <a:spcAft>
                <a:spcPts val="0"/>
              </a:spcAft>
              <a:buNone/>
              <a:defRPr/>
            </a:lvl3pPr>
            <a:lvl4pPr marL="1828800" lvl="3" indent="-228600">
              <a:spcBef>
                <a:spcPts val="0"/>
              </a:spcBef>
              <a:spcAft>
                <a:spcPts val="0"/>
              </a:spcAft>
              <a:buNone/>
              <a:defRPr/>
            </a:lvl4pPr>
            <a:lvl5pPr marL="2286000" lvl="4" indent="-228600">
              <a:spcBef>
                <a:spcPts val="0"/>
              </a:spcBef>
              <a:spcAft>
                <a:spcPts val="0"/>
              </a:spcAft>
              <a:buNone/>
              <a:defRPr/>
            </a:lvl5pPr>
            <a:lvl6pPr marL="2743200" lvl="5" indent="-228600">
              <a:spcBef>
                <a:spcPts val="0"/>
              </a:spcBef>
              <a:spcAft>
                <a:spcPts val="0"/>
              </a:spcAft>
              <a:buNone/>
              <a:defRPr/>
            </a:lvl6pPr>
            <a:lvl7pPr marL="3200400" lvl="6" indent="-228600">
              <a:spcBef>
                <a:spcPts val="0"/>
              </a:spcBef>
              <a:spcAft>
                <a:spcPts val="0"/>
              </a:spcAft>
              <a:buNone/>
              <a:defRPr/>
            </a:lvl7pPr>
            <a:lvl8pPr marL="3657600" lvl="7" indent="-228600">
              <a:spcBef>
                <a:spcPts val="0"/>
              </a:spcBef>
              <a:spcAft>
                <a:spcPts val="0"/>
              </a:spcAft>
              <a:buNone/>
              <a:defRPr/>
            </a:lvl8pPr>
            <a:lvl9pPr marL="4114800" lvl="8" indent="-22860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353" name="Google Shape;353;p38"/>
          <p:cNvSpPr>
            <a:spLocks noGrp="1"/>
          </p:cNvSpPr>
          <p:nvPr>
            <p:ph type="pic" idx="3"/>
          </p:nvPr>
        </p:nvSpPr>
        <p:spPr>
          <a:xfrm>
            <a:off x="6806700" y="1335775"/>
            <a:ext cx="1821600" cy="2563500"/>
          </a:xfrm>
          <a:prstGeom prst="roundRect">
            <a:avLst>
              <a:gd name="adj" fmla="val 13098"/>
            </a:avLst>
          </a:prstGeom>
          <a:noFill/>
          <a:ln>
            <a:noFill/>
          </a:ln>
        </p:spPr>
      </p:sp>
      <p:sp>
        <p:nvSpPr>
          <p:cNvPr id="354" name="Google Shape;354;p38"/>
          <p:cNvSpPr txBox="1">
            <a:spLocks noGrp="1"/>
          </p:cNvSpPr>
          <p:nvPr>
            <p:ph type="title"/>
          </p:nvPr>
        </p:nvSpPr>
        <p:spPr>
          <a:xfrm>
            <a:off x="622700" y="1323975"/>
            <a:ext cx="3889500" cy="965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2pPr>
            <a:lvl3pPr lvl="2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3pPr>
            <a:lvl4pPr lvl="3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4pPr>
            <a:lvl5pPr lvl="4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5pPr>
            <a:lvl6pPr lvl="5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6pPr>
            <a:lvl7pPr lvl="6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7pPr>
            <a:lvl8pPr lvl="7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8pPr>
            <a:lvl9pPr lvl="8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9pPr>
          </a:lstStyle>
          <a:p>
            <a:endParaRPr/>
          </a:p>
        </p:txBody>
      </p:sp>
      <p:sp>
        <p:nvSpPr>
          <p:cNvPr id="355" name="Google Shape;355;p38"/>
          <p:cNvSpPr txBox="1">
            <a:spLocks noGrp="1"/>
          </p:cNvSpPr>
          <p:nvPr>
            <p:ph type="subTitle" idx="4"/>
          </p:nvPr>
        </p:nvSpPr>
        <p:spPr>
          <a:xfrm>
            <a:off x="284700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356" name="Google Shape;356;p38"/>
          <p:cNvSpPr txBox="1">
            <a:spLocks noGrp="1"/>
          </p:cNvSpPr>
          <p:nvPr>
            <p:ph type="subTitle" idx="5"/>
          </p:nvPr>
        </p:nvSpPr>
        <p:spPr>
          <a:xfrm>
            <a:off x="6890875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None/>
              <a:defRPr sz="700">
                <a:solidFill>
                  <a:schemeClr val="accent5"/>
                </a:solidFill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357" name="Google Shape;357;p38"/>
          <p:cNvSpPr txBox="1">
            <a:spLocks noGrp="1"/>
          </p:cNvSpPr>
          <p:nvPr>
            <p:ph type="body" idx="6"/>
          </p:nvPr>
        </p:nvSpPr>
        <p:spPr>
          <a:xfrm>
            <a:off x="4629475" y="2513100"/>
            <a:ext cx="2055000" cy="1926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marL="457200" lvl="0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1pPr>
            <a:lvl2pPr marL="914400" lvl="1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2pPr>
            <a:lvl3pPr marL="1371600" lvl="2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3pPr>
            <a:lvl4pPr marL="1828800" lvl="3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4pPr>
            <a:lvl5pPr marL="2286000" lvl="4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5pPr>
            <a:lvl6pPr marL="2743200" lvl="5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6pPr>
            <a:lvl7pPr marL="3200400" lvl="6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7pPr>
            <a:lvl8pPr marL="3657600" lvl="7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8pPr>
            <a:lvl9pPr marL="4114800" lvl="8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9pPr>
          </a:lstStyle>
          <a:p>
            <a:endParaRPr/>
          </a:p>
        </p:txBody>
      </p:sp>
      <p:sp>
        <p:nvSpPr>
          <p:cNvPr id="358" name="Google Shape;358;p38"/>
          <p:cNvSpPr txBox="1">
            <a:spLocks noGrp="1"/>
          </p:cNvSpPr>
          <p:nvPr>
            <p:ph type="subTitle" idx="7"/>
          </p:nvPr>
        </p:nvSpPr>
        <p:spPr>
          <a:xfrm>
            <a:off x="4783900" y="1539225"/>
            <a:ext cx="1821600" cy="56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200" b="1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359" name="Google Shape;359;p38"/>
          <p:cNvSpPr txBox="1">
            <a:spLocks noGrp="1"/>
          </p:cNvSpPr>
          <p:nvPr>
            <p:ph type="sldNum" idx="12"/>
          </p:nvPr>
        </p:nvSpPr>
        <p:spPr>
          <a:xfrm>
            <a:off x="8556779" y="4668600"/>
            <a:ext cx="300000" cy="19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1pPr>
            <a:lvl2pPr lvl="1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2pPr>
            <a:lvl3pPr lvl="2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3pPr>
            <a:lvl4pPr lvl="3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4pPr>
            <a:lvl5pPr lvl="4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5pPr>
            <a:lvl6pPr lvl="5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6pPr>
            <a:lvl7pPr lvl="6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7pPr>
            <a:lvl8pPr lvl="7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8pPr>
            <a:lvl9pPr lvl="8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roject details 2">
  <p:cSld name="CUSTOM_8_1">
    <p:spTree>
      <p:nvGrpSpPr>
        <p:cNvPr id="1" name="Shape 3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1" name="Google Shape;361;p39"/>
          <p:cNvSpPr/>
          <p:nvPr/>
        </p:nvSpPr>
        <p:spPr>
          <a:xfrm>
            <a:off x="288400" y="474900"/>
            <a:ext cx="8568300" cy="4193700"/>
          </a:xfrm>
          <a:prstGeom prst="roundRect">
            <a:avLst>
              <a:gd name="adj" fmla="val 5525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lt1"/>
              </a:solidFill>
              <a:latin typeface="Instrument Sans"/>
              <a:ea typeface="Instrument Sans"/>
              <a:cs typeface="Instrument Sans"/>
              <a:sym typeface="Instrument Sans"/>
            </a:endParaRPr>
          </a:p>
        </p:txBody>
      </p:sp>
      <p:sp>
        <p:nvSpPr>
          <p:cNvPr id="362" name="Google Shape;362;p39"/>
          <p:cNvSpPr txBox="1">
            <a:spLocks noGrp="1"/>
          </p:cNvSpPr>
          <p:nvPr>
            <p:ph type="body" idx="1"/>
          </p:nvPr>
        </p:nvSpPr>
        <p:spPr>
          <a:xfrm>
            <a:off x="617750" y="775450"/>
            <a:ext cx="728100" cy="3021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28600">
              <a:spcBef>
                <a:spcPts val="0"/>
              </a:spcBef>
              <a:spcAft>
                <a:spcPts val="0"/>
              </a:spcAft>
              <a:buNone/>
              <a:defRPr/>
            </a:lvl1pPr>
            <a:lvl2pPr marL="914400" lvl="1" indent="-228600">
              <a:spcBef>
                <a:spcPts val="0"/>
              </a:spcBef>
              <a:spcAft>
                <a:spcPts val="0"/>
              </a:spcAft>
              <a:buNone/>
              <a:defRPr/>
            </a:lvl2pPr>
            <a:lvl3pPr marL="1371600" lvl="2" indent="-228600">
              <a:spcBef>
                <a:spcPts val="0"/>
              </a:spcBef>
              <a:spcAft>
                <a:spcPts val="0"/>
              </a:spcAft>
              <a:buNone/>
              <a:defRPr/>
            </a:lvl3pPr>
            <a:lvl4pPr marL="1828800" lvl="3" indent="-228600">
              <a:spcBef>
                <a:spcPts val="0"/>
              </a:spcBef>
              <a:spcAft>
                <a:spcPts val="0"/>
              </a:spcAft>
              <a:buNone/>
              <a:defRPr/>
            </a:lvl4pPr>
            <a:lvl5pPr marL="2286000" lvl="4" indent="-228600">
              <a:spcBef>
                <a:spcPts val="0"/>
              </a:spcBef>
              <a:spcAft>
                <a:spcPts val="0"/>
              </a:spcAft>
              <a:buNone/>
              <a:defRPr/>
            </a:lvl5pPr>
            <a:lvl6pPr marL="2743200" lvl="5" indent="-228600">
              <a:spcBef>
                <a:spcPts val="0"/>
              </a:spcBef>
              <a:spcAft>
                <a:spcPts val="0"/>
              </a:spcAft>
              <a:buNone/>
              <a:defRPr/>
            </a:lvl6pPr>
            <a:lvl7pPr marL="3200400" lvl="6" indent="-228600">
              <a:spcBef>
                <a:spcPts val="0"/>
              </a:spcBef>
              <a:spcAft>
                <a:spcPts val="0"/>
              </a:spcAft>
              <a:buNone/>
              <a:defRPr/>
            </a:lvl7pPr>
            <a:lvl8pPr marL="3657600" lvl="7" indent="-228600">
              <a:spcBef>
                <a:spcPts val="0"/>
              </a:spcBef>
              <a:spcAft>
                <a:spcPts val="0"/>
              </a:spcAft>
              <a:buNone/>
              <a:defRPr/>
            </a:lvl8pPr>
            <a:lvl9pPr marL="4114800" lvl="8" indent="-22860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363" name="Google Shape;363;p39"/>
          <p:cNvSpPr txBox="1">
            <a:spLocks noGrp="1"/>
          </p:cNvSpPr>
          <p:nvPr>
            <p:ph type="body" idx="2"/>
          </p:nvPr>
        </p:nvSpPr>
        <p:spPr>
          <a:xfrm>
            <a:off x="617750" y="2630400"/>
            <a:ext cx="3889500" cy="18096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marL="457200" lvl="0" indent="-228600">
              <a:spcBef>
                <a:spcPts val="0"/>
              </a:spcBef>
              <a:spcAft>
                <a:spcPts val="0"/>
              </a:spcAft>
              <a:buNone/>
              <a:defRPr/>
            </a:lvl1pPr>
            <a:lvl2pPr marL="914400" lvl="1" indent="-228600">
              <a:spcBef>
                <a:spcPts val="0"/>
              </a:spcBef>
              <a:spcAft>
                <a:spcPts val="0"/>
              </a:spcAft>
              <a:buNone/>
              <a:defRPr/>
            </a:lvl2pPr>
            <a:lvl3pPr marL="1371600" lvl="2" indent="-228600">
              <a:spcBef>
                <a:spcPts val="0"/>
              </a:spcBef>
              <a:spcAft>
                <a:spcPts val="0"/>
              </a:spcAft>
              <a:buNone/>
              <a:defRPr/>
            </a:lvl3pPr>
            <a:lvl4pPr marL="1828800" lvl="3" indent="-228600">
              <a:spcBef>
                <a:spcPts val="0"/>
              </a:spcBef>
              <a:spcAft>
                <a:spcPts val="0"/>
              </a:spcAft>
              <a:buNone/>
              <a:defRPr/>
            </a:lvl4pPr>
            <a:lvl5pPr marL="2286000" lvl="4" indent="-228600">
              <a:spcBef>
                <a:spcPts val="0"/>
              </a:spcBef>
              <a:spcAft>
                <a:spcPts val="0"/>
              </a:spcAft>
              <a:buNone/>
              <a:defRPr/>
            </a:lvl5pPr>
            <a:lvl6pPr marL="2743200" lvl="5" indent="-228600">
              <a:spcBef>
                <a:spcPts val="0"/>
              </a:spcBef>
              <a:spcAft>
                <a:spcPts val="0"/>
              </a:spcAft>
              <a:buNone/>
              <a:defRPr/>
            </a:lvl6pPr>
            <a:lvl7pPr marL="3200400" lvl="6" indent="-228600">
              <a:spcBef>
                <a:spcPts val="0"/>
              </a:spcBef>
              <a:spcAft>
                <a:spcPts val="0"/>
              </a:spcAft>
              <a:buNone/>
              <a:defRPr/>
            </a:lvl7pPr>
            <a:lvl8pPr marL="3657600" lvl="7" indent="-228600">
              <a:spcBef>
                <a:spcPts val="0"/>
              </a:spcBef>
              <a:spcAft>
                <a:spcPts val="0"/>
              </a:spcAft>
              <a:buNone/>
              <a:defRPr/>
            </a:lvl8pPr>
            <a:lvl9pPr marL="4114800" lvl="8" indent="-22860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364" name="Google Shape;364;p39"/>
          <p:cNvSpPr txBox="1">
            <a:spLocks noGrp="1"/>
          </p:cNvSpPr>
          <p:nvPr>
            <p:ph type="title"/>
          </p:nvPr>
        </p:nvSpPr>
        <p:spPr>
          <a:xfrm>
            <a:off x="622700" y="1323975"/>
            <a:ext cx="3889500" cy="965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2pPr>
            <a:lvl3pPr lvl="2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3pPr>
            <a:lvl4pPr lvl="3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4pPr>
            <a:lvl5pPr lvl="4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5pPr>
            <a:lvl6pPr lvl="5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6pPr>
            <a:lvl7pPr lvl="6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7pPr>
            <a:lvl8pPr lvl="7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8pPr>
            <a:lvl9pPr lvl="8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2400"/>
            </a:lvl9pPr>
          </a:lstStyle>
          <a:p>
            <a:endParaRPr/>
          </a:p>
        </p:txBody>
      </p:sp>
      <p:sp>
        <p:nvSpPr>
          <p:cNvPr id="365" name="Google Shape;365;p39"/>
          <p:cNvSpPr txBox="1">
            <a:spLocks noGrp="1"/>
          </p:cNvSpPr>
          <p:nvPr>
            <p:ph type="subTitle" idx="3"/>
          </p:nvPr>
        </p:nvSpPr>
        <p:spPr>
          <a:xfrm>
            <a:off x="284700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366" name="Google Shape;366;p39"/>
          <p:cNvSpPr txBox="1">
            <a:spLocks noGrp="1"/>
          </p:cNvSpPr>
          <p:nvPr>
            <p:ph type="subTitle" idx="4"/>
          </p:nvPr>
        </p:nvSpPr>
        <p:spPr>
          <a:xfrm>
            <a:off x="6890875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None/>
              <a:defRPr sz="700">
                <a:solidFill>
                  <a:schemeClr val="accent5"/>
                </a:solidFill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367" name="Google Shape;367;p39"/>
          <p:cNvSpPr txBox="1">
            <a:spLocks noGrp="1"/>
          </p:cNvSpPr>
          <p:nvPr>
            <p:ph type="body" idx="5"/>
          </p:nvPr>
        </p:nvSpPr>
        <p:spPr>
          <a:xfrm>
            <a:off x="4629475" y="2513100"/>
            <a:ext cx="2055000" cy="1926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marL="457200" lvl="0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1pPr>
            <a:lvl2pPr marL="914400" lvl="1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2pPr>
            <a:lvl3pPr marL="1371600" lvl="2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3pPr>
            <a:lvl4pPr marL="1828800" lvl="3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4pPr>
            <a:lvl5pPr marL="2286000" lvl="4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5pPr>
            <a:lvl6pPr marL="2743200" lvl="5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6pPr>
            <a:lvl7pPr marL="3200400" lvl="6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7pPr>
            <a:lvl8pPr marL="3657600" lvl="7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8pPr>
            <a:lvl9pPr marL="4114800" lvl="8" indent="-228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9pPr>
          </a:lstStyle>
          <a:p>
            <a:endParaRPr/>
          </a:p>
        </p:txBody>
      </p:sp>
      <p:sp>
        <p:nvSpPr>
          <p:cNvPr id="368" name="Google Shape;368;p39"/>
          <p:cNvSpPr txBox="1">
            <a:spLocks noGrp="1"/>
          </p:cNvSpPr>
          <p:nvPr>
            <p:ph type="subTitle" idx="6"/>
          </p:nvPr>
        </p:nvSpPr>
        <p:spPr>
          <a:xfrm>
            <a:off x="4783900" y="1539225"/>
            <a:ext cx="1821600" cy="56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200" b="1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369" name="Google Shape;369;p39"/>
          <p:cNvSpPr txBox="1">
            <a:spLocks noGrp="1"/>
          </p:cNvSpPr>
          <p:nvPr>
            <p:ph type="sldNum" idx="12"/>
          </p:nvPr>
        </p:nvSpPr>
        <p:spPr>
          <a:xfrm>
            <a:off x="8556779" y="4668600"/>
            <a:ext cx="300000" cy="19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1pPr>
            <a:lvl2pPr lvl="1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2pPr>
            <a:lvl3pPr lvl="2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3pPr>
            <a:lvl4pPr lvl="3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4pPr>
            <a:lvl5pPr lvl="4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5pPr>
            <a:lvl6pPr lvl="5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6pPr>
            <a:lvl7pPr lvl="6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7pPr>
            <a:lvl8pPr lvl="7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8pPr>
            <a:lvl9pPr lvl="8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oxes and image">
  <p:cSld name="CUSTOM">
    <p:spTree>
      <p:nvGrpSpPr>
        <p:cNvPr id="1" name="Shape 3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1" name="Google Shape;371;p40"/>
          <p:cNvSpPr/>
          <p:nvPr/>
        </p:nvSpPr>
        <p:spPr>
          <a:xfrm>
            <a:off x="6084175" y="474900"/>
            <a:ext cx="2771400" cy="4193700"/>
          </a:xfrm>
          <a:prstGeom prst="roundRect">
            <a:avLst>
              <a:gd name="adj" fmla="val 7333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lt1"/>
              </a:solidFill>
              <a:latin typeface="Instrument Sans"/>
              <a:ea typeface="Instrument Sans"/>
              <a:cs typeface="Instrument Sans"/>
              <a:sym typeface="Instrument Sans"/>
            </a:endParaRPr>
          </a:p>
        </p:txBody>
      </p:sp>
      <p:sp>
        <p:nvSpPr>
          <p:cNvPr id="372" name="Google Shape;372;p40"/>
          <p:cNvSpPr txBox="1">
            <a:spLocks noGrp="1"/>
          </p:cNvSpPr>
          <p:nvPr>
            <p:ph type="sldNum" idx="12"/>
          </p:nvPr>
        </p:nvSpPr>
        <p:spPr>
          <a:xfrm>
            <a:off x="8556779" y="4668600"/>
            <a:ext cx="300000" cy="19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1pPr>
            <a:lvl2pPr lvl="1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2pPr>
            <a:lvl3pPr lvl="2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3pPr>
            <a:lvl4pPr lvl="3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4pPr>
            <a:lvl5pPr lvl="4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5pPr>
            <a:lvl6pPr lvl="5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6pPr>
            <a:lvl7pPr lvl="6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7pPr>
            <a:lvl8pPr lvl="7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8pPr>
            <a:lvl9pPr lvl="8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373" name="Google Shape;373;p40"/>
          <p:cNvSpPr/>
          <p:nvPr/>
        </p:nvSpPr>
        <p:spPr>
          <a:xfrm>
            <a:off x="288400" y="474900"/>
            <a:ext cx="5670000" cy="4193700"/>
          </a:xfrm>
          <a:prstGeom prst="roundRect">
            <a:avLst>
              <a:gd name="adj" fmla="val 4076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lt1"/>
              </a:solidFill>
              <a:latin typeface="Instrument Sans"/>
              <a:ea typeface="Instrument Sans"/>
              <a:cs typeface="Instrument Sans"/>
              <a:sym typeface="Instrument Sans"/>
            </a:endParaRPr>
          </a:p>
        </p:txBody>
      </p:sp>
      <p:sp>
        <p:nvSpPr>
          <p:cNvPr id="374" name="Google Shape;374;p40"/>
          <p:cNvSpPr/>
          <p:nvPr/>
        </p:nvSpPr>
        <p:spPr>
          <a:xfrm>
            <a:off x="567700" y="4089150"/>
            <a:ext cx="1112100" cy="350700"/>
          </a:xfrm>
          <a:prstGeom prst="roundRect">
            <a:avLst>
              <a:gd name="adj" fmla="val 50000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800">
              <a:solidFill>
                <a:schemeClr val="lt1"/>
              </a:solidFill>
              <a:latin typeface="Instrument Sans Medium"/>
              <a:ea typeface="Instrument Sans Medium"/>
              <a:cs typeface="Instrument Sans Medium"/>
              <a:sym typeface="Instrument Sans Medium"/>
            </a:endParaRPr>
          </a:p>
        </p:txBody>
      </p:sp>
      <p:sp>
        <p:nvSpPr>
          <p:cNvPr id="375" name="Google Shape;375;p40"/>
          <p:cNvSpPr/>
          <p:nvPr/>
        </p:nvSpPr>
        <p:spPr>
          <a:xfrm>
            <a:off x="1679742" y="4089150"/>
            <a:ext cx="1112100" cy="350700"/>
          </a:xfrm>
          <a:prstGeom prst="roundRect">
            <a:avLst>
              <a:gd name="adj" fmla="val 50000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800">
              <a:solidFill>
                <a:schemeClr val="lt1"/>
              </a:solidFill>
              <a:latin typeface="Instrument Sans Medium"/>
              <a:ea typeface="Instrument Sans Medium"/>
              <a:cs typeface="Instrument Sans Medium"/>
              <a:sym typeface="Instrument Sans Medium"/>
            </a:endParaRPr>
          </a:p>
        </p:txBody>
      </p:sp>
      <p:sp>
        <p:nvSpPr>
          <p:cNvPr id="376" name="Google Shape;376;p40"/>
          <p:cNvSpPr/>
          <p:nvPr/>
        </p:nvSpPr>
        <p:spPr>
          <a:xfrm>
            <a:off x="2791783" y="4089150"/>
            <a:ext cx="1112100" cy="350700"/>
          </a:xfrm>
          <a:prstGeom prst="roundRect">
            <a:avLst>
              <a:gd name="adj" fmla="val 50000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800">
              <a:solidFill>
                <a:schemeClr val="lt1"/>
              </a:solidFill>
              <a:latin typeface="Instrument Sans Medium"/>
              <a:ea typeface="Instrument Sans Medium"/>
              <a:cs typeface="Instrument Sans Medium"/>
              <a:sym typeface="Instrument Sans Medium"/>
            </a:endParaRPr>
          </a:p>
        </p:txBody>
      </p:sp>
      <p:sp>
        <p:nvSpPr>
          <p:cNvPr id="377" name="Google Shape;377;p40"/>
          <p:cNvSpPr txBox="1">
            <a:spLocks noGrp="1"/>
          </p:cNvSpPr>
          <p:nvPr>
            <p:ph type="title"/>
          </p:nvPr>
        </p:nvSpPr>
        <p:spPr>
          <a:xfrm>
            <a:off x="586125" y="745875"/>
            <a:ext cx="4471200" cy="94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378" name="Google Shape;378;p40"/>
          <p:cNvSpPr txBox="1">
            <a:spLocks noGrp="1"/>
          </p:cNvSpPr>
          <p:nvPr>
            <p:ph type="body" idx="1"/>
          </p:nvPr>
        </p:nvSpPr>
        <p:spPr>
          <a:xfrm>
            <a:off x="6379950" y="3477525"/>
            <a:ext cx="2121300" cy="9651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marL="457200" lvl="0" indent="-228600">
              <a:spcBef>
                <a:spcPts val="0"/>
              </a:spcBef>
              <a:spcAft>
                <a:spcPts val="0"/>
              </a:spcAft>
              <a:buNone/>
              <a:defRPr/>
            </a:lvl1pPr>
            <a:lvl2pPr marL="914400" lvl="1" indent="-228600">
              <a:spcBef>
                <a:spcPts val="0"/>
              </a:spcBef>
              <a:spcAft>
                <a:spcPts val="0"/>
              </a:spcAft>
              <a:buNone/>
              <a:defRPr/>
            </a:lvl2pPr>
            <a:lvl3pPr marL="1371600" lvl="2" indent="-228600">
              <a:spcBef>
                <a:spcPts val="0"/>
              </a:spcBef>
              <a:spcAft>
                <a:spcPts val="0"/>
              </a:spcAft>
              <a:buNone/>
              <a:defRPr/>
            </a:lvl3pPr>
            <a:lvl4pPr marL="1828800" lvl="3" indent="-228600">
              <a:spcBef>
                <a:spcPts val="0"/>
              </a:spcBef>
              <a:spcAft>
                <a:spcPts val="0"/>
              </a:spcAft>
              <a:buNone/>
              <a:defRPr/>
            </a:lvl4pPr>
            <a:lvl5pPr marL="2286000" lvl="4" indent="-228600">
              <a:spcBef>
                <a:spcPts val="0"/>
              </a:spcBef>
              <a:spcAft>
                <a:spcPts val="0"/>
              </a:spcAft>
              <a:buNone/>
              <a:defRPr/>
            </a:lvl5pPr>
            <a:lvl6pPr marL="2743200" lvl="5" indent="-228600">
              <a:spcBef>
                <a:spcPts val="0"/>
              </a:spcBef>
              <a:spcAft>
                <a:spcPts val="0"/>
              </a:spcAft>
              <a:buNone/>
              <a:defRPr/>
            </a:lvl6pPr>
            <a:lvl7pPr marL="3200400" lvl="6" indent="-228600">
              <a:spcBef>
                <a:spcPts val="0"/>
              </a:spcBef>
              <a:spcAft>
                <a:spcPts val="0"/>
              </a:spcAft>
              <a:buNone/>
              <a:defRPr/>
            </a:lvl7pPr>
            <a:lvl8pPr marL="3657600" lvl="7" indent="-228600">
              <a:spcBef>
                <a:spcPts val="0"/>
              </a:spcBef>
              <a:spcAft>
                <a:spcPts val="0"/>
              </a:spcAft>
              <a:buNone/>
              <a:defRPr/>
            </a:lvl8pPr>
            <a:lvl9pPr marL="4114800" lvl="8" indent="-22860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379" name="Google Shape;379;p40"/>
          <p:cNvSpPr txBox="1">
            <a:spLocks noGrp="1"/>
          </p:cNvSpPr>
          <p:nvPr>
            <p:ph type="subTitle" idx="2"/>
          </p:nvPr>
        </p:nvSpPr>
        <p:spPr>
          <a:xfrm>
            <a:off x="284700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380" name="Google Shape;380;p40"/>
          <p:cNvSpPr txBox="1">
            <a:spLocks noGrp="1"/>
          </p:cNvSpPr>
          <p:nvPr>
            <p:ph type="subTitle" idx="3"/>
          </p:nvPr>
        </p:nvSpPr>
        <p:spPr>
          <a:xfrm>
            <a:off x="6890875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381" name="Google Shape;381;p40"/>
          <p:cNvSpPr>
            <a:spLocks noGrp="1"/>
          </p:cNvSpPr>
          <p:nvPr>
            <p:ph type="pic" idx="4"/>
          </p:nvPr>
        </p:nvSpPr>
        <p:spPr>
          <a:xfrm>
            <a:off x="6084175" y="474750"/>
            <a:ext cx="2771400" cy="1458300"/>
          </a:xfrm>
          <a:prstGeom prst="roundRect">
            <a:avLst>
              <a:gd name="adj" fmla="val 11040"/>
            </a:avLst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ext steps 4 elements 1">
  <p:cSld name="CUSTOM_10_3">
    <p:bg>
      <p:bgPr>
        <a:solidFill>
          <a:schemeClr val="dk2"/>
        </a:solidFill>
        <a:effectLst/>
      </p:bgPr>
    </p:bg>
    <p:spTree>
      <p:nvGrpSpPr>
        <p:cNvPr id="1" name="Shape 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3" name="Google Shape;383;p41"/>
          <p:cNvPicPr preferRelativeResize="0"/>
          <p:nvPr/>
        </p:nvPicPr>
        <p:blipFill rotWithShape="1">
          <a:blip r:embed="rId2">
            <a:alphaModFix/>
          </a:blip>
          <a:srcRect t="12335" r="33444" b="31415"/>
          <a:stretch/>
        </p:blipFill>
        <p:spPr>
          <a:xfrm>
            <a:off x="3058325" y="0"/>
            <a:ext cx="6085676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384" name="Google Shape;384;p41"/>
          <p:cNvSpPr txBox="1">
            <a:spLocks noGrp="1"/>
          </p:cNvSpPr>
          <p:nvPr>
            <p:ph type="subTitle" idx="1"/>
          </p:nvPr>
        </p:nvSpPr>
        <p:spPr>
          <a:xfrm>
            <a:off x="284700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Font typeface="Instrument Sans"/>
              <a:buNone/>
              <a:defRPr sz="700">
                <a:solidFill>
                  <a:schemeClr val="accent5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385" name="Google Shape;385;p41"/>
          <p:cNvSpPr txBox="1">
            <a:spLocks noGrp="1"/>
          </p:cNvSpPr>
          <p:nvPr>
            <p:ph type="subTitle" idx="2"/>
          </p:nvPr>
        </p:nvSpPr>
        <p:spPr>
          <a:xfrm>
            <a:off x="6890875" y="284400"/>
            <a:ext cx="1965900" cy="192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700"/>
              <a:buNone/>
              <a:defRPr sz="700">
                <a:solidFill>
                  <a:schemeClr val="accent5"/>
                </a:solidFill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000"/>
              <a:buFont typeface="Instrument Sans Medium"/>
              <a:buNone/>
              <a:defRPr sz="1000">
                <a:solidFill>
                  <a:schemeClr val="accent5"/>
                </a:solidFill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386" name="Google Shape;386;p41"/>
          <p:cNvSpPr txBox="1">
            <a:spLocks noGrp="1"/>
          </p:cNvSpPr>
          <p:nvPr>
            <p:ph type="title"/>
          </p:nvPr>
        </p:nvSpPr>
        <p:spPr>
          <a:xfrm>
            <a:off x="288400" y="476400"/>
            <a:ext cx="2769000" cy="4968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2pPr>
            <a:lvl3pPr lvl="2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3pPr>
            <a:lvl4pPr lvl="3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4pPr>
            <a:lvl5pPr lvl="4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5pPr>
            <a:lvl6pPr lvl="5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6pPr>
            <a:lvl7pPr lvl="6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7pPr>
            <a:lvl8pPr lvl="7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8pPr>
            <a:lvl9pPr lvl="8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36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9pPr>
          </a:lstStyle>
          <a:p>
            <a:endParaRPr/>
          </a:p>
        </p:txBody>
      </p:sp>
      <p:sp>
        <p:nvSpPr>
          <p:cNvPr id="387" name="Google Shape;387;p41"/>
          <p:cNvSpPr txBox="1">
            <a:spLocks noGrp="1"/>
          </p:cNvSpPr>
          <p:nvPr>
            <p:ph type="subTitle" idx="3"/>
          </p:nvPr>
        </p:nvSpPr>
        <p:spPr>
          <a:xfrm>
            <a:off x="284701" y="1716225"/>
            <a:ext cx="854700" cy="646200"/>
          </a:xfrm>
          <a:prstGeom prst="rect">
            <a:avLst/>
          </a:prstGeom>
        </p:spPr>
        <p:txBody>
          <a:bodyPr spcFirstLastPara="1" wrap="square" lIns="18287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0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388" name="Google Shape;388;p41"/>
          <p:cNvSpPr txBox="1">
            <a:spLocks noGrp="1"/>
          </p:cNvSpPr>
          <p:nvPr>
            <p:ph type="subTitle" idx="4"/>
          </p:nvPr>
        </p:nvSpPr>
        <p:spPr>
          <a:xfrm>
            <a:off x="1148000" y="1713825"/>
            <a:ext cx="2448600" cy="646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1200"/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1200"/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1200"/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1200"/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1200"/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1200"/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1200"/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1200"/>
            </a:lvl9pPr>
          </a:lstStyle>
          <a:p>
            <a:endParaRPr/>
          </a:p>
        </p:txBody>
      </p:sp>
      <p:sp>
        <p:nvSpPr>
          <p:cNvPr id="389" name="Google Shape;389;p41"/>
          <p:cNvSpPr txBox="1">
            <a:spLocks noGrp="1"/>
          </p:cNvSpPr>
          <p:nvPr>
            <p:ph type="subTitle" idx="5"/>
          </p:nvPr>
        </p:nvSpPr>
        <p:spPr>
          <a:xfrm>
            <a:off x="5842012" y="1713825"/>
            <a:ext cx="2448600" cy="646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None/>
              <a:defRPr sz="10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1200"/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1200"/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1200"/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1200"/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1200"/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1200"/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1200"/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1200"/>
            </a:lvl9pPr>
          </a:lstStyle>
          <a:p>
            <a:endParaRPr/>
          </a:p>
        </p:txBody>
      </p:sp>
      <p:sp>
        <p:nvSpPr>
          <p:cNvPr id="390" name="Google Shape;390;p41"/>
          <p:cNvSpPr txBox="1">
            <a:spLocks noGrp="1"/>
          </p:cNvSpPr>
          <p:nvPr>
            <p:ph type="subTitle" idx="6"/>
          </p:nvPr>
        </p:nvSpPr>
        <p:spPr>
          <a:xfrm>
            <a:off x="284701" y="2506919"/>
            <a:ext cx="854700" cy="646200"/>
          </a:xfrm>
          <a:prstGeom prst="rect">
            <a:avLst/>
          </a:prstGeom>
        </p:spPr>
        <p:txBody>
          <a:bodyPr spcFirstLastPara="1" wrap="square" lIns="18287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0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391" name="Google Shape;391;p41"/>
          <p:cNvSpPr txBox="1">
            <a:spLocks noGrp="1"/>
          </p:cNvSpPr>
          <p:nvPr>
            <p:ph type="subTitle" idx="7"/>
          </p:nvPr>
        </p:nvSpPr>
        <p:spPr>
          <a:xfrm>
            <a:off x="1148000" y="2504519"/>
            <a:ext cx="2448600" cy="646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1200"/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1200"/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1200"/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1200"/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1200"/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1200"/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1200"/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1200"/>
            </a:lvl9pPr>
          </a:lstStyle>
          <a:p>
            <a:endParaRPr/>
          </a:p>
        </p:txBody>
      </p:sp>
      <p:sp>
        <p:nvSpPr>
          <p:cNvPr id="392" name="Google Shape;392;p41"/>
          <p:cNvSpPr txBox="1">
            <a:spLocks noGrp="1"/>
          </p:cNvSpPr>
          <p:nvPr>
            <p:ph type="subTitle" idx="8"/>
          </p:nvPr>
        </p:nvSpPr>
        <p:spPr>
          <a:xfrm>
            <a:off x="5842012" y="2504519"/>
            <a:ext cx="2448600" cy="646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None/>
              <a:defRPr sz="10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1200"/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1200"/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1200"/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1200"/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1200"/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1200"/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1200"/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1200"/>
            </a:lvl9pPr>
          </a:lstStyle>
          <a:p>
            <a:endParaRPr/>
          </a:p>
        </p:txBody>
      </p:sp>
      <p:sp>
        <p:nvSpPr>
          <p:cNvPr id="393" name="Google Shape;393;p41"/>
          <p:cNvSpPr txBox="1">
            <a:spLocks noGrp="1"/>
          </p:cNvSpPr>
          <p:nvPr>
            <p:ph type="subTitle" idx="9"/>
          </p:nvPr>
        </p:nvSpPr>
        <p:spPr>
          <a:xfrm>
            <a:off x="284701" y="3255713"/>
            <a:ext cx="854700" cy="646200"/>
          </a:xfrm>
          <a:prstGeom prst="rect">
            <a:avLst/>
          </a:prstGeom>
        </p:spPr>
        <p:txBody>
          <a:bodyPr spcFirstLastPara="1" wrap="square" lIns="18287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0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394" name="Google Shape;394;p41"/>
          <p:cNvSpPr txBox="1">
            <a:spLocks noGrp="1"/>
          </p:cNvSpPr>
          <p:nvPr>
            <p:ph type="subTitle" idx="13"/>
          </p:nvPr>
        </p:nvSpPr>
        <p:spPr>
          <a:xfrm>
            <a:off x="1148000" y="3253313"/>
            <a:ext cx="2448600" cy="646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1200"/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1200"/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1200"/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1200"/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1200"/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1200"/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1200"/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1200"/>
            </a:lvl9pPr>
          </a:lstStyle>
          <a:p>
            <a:endParaRPr/>
          </a:p>
        </p:txBody>
      </p:sp>
      <p:sp>
        <p:nvSpPr>
          <p:cNvPr id="395" name="Google Shape;395;p41"/>
          <p:cNvSpPr txBox="1">
            <a:spLocks noGrp="1"/>
          </p:cNvSpPr>
          <p:nvPr>
            <p:ph type="subTitle" idx="14"/>
          </p:nvPr>
        </p:nvSpPr>
        <p:spPr>
          <a:xfrm>
            <a:off x="5842012" y="3253313"/>
            <a:ext cx="2448600" cy="646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None/>
              <a:defRPr sz="10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1200"/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1200"/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1200"/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1200"/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1200"/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1200"/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1200"/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1200"/>
            </a:lvl9pPr>
          </a:lstStyle>
          <a:p>
            <a:endParaRPr/>
          </a:p>
        </p:txBody>
      </p:sp>
      <p:sp>
        <p:nvSpPr>
          <p:cNvPr id="396" name="Google Shape;396;p41"/>
          <p:cNvSpPr txBox="1">
            <a:spLocks noGrp="1"/>
          </p:cNvSpPr>
          <p:nvPr>
            <p:ph type="subTitle" idx="15"/>
          </p:nvPr>
        </p:nvSpPr>
        <p:spPr>
          <a:xfrm>
            <a:off x="284701" y="4029675"/>
            <a:ext cx="854700" cy="646200"/>
          </a:xfrm>
          <a:prstGeom prst="rect">
            <a:avLst/>
          </a:prstGeom>
        </p:spPr>
        <p:txBody>
          <a:bodyPr spcFirstLastPara="1" wrap="square" lIns="18287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0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Instrument Sans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397" name="Google Shape;397;p41"/>
          <p:cNvSpPr txBox="1">
            <a:spLocks noGrp="1"/>
          </p:cNvSpPr>
          <p:nvPr>
            <p:ph type="subTitle" idx="16"/>
          </p:nvPr>
        </p:nvSpPr>
        <p:spPr>
          <a:xfrm>
            <a:off x="1148000" y="4027275"/>
            <a:ext cx="2448600" cy="646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12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1200"/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1200"/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1200"/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1200"/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1200"/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1200"/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1200"/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1200"/>
            </a:lvl9pPr>
          </a:lstStyle>
          <a:p>
            <a:endParaRPr/>
          </a:p>
        </p:txBody>
      </p:sp>
      <p:sp>
        <p:nvSpPr>
          <p:cNvPr id="398" name="Google Shape;398;p41"/>
          <p:cNvSpPr txBox="1">
            <a:spLocks noGrp="1"/>
          </p:cNvSpPr>
          <p:nvPr>
            <p:ph type="subTitle" idx="17"/>
          </p:nvPr>
        </p:nvSpPr>
        <p:spPr>
          <a:xfrm>
            <a:off x="5842012" y="4027275"/>
            <a:ext cx="2448600" cy="646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None/>
              <a:defRPr sz="1000">
                <a:latin typeface="Instrument Sans Medium"/>
                <a:ea typeface="Instrument Sans Medium"/>
                <a:cs typeface="Instrument Sans Medium"/>
                <a:sym typeface="Instrument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1200"/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1200"/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1200"/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1200"/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1200"/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1200"/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1200"/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1200"/>
            </a:lvl9pPr>
          </a:lstStyle>
          <a:p>
            <a:endParaRPr/>
          </a:p>
        </p:txBody>
      </p:sp>
      <p:sp>
        <p:nvSpPr>
          <p:cNvPr id="399" name="Google Shape;399;p41"/>
          <p:cNvSpPr txBox="1">
            <a:spLocks noGrp="1"/>
          </p:cNvSpPr>
          <p:nvPr>
            <p:ph type="sldNum" idx="12"/>
          </p:nvPr>
        </p:nvSpPr>
        <p:spPr>
          <a:xfrm>
            <a:off x="8556779" y="4668600"/>
            <a:ext cx="300000" cy="19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1pPr>
            <a:lvl2pPr lvl="1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2pPr>
            <a:lvl3pPr lvl="2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3pPr>
            <a:lvl4pPr lvl="3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4pPr>
            <a:lvl5pPr lvl="4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5pPr>
            <a:lvl6pPr lvl="5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6pPr>
            <a:lvl7pPr lvl="6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7pPr>
            <a:lvl8pPr lvl="7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8pPr>
            <a:lvl9pPr lvl="8" algn="r">
              <a:buNone/>
              <a:defRPr sz="700">
                <a:solidFill>
                  <a:schemeClr val="accent6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>
  <p:cSld name="Title slide">
    <p:spTree>
      <p:nvGrpSpPr>
        <p:cNvPr id="1" name="Shape 4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1" name="Google Shape;401;p42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0" tIns="0" rIns="91425" bIns="0" anchor="b" anchorCtr="0">
            <a:sp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Char char="●"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Char char="○"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Char char="■"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Char char="●"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Char char="○"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Char char="■"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Char char="●"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Char char="○"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Char char="■"/>
              <a:defRPr sz="5200"/>
            </a:lvl9pPr>
          </a:lstStyle>
          <a:p>
            <a:endParaRPr/>
          </a:p>
        </p:txBody>
      </p:sp>
      <p:sp>
        <p:nvSpPr>
          <p:cNvPr id="402" name="Google Shape;402;p42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>
  <p:cSld name="Section header">
    <p:spTree>
      <p:nvGrpSpPr>
        <p:cNvPr id="1" name="Shape 4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4" name="Google Shape;404;p43"/>
          <p:cNvSpPr txBox="1">
            <a:spLocks noGrp="1"/>
          </p:cNvSpPr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spcFirstLastPara="1" wrap="square" lIns="0" tIns="0" rIns="91425" bIns="0" anchor="ctr" anchorCtr="0">
            <a:sp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Char char="●"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Char char="○"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Char char="■"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Char char="●"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Char char="○"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Char char="■"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Char char="●"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Char char="○"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Char char="■"/>
              <a:defRPr sz="36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>
  <p:cSld name="Title and body">
    <p:spTree>
      <p:nvGrpSpPr>
        <p:cNvPr id="1" name="Shape 4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6" name="Google Shape;406;p4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07" name="Google Shape;407;p4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>
  <p:cSld name="Title and two columns">
    <p:spTree>
      <p:nvGrpSpPr>
        <p:cNvPr id="1" name="Shape 4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" name="Google Shape;409;p4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10" name="Google Shape;410;p4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411" name="Google Shape;411;p45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spcFirstLastPara="1" wrap="square" lIns="0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8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8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8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8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8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8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8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800"/>
              </a:spcBef>
              <a:spcAft>
                <a:spcPts val="8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>
  <p:cSld name="Title only">
    <p:spTree>
      <p:nvGrpSpPr>
        <p:cNvPr id="1" name="Shape 4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3" name="Google Shape;413;p4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 column text">
    <p:spTree>
      <p:nvGrpSpPr>
        <p:cNvPr id="1" name="Shape 4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5" name="Google Shape;415;p4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0" tIns="0" rIns="91425" bIns="0" anchor="b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Char char="●"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Char char="○"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Char char="■"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Char char="●"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Char char="○"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Char char="■"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Char char="●"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Char char="○"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Char char="■"/>
              <a:defRPr sz="2400"/>
            </a:lvl9pPr>
          </a:lstStyle>
          <a:p>
            <a:endParaRPr/>
          </a:p>
        </p:txBody>
      </p:sp>
      <p:sp>
        <p:nvSpPr>
          <p:cNvPr id="416" name="Google Shape;416;p47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 point">
    <p:spTree>
      <p:nvGrpSpPr>
        <p:cNvPr id="1" name="Shape 4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8" name="Google Shape;418;p48"/>
          <p:cNvSpPr txBox="1">
            <a:spLocks noGrp="1"/>
          </p:cNvSpPr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spcFirstLastPara="1" wrap="square" lIns="0" tIns="0" rIns="91425" bIns="0" anchor="ctr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Char char="●"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Char char="○"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Char char="■"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Char char="●"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Char char="○"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Char char="■"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Char char="●"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Char char="○"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Char char="■"/>
              <a:defRPr sz="4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 title and description">
    <p:spTree>
      <p:nvGrpSpPr>
        <p:cNvPr id="1" name="Shape 4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0" name="Google Shape;420;p49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0" tIns="0" rIns="91425" bIns="0" anchor="b" anchorCtr="0">
            <a:sp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Char char="●"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Char char="○"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Char char="■"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Char char="●"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Char char="○"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Char char="■"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Char char="●"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Char char="○"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Char char="■"/>
              <a:defRPr sz="4200"/>
            </a:lvl9pPr>
          </a:lstStyle>
          <a:p>
            <a:endParaRPr/>
          </a:p>
        </p:txBody>
      </p:sp>
      <p:sp>
        <p:nvSpPr>
          <p:cNvPr id="421" name="Google Shape;421;p49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422" name="Google Shape;422;p49"/>
          <p:cNvSpPr txBox="1">
            <a:spLocks noGrp="1"/>
          </p:cNvSpPr>
          <p:nvPr>
            <p:ph type="body" idx="2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">
    <p:spTree>
      <p:nvGrpSpPr>
        <p:cNvPr id="1" name="Shape 4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4" name="Google Shape;424;p50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228600">
              <a:spcBef>
                <a:spcPts val="0"/>
              </a:spcBef>
              <a:spcAft>
                <a:spcPts val="0"/>
              </a:spcAft>
              <a:buSzPts val="1000"/>
              <a:buNone/>
              <a:defRPr/>
            </a:lvl1pPr>
          </a:lstStyle>
          <a:p>
            <a:endParaRPr/>
          </a:p>
        </p:txBody>
      </p:sp>
    </p:spTree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 number">
    <p:spTree>
      <p:nvGrpSpPr>
        <p:cNvPr id="1" name="Shape 4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6" name="Google Shape;426;p51"/>
          <p:cNvSpPr txBox="1">
            <a:spLocks noGrp="1"/>
          </p:cNvSpPr>
          <p:nvPr>
            <p:ph type="title" hasCustomPrompt="1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spcFirstLastPara="1" wrap="square" lIns="0" tIns="0" rIns="91425" bIns="0" anchor="b" anchorCtr="0">
            <a:sp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Char char="●"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Char char="○"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Char char="■"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Char char="●"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Char char="○"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Char char="■"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Char char="●"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Char char="○"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Char char="■"/>
              <a:defRPr sz="12000"/>
            </a:lvl9pPr>
          </a:lstStyle>
          <a:p>
            <a:r>
              <a:t>xx%</a:t>
            </a:r>
          </a:p>
        </p:txBody>
      </p:sp>
      <p:sp>
        <p:nvSpPr>
          <p:cNvPr id="427" name="Google Shape;427;p51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2100" algn="ctr">
              <a:spcBef>
                <a:spcPts val="0"/>
              </a:spcBef>
              <a:spcAft>
                <a:spcPts val="0"/>
              </a:spcAft>
              <a:buSzPts val="1000"/>
              <a:buChar char="●"/>
              <a:defRPr/>
            </a:lvl1pPr>
            <a:lvl2pPr marL="914400" lvl="1" indent="-292100" algn="ctr">
              <a:spcBef>
                <a:spcPts val="0"/>
              </a:spcBef>
              <a:spcAft>
                <a:spcPts val="0"/>
              </a:spcAft>
              <a:buSzPts val="1000"/>
              <a:buChar char="○"/>
              <a:defRPr/>
            </a:lvl2pPr>
            <a:lvl3pPr marL="1371600" lvl="2" indent="-292100" algn="ctr">
              <a:spcBef>
                <a:spcPts val="0"/>
              </a:spcBef>
              <a:spcAft>
                <a:spcPts val="0"/>
              </a:spcAft>
              <a:buSzPts val="1000"/>
              <a:buChar char="■"/>
              <a:defRPr/>
            </a:lvl3pPr>
            <a:lvl4pPr marL="1828800" lvl="3" indent="-292100" algn="ctr">
              <a:spcBef>
                <a:spcPts val="0"/>
              </a:spcBef>
              <a:spcAft>
                <a:spcPts val="0"/>
              </a:spcAft>
              <a:buSzPts val="1000"/>
              <a:buChar char="●"/>
              <a:defRPr/>
            </a:lvl4pPr>
            <a:lvl5pPr marL="2286000" lvl="4" indent="-292100" algn="ctr">
              <a:spcBef>
                <a:spcPts val="0"/>
              </a:spcBef>
              <a:spcAft>
                <a:spcPts val="0"/>
              </a:spcAft>
              <a:buSzPts val="1000"/>
              <a:buChar char="○"/>
              <a:defRPr/>
            </a:lvl5pPr>
            <a:lvl6pPr marL="2743200" lvl="5" indent="-292100" algn="ctr">
              <a:spcBef>
                <a:spcPts val="0"/>
              </a:spcBef>
              <a:spcAft>
                <a:spcPts val="0"/>
              </a:spcAft>
              <a:buSzPts val="1000"/>
              <a:buChar char="■"/>
              <a:defRPr/>
            </a:lvl6pPr>
            <a:lvl7pPr marL="3200400" lvl="6" indent="-292100" algn="ctr">
              <a:spcBef>
                <a:spcPts val="0"/>
              </a:spcBef>
              <a:spcAft>
                <a:spcPts val="0"/>
              </a:spcAft>
              <a:buSzPts val="1000"/>
              <a:buChar char="●"/>
              <a:defRPr/>
            </a:lvl7pPr>
            <a:lvl8pPr marL="3657600" lvl="7" indent="-292100" algn="ctr">
              <a:spcBef>
                <a:spcPts val="0"/>
              </a:spcBef>
              <a:spcAft>
                <a:spcPts val="0"/>
              </a:spcAft>
              <a:buSzPts val="1000"/>
              <a:buChar char="○"/>
              <a:defRPr/>
            </a:lvl8pPr>
            <a:lvl9pPr marL="4114800" lvl="8" indent="-292100" algn="ctr">
              <a:spcBef>
                <a:spcPts val="0"/>
              </a:spcBef>
              <a:spcAft>
                <a:spcPts val="0"/>
              </a:spcAft>
              <a:buSzPts val="1000"/>
              <a:buChar char="■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>
  <p:cSld name="Blank">
    <p:spTree>
      <p:nvGrpSpPr>
        <p:cNvPr id="1" name="Shape 428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Agenda">
  <p:cSld name="Agenda">
    <p:spTree>
      <p:nvGrpSpPr>
        <p:cNvPr id="1" name="Shape 4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" name="Google Shape;430;p53"/>
          <p:cNvSpPr txBox="1">
            <a:spLocks noGrp="1"/>
          </p:cNvSpPr>
          <p:nvPr>
            <p:ph type="title"/>
          </p:nvPr>
        </p:nvSpPr>
        <p:spPr>
          <a:xfrm>
            <a:off x="677325" y="1832775"/>
            <a:ext cx="3217200" cy="1484100"/>
          </a:xfrm>
          <a:prstGeom prst="rect">
            <a:avLst/>
          </a:prstGeom>
        </p:spPr>
        <p:txBody>
          <a:bodyPr spcFirstLastPara="1" wrap="square" lIns="0" tIns="0" rIns="91425" bIns="0" anchor="ctr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31" name="Google Shape;431;p53"/>
          <p:cNvSpPr txBox="1">
            <a:spLocks noGrp="1"/>
          </p:cNvSpPr>
          <p:nvPr>
            <p:ph type="subTitle" idx="1"/>
          </p:nvPr>
        </p:nvSpPr>
        <p:spPr>
          <a:xfrm>
            <a:off x="4406650" y="393750"/>
            <a:ext cx="4409700" cy="54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432" name="Google Shape;432;p53"/>
          <p:cNvSpPr txBox="1">
            <a:spLocks noGrp="1"/>
          </p:cNvSpPr>
          <p:nvPr>
            <p:ph type="subTitle" idx="2"/>
          </p:nvPr>
        </p:nvSpPr>
        <p:spPr>
          <a:xfrm>
            <a:off x="4406650" y="1151705"/>
            <a:ext cx="4409700" cy="54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433" name="Google Shape;433;p53"/>
          <p:cNvSpPr txBox="1">
            <a:spLocks noGrp="1"/>
          </p:cNvSpPr>
          <p:nvPr>
            <p:ph type="subTitle" idx="3"/>
          </p:nvPr>
        </p:nvSpPr>
        <p:spPr>
          <a:xfrm>
            <a:off x="4406650" y="3425570"/>
            <a:ext cx="4409700" cy="54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434" name="Google Shape;434;p53"/>
          <p:cNvSpPr txBox="1">
            <a:spLocks noGrp="1"/>
          </p:cNvSpPr>
          <p:nvPr>
            <p:ph type="subTitle" idx="4"/>
          </p:nvPr>
        </p:nvSpPr>
        <p:spPr>
          <a:xfrm>
            <a:off x="4406650" y="1909660"/>
            <a:ext cx="4409700" cy="54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435" name="Google Shape;435;p53"/>
          <p:cNvSpPr txBox="1">
            <a:spLocks noGrp="1"/>
          </p:cNvSpPr>
          <p:nvPr>
            <p:ph type="subTitle" idx="5"/>
          </p:nvPr>
        </p:nvSpPr>
        <p:spPr>
          <a:xfrm>
            <a:off x="4406650" y="4183525"/>
            <a:ext cx="4409700" cy="54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436" name="Google Shape;436;p53"/>
          <p:cNvSpPr txBox="1">
            <a:spLocks noGrp="1"/>
          </p:cNvSpPr>
          <p:nvPr>
            <p:ph type="subTitle" idx="6"/>
          </p:nvPr>
        </p:nvSpPr>
        <p:spPr>
          <a:xfrm>
            <a:off x="4406650" y="2667615"/>
            <a:ext cx="4409700" cy="54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, body and image">
  <p:cSld name="Title, body and image">
    <p:spTree>
      <p:nvGrpSpPr>
        <p:cNvPr id="1" name="Shape 4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8" name="Google Shape;438;p5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39" name="Google Shape;439;p5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4473900" cy="3416400"/>
          </a:xfrm>
          <a:prstGeom prst="rect">
            <a:avLst/>
          </a:prstGeom>
        </p:spPr>
        <p:txBody>
          <a:bodyPr spcFirstLastPara="1" wrap="square" lIns="0" tIns="91425" rIns="91425" bIns="91425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/>
            </a:lvl1pPr>
            <a:lvl2pPr marL="914400" lvl="1" indent="-292100">
              <a:spcBef>
                <a:spcPts val="800"/>
              </a:spcBef>
              <a:spcAft>
                <a:spcPts val="0"/>
              </a:spcAft>
              <a:buSzPts val="1000"/>
              <a:buChar char="○"/>
              <a:defRPr/>
            </a:lvl2pPr>
            <a:lvl3pPr marL="1371600" lvl="2" indent="-292100">
              <a:spcBef>
                <a:spcPts val="800"/>
              </a:spcBef>
              <a:spcAft>
                <a:spcPts val="0"/>
              </a:spcAft>
              <a:buSzPts val="1000"/>
              <a:buChar char="■"/>
              <a:defRPr/>
            </a:lvl3pPr>
            <a:lvl4pPr marL="1828800" lvl="3" indent="-292100">
              <a:spcBef>
                <a:spcPts val="800"/>
              </a:spcBef>
              <a:spcAft>
                <a:spcPts val="0"/>
              </a:spcAft>
              <a:buSzPts val="1000"/>
              <a:buChar char="●"/>
              <a:defRPr/>
            </a:lvl4pPr>
            <a:lvl5pPr marL="2286000" lvl="4" indent="-292100">
              <a:spcBef>
                <a:spcPts val="800"/>
              </a:spcBef>
              <a:spcAft>
                <a:spcPts val="0"/>
              </a:spcAft>
              <a:buSzPts val="1000"/>
              <a:buChar char="○"/>
              <a:defRPr/>
            </a:lvl5pPr>
            <a:lvl6pPr marL="2743200" lvl="5" indent="-292100">
              <a:spcBef>
                <a:spcPts val="800"/>
              </a:spcBef>
              <a:spcAft>
                <a:spcPts val="0"/>
              </a:spcAft>
              <a:buSzPts val="1000"/>
              <a:buChar char="■"/>
              <a:defRPr/>
            </a:lvl6pPr>
            <a:lvl7pPr marL="3200400" lvl="6" indent="-292100">
              <a:spcBef>
                <a:spcPts val="800"/>
              </a:spcBef>
              <a:spcAft>
                <a:spcPts val="0"/>
              </a:spcAft>
              <a:buSzPts val="1000"/>
              <a:buChar char="●"/>
              <a:defRPr/>
            </a:lvl7pPr>
            <a:lvl8pPr marL="3657600" lvl="7" indent="-292100">
              <a:spcBef>
                <a:spcPts val="800"/>
              </a:spcBef>
              <a:spcAft>
                <a:spcPts val="0"/>
              </a:spcAft>
              <a:buSzPts val="1000"/>
              <a:buChar char="○"/>
              <a:defRPr/>
            </a:lvl8pPr>
            <a:lvl9pPr marL="4114800" lvl="8" indent="-292100">
              <a:spcBef>
                <a:spcPts val="800"/>
              </a:spcBef>
              <a:spcAft>
                <a:spcPts val="800"/>
              </a:spcAft>
              <a:buSzPts val="1000"/>
              <a:buChar char="■"/>
              <a:defRPr/>
            </a:lvl9pPr>
          </a:lstStyle>
          <a:p>
            <a:endParaRPr/>
          </a:p>
        </p:txBody>
      </p:sp>
      <p:sp>
        <p:nvSpPr>
          <p:cNvPr id="440" name="Google Shape;440;p54"/>
          <p:cNvSpPr>
            <a:spLocks noGrp="1"/>
          </p:cNvSpPr>
          <p:nvPr>
            <p:ph type="pic" idx="2"/>
          </p:nvPr>
        </p:nvSpPr>
        <p:spPr>
          <a:xfrm>
            <a:off x="4992024" y="1152775"/>
            <a:ext cx="3840300" cy="34164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big ideas">
  <p:cSld name="Two big ideas">
    <p:spTree>
      <p:nvGrpSpPr>
        <p:cNvPr id="1" name="Shape 4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2" name="Google Shape;442;p55"/>
          <p:cNvSpPr txBox="1">
            <a:spLocks noGrp="1"/>
          </p:cNvSpPr>
          <p:nvPr>
            <p:ph type="title"/>
          </p:nvPr>
        </p:nvSpPr>
        <p:spPr>
          <a:xfrm>
            <a:off x="483175" y="450025"/>
            <a:ext cx="8184600" cy="758100"/>
          </a:xfrm>
          <a:prstGeom prst="rect">
            <a:avLst/>
          </a:prstGeom>
        </p:spPr>
        <p:txBody>
          <a:bodyPr spcFirstLastPara="1" wrap="square" lIns="0" tIns="0" rIns="91425" bIns="0" anchor="ctr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Char char="●"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Char char="○"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Char char="■"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Char char="●"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Char char="○"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Char char="■"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Char char="●"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Char char="○"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Char char="■"/>
              <a:defRPr sz="3000"/>
            </a:lvl9pPr>
          </a:lstStyle>
          <a:p>
            <a:endParaRPr/>
          </a:p>
        </p:txBody>
      </p:sp>
      <p:sp>
        <p:nvSpPr>
          <p:cNvPr id="443" name="Google Shape;443;p55"/>
          <p:cNvSpPr txBox="1">
            <a:spLocks noGrp="1"/>
          </p:cNvSpPr>
          <p:nvPr>
            <p:ph type="body" idx="1"/>
          </p:nvPr>
        </p:nvSpPr>
        <p:spPr>
          <a:xfrm>
            <a:off x="483150" y="2237788"/>
            <a:ext cx="3619800" cy="2373600"/>
          </a:xfrm>
          <a:prstGeom prst="rect">
            <a:avLst/>
          </a:prstGeom>
        </p:spPr>
        <p:txBody>
          <a:bodyPr spcFirstLastPara="1" wrap="square" lIns="0" tIns="91425" rIns="91425" bIns="91425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/>
            </a:lvl1pPr>
            <a:lvl2pPr marL="914400" lvl="1" indent="-292100">
              <a:spcBef>
                <a:spcPts val="800"/>
              </a:spcBef>
              <a:spcAft>
                <a:spcPts val="0"/>
              </a:spcAft>
              <a:buSzPts val="1000"/>
              <a:buChar char="○"/>
              <a:defRPr/>
            </a:lvl2pPr>
            <a:lvl3pPr marL="1371600" lvl="2" indent="-292100">
              <a:spcBef>
                <a:spcPts val="800"/>
              </a:spcBef>
              <a:spcAft>
                <a:spcPts val="0"/>
              </a:spcAft>
              <a:buSzPts val="1000"/>
              <a:buChar char="■"/>
              <a:defRPr/>
            </a:lvl3pPr>
            <a:lvl4pPr marL="1828800" lvl="3" indent="-292100">
              <a:spcBef>
                <a:spcPts val="800"/>
              </a:spcBef>
              <a:spcAft>
                <a:spcPts val="0"/>
              </a:spcAft>
              <a:buSzPts val="1000"/>
              <a:buChar char="●"/>
              <a:defRPr/>
            </a:lvl4pPr>
            <a:lvl5pPr marL="2286000" lvl="4" indent="-292100">
              <a:spcBef>
                <a:spcPts val="800"/>
              </a:spcBef>
              <a:spcAft>
                <a:spcPts val="0"/>
              </a:spcAft>
              <a:buSzPts val="1000"/>
              <a:buChar char="○"/>
              <a:defRPr/>
            </a:lvl5pPr>
            <a:lvl6pPr marL="2743200" lvl="5" indent="-292100">
              <a:spcBef>
                <a:spcPts val="800"/>
              </a:spcBef>
              <a:spcAft>
                <a:spcPts val="0"/>
              </a:spcAft>
              <a:buSzPts val="1000"/>
              <a:buChar char="■"/>
              <a:defRPr/>
            </a:lvl6pPr>
            <a:lvl7pPr marL="3200400" lvl="6" indent="-292100">
              <a:spcBef>
                <a:spcPts val="800"/>
              </a:spcBef>
              <a:spcAft>
                <a:spcPts val="0"/>
              </a:spcAft>
              <a:buSzPts val="1000"/>
              <a:buChar char="●"/>
              <a:defRPr/>
            </a:lvl7pPr>
            <a:lvl8pPr marL="3657600" lvl="7" indent="-292100">
              <a:spcBef>
                <a:spcPts val="800"/>
              </a:spcBef>
              <a:spcAft>
                <a:spcPts val="0"/>
              </a:spcAft>
              <a:buSzPts val="1000"/>
              <a:buChar char="○"/>
              <a:defRPr/>
            </a:lvl8pPr>
            <a:lvl9pPr marL="4114800" lvl="8" indent="-292100">
              <a:spcBef>
                <a:spcPts val="800"/>
              </a:spcBef>
              <a:spcAft>
                <a:spcPts val="800"/>
              </a:spcAft>
              <a:buSzPts val="1000"/>
              <a:buChar char="■"/>
              <a:defRPr/>
            </a:lvl9pPr>
          </a:lstStyle>
          <a:p>
            <a:endParaRPr/>
          </a:p>
        </p:txBody>
      </p:sp>
      <p:sp>
        <p:nvSpPr>
          <p:cNvPr id="444" name="Google Shape;444;p55"/>
          <p:cNvSpPr txBox="1">
            <a:spLocks noGrp="1"/>
          </p:cNvSpPr>
          <p:nvPr>
            <p:ph type="body" idx="2"/>
          </p:nvPr>
        </p:nvSpPr>
        <p:spPr>
          <a:xfrm>
            <a:off x="5048000" y="2237788"/>
            <a:ext cx="3619800" cy="237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/>
            </a:lvl9pPr>
          </a:lstStyle>
          <a:p>
            <a:endParaRPr/>
          </a:p>
        </p:txBody>
      </p:sp>
      <p:sp>
        <p:nvSpPr>
          <p:cNvPr id="445" name="Google Shape;445;p55"/>
          <p:cNvSpPr txBox="1">
            <a:spLocks noGrp="1"/>
          </p:cNvSpPr>
          <p:nvPr>
            <p:ph type="subTitle" idx="3"/>
          </p:nvPr>
        </p:nvSpPr>
        <p:spPr>
          <a:xfrm>
            <a:off x="483150" y="1336161"/>
            <a:ext cx="3619800" cy="54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446" name="Google Shape;446;p55"/>
          <p:cNvSpPr txBox="1">
            <a:spLocks noGrp="1"/>
          </p:cNvSpPr>
          <p:nvPr>
            <p:ph type="subTitle" idx="4"/>
          </p:nvPr>
        </p:nvSpPr>
        <p:spPr>
          <a:xfrm>
            <a:off x="5048000" y="1336161"/>
            <a:ext cx="3619800" cy="54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ree big ideas">
  <p:cSld name="Three big ideas">
    <p:spTree>
      <p:nvGrpSpPr>
        <p:cNvPr id="1" name="Shape 4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8" name="Google Shape;448;p56"/>
          <p:cNvSpPr txBox="1">
            <a:spLocks noGrp="1"/>
          </p:cNvSpPr>
          <p:nvPr>
            <p:ph type="body" idx="1"/>
          </p:nvPr>
        </p:nvSpPr>
        <p:spPr>
          <a:xfrm>
            <a:off x="483175" y="2417500"/>
            <a:ext cx="2455500" cy="2373600"/>
          </a:xfrm>
          <a:prstGeom prst="rect">
            <a:avLst/>
          </a:prstGeom>
        </p:spPr>
        <p:txBody>
          <a:bodyPr spcFirstLastPara="1" wrap="square" lIns="0" tIns="91425" rIns="91425" bIns="91425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/>
            </a:lvl1pPr>
            <a:lvl2pPr marL="914400" lvl="1" indent="-292100">
              <a:spcBef>
                <a:spcPts val="800"/>
              </a:spcBef>
              <a:spcAft>
                <a:spcPts val="0"/>
              </a:spcAft>
              <a:buSzPts val="1000"/>
              <a:buChar char="○"/>
              <a:defRPr/>
            </a:lvl2pPr>
            <a:lvl3pPr marL="1371600" lvl="2" indent="-292100">
              <a:spcBef>
                <a:spcPts val="800"/>
              </a:spcBef>
              <a:spcAft>
                <a:spcPts val="0"/>
              </a:spcAft>
              <a:buSzPts val="1000"/>
              <a:buChar char="■"/>
              <a:defRPr/>
            </a:lvl3pPr>
            <a:lvl4pPr marL="1828800" lvl="3" indent="-292100">
              <a:spcBef>
                <a:spcPts val="800"/>
              </a:spcBef>
              <a:spcAft>
                <a:spcPts val="0"/>
              </a:spcAft>
              <a:buSzPts val="1000"/>
              <a:buChar char="●"/>
              <a:defRPr/>
            </a:lvl4pPr>
            <a:lvl5pPr marL="2286000" lvl="4" indent="-292100">
              <a:spcBef>
                <a:spcPts val="800"/>
              </a:spcBef>
              <a:spcAft>
                <a:spcPts val="0"/>
              </a:spcAft>
              <a:buSzPts val="1000"/>
              <a:buChar char="○"/>
              <a:defRPr/>
            </a:lvl5pPr>
            <a:lvl6pPr marL="2743200" lvl="5" indent="-292100">
              <a:spcBef>
                <a:spcPts val="800"/>
              </a:spcBef>
              <a:spcAft>
                <a:spcPts val="0"/>
              </a:spcAft>
              <a:buSzPts val="1000"/>
              <a:buChar char="■"/>
              <a:defRPr/>
            </a:lvl6pPr>
            <a:lvl7pPr marL="3200400" lvl="6" indent="-292100">
              <a:spcBef>
                <a:spcPts val="800"/>
              </a:spcBef>
              <a:spcAft>
                <a:spcPts val="0"/>
              </a:spcAft>
              <a:buSzPts val="1000"/>
              <a:buChar char="●"/>
              <a:defRPr/>
            </a:lvl7pPr>
            <a:lvl8pPr marL="3657600" lvl="7" indent="-292100">
              <a:spcBef>
                <a:spcPts val="800"/>
              </a:spcBef>
              <a:spcAft>
                <a:spcPts val="0"/>
              </a:spcAft>
              <a:buSzPts val="1000"/>
              <a:buChar char="○"/>
              <a:defRPr/>
            </a:lvl8pPr>
            <a:lvl9pPr marL="4114800" lvl="8" indent="-292100">
              <a:spcBef>
                <a:spcPts val="800"/>
              </a:spcBef>
              <a:spcAft>
                <a:spcPts val="800"/>
              </a:spcAft>
              <a:buSzPts val="1000"/>
              <a:buChar char="■"/>
              <a:defRPr/>
            </a:lvl9pPr>
          </a:lstStyle>
          <a:p>
            <a:endParaRPr/>
          </a:p>
        </p:txBody>
      </p:sp>
      <p:sp>
        <p:nvSpPr>
          <p:cNvPr id="449" name="Google Shape;449;p56"/>
          <p:cNvSpPr txBox="1">
            <a:spLocks noGrp="1"/>
          </p:cNvSpPr>
          <p:nvPr>
            <p:ph type="body" idx="2"/>
          </p:nvPr>
        </p:nvSpPr>
        <p:spPr>
          <a:xfrm>
            <a:off x="3347725" y="2417500"/>
            <a:ext cx="2455500" cy="237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/>
            </a:lvl9pPr>
          </a:lstStyle>
          <a:p>
            <a:endParaRPr/>
          </a:p>
        </p:txBody>
      </p:sp>
      <p:sp>
        <p:nvSpPr>
          <p:cNvPr id="450" name="Google Shape;450;p56"/>
          <p:cNvSpPr txBox="1">
            <a:spLocks noGrp="1"/>
          </p:cNvSpPr>
          <p:nvPr>
            <p:ph type="title"/>
          </p:nvPr>
        </p:nvSpPr>
        <p:spPr>
          <a:xfrm>
            <a:off x="483175" y="450025"/>
            <a:ext cx="8184600" cy="758100"/>
          </a:xfrm>
          <a:prstGeom prst="rect">
            <a:avLst/>
          </a:prstGeom>
        </p:spPr>
        <p:txBody>
          <a:bodyPr spcFirstLastPara="1" wrap="square" lIns="0" tIns="0" rIns="91425" bIns="0" anchor="ctr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Char char="●"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Char char="○"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Char char="■"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Char char="●"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Char char="○"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Char char="■"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Char char="●"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Char char="○"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Char char="■"/>
              <a:defRPr sz="3000"/>
            </a:lvl9pPr>
          </a:lstStyle>
          <a:p>
            <a:endParaRPr/>
          </a:p>
        </p:txBody>
      </p:sp>
      <p:sp>
        <p:nvSpPr>
          <p:cNvPr id="451" name="Google Shape;451;p56"/>
          <p:cNvSpPr txBox="1">
            <a:spLocks noGrp="1"/>
          </p:cNvSpPr>
          <p:nvPr>
            <p:ph type="subTitle" idx="3"/>
          </p:nvPr>
        </p:nvSpPr>
        <p:spPr>
          <a:xfrm>
            <a:off x="483175" y="1336150"/>
            <a:ext cx="2455500" cy="77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452" name="Google Shape;452;p56"/>
          <p:cNvSpPr txBox="1">
            <a:spLocks noGrp="1"/>
          </p:cNvSpPr>
          <p:nvPr>
            <p:ph type="subTitle" idx="4"/>
          </p:nvPr>
        </p:nvSpPr>
        <p:spPr>
          <a:xfrm>
            <a:off x="3347725" y="1336150"/>
            <a:ext cx="2455500" cy="77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453" name="Google Shape;453;p56"/>
          <p:cNvSpPr txBox="1">
            <a:spLocks noGrp="1"/>
          </p:cNvSpPr>
          <p:nvPr>
            <p:ph type="subTitle" idx="5"/>
          </p:nvPr>
        </p:nvSpPr>
        <p:spPr>
          <a:xfrm>
            <a:off x="6212275" y="1336150"/>
            <a:ext cx="2455500" cy="77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454" name="Google Shape;454;p56"/>
          <p:cNvSpPr txBox="1">
            <a:spLocks noGrp="1"/>
          </p:cNvSpPr>
          <p:nvPr>
            <p:ph type="body" idx="6"/>
          </p:nvPr>
        </p:nvSpPr>
        <p:spPr>
          <a:xfrm>
            <a:off x="6212275" y="2417500"/>
            <a:ext cx="2455500" cy="237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Four big ideas">
  <p:cSld name="Four big ideas">
    <p:spTree>
      <p:nvGrpSpPr>
        <p:cNvPr id="1" name="Shape 4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6" name="Google Shape;456;p57"/>
          <p:cNvSpPr txBox="1">
            <a:spLocks noGrp="1"/>
          </p:cNvSpPr>
          <p:nvPr>
            <p:ph type="body" idx="1"/>
          </p:nvPr>
        </p:nvSpPr>
        <p:spPr>
          <a:xfrm>
            <a:off x="366725" y="1759093"/>
            <a:ext cx="3838500" cy="1138500"/>
          </a:xfrm>
          <a:prstGeom prst="rect">
            <a:avLst/>
          </a:prstGeom>
        </p:spPr>
        <p:txBody>
          <a:bodyPr spcFirstLastPara="1" wrap="square" lIns="0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292100">
              <a:spcBef>
                <a:spcPts val="800"/>
              </a:spcBef>
              <a:spcAft>
                <a:spcPts val="0"/>
              </a:spcAft>
              <a:buSzPts val="1000"/>
              <a:buChar char="○"/>
              <a:defRPr/>
            </a:lvl2pPr>
            <a:lvl3pPr marL="1371600" lvl="2" indent="-292100">
              <a:spcBef>
                <a:spcPts val="800"/>
              </a:spcBef>
              <a:spcAft>
                <a:spcPts val="0"/>
              </a:spcAft>
              <a:buSzPts val="1000"/>
              <a:buChar char="■"/>
              <a:defRPr/>
            </a:lvl3pPr>
            <a:lvl4pPr marL="1828800" lvl="3" indent="-292100">
              <a:spcBef>
                <a:spcPts val="800"/>
              </a:spcBef>
              <a:spcAft>
                <a:spcPts val="0"/>
              </a:spcAft>
              <a:buSzPts val="1000"/>
              <a:buChar char="●"/>
              <a:defRPr/>
            </a:lvl4pPr>
            <a:lvl5pPr marL="2286000" lvl="4" indent="-292100">
              <a:spcBef>
                <a:spcPts val="800"/>
              </a:spcBef>
              <a:spcAft>
                <a:spcPts val="0"/>
              </a:spcAft>
              <a:buSzPts val="1000"/>
              <a:buChar char="○"/>
              <a:defRPr/>
            </a:lvl5pPr>
            <a:lvl6pPr marL="2743200" lvl="5" indent="-292100">
              <a:spcBef>
                <a:spcPts val="800"/>
              </a:spcBef>
              <a:spcAft>
                <a:spcPts val="0"/>
              </a:spcAft>
              <a:buSzPts val="1000"/>
              <a:buChar char="■"/>
              <a:defRPr/>
            </a:lvl6pPr>
            <a:lvl7pPr marL="3200400" lvl="6" indent="-292100">
              <a:spcBef>
                <a:spcPts val="800"/>
              </a:spcBef>
              <a:spcAft>
                <a:spcPts val="0"/>
              </a:spcAft>
              <a:buSzPts val="1000"/>
              <a:buChar char="●"/>
              <a:defRPr/>
            </a:lvl7pPr>
            <a:lvl8pPr marL="3657600" lvl="7" indent="-292100">
              <a:spcBef>
                <a:spcPts val="800"/>
              </a:spcBef>
              <a:spcAft>
                <a:spcPts val="0"/>
              </a:spcAft>
              <a:buSzPts val="1000"/>
              <a:buChar char="○"/>
              <a:defRPr/>
            </a:lvl8pPr>
            <a:lvl9pPr marL="4114800" lvl="8" indent="-292100">
              <a:spcBef>
                <a:spcPts val="800"/>
              </a:spcBef>
              <a:spcAft>
                <a:spcPts val="800"/>
              </a:spcAft>
              <a:buSzPts val="1000"/>
              <a:buChar char="■"/>
              <a:defRPr/>
            </a:lvl9pPr>
          </a:lstStyle>
          <a:p>
            <a:endParaRPr/>
          </a:p>
        </p:txBody>
      </p:sp>
      <p:sp>
        <p:nvSpPr>
          <p:cNvPr id="457" name="Google Shape;457;p57"/>
          <p:cNvSpPr txBox="1">
            <a:spLocks noGrp="1"/>
          </p:cNvSpPr>
          <p:nvPr>
            <p:ph type="body" idx="2"/>
          </p:nvPr>
        </p:nvSpPr>
        <p:spPr>
          <a:xfrm>
            <a:off x="4938725" y="1759093"/>
            <a:ext cx="3838500" cy="113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/>
            </a:lvl9pPr>
          </a:lstStyle>
          <a:p>
            <a:endParaRPr/>
          </a:p>
        </p:txBody>
      </p:sp>
      <p:sp>
        <p:nvSpPr>
          <p:cNvPr id="458" name="Google Shape;458;p57"/>
          <p:cNvSpPr txBox="1">
            <a:spLocks noGrp="1"/>
          </p:cNvSpPr>
          <p:nvPr>
            <p:ph type="body" idx="3"/>
          </p:nvPr>
        </p:nvSpPr>
        <p:spPr>
          <a:xfrm>
            <a:off x="366750" y="3648575"/>
            <a:ext cx="3838500" cy="113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/>
            </a:lvl9pPr>
          </a:lstStyle>
          <a:p>
            <a:endParaRPr/>
          </a:p>
        </p:txBody>
      </p:sp>
      <p:sp>
        <p:nvSpPr>
          <p:cNvPr id="459" name="Google Shape;459;p57"/>
          <p:cNvSpPr txBox="1">
            <a:spLocks noGrp="1"/>
          </p:cNvSpPr>
          <p:nvPr>
            <p:ph type="body" idx="4"/>
          </p:nvPr>
        </p:nvSpPr>
        <p:spPr>
          <a:xfrm>
            <a:off x="4938750" y="3648575"/>
            <a:ext cx="3838500" cy="113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/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/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/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/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/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SzPts val="1000"/>
              <a:buChar char="●"/>
              <a:defRPr/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SzPts val="1000"/>
              <a:buChar char="○"/>
              <a:defRPr/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SzPts val="1000"/>
              <a:buChar char="■"/>
              <a:defRPr/>
            </a:lvl9pPr>
          </a:lstStyle>
          <a:p>
            <a:endParaRPr/>
          </a:p>
        </p:txBody>
      </p:sp>
      <p:sp>
        <p:nvSpPr>
          <p:cNvPr id="460" name="Google Shape;460;p57"/>
          <p:cNvSpPr txBox="1">
            <a:spLocks noGrp="1"/>
          </p:cNvSpPr>
          <p:nvPr>
            <p:ph type="title"/>
          </p:nvPr>
        </p:nvSpPr>
        <p:spPr>
          <a:xfrm>
            <a:off x="366750" y="450025"/>
            <a:ext cx="8184600" cy="758100"/>
          </a:xfrm>
          <a:prstGeom prst="rect">
            <a:avLst/>
          </a:prstGeom>
        </p:spPr>
        <p:txBody>
          <a:bodyPr spcFirstLastPara="1" wrap="square" lIns="0" tIns="0" rIns="91425" bIns="0" anchor="ctr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Char char="●"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Char char="○"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Char char="■"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Char char="●"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Char char="○"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Char char="■"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Char char="●"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Char char="○"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Char char="■"/>
              <a:defRPr sz="3000"/>
            </a:lvl9pPr>
          </a:lstStyle>
          <a:p>
            <a:endParaRPr/>
          </a:p>
        </p:txBody>
      </p:sp>
      <p:sp>
        <p:nvSpPr>
          <p:cNvPr id="461" name="Google Shape;461;p57"/>
          <p:cNvSpPr txBox="1">
            <a:spLocks noGrp="1"/>
          </p:cNvSpPr>
          <p:nvPr>
            <p:ph type="subTitle" idx="5"/>
          </p:nvPr>
        </p:nvSpPr>
        <p:spPr>
          <a:xfrm>
            <a:off x="366763" y="1277907"/>
            <a:ext cx="3838500" cy="48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462" name="Google Shape;462;p57"/>
          <p:cNvSpPr txBox="1">
            <a:spLocks noGrp="1"/>
          </p:cNvSpPr>
          <p:nvPr>
            <p:ph type="subTitle" idx="6"/>
          </p:nvPr>
        </p:nvSpPr>
        <p:spPr>
          <a:xfrm>
            <a:off x="4938738" y="1277907"/>
            <a:ext cx="3838500" cy="48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463" name="Google Shape;463;p57"/>
          <p:cNvSpPr txBox="1">
            <a:spLocks noGrp="1"/>
          </p:cNvSpPr>
          <p:nvPr>
            <p:ph type="subTitle" idx="7"/>
          </p:nvPr>
        </p:nvSpPr>
        <p:spPr>
          <a:xfrm>
            <a:off x="4938761" y="3167363"/>
            <a:ext cx="3838500" cy="48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464" name="Google Shape;464;p57"/>
          <p:cNvSpPr txBox="1">
            <a:spLocks noGrp="1"/>
          </p:cNvSpPr>
          <p:nvPr>
            <p:ph type="subTitle" idx="8"/>
          </p:nvPr>
        </p:nvSpPr>
        <p:spPr>
          <a:xfrm>
            <a:off x="366750" y="3167363"/>
            <a:ext cx="3838500" cy="48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image">
  <p:cSld name="Title and image">
    <p:spTree>
      <p:nvGrpSpPr>
        <p:cNvPr id="1" name="Shape 4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6" name="Google Shape;466;p58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67" name="Google Shape;467;p58"/>
          <p:cNvSpPr>
            <a:spLocks noGrp="1"/>
          </p:cNvSpPr>
          <p:nvPr>
            <p:ph type="pic" idx="2"/>
          </p:nvPr>
        </p:nvSpPr>
        <p:spPr>
          <a:xfrm>
            <a:off x="311700" y="1170425"/>
            <a:ext cx="8520600" cy="34929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storyboards">
  <p:cSld name="Two storyboards">
    <p:spTree>
      <p:nvGrpSpPr>
        <p:cNvPr id="1" name="Shape 4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9" name="Google Shape;469;p59"/>
          <p:cNvSpPr txBox="1">
            <a:spLocks noGrp="1"/>
          </p:cNvSpPr>
          <p:nvPr>
            <p:ph type="body" idx="1"/>
          </p:nvPr>
        </p:nvSpPr>
        <p:spPr>
          <a:xfrm>
            <a:off x="311700" y="4080225"/>
            <a:ext cx="4027500" cy="926100"/>
          </a:xfrm>
          <a:prstGeom prst="rect">
            <a:avLst/>
          </a:prstGeom>
        </p:spPr>
        <p:txBody>
          <a:bodyPr spcFirstLastPara="1" wrap="square" lIns="0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8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8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8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8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8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8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8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800"/>
              </a:spcBef>
              <a:spcAft>
                <a:spcPts val="8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470" name="Google Shape;470;p59"/>
          <p:cNvSpPr>
            <a:spLocks noGrp="1"/>
          </p:cNvSpPr>
          <p:nvPr>
            <p:ph type="pic" idx="2"/>
          </p:nvPr>
        </p:nvSpPr>
        <p:spPr>
          <a:xfrm>
            <a:off x="4804825" y="1133300"/>
            <a:ext cx="4027500" cy="2392800"/>
          </a:xfrm>
          <a:prstGeom prst="rect">
            <a:avLst/>
          </a:prstGeom>
          <a:noFill/>
          <a:ln>
            <a:noFill/>
          </a:ln>
        </p:spPr>
      </p:sp>
      <p:sp>
        <p:nvSpPr>
          <p:cNvPr id="471" name="Google Shape;471;p59"/>
          <p:cNvSpPr>
            <a:spLocks noGrp="1"/>
          </p:cNvSpPr>
          <p:nvPr>
            <p:ph type="pic" idx="3"/>
          </p:nvPr>
        </p:nvSpPr>
        <p:spPr>
          <a:xfrm>
            <a:off x="311725" y="1133300"/>
            <a:ext cx="4027500" cy="2392800"/>
          </a:xfrm>
          <a:prstGeom prst="rect">
            <a:avLst/>
          </a:prstGeom>
          <a:noFill/>
          <a:ln>
            <a:noFill/>
          </a:ln>
        </p:spPr>
      </p:sp>
      <p:sp>
        <p:nvSpPr>
          <p:cNvPr id="472" name="Google Shape;472;p59"/>
          <p:cNvSpPr txBox="1">
            <a:spLocks noGrp="1"/>
          </p:cNvSpPr>
          <p:nvPr>
            <p:ph type="body" idx="4"/>
          </p:nvPr>
        </p:nvSpPr>
        <p:spPr>
          <a:xfrm>
            <a:off x="4804825" y="4080225"/>
            <a:ext cx="4027500" cy="926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473" name="Google Shape;473;p59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74" name="Google Shape;474;p59"/>
          <p:cNvSpPr txBox="1">
            <a:spLocks noGrp="1"/>
          </p:cNvSpPr>
          <p:nvPr>
            <p:ph type="subTitle" idx="5"/>
          </p:nvPr>
        </p:nvSpPr>
        <p:spPr>
          <a:xfrm>
            <a:off x="311725" y="3582900"/>
            <a:ext cx="4027500" cy="48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475" name="Google Shape;475;p59"/>
          <p:cNvSpPr txBox="1">
            <a:spLocks noGrp="1"/>
          </p:cNvSpPr>
          <p:nvPr>
            <p:ph type="subTitle" idx="6"/>
          </p:nvPr>
        </p:nvSpPr>
        <p:spPr>
          <a:xfrm>
            <a:off x="4804825" y="3582900"/>
            <a:ext cx="4027500" cy="48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ree storyboards">
  <p:cSld name="Three storyboards">
    <p:spTree>
      <p:nvGrpSpPr>
        <p:cNvPr id="1" name="Shape 4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7" name="Google Shape;477;p60"/>
          <p:cNvSpPr txBox="1">
            <a:spLocks noGrp="1"/>
          </p:cNvSpPr>
          <p:nvPr>
            <p:ph type="body" idx="1"/>
          </p:nvPr>
        </p:nvSpPr>
        <p:spPr>
          <a:xfrm>
            <a:off x="311700" y="3911700"/>
            <a:ext cx="2627100" cy="1018500"/>
          </a:xfrm>
          <a:prstGeom prst="rect">
            <a:avLst/>
          </a:prstGeom>
        </p:spPr>
        <p:txBody>
          <a:bodyPr spcFirstLastPara="1" wrap="square" lIns="0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8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8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8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8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8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8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8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800"/>
              </a:spcBef>
              <a:spcAft>
                <a:spcPts val="8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478" name="Google Shape;478;p60"/>
          <p:cNvSpPr>
            <a:spLocks noGrp="1"/>
          </p:cNvSpPr>
          <p:nvPr>
            <p:ph type="pic" idx="2"/>
          </p:nvPr>
        </p:nvSpPr>
        <p:spPr>
          <a:xfrm>
            <a:off x="6205225" y="1128325"/>
            <a:ext cx="2627100" cy="2273100"/>
          </a:xfrm>
          <a:prstGeom prst="rect">
            <a:avLst/>
          </a:prstGeom>
          <a:noFill/>
          <a:ln>
            <a:noFill/>
          </a:ln>
        </p:spPr>
      </p:sp>
      <p:sp>
        <p:nvSpPr>
          <p:cNvPr id="479" name="Google Shape;479;p60"/>
          <p:cNvSpPr>
            <a:spLocks noGrp="1"/>
          </p:cNvSpPr>
          <p:nvPr>
            <p:ph type="pic" idx="3"/>
          </p:nvPr>
        </p:nvSpPr>
        <p:spPr>
          <a:xfrm>
            <a:off x="311725" y="1128325"/>
            <a:ext cx="2627100" cy="2273100"/>
          </a:xfrm>
          <a:prstGeom prst="rect">
            <a:avLst/>
          </a:prstGeom>
          <a:noFill/>
          <a:ln>
            <a:noFill/>
          </a:ln>
        </p:spPr>
      </p:sp>
      <p:sp>
        <p:nvSpPr>
          <p:cNvPr id="480" name="Google Shape;480;p60"/>
          <p:cNvSpPr txBox="1">
            <a:spLocks noGrp="1"/>
          </p:cNvSpPr>
          <p:nvPr>
            <p:ph type="body" idx="4"/>
          </p:nvPr>
        </p:nvSpPr>
        <p:spPr>
          <a:xfrm>
            <a:off x="6205225" y="3911700"/>
            <a:ext cx="2627100" cy="101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481" name="Google Shape;481;p60"/>
          <p:cNvSpPr>
            <a:spLocks noGrp="1"/>
          </p:cNvSpPr>
          <p:nvPr>
            <p:ph type="pic" idx="5"/>
          </p:nvPr>
        </p:nvSpPr>
        <p:spPr>
          <a:xfrm>
            <a:off x="3255250" y="1128325"/>
            <a:ext cx="2627100" cy="2273100"/>
          </a:xfrm>
          <a:prstGeom prst="rect">
            <a:avLst/>
          </a:prstGeom>
          <a:noFill/>
          <a:ln>
            <a:noFill/>
          </a:ln>
        </p:spPr>
      </p:sp>
      <p:sp>
        <p:nvSpPr>
          <p:cNvPr id="482" name="Google Shape;482;p60"/>
          <p:cNvSpPr txBox="1">
            <a:spLocks noGrp="1"/>
          </p:cNvSpPr>
          <p:nvPr>
            <p:ph type="body" idx="6"/>
          </p:nvPr>
        </p:nvSpPr>
        <p:spPr>
          <a:xfrm>
            <a:off x="3255250" y="3911700"/>
            <a:ext cx="2627100" cy="101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483" name="Google Shape;483;p60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84" name="Google Shape;484;p60"/>
          <p:cNvSpPr txBox="1">
            <a:spLocks noGrp="1"/>
          </p:cNvSpPr>
          <p:nvPr>
            <p:ph type="subTitle" idx="7"/>
          </p:nvPr>
        </p:nvSpPr>
        <p:spPr>
          <a:xfrm>
            <a:off x="311725" y="3430500"/>
            <a:ext cx="2627100" cy="48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485" name="Google Shape;485;p60"/>
          <p:cNvSpPr txBox="1">
            <a:spLocks noGrp="1"/>
          </p:cNvSpPr>
          <p:nvPr>
            <p:ph type="subTitle" idx="8"/>
          </p:nvPr>
        </p:nvSpPr>
        <p:spPr>
          <a:xfrm>
            <a:off x="6205225" y="3430500"/>
            <a:ext cx="2627100" cy="48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486" name="Google Shape;486;p60"/>
          <p:cNvSpPr txBox="1">
            <a:spLocks noGrp="1"/>
          </p:cNvSpPr>
          <p:nvPr>
            <p:ph type="subTitle" idx="9"/>
          </p:nvPr>
        </p:nvSpPr>
        <p:spPr>
          <a:xfrm>
            <a:off x="3255250" y="3430500"/>
            <a:ext cx="2627100" cy="48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Image only">
  <p:cSld name="Image only">
    <p:spTree>
      <p:nvGrpSpPr>
        <p:cNvPr id="1" name="Shape 4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8" name="Google Shape;488;p61"/>
          <p:cNvSpPr>
            <a:spLocks noGrp="1"/>
          </p:cNvSpPr>
          <p:nvPr>
            <p:ph type="pic" idx="2"/>
          </p:nvPr>
        </p:nvSpPr>
        <p:spPr>
          <a:xfrm>
            <a:off x="311700" y="445025"/>
            <a:ext cx="8520600" cy="42183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Image grid">
  <p:cSld name="Image grid">
    <p:spTree>
      <p:nvGrpSpPr>
        <p:cNvPr id="1" name="Shape 4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0" name="Google Shape;490;p62"/>
          <p:cNvSpPr>
            <a:spLocks noGrp="1"/>
          </p:cNvSpPr>
          <p:nvPr>
            <p:ph type="pic" idx="2"/>
          </p:nvPr>
        </p:nvSpPr>
        <p:spPr>
          <a:xfrm>
            <a:off x="3389600" y="118913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491" name="Google Shape;491;p62"/>
          <p:cNvSpPr>
            <a:spLocks noGrp="1"/>
          </p:cNvSpPr>
          <p:nvPr>
            <p:ph type="pic" idx="3"/>
          </p:nvPr>
        </p:nvSpPr>
        <p:spPr>
          <a:xfrm>
            <a:off x="5195935" y="118913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492" name="Google Shape;492;p62"/>
          <p:cNvSpPr>
            <a:spLocks noGrp="1"/>
          </p:cNvSpPr>
          <p:nvPr>
            <p:ph type="pic" idx="4"/>
          </p:nvPr>
        </p:nvSpPr>
        <p:spPr>
          <a:xfrm>
            <a:off x="7002270" y="118913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493" name="Google Shape;493;p62"/>
          <p:cNvSpPr>
            <a:spLocks noGrp="1"/>
          </p:cNvSpPr>
          <p:nvPr>
            <p:ph type="pic" idx="5"/>
          </p:nvPr>
        </p:nvSpPr>
        <p:spPr>
          <a:xfrm>
            <a:off x="3389588" y="1804212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494" name="Google Shape;494;p62"/>
          <p:cNvSpPr>
            <a:spLocks noGrp="1"/>
          </p:cNvSpPr>
          <p:nvPr>
            <p:ph type="pic" idx="6"/>
          </p:nvPr>
        </p:nvSpPr>
        <p:spPr>
          <a:xfrm>
            <a:off x="5195922" y="1804212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495" name="Google Shape;495;p62"/>
          <p:cNvSpPr>
            <a:spLocks noGrp="1"/>
          </p:cNvSpPr>
          <p:nvPr>
            <p:ph type="pic" idx="7"/>
          </p:nvPr>
        </p:nvSpPr>
        <p:spPr>
          <a:xfrm>
            <a:off x="7002257" y="1804212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496" name="Google Shape;496;p62"/>
          <p:cNvSpPr txBox="1">
            <a:spLocks noGrp="1"/>
          </p:cNvSpPr>
          <p:nvPr>
            <p:ph type="title"/>
          </p:nvPr>
        </p:nvSpPr>
        <p:spPr>
          <a:xfrm>
            <a:off x="351550" y="445025"/>
            <a:ext cx="2596800" cy="1706400"/>
          </a:xfrm>
          <a:prstGeom prst="rect">
            <a:avLst/>
          </a:prstGeom>
        </p:spPr>
        <p:txBody>
          <a:bodyPr spcFirstLastPara="1" wrap="square" lIns="0" tIns="0" rIns="91425" bIns="0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97" name="Google Shape;497;p62"/>
          <p:cNvSpPr>
            <a:spLocks noGrp="1"/>
          </p:cNvSpPr>
          <p:nvPr>
            <p:ph type="pic" idx="8"/>
          </p:nvPr>
        </p:nvSpPr>
        <p:spPr>
          <a:xfrm>
            <a:off x="3389588" y="3489487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498" name="Google Shape;498;p62"/>
          <p:cNvSpPr>
            <a:spLocks noGrp="1"/>
          </p:cNvSpPr>
          <p:nvPr>
            <p:ph type="pic" idx="9"/>
          </p:nvPr>
        </p:nvSpPr>
        <p:spPr>
          <a:xfrm>
            <a:off x="5195922" y="3489487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499" name="Google Shape;499;p62"/>
          <p:cNvSpPr>
            <a:spLocks noGrp="1"/>
          </p:cNvSpPr>
          <p:nvPr>
            <p:ph type="pic" idx="13"/>
          </p:nvPr>
        </p:nvSpPr>
        <p:spPr>
          <a:xfrm>
            <a:off x="7002257" y="3489487"/>
            <a:ext cx="1643700" cy="15351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pos="5564">
          <p15:clr>
            <a:srgbClr val="E46962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24.xml"/><Relationship Id="rId18" Type="http://schemas.openxmlformats.org/officeDocument/2006/relationships/slideLayout" Target="../slideLayouts/slideLayout29.xml"/><Relationship Id="rId26" Type="http://schemas.openxmlformats.org/officeDocument/2006/relationships/slideLayout" Target="../slideLayouts/slideLayout37.xml"/><Relationship Id="rId39" Type="http://schemas.openxmlformats.org/officeDocument/2006/relationships/slideLayout" Target="../slideLayouts/slideLayout50.xml"/><Relationship Id="rId21" Type="http://schemas.openxmlformats.org/officeDocument/2006/relationships/slideLayout" Target="../slideLayouts/slideLayout32.xml"/><Relationship Id="rId34" Type="http://schemas.openxmlformats.org/officeDocument/2006/relationships/slideLayout" Target="../slideLayouts/slideLayout45.xml"/><Relationship Id="rId42" Type="http://schemas.openxmlformats.org/officeDocument/2006/relationships/slideLayout" Target="../slideLayouts/slideLayout53.xml"/><Relationship Id="rId47" Type="http://schemas.openxmlformats.org/officeDocument/2006/relationships/slideLayout" Target="../slideLayouts/slideLayout58.xml"/><Relationship Id="rId50" Type="http://schemas.openxmlformats.org/officeDocument/2006/relationships/theme" Target="../theme/theme2.xml"/><Relationship Id="rId7" Type="http://schemas.openxmlformats.org/officeDocument/2006/relationships/slideLayout" Target="../slideLayouts/slideLayout18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29" Type="http://schemas.openxmlformats.org/officeDocument/2006/relationships/slideLayout" Target="../slideLayouts/slideLayout40.xml"/><Relationship Id="rId11" Type="http://schemas.openxmlformats.org/officeDocument/2006/relationships/slideLayout" Target="../slideLayouts/slideLayout22.xml"/><Relationship Id="rId24" Type="http://schemas.openxmlformats.org/officeDocument/2006/relationships/slideLayout" Target="../slideLayouts/slideLayout35.xml"/><Relationship Id="rId32" Type="http://schemas.openxmlformats.org/officeDocument/2006/relationships/slideLayout" Target="../slideLayouts/slideLayout43.xml"/><Relationship Id="rId37" Type="http://schemas.openxmlformats.org/officeDocument/2006/relationships/slideLayout" Target="../slideLayouts/slideLayout48.xml"/><Relationship Id="rId40" Type="http://schemas.openxmlformats.org/officeDocument/2006/relationships/slideLayout" Target="../slideLayouts/slideLayout51.xml"/><Relationship Id="rId45" Type="http://schemas.openxmlformats.org/officeDocument/2006/relationships/slideLayout" Target="../slideLayouts/slideLayout56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23" Type="http://schemas.openxmlformats.org/officeDocument/2006/relationships/slideLayout" Target="../slideLayouts/slideLayout34.xml"/><Relationship Id="rId28" Type="http://schemas.openxmlformats.org/officeDocument/2006/relationships/slideLayout" Target="../slideLayouts/slideLayout39.xml"/><Relationship Id="rId36" Type="http://schemas.openxmlformats.org/officeDocument/2006/relationships/slideLayout" Target="../slideLayouts/slideLayout47.xml"/><Relationship Id="rId49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21.xml"/><Relationship Id="rId19" Type="http://schemas.openxmlformats.org/officeDocument/2006/relationships/slideLayout" Target="../slideLayouts/slideLayout30.xml"/><Relationship Id="rId31" Type="http://schemas.openxmlformats.org/officeDocument/2006/relationships/slideLayout" Target="../slideLayouts/slideLayout42.xml"/><Relationship Id="rId44" Type="http://schemas.openxmlformats.org/officeDocument/2006/relationships/slideLayout" Target="../slideLayouts/slideLayout55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Relationship Id="rId22" Type="http://schemas.openxmlformats.org/officeDocument/2006/relationships/slideLayout" Target="../slideLayouts/slideLayout33.xml"/><Relationship Id="rId27" Type="http://schemas.openxmlformats.org/officeDocument/2006/relationships/slideLayout" Target="../slideLayouts/slideLayout38.xml"/><Relationship Id="rId30" Type="http://schemas.openxmlformats.org/officeDocument/2006/relationships/slideLayout" Target="../slideLayouts/slideLayout41.xml"/><Relationship Id="rId35" Type="http://schemas.openxmlformats.org/officeDocument/2006/relationships/slideLayout" Target="../slideLayouts/slideLayout46.xml"/><Relationship Id="rId43" Type="http://schemas.openxmlformats.org/officeDocument/2006/relationships/slideLayout" Target="../slideLayouts/slideLayout54.xml"/><Relationship Id="rId48" Type="http://schemas.openxmlformats.org/officeDocument/2006/relationships/slideLayout" Target="../slideLayouts/slideLayout59.xml"/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23.xml"/><Relationship Id="rId17" Type="http://schemas.openxmlformats.org/officeDocument/2006/relationships/slideLayout" Target="../slideLayouts/slideLayout28.xml"/><Relationship Id="rId25" Type="http://schemas.openxmlformats.org/officeDocument/2006/relationships/slideLayout" Target="../slideLayouts/slideLayout36.xml"/><Relationship Id="rId33" Type="http://schemas.openxmlformats.org/officeDocument/2006/relationships/slideLayout" Target="../slideLayouts/slideLayout44.xml"/><Relationship Id="rId38" Type="http://schemas.openxmlformats.org/officeDocument/2006/relationships/slideLayout" Target="../slideLayouts/slideLayout49.xml"/><Relationship Id="rId46" Type="http://schemas.openxmlformats.org/officeDocument/2006/relationships/slideLayout" Target="../slideLayouts/slideLayout57.xml"/><Relationship Id="rId20" Type="http://schemas.openxmlformats.org/officeDocument/2006/relationships/slideLayout" Target="../slideLayouts/slideLayout31.xml"/><Relationship Id="rId41" Type="http://schemas.openxmlformats.org/officeDocument/2006/relationships/slideLayout" Target="../slideLayouts/slideLayout52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marL="914400" lvl="1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marL="1371600" lvl="2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marL="1828800" lvl="3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marL="2286000" lvl="4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marL="2743200" lvl="5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marL="3200400" lvl="6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marL="3657600" lvl="7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marL="4114800" lvl="8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dk1"/>
        </a:solidFill>
        <a:effectLst/>
      </p:bgPr>
    </p:bg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13"/>
          <p:cNvSpPr txBox="1">
            <a:spLocks noGrp="1"/>
          </p:cNvSpPr>
          <p:nvPr>
            <p:ph type="body" idx="1"/>
          </p:nvPr>
        </p:nvSpPr>
        <p:spPr>
          <a:xfrm>
            <a:off x="228600" y="1833125"/>
            <a:ext cx="5760600" cy="346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91425" bIns="91425" anchor="t" anchorCtr="0">
            <a:noAutofit/>
          </a:bodyPr>
          <a:lstStyle>
            <a:lvl1pPr marL="457200" lvl="0" indent="-2921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 sz="1000">
                <a:solidFill>
                  <a:schemeClr val="lt1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1pPr>
            <a:lvl2pPr marL="914400" lvl="1" indent="-292100">
              <a:lnSpc>
                <a:spcPct val="115000"/>
              </a:lnSpc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 sz="1000">
                <a:solidFill>
                  <a:schemeClr val="lt1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2pPr>
            <a:lvl3pPr marL="1371600" lvl="2" indent="-292100">
              <a:lnSpc>
                <a:spcPct val="115000"/>
              </a:lnSpc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 sz="1000">
                <a:solidFill>
                  <a:schemeClr val="lt1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3pPr>
            <a:lvl4pPr marL="1828800" lvl="3" indent="-292100">
              <a:lnSpc>
                <a:spcPct val="115000"/>
              </a:lnSpc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 sz="1000">
                <a:solidFill>
                  <a:schemeClr val="lt1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4pPr>
            <a:lvl5pPr marL="2286000" lvl="4" indent="-292100">
              <a:lnSpc>
                <a:spcPct val="115000"/>
              </a:lnSpc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 sz="1000">
                <a:solidFill>
                  <a:schemeClr val="lt1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5pPr>
            <a:lvl6pPr marL="2743200" lvl="5" indent="-292100">
              <a:lnSpc>
                <a:spcPct val="115000"/>
              </a:lnSpc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 sz="1000">
                <a:solidFill>
                  <a:schemeClr val="lt1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6pPr>
            <a:lvl7pPr marL="3200400" lvl="6" indent="-292100">
              <a:lnSpc>
                <a:spcPct val="115000"/>
              </a:lnSpc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 sz="1000">
                <a:solidFill>
                  <a:schemeClr val="lt1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7pPr>
            <a:lvl8pPr marL="3657600" lvl="7" indent="-292100">
              <a:lnSpc>
                <a:spcPct val="115000"/>
              </a:lnSpc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 sz="1000">
                <a:solidFill>
                  <a:schemeClr val="lt1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8pPr>
            <a:lvl9pPr marL="4114800" lvl="8" indent="-292100">
              <a:lnSpc>
                <a:spcPct val="115000"/>
              </a:lnSpc>
              <a:spcBef>
                <a:spcPts val="800"/>
              </a:spcBef>
              <a:spcAft>
                <a:spcPts val="800"/>
              </a:spcAft>
              <a:buClr>
                <a:schemeClr val="lt1"/>
              </a:buClr>
              <a:buSzPts val="1000"/>
              <a:buFont typeface="Instrument Sans"/>
              <a:buChar char="■"/>
              <a:defRPr sz="1000">
                <a:solidFill>
                  <a:schemeClr val="lt1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9pPr>
          </a:lstStyle>
          <a:p>
            <a:endParaRPr/>
          </a:p>
        </p:txBody>
      </p:sp>
      <p:sp>
        <p:nvSpPr>
          <p:cNvPr id="52" name="Google Shape;52;p13"/>
          <p:cNvSpPr txBox="1">
            <a:spLocks noGrp="1"/>
          </p:cNvSpPr>
          <p:nvPr>
            <p:ph type="title"/>
          </p:nvPr>
        </p:nvSpPr>
        <p:spPr>
          <a:xfrm>
            <a:off x="228600" y="256925"/>
            <a:ext cx="8628300" cy="587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91425" bIns="0" anchor="t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48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 sz="48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 sz="48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 sz="48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 sz="48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 sz="48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 sz="48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 sz="48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 sz="4800">
                <a:solidFill>
                  <a:schemeClr val="lt1"/>
                </a:solidFill>
                <a:latin typeface="Instrument Sans SemiBold"/>
                <a:ea typeface="Instrument Sans SemiBold"/>
                <a:cs typeface="Instrument Sans SemiBold"/>
                <a:sym typeface="Instrument Sans SemiBold"/>
              </a:defRPr>
            </a:lvl9pPr>
          </a:lstStyle>
          <a:p>
            <a:endParaRPr/>
          </a:p>
        </p:txBody>
      </p:sp>
      <p:sp>
        <p:nvSpPr>
          <p:cNvPr id="53" name="Google Shape;53;p13"/>
          <p:cNvSpPr txBox="1">
            <a:spLocks noGrp="1"/>
          </p:cNvSpPr>
          <p:nvPr>
            <p:ph type="body" idx="2"/>
          </p:nvPr>
        </p:nvSpPr>
        <p:spPr>
          <a:xfrm>
            <a:off x="4028050" y="1866850"/>
            <a:ext cx="3640800" cy="2424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 sz="1000">
                <a:solidFill>
                  <a:schemeClr val="lt1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1pPr>
            <a:lvl2pPr marL="914400" lvl="1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 sz="1000">
                <a:solidFill>
                  <a:schemeClr val="lt1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2pPr>
            <a:lvl3pPr marL="1371600" lvl="2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 sz="1000">
                <a:solidFill>
                  <a:schemeClr val="lt1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3pPr>
            <a:lvl4pPr marL="1828800" lvl="3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 sz="1000">
                <a:solidFill>
                  <a:schemeClr val="lt1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4pPr>
            <a:lvl5pPr marL="2286000" lvl="4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 sz="1000">
                <a:solidFill>
                  <a:schemeClr val="lt1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5pPr>
            <a:lvl6pPr marL="2743200" lvl="5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 sz="1000">
                <a:solidFill>
                  <a:schemeClr val="lt1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6pPr>
            <a:lvl7pPr marL="3200400" lvl="6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●"/>
              <a:defRPr sz="1000">
                <a:solidFill>
                  <a:schemeClr val="lt1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7pPr>
            <a:lvl8pPr marL="3657600" lvl="7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○"/>
              <a:defRPr sz="1000">
                <a:solidFill>
                  <a:schemeClr val="lt1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8pPr>
            <a:lvl9pPr marL="4114800" lvl="8" indent="-2921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Instrument Sans"/>
              <a:buChar char="■"/>
              <a:defRPr sz="1000">
                <a:solidFill>
                  <a:schemeClr val="lt1"/>
                </a:solidFill>
                <a:latin typeface="Instrument Sans"/>
                <a:ea typeface="Instrument Sans"/>
                <a:cs typeface="Instrument Sans"/>
                <a:sym typeface="Instrument Sans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59" r:id="rId1"/>
    <p:sldLayoutId id="2147483660" r:id="rId2"/>
    <p:sldLayoutId id="2147483661" r:id="rId3"/>
    <p:sldLayoutId id="2147483662" r:id="rId4"/>
    <p:sldLayoutId id="2147483663" r:id="rId5"/>
    <p:sldLayoutId id="2147483664" r:id="rId6"/>
    <p:sldLayoutId id="2147483665" r:id="rId7"/>
    <p:sldLayoutId id="2147483666" r:id="rId8"/>
    <p:sldLayoutId id="2147483667" r:id="rId9"/>
    <p:sldLayoutId id="2147483668" r:id="rId10"/>
    <p:sldLayoutId id="2147483669" r:id="rId11"/>
    <p:sldLayoutId id="2147483670" r:id="rId12"/>
    <p:sldLayoutId id="2147483671" r:id="rId13"/>
    <p:sldLayoutId id="2147483672" r:id="rId14"/>
    <p:sldLayoutId id="2147483673" r:id="rId15"/>
    <p:sldLayoutId id="2147483674" r:id="rId16"/>
    <p:sldLayoutId id="2147483675" r:id="rId17"/>
    <p:sldLayoutId id="2147483676" r:id="rId18"/>
    <p:sldLayoutId id="2147483677" r:id="rId19"/>
    <p:sldLayoutId id="2147483678" r:id="rId20"/>
    <p:sldLayoutId id="2147483679" r:id="rId21"/>
    <p:sldLayoutId id="2147483680" r:id="rId22"/>
    <p:sldLayoutId id="2147483681" r:id="rId23"/>
    <p:sldLayoutId id="2147483682" r:id="rId24"/>
    <p:sldLayoutId id="2147483683" r:id="rId25"/>
    <p:sldLayoutId id="2147483684" r:id="rId26"/>
    <p:sldLayoutId id="2147483685" r:id="rId27"/>
    <p:sldLayoutId id="2147483686" r:id="rId28"/>
    <p:sldLayoutId id="2147483687" r:id="rId29"/>
    <p:sldLayoutId id="2147483688" r:id="rId30"/>
    <p:sldLayoutId id="2147483689" r:id="rId31"/>
    <p:sldLayoutId id="2147483690" r:id="rId32"/>
    <p:sldLayoutId id="2147483691" r:id="rId33"/>
    <p:sldLayoutId id="2147483692" r:id="rId34"/>
    <p:sldLayoutId id="2147483693" r:id="rId35"/>
    <p:sldLayoutId id="2147483694" r:id="rId36"/>
    <p:sldLayoutId id="2147483695" r:id="rId37"/>
    <p:sldLayoutId id="2147483696" r:id="rId38"/>
    <p:sldLayoutId id="2147483697" r:id="rId39"/>
    <p:sldLayoutId id="2147483698" r:id="rId40"/>
    <p:sldLayoutId id="2147483699" r:id="rId41"/>
    <p:sldLayoutId id="2147483700" r:id="rId42"/>
    <p:sldLayoutId id="2147483701" r:id="rId43"/>
    <p:sldLayoutId id="2147483702" r:id="rId44"/>
    <p:sldLayoutId id="2147483703" r:id="rId45"/>
    <p:sldLayoutId id="2147483704" r:id="rId46"/>
    <p:sldLayoutId id="2147483705" r:id="rId47"/>
    <p:sldLayoutId id="2147483706" r:id="rId48"/>
    <p:sldLayoutId id="2147483707" r:id="rId49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  <p:extLst>
    <p:ext uri="{27BBF7A9-308A-43DC-89C8-2F10F3537804}">
      <p15:sldGuideLst xmlns:p15="http://schemas.microsoft.com/office/powerpoint/2012/main">
        <p15:guide id="1" pos="1474">
          <p15:clr>
            <a:srgbClr val="E46962"/>
          </p15:clr>
        </p15:guide>
        <p15:guide id="2" pos="1548">
          <p15:clr>
            <a:srgbClr val="E46962"/>
          </p15:clr>
        </p15:guide>
        <p15:guide id="3" pos="2842">
          <p15:clr>
            <a:srgbClr val="E46962"/>
          </p15:clr>
        </p15:guide>
        <p15:guide id="4" pos="2916">
          <p15:clr>
            <a:srgbClr val="E46962"/>
          </p15:clr>
        </p15:guide>
        <p15:guide id="5" pos="4211">
          <p15:clr>
            <a:srgbClr val="E46962"/>
          </p15:clr>
        </p15:guide>
        <p15:guide id="6" pos="4285">
          <p15:clr>
            <a:srgbClr val="E46962"/>
          </p15:clr>
        </p15:guide>
        <p15:guide id="7" pos="1926">
          <p15:clr>
            <a:srgbClr val="E46962"/>
          </p15:clr>
        </p15:guide>
        <p15:guide id="8" pos="2007">
          <p15:clr>
            <a:srgbClr val="E46962"/>
          </p15:clr>
        </p15:guide>
        <p15:guide id="9" pos="3753">
          <p15:clr>
            <a:srgbClr val="E46962"/>
          </p15:clr>
        </p15:guide>
        <p15:guide id="10" pos="3833">
          <p15:clr>
            <a:srgbClr val="E46962"/>
          </p15:clr>
        </p15:guide>
        <p15:guide id="11" orient="horz" pos="299">
          <p15:clr>
            <a:srgbClr val="E46962"/>
          </p15:clr>
        </p15:guide>
        <p15:guide id="12" orient="horz" pos="907">
          <p15:clr>
            <a:srgbClr val="E46962"/>
          </p15:clr>
        </p15:guide>
        <p15:guide id="13" orient="horz" pos="981">
          <p15:clr>
            <a:srgbClr val="E46962"/>
          </p15:clr>
        </p15:guide>
        <p15:guide id="14" orient="horz" pos="1583">
          <p15:clr>
            <a:srgbClr val="E46962"/>
          </p15:clr>
        </p15:guide>
        <p15:guide id="15" orient="horz" pos="1657">
          <p15:clr>
            <a:srgbClr val="E46962"/>
          </p15:clr>
        </p15:guide>
        <p15:guide id="16" orient="horz" pos="2259">
          <p15:clr>
            <a:srgbClr val="E46962"/>
          </p15:clr>
        </p15:guide>
        <p15:guide id="17" orient="horz" pos="2333">
          <p15:clr>
            <a:srgbClr val="E46962"/>
          </p15:clr>
        </p15:guide>
        <p15:guide id="18" orient="horz" pos="2941">
          <p15:clr>
            <a:srgbClr val="E46962"/>
          </p15:clr>
        </p15:guide>
        <p15:guide id="19" pos="179">
          <p15:clr>
            <a:srgbClr val="E46962"/>
          </p15:clr>
        </p15:guide>
        <p15:guide id="20" orient="horz" pos="180">
          <p15:clr>
            <a:srgbClr val="E46962"/>
          </p15:clr>
        </p15:guide>
        <p15:guide id="21" orient="horz" pos="3061">
          <p15:clr>
            <a:srgbClr val="E46962"/>
          </p15:clr>
        </p15:guide>
        <p15:guide id="22" pos="5579">
          <p15:clr>
            <a:srgbClr val="E46962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itchronicles.com/artificial-intelligence/where-is-ai-used-today/" TargetMode="External"/><Relationship Id="rId3" Type="http://schemas.openxmlformats.org/officeDocument/2006/relationships/hyperlink" Target="https://doi.org/10.38027/smart-v1n1-4" TargetMode="External"/><Relationship Id="rId7" Type="http://schemas.openxmlformats.org/officeDocument/2006/relationships/hyperlink" Target="https://www.forbes.com/sites/blakemorgan/2020/02/20/10-examples-of-customer-experience-innovation-in-hospitality/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s://www.theguardian.com/food/2025/may/02/a-younger-crowd-the-rise-of-britains-early-bird-restaurant-dining" TargetMode="External"/><Relationship Id="rId5" Type="http://schemas.openxmlformats.org/officeDocument/2006/relationships/hyperlink" Target="https://cott.tv/news/Deep-Analysis-of-the-UK-Hospitality-Market-Trends-Opportunities-and-Future-Growth-2020-2025" TargetMode="External"/><Relationship Id="rId4" Type="http://schemas.openxmlformats.org/officeDocument/2006/relationships/hyperlink" Target="https://relevant.software/blog/ai-in-hospitality-industry/" TargetMode="External"/><Relationship Id="rId9" Type="http://schemas.openxmlformats.org/officeDocument/2006/relationships/hyperlink" Target="https://www.gov.uk/data-protection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tatista.com/statistics/1247012/global-market-size-of-the-hospitality-industry/" TargetMode="External"/><Relationship Id="rId3" Type="http://schemas.openxmlformats.org/officeDocument/2006/relationships/hyperlink" Target="https://www.grandviewresearch.com/horizon/outlook/hotel-and-hospitality-management-software-market/uk" TargetMode="External"/><Relationship Id="rId7" Type="http://schemas.openxmlformats.org/officeDocument/2006/relationships/hyperlink" Target="https://www.rsmuk.com/insights/hotels-tracker/improved-consumer-confidence-boosts-uk-hotel-sector-in-june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s://www.rsmuk.com/insights/consumer-outlook/leisure-and-hospitality-industry-outlook" TargetMode="External"/><Relationship Id="rId5" Type="http://schemas.openxmlformats.org/officeDocument/2006/relationships/hyperlink" Target="https://doi.org/10.1016/j.ijhm.2021.102876" TargetMode="External"/><Relationship Id="rId10" Type="http://schemas.openxmlformats.org/officeDocument/2006/relationships/hyperlink" Target="https://www.statista.com/outlook/tmo/artificial-intelligence/united-kingdom" TargetMode="External"/><Relationship Id="rId4" Type="http://schemas.openxmlformats.org/officeDocument/2006/relationships/hyperlink" Target="https://stories.hilton.com/releases/hilton-and-be-my-eyes-launch-industry-first-partnership" TargetMode="External"/><Relationship Id="rId9" Type="http://schemas.openxmlformats.org/officeDocument/2006/relationships/hyperlink" Target="https://www.statista.com/statistics/1364712/hotel-industry-market-size-uk/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4" name="Google Shape;504;p63"/>
          <p:cNvSpPr txBox="1">
            <a:spLocks noGrp="1"/>
          </p:cNvSpPr>
          <p:nvPr>
            <p:ph type="title"/>
          </p:nvPr>
        </p:nvSpPr>
        <p:spPr>
          <a:xfrm>
            <a:off x="291800" y="465200"/>
            <a:ext cx="7599300" cy="784830"/>
          </a:xfrm>
          <a:prstGeom prst="rect">
            <a:avLst/>
          </a:prstGeom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 b="1" dirty="0">
                <a:latin typeface="Times New Roman"/>
                <a:ea typeface="Times New Roman"/>
                <a:cs typeface="Times New Roman"/>
                <a:sym typeface="Times New Roman"/>
              </a:rPr>
              <a:t>Contemporary Themes in the Hotel and Hospitality Sector</a:t>
            </a:r>
            <a:endParaRPr sz="2000" b="1" dirty="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000" b="1" dirty="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 b="1" dirty="0">
                <a:latin typeface="Times New Roman"/>
                <a:ea typeface="Times New Roman"/>
                <a:cs typeface="Times New Roman"/>
                <a:sym typeface="Times New Roman"/>
              </a:rPr>
              <a:t>BMIH6001</a:t>
            </a:r>
            <a:endParaRPr sz="2000" b="1" dirty="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05" name="Google Shape;505;p63"/>
          <p:cNvSpPr txBox="1"/>
          <p:nvPr/>
        </p:nvSpPr>
        <p:spPr>
          <a:xfrm>
            <a:off x="223259" y="1250030"/>
            <a:ext cx="8019900" cy="171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dirty="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“The future of work: Artificial Intelligence and human collaboration in hotel and hospitality”</a:t>
            </a:r>
            <a:endParaRPr sz="2400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B6129B1B-7964-5495-3DC7-E4D57DBB225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44470840"/>
              </p:ext>
            </p:extLst>
          </p:nvPr>
        </p:nvGraphicFramePr>
        <p:xfrm>
          <a:off x="1306642" y="2589190"/>
          <a:ext cx="6096000" cy="73152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6096000">
                  <a:extLst>
                    <a:ext uri="{9D8B030D-6E8A-4147-A177-3AD203B41FA5}">
                      <a16:colId xmlns:a16="http://schemas.microsoft.com/office/drawing/2014/main" val="53942622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Tutor: Dr. Ernest </a:t>
                      </a:r>
                      <a:r>
                        <a:rPr lang="en-US" dirty="0" err="1"/>
                        <a:t>Wavei</a:t>
                      </a:r>
                      <a:endParaRPr lang="en-US" dirty="0"/>
                    </a:p>
                    <a:p>
                      <a:r>
                        <a:rPr lang="en-US" dirty="0"/>
                        <a:t>Student: Elena Gavril</a:t>
                      </a:r>
                    </a:p>
                    <a:p>
                      <a:r>
                        <a:rPr lang="en-US" dirty="0"/>
                        <a:t>Student ID: 2207241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41151702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7" name="Google Shape;517;p65"/>
          <p:cNvSpPr txBox="1">
            <a:spLocks noGrp="1"/>
          </p:cNvSpPr>
          <p:nvPr>
            <p:ph type="title"/>
          </p:nvPr>
        </p:nvSpPr>
        <p:spPr>
          <a:xfrm>
            <a:off x="284700" y="24600"/>
            <a:ext cx="8351100" cy="523200"/>
          </a:xfrm>
          <a:prstGeom prst="rect">
            <a:avLst/>
          </a:prstGeom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000" b="1">
                <a:latin typeface="Times New Roman"/>
                <a:ea typeface="Times New Roman"/>
                <a:cs typeface="Times New Roman"/>
                <a:sym typeface="Times New Roman"/>
              </a:rPr>
              <a:t>Introduction</a:t>
            </a:r>
            <a:endParaRPr sz="4000" b="1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18" name="Google Shape;518;p65"/>
          <p:cNvSpPr txBox="1"/>
          <p:nvPr/>
        </p:nvSpPr>
        <p:spPr>
          <a:xfrm>
            <a:off x="460525" y="591475"/>
            <a:ext cx="5233500" cy="3297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55600" algn="l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SzPts val="2000"/>
              <a:buFont typeface="Times New Roman"/>
              <a:buChar char="●"/>
            </a:pPr>
            <a:r>
              <a:rPr lang="en-GB" sz="2000">
                <a:latin typeface="Times New Roman"/>
                <a:ea typeface="Times New Roman"/>
                <a:cs typeface="Times New Roman"/>
                <a:sym typeface="Times New Roman"/>
              </a:rPr>
              <a:t>The sector is resource-intensive, with forecasts of £4.34 trillion by 2027 (Statista, 2024).</a:t>
            </a: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556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Font typeface="Times New Roman"/>
              <a:buChar char="●"/>
            </a:pPr>
            <a:r>
              <a:rPr lang="en-GB" sz="2000">
                <a:latin typeface="Times New Roman"/>
                <a:ea typeface="Times New Roman"/>
                <a:cs typeface="Times New Roman"/>
                <a:sym typeface="Times New Roman"/>
              </a:rPr>
              <a:t>The COVID-19 pandemic increased demand for digital solutions, leading to significant technical expenditures in AI, mobility, and automation (Lin and Mattila, 2021).</a:t>
            </a:r>
            <a:endParaRPr sz="20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519" name="Google Shape;519;p6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694025" y="2038550"/>
            <a:ext cx="3184045" cy="1770424"/>
          </a:xfrm>
          <a:prstGeom prst="rect">
            <a:avLst/>
          </a:prstGeom>
          <a:noFill/>
          <a:ln>
            <a:noFill/>
          </a:ln>
        </p:spPr>
      </p:pic>
      <p:sp>
        <p:nvSpPr>
          <p:cNvPr id="520" name="Google Shape;520;p65"/>
          <p:cNvSpPr txBox="1"/>
          <p:nvPr/>
        </p:nvSpPr>
        <p:spPr>
          <a:xfrm>
            <a:off x="6025200" y="3951600"/>
            <a:ext cx="25152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>
                <a:latin typeface="Times New Roman"/>
                <a:ea typeface="Times New Roman"/>
                <a:cs typeface="Times New Roman"/>
                <a:sym typeface="Times New Roman"/>
              </a:rPr>
              <a:t>(Source: Burak, 2024)</a:t>
            </a:r>
            <a:endParaRPr sz="20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5" name="Google Shape;525;p66"/>
          <p:cNvSpPr txBox="1">
            <a:spLocks noGrp="1"/>
          </p:cNvSpPr>
          <p:nvPr>
            <p:ph type="title"/>
          </p:nvPr>
        </p:nvSpPr>
        <p:spPr>
          <a:xfrm>
            <a:off x="284700" y="24600"/>
            <a:ext cx="8351100" cy="523200"/>
          </a:xfrm>
          <a:prstGeom prst="rect">
            <a:avLst/>
          </a:prstGeom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000" b="1">
                <a:latin typeface="Times New Roman"/>
                <a:ea typeface="Times New Roman"/>
                <a:cs typeface="Times New Roman"/>
                <a:sym typeface="Times New Roman"/>
              </a:rPr>
              <a:t>Introduction</a:t>
            </a:r>
            <a:endParaRPr sz="4000" b="1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26" name="Google Shape;526;p66"/>
          <p:cNvSpPr txBox="1"/>
          <p:nvPr/>
        </p:nvSpPr>
        <p:spPr>
          <a:xfrm>
            <a:off x="177450" y="719625"/>
            <a:ext cx="8853300" cy="430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55600" algn="l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SzPts val="2000"/>
              <a:buFont typeface="Times New Roman"/>
              <a:buChar char="●"/>
            </a:pPr>
            <a:r>
              <a:rPr lang="en-GB" sz="2000">
                <a:latin typeface="Times New Roman"/>
                <a:ea typeface="Times New Roman"/>
                <a:cs typeface="Times New Roman"/>
                <a:sym typeface="Times New Roman"/>
              </a:rPr>
              <a:t>AI is revolutionising services like virtual concierges, chatbots, voice-activated assistants, back-end housekeeping, dynamic pricing, and personalised marketing.</a:t>
            </a: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556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Font typeface="Times New Roman"/>
              <a:buChar char="●"/>
            </a:pPr>
            <a:r>
              <a:rPr lang="en-GB" sz="2000">
                <a:latin typeface="Times New Roman"/>
                <a:ea typeface="Times New Roman"/>
                <a:cs typeface="Times New Roman"/>
                <a:sym typeface="Times New Roman"/>
              </a:rPr>
              <a:t>Marriott and Hilton use machine learning algorithms to speed check-in/out and predict guest preferences (Hilton, 2024).</a:t>
            </a: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556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Font typeface="Times New Roman"/>
              <a:buChar char="●"/>
            </a:pPr>
            <a:r>
              <a:rPr lang="en-GB" sz="2000">
                <a:latin typeface="Times New Roman"/>
                <a:ea typeface="Times New Roman"/>
                <a:cs typeface="Times New Roman"/>
                <a:sym typeface="Times New Roman"/>
              </a:rPr>
              <a:t>Full automation is not realistic in hospitality, requiring emotional intelligence and cultural subtlety for excellent client experiences.</a:t>
            </a:r>
            <a:endParaRPr sz="20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1" name="Google Shape;531;p67"/>
          <p:cNvSpPr txBox="1">
            <a:spLocks noGrp="1"/>
          </p:cNvSpPr>
          <p:nvPr>
            <p:ph type="title"/>
          </p:nvPr>
        </p:nvSpPr>
        <p:spPr>
          <a:xfrm>
            <a:off x="284700" y="138225"/>
            <a:ext cx="8351100" cy="523200"/>
          </a:xfrm>
          <a:prstGeom prst="rect">
            <a:avLst/>
          </a:prstGeom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000" b="1">
                <a:latin typeface="Times New Roman"/>
                <a:ea typeface="Times New Roman"/>
                <a:cs typeface="Times New Roman"/>
                <a:sym typeface="Times New Roman"/>
              </a:rPr>
              <a:t>Literature Review</a:t>
            </a:r>
            <a:endParaRPr sz="4000" b="1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32" name="Google Shape;532;p67"/>
          <p:cNvSpPr txBox="1"/>
          <p:nvPr/>
        </p:nvSpPr>
        <p:spPr>
          <a:xfrm>
            <a:off x="202600" y="707050"/>
            <a:ext cx="7533000" cy="4326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800" b="1" dirty="0">
                <a:latin typeface="Times New Roman"/>
                <a:ea typeface="Times New Roman"/>
                <a:cs typeface="Times New Roman"/>
                <a:sym typeface="Times New Roman"/>
              </a:rPr>
              <a:t>Importance of Artificial Intelligence in Transforming Guest Services</a:t>
            </a:r>
            <a:endParaRPr sz="1800" dirty="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55600" algn="l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SzPts val="2000"/>
              <a:buFont typeface="Times New Roman"/>
              <a:buChar char="●"/>
            </a:pPr>
            <a:r>
              <a:rPr lang="en-GB" sz="1800" dirty="0">
                <a:latin typeface="Times New Roman"/>
                <a:ea typeface="Times New Roman"/>
                <a:cs typeface="Times New Roman"/>
                <a:sym typeface="Times New Roman"/>
              </a:rPr>
              <a:t>Leading hotels like Premier Inn, Radisson Blu, and Hilton London Metropole use AI kiosks and smartphone applications for seamless check-ins and check-outs (Forbes, 2020).</a:t>
            </a:r>
            <a:endParaRPr sz="1800" dirty="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556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Font typeface="Times New Roman"/>
              <a:buChar char="●"/>
            </a:pPr>
            <a:r>
              <a:rPr lang="en-GB" sz="1800" dirty="0">
                <a:latin typeface="Times New Roman"/>
                <a:ea typeface="Times New Roman"/>
                <a:cs typeface="Times New Roman"/>
                <a:sym typeface="Times New Roman"/>
              </a:rPr>
              <a:t>AI chatbots on hotel applications and websites provide 24/7 assistance.</a:t>
            </a:r>
            <a:endParaRPr sz="1800" dirty="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556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Font typeface="Times New Roman"/>
              <a:buChar char="●"/>
            </a:pPr>
            <a:r>
              <a:rPr lang="en-GB" sz="1800" dirty="0">
                <a:latin typeface="Times New Roman"/>
                <a:ea typeface="Times New Roman"/>
                <a:cs typeface="Times New Roman"/>
                <a:sym typeface="Times New Roman"/>
              </a:rPr>
              <a:t>The STS theory in UK hospitality balances AI technology with social factors like worker adaptation and cultural service standards.</a:t>
            </a:r>
            <a:endParaRPr sz="1800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7" name="Google Shape;537;p68"/>
          <p:cNvSpPr txBox="1">
            <a:spLocks noGrp="1"/>
          </p:cNvSpPr>
          <p:nvPr>
            <p:ph type="title"/>
          </p:nvPr>
        </p:nvSpPr>
        <p:spPr>
          <a:xfrm>
            <a:off x="284700" y="75350"/>
            <a:ext cx="8351100" cy="523200"/>
          </a:xfrm>
          <a:prstGeom prst="rect">
            <a:avLst/>
          </a:prstGeom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000" b="1">
                <a:latin typeface="Times New Roman"/>
                <a:ea typeface="Times New Roman"/>
                <a:cs typeface="Times New Roman"/>
                <a:sym typeface="Times New Roman"/>
              </a:rPr>
              <a:t>Literature Review</a:t>
            </a:r>
            <a:endParaRPr sz="4000" b="1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38" name="Google Shape;538;p68"/>
          <p:cNvSpPr txBox="1"/>
          <p:nvPr/>
        </p:nvSpPr>
        <p:spPr>
          <a:xfrm>
            <a:off x="202600" y="707050"/>
            <a:ext cx="8249700" cy="4326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2000" b="1">
                <a:latin typeface="Times New Roman"/>
                <a:ea typeface="Times New Roman"/>
                <a:cs typeface="Times New Roman"/>
                <a:sym typeface="Times New Roman"/>
              </a:rPr>
              <a:t>UK Hotel AI Integration Challenges</a:t>
            </a: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55600" algn="l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SzPts val="2000"/>
              <a:buFont typeface="Times New Roman"/>
              <a:buChar char="●"/>
            </a:pPr>
            <a:r>
              <a:rPr lang="en-GB" sz="2000">
                <a:latin typeface="Times New Roman"/>
                <a:ea typeface="Times New Roman"/>
                <a:cs typeface="Times New Roman"/>
                <a:sym typeface="Times New Roman"/>
              </a:rPr>
              <a:t>AI in hotels uses vast guest data, including personal identifiers, transaction history, location, and behavioural analytics.</a:t>
            </a: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556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Font typeface="Times New Roman"/>
              <a:buChar char="●"/>
            </a:pPr>
            <a:r>
              <a:rPr lang="en-GB" sz="2000">
                <a:latin typeface="Times New Roman"/>
                <a:ea typeface="Times New Roman"/>
                <a:cs typeface="Times New Roman"/>
                <a:sym typeface="Times New Roman"/>
              </a:rPr>
              <a:t>Post-Brexit, UK is harmonising data governance regulations, requiring hoteliers to adhere to GDPR and Data Protection Act 2018 (GOV.UK, 2018).</a:t>
            </a: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556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Font typeface="Times New Roman"/>
              <a:buChar char="●"/>
            </a:pPr>
            <a:r>
              <a:rPr lang="en-GB" sz="2000">
                <a:latin typeface="Times New Roman"/>
                <a:ea typeface="Times New Roman"/>
                <a:cs typeface="Times New Roman"/>
                <a:sym typeface="Times New Roman"/>
              </a:rPr>
              <a:t>Personal data breaches could lead to reputational and regulatory fines.</a:t>
            </a: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556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Font typeface="Times New Roman"/>
              <a:buChar char="●"/>
            </a:pPr>
            <a:r>
              <a:rPr lang="en-GB" sz="2000">
                <a:latin typeface="Times New Roman"/>
                <a:ea typeface="Times New Roman"/>
                <a:cs typeface="Times New Roman"/>
                <a:sym typeface="Times New Roman"/>
              </a:rPr>
              <a:t>UK Information Commissioner's Office (ICO) has raised concerns over biometric data use in customer service settings.</a:t>
            </a:r>
            <a:endParaRPr sz="2000" b="1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3" name="Google Shape;543;p69"/>
          <p:cNvSpPr txBox="1">
            <a:spLocks noGrp="1"/>
          </p:cNvSpPr>
          <p:nvPr>
            <p:ph type="title"/>
          </p:nvPr>
        </p:nvSpPr>
        <p:spPr>
          <a:xfrm>
            <a:off x="396450" y="912125"/>
            <a:ext cx="8351100" cy="523200"/>
          </a:xfrm>
          <a:prstGeom prst="rect">
            <a:avLst/>
          </a:prstGeom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 b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Impact of AI on Workforce Roles, Emotional Labor, and Job Redefinition in the UK Hotel Industry</a:t>
            </a:r>
            <a:endParaRPr sz="2000"/>
          </a:p>
        </p:txBody>
      </p:sp>
      <p:sp>
        <p:nvSpPr>
          <p:cNvPr id="544" name="Google Shape;544;p69"/>
          <p:cNvSpPr txBox="1"/>
          <p:nvPr/>
        </p:nvSpPr>
        <p:spPr>
          <a:xfrm>
            <a:off x="436950" y="912125"/>
            <a:ext cx="5286000" cy="4552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-228600" algn="just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800" dirty="0"/>
              <a:t>·</a:t>
            </a:r>
            <a:r>
              <a:rPr lang="en-GB" sz="1800" dirty="0">
                <a:latin typeface="Times New Roman"/>
                <a:ea typeface="Times New Roman"/>
                <a:cs typeface="Times New Roman"/>
                <a:sym typeface="Times New Roman"/>
              </a:rPr>
              <a:t>   	</a:t>
            </a:r>
            <a:endParaRPr sz="1800" dirty="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55600" algn="just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SzPts val="2000"/>
              <a:buFont typeface="Times New Roman"/>
              <a:buChar char="●"/>
            </a:pPr>
            <a:r>
              <a:rPr lang="en-GB" sz="1800" dirty="0">
                <a:latin typeface="Times New Roman"/>
                <a:ea typeface="Times New Roman"/>
                <a:cs typeface="Times New Roman"/>
                <a:sym typeface="Times New Roman"/>
              </a:rPr>
              <a:t>Hotel management increasingly employ AI to make inventory, personnel, and energy consumption choices, simplifying operations and improving efficiency (Gajić et al., 2024).</a:t>
            </a:r>
            <a:endParaRPr sz="1800" dirty="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55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Font typeface="Times New Roman"/>
              <a:buChar char="●"/>
            </a:pPr>
            <a:r>
              <a:rPr lang="en-GB" sz="1800" dirty="0">
                <a:latin typeface="Times New Roman"/>
                <a:ea typeface="Times New Roman"/>
                <a:cs typeface="Times New Roman"/>
                <a:sym typeface="Times New Roman"/>
              </a:rPr>
              <a:t>Humans provide high-touch services that need empathy, emotional sensitivity, and interpersonal skills as robots do front-desk tasks.   	</a:t>
            </a:r>
            <a:endParaRPr sz="1800" dirty="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-228600" algn="l" rtl="0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None/>
            </a:pPr>
            <a:endParaRPr sz="1800" dirty="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45" name="Google Shape;545;p69"/>
          <p:cNvSpPr txBox="1">
            <a:spLocks noGrp="1"/>
          </p:cNvSpPr>
          <p:nvPr>
            <p:ph type="title"/>
          </p:nvPr>
        </p:nvSpPr>
        <p:spPr>
          <a:xfrm>
            <a:off x="284700" y="138225"/>
            <a:ext cx="8351100" cy="523200"/>
          </a:xfrm>
          <a:prstGeom prst="rect">
            <a:avLst/>
          </a:prstGeom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000" b="1">
                <a:latin typeface="Times New Roman"/>
                <a:ea typeface="Times New Roman"/>
                <a:cs typeface="Times New Roman"/>
                <a:sym typeface="Times New Roman"/>
              </a:rPr>
              <a:t>Literature Review</a:t>
            </a:r>
            <a:endParaRPr sz="4000" b="1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546" name="Google Shape;546;p6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758950" y="1587725"/>
            <a:ext cx="3232650" cy="1819982"/>
          </a:xfrm>
          <a:prstGeom prst="rect">
            <a:avLst/>
          </a:prstGeom>
          <a:noFill/>
          <a:ln>
            <a:noFill/>
          </a:ln>
        </p:spPr>
      </p:pic>
      <p:sp>
        <p:nvSpPr>
          <p:cNvPr id="547" name="Google Shape;547;p69"/>
          <p:cNvSpPr txBox="1"/>
          <p:nvPr/>
        </p:nvSpPr>
        <p:spPr>
          <a:xfrm>
            <a:off x="6201900" y="3407700"/>
            <a:ext cx="2942100" cy="80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000" b="1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>
                <a:latin typeface="Times New Roman"/>
                <a:ea typeface="Times New Roman"/>
                <a:cs typeface="Times New Roman"/>
                <a:sym typeface="Times New Roman"/>
              </a:rPr>
              <a:t>      (Medium, 2023)</a:t>
            </a:r>
            <a:endParaRPr sz="20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" name="Google Shape;552;p70"/>
          <p:cNvSpPr txBox="1">
            <a:spLocks noGrp="1"/>
          </p:cNvSpPr>
          <p:nvPr>
            <p:ph type="title"/>
          </p:nvPr>
        </p:nvSpPr>
        <p:spPr>
          <a:xfrm>
            <a:off x="396450" y="917025"/>
            <a:ext cx="8351100" cy="523200"/>
          </a:xfrm>
          <a:prstGeom prst="rect">
            <a:avLst/>
          </a:prstGeom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 b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Strategic Approaches to Blended Human-AI Service Models in UK Hotels and Hospitality</a:t>
            </a:r>
            <a:endParaRPr sz="2000"/>
          </a:p>
        </p:txBody>
      </p:sp>
      <p:sp>
        <p:nvSpPr>
          <p:cNvPr id="553" name="Google Shape;553;p70"/>
          <p:cNvSpPr txBox="1"/>
          <p:nvPr/>
        </p:nvSpPr>
        <p:spPr>
          <a:xfrm>
            <a:off x="0" y="1557525"/>
            <a:ext cx="5979300" cy="4552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55600" algn="just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SzPts val="2000"/>
              <a:buChar char="●"/>
            </a:pPr>
            <a:r>
              <a:rPr lang="en-GB" sz="1800" dirty="0">
                <a:latin typeface="Times New Roman"/>
                <a:ea typeface="Times New Roman"/>
                <a:cs typeface="Times New Roman"/>
                <a:sym typeface="Times New Roman"/>
              </a:rPr>
              <a:t>Hotels are using AI for bookings, check-ins, and FAQs to save time and money .</a:t>
            </a:r>
            <a:endParaRPr sz="1800" dirty="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55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Char char="●"/>
            </a:pPr>
            <a:r>
              <a:rPr lang="en-GB" sz="1800" dirty="0">
                <a:latin typeface="Times New Roman"/>
                <a:ea typeface="Times New Roman"/>
                <a:cs typeface="Times New Roman"/>
                <a:sym typeface="Times New Roman"/>
              </a:rPr>
              <a:t>AI-powered room allocation, chatbot-based guest services, and virtual concierges are shown by YOTEL.</a:t>
            </a:r>
            <a:endParaRPr sz="1800" dirty="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55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Char char="●"/>
            </a:pPr>
            <a:r>
              <a:rPr lang="en-GB" sz="1800" dirty="0">
                <a:latin typeface="Times New Roman"/>
                <a:ea typeface="Times New Roman"/>
                <a:cs typeface="Times New Roman"/>
                <a:sym typeface="Times New Roman"/>
              </a:rPr>
              <a:t>Strategic integration requires staff training, data transparency, and a digital transformation culture (</a:t>
            </a:r>
            <a:r>
              <a:rPr lang="en-GB" sz="1800" dirty="0" err="1">
                <a:latin typeface="Times New Roman"/>
                <a:ea typeface="Times New Roman"/>
                <a:cs typeface="Times New Roman"/>
                <a:sym typeface="Times New Roman"/>
              </a:rPr>
              <a:t>Trenerry</a:t>
            </a:r>
            <a:r>
              <a:rPr lang="en-GB" sz="1800" dirty="0">
                <a:latin typeface="Times New Roman"/>
                <a:ea typeface="Times New Roman"/>
                <a:cs typeface="Times New Roman"/>
                <a:sym typeface="Times New Roman"/>
              </a:rPr>
              <a:t> et al., 2021).</a:t>
            </a:r>
            <a:endParaRPr sz="1800" dirty="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0" algn="l" rtl="0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None/>
            </a:pPr>
            <a:endParaRPr sz="1800" dirty="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54" name="Google Shape;554;p70"/>
          <p:cNvSpPr txBox="1">
            <a:spLocks noGrp="1"/>
          </p:cNvSpPr>
          <p:nvPr>
            <p:ph type="title"/>
          </p:nvPr>
        </p:nvSpPr>
        <p:spPr>
          <a:xfrm>
            <a:off x="284700" y="138225"/>
            <a:ext cx="8351100" cy="523200"/>
          </a:xfrm>
          <a:prstGeom prst="rect">
            <a:avLst/>
          </a:prstGeom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000" b="1">
                <a:latin typeface="Times New Roman"/>
                <a:ea typeface="Times New Roman"/>
                <a:cs typeface="Times New Roman"/>
                <a:sym typeface="Times New Roman"/>
              </a:rPr>
              <a:t>Literature Review</a:t>
            </a:r>
            <a:endParaRPr sz="4000" b="1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555" name="Google Shape;555;p7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131700" y="1592625"/>
            <a:ext cx="2859899" cy="1901303"/>
          </a:xfrm>
          <a:prstGeom prst="rect">
            <a:avLst/>
          </a:prstGeom>
          <a:noFill/>
          <a:ln>
            <a:noFill/>
          </a:ln>
        </p:spPr>
      </p:pic>
      <p:sp>
        <p:nvSpPr>
          <p:cNvPr id="556" name="Google Shape;556;p70"/>
          <p:cNvSpPr txBox="1"/>
          <p:nvPr/>
        </p:nvSpPr>
        <p:spPr>
          <a:xfrm>
            <a:off x="6242125" y="3433425"/>
            <a:ext cx="2942100" cy="80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000" b="1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>
                <a:latin typeface="Times New Roman"/>
                <a:ea typeface="Times New Roman"/>
                <a:cs typeface="Times New Roman"/>
                <a:sym typeface="Times New Roman"/>
              </a:rPr>
              <a:t>      (Srivastava, 2024)</a:t>
            </a:r>
            <a:endParaRPr sz="20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1" name="Google Shape;561;p71"/>
          <p:cNvSpPr txBox="1">
            <a:spLocks noGrp="1"/>
          </p:cNvSpPr>
          <p:nvPr>
            <p:ph type="title"/>
          </p:nvPr>
        </p:nvSpPr>
        <p:spPr>
          <a:xfrm>
            <a:off x="284700" y="591475"/>
            <a:ext cx="8351100" cy="261600"/>
          </a:xfrm>
          <a:prstGeom prst="rect">
            <a:avLst/>
          </a:prstGeom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 b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Theoretical Framework</a:t>
            </a:r>
            <a:endParaRPr sz="2000"/>
          </a:p>
        </p:txBody>
      </p:sp>
      <p:sp>
        <p:nvSpPr>
          <p:cNvPr id="562" name="Google Shape;562;p71"/>
          <p:cNvSpPr txBox="1"/>
          <p:nvPr/>
        </p:nvSpPr>
        <p:spPr>
          <a:xfrm>
            <a:off x="460525" y="591475"/>
            <a:ext cx="5358300" cy="4552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0" algn="just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55600" algn="just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SzPts val="2000"/>
              <a:buFont typeface="Times New Roman"/>
              <a:buChar char="●"/>
            </a:pPr>
            <a:r>
              <a:rPr lang="en-GB" sz="2000">
                <a:latin typeface="Times New Roman"/>
                <a:ea typeface="Times New Roman"/>
                <a:cs typeface="Times New Roman"/>
                <a:sym typeface="Times New Roman"/>
              </a:rPr>
              <a:t>According to Socio-Technical Systems (STS) Theory, technology should match human workflow, values, and culture.</a:t>
            </a: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55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Char char="●"/>
            </a:pPr>
            <a:r>
              <a:rPr lang="en-GB" sz="2000">
                <a:latin typeface="Times New Roman"/>
                <a:ea typeface="Times New Roman"/>
                <a:cs typeface="Times New Roman"/>
                <a:sym typeface="Times New Roman"/>
              </a:rPr>
              <a:t>According to the Technology Acceptance Model (TAM), personnel and visitors adopt AI because of its utility and simplicity in service delivery.</a:t>
            </a: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0" algn="l" rtl="0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None/>
            </a:pP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563" name="Google Shape;563;p7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971225" y="1140800"/>
            <a:ext cx="3020374" cy="2668084"/>
          </a:xfrm>
          <a:prstGeom prst="rect">
            <a:avLst/>
          </a:prstGeom>
          <a:noFill/>
          <a:ln>
            <a:noFill/>
          </a:ln>
        </p:spPr>
      </p:pic>
      <p:sp>
        <p:nvSpPr>
          <p:cNvPr id="564" name="Google Shape;564;p71"/>
          <p:cNvSpPr txBox="1">
            <a:spLocks noGrp="1"/>
          </p:cNvSpPr>
          <p:nvPr>
            <p:ph type="title"/>
          </p:nvPr>
        </p:nvSpPr>
        <p:spPr>
          <a:xfrm>
            <a:off x="284700" y="138225"/>
            <a:ext cx="8351100" cy="523200"/>
          </a:xfrm>
          <a:prstGeom prst="rect">
            <a:avLst/>
          </a:prstGeom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000" b="1">
                <a:latin typeface="Times New Roman"/>
                <a:ea typeface="Times New Roman"/>
                <a:cs typeface="Times New Roman"/>
                <a:sym typeface="Times New Roman"/>
              </a:rPr>
              <a:t>Literature Review</a:t>
            </a:r>
            <a:endParaRPr sz="4000" b="1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65" name="Google Shape;565;p71"/>
          <p:cNvSpPr txBox="1"/>
          <p:nvPr/>
        </p:nvSpPr>
        <p:spPr>
          <a:xfrm>
            <a:off x="6242125" y="3433425"/>
            <a:ext cx="2942100" cy="80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000" b="1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>
                <a:latin typeface="Times New Roman"/>
                <a:ea typeface="Times New Roman"/>
                <a:cs typeface="Times New Roman"/>
                <a:sym typeface="Times New Roman"/>
              </a:rPr>
              <a:t>      (Self-Created)</a:t>
            </a:r>
            <a:endParaRPr sz="20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0" name="Google Shape;570;p72"/>
          <p:cNvSpPr txBox="1">
            <a:spLocks noGrp="1"/>
          </p:cNvSpPr>
          <p:nvPr>
            <p:ph type="title"/>
          </p:nvPr>
        </p:nvSpPr>
        <p:spPr>
          <a:xfrm>
            <a:off x="291800" y="465200"/>
            <a:ext cx="8351100" cy="523200"/>
          </a:xfrm>
          <a:prstGeom prst="rect">
            <a:avLst/>
          </a:prstGeom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000" b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Theoretical Framework</a:t>
            </a:r>
            <a:endParaRPr sz="4000"/>
          </a:p>
        </p:txBody>
      </p:sp>
      <p:sp>
        <p:nvSpPr>
          <p:cNvPr id="571" name="Google Shape;571;p72"/>
          <p:cNvSpPr txBox="1"/>
          <p:nvPr/>
        </p:nvSpPr>
        <p:spPr>
          <a:xfrm>
            <a:off x="414800" y="988400"/>
            <a:ext cx="8105100" cy="4552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55600" algn="just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SzPts val="2000"/>
              <a:buFont typeface="Times New Roman"/>
              <a:buChar char="●"/>
            </a:pPr>
            <a:r>
              <a:rPr lang="en-GB" sz="2000">
                <a:latin typeface="Times New Roman"/>
                <a:ea typeface="Times New Roman"/>
                <a:cs typeface="Times New Roman"/>
                <a:sym typeface="Times New Roman"/>
              </a:rPr>
              <a:t>Actor-Network Theory (ANT) considers humans and AI as linked actors driving workplace behaviour.</a:t>
            </a: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55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Char char="●"/>
            </a:pPr>
            <a:r>
              <a:rPr lang="en-GB" sz="2000">
                <a:latin typeface="Times New Roman"/>
                <a:ea typeface="Times New Roman"/>
                <a:cs typeface="Times New Roman"/>
                <a:sym typeface="Times New Roman"/>
              </a:rPr>
              <a:t>The employment Demands-Resources (JD-R) Model shows how AI alters employment expectations and assistance.</a:t>
            </a: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6" name="Google Shape;576;p73"/>
          <p:cNvSpPr txBox="1">
            <a:spLocks noGrp="1"/>
          </p:cNvSpPr>
          <p:nvPr>
            <p:ph type="title"/>
          </p:nvPr>
        </p:nvSpPr>
        <p:spPr>
          <a:xfrm>
            <a:off x="792900" y="82200"/>
            <a:ext cx="8351100" cy="523200"/>
          </a:xfrm>
          <a:prstGeom prst="rect">
            <a:avLst/>
          </a:prstGeom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000" b="1">
                <a:latin typeface="Times New Roman"/>
                <a:ea typeface="Times New Roman"/>
                <a:cs typeface="Times New Roman"/>
                <a:sym typeface="Times New Roman"/>
              </a:rPr>
              <a:t>Methodology</a:t>
            </a:r>
            <a:endParaRPr sz="4000" b="1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77" name="Google Shape;577;p73"/>
          <p:cNvSpPr txBox="1"/>
          <p:nvPr/>
        </p:nvSpPr>
        <p:spPr>
          <a:xfrm>
            <a:off x="460525" y="591475"/>
            <a:ext cx="8203800" cy="4552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0" algn="just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2000">
                <a:latin typeface="Times New Roman"/>
                <a:ea typeface="Times New Roman"/>
                <a:cs typeface="Times New Roman"/>
                <a:sym typeface="Times New Roman"/>
              </a:rPr>
              <a:t> 	</a:t>
            </a: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55600" algn="just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SzPts val="2000"/>
              <a:buFont typeface="Times New Roman"/>
              <a:buChar char="●"/>
            </a:pPr>
            <a:r>
              <a:rPr lang="en-GB" sz="2000">
                <a:latin typeface="Times New Roman"/>
                <a:ea typeface="Times New Roman"/>
                <a:cs typeface="Times New Roman"/>
                <a:sym typeface="Times New Roman"/>
              </a:rPr>
              <a:t>The study uses academic publications, hotel reports, and industry white papers for qualitative data (Naeem et al., 2023).</a:t>
            </a: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55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Char char="●"/>
            </a:pPr>
            <a:r>
              <a:rPr lang="en-GB" sz="2000">
                <a:latin typeface="Times New Roman"/>
                <a:ea typeface="Times New Roman"/>
                <a:cs typeface="Times New Roman"/>
                <a:sym typeface="Times New Roman"/>
              </a:rPr>
              <a:t>To reflect hospitality AI trends, all data were provided between 2020 and 2025.</a:t>
            </a: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55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Char char="●"/>
            </a:pPr>
            <a:r>
              <a:rPr lang="en-GB" sz="2000">
                <a:latin typeface="Times New Roman"/>
                <a:ea typeface="Times New Roman"/>
                <a:cs typeface="Times New Roman"/>
                <a:sym typeface="Times New Roman"/>
              </a:rPr>
              <a:t>To find patterns and insights, six-step thematic analysis was used.</a:t>
            </a: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0" algn="just" rtl="0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None/>
            </a:pP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2" name="Google Shape;582;p74"/>
          <p:cNvSpPr txBox="1">
            <a:spLocks noGrp="1"/>
          </p:cNvSpPr>
          <p:nvPr>
            <p:ph type="title"/>
          </p:nvPr>
        </p:nvSpPr>
        <p:spPr>
          <a:xfrm>
            <a:off x="291800" y="465200"/>
            <a:ext cx="8351100" cy="392400"/>
          </a:xfrm>
          <a:prstGeom prst="rect">
            <a:avLst/>
          </a:prstGeom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000" b="1">
                <a:latin typeface="Times New Roman"/>
                <a:ea typeface="Times New Roman"/>
                <a:cs typeface="Times New Roman"/>
                <a:sym typeface="Times New Roman"/>
              </a:rPr>
              <a:t>PEST Analysis</a:t>
            </a:r>
            <a:endParaRPr sz="3000" b="1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83" name="Google Shape;583;p74"/>
          <p:cNvSpPr txBox="1"/>
          <p:nvPr/>
        </p:nvSpPr>
        <p:spPr>
          <a:xfrm>
            <a:off x="474750" y="1005025"/>
            <a:ext cx="4896900" cy="3475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5560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Times New Roman"/>
              <a:buChar char="●"/>
            </a:pPr>
            <a:r>
              <a:rPr lang="en-GB" sz="2000">
                <a:latin typeface="Times New Roman"/>
                <a:ea typeface="Times New Roman"/>
                <a:cs typeface="Times New Roman"/>
                <a:sym typeface="Times New Roman"/>
              </a:rPr>
              <a:t>The touristic recovery has been driven by the “Tourism Recovery Plan” along with “VisitBritain” strategies (COTT, 2025).</a:t>
            </a: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55600" algn="just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SzPts val="2000"/>
              <a:buFont typeface="Times New Roman"/>
              <a:buChar char="●"/>
            </a:pPr>
            <a:r>
              <a:rPr lang="en-GB" sz="2000">
                <a:latin typeface="Times New Roman"/>
                <a:ea typeface="Times New Roman"/>
                <a:cs typeface="Times New Roman"/>
                <a:sym typeface="Times New Roman"/>
              </a:rPr>
              <a:t>Challenges encountered due to the inconvenient steps taken by the the government.</a:t>
            </a: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5560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Times New Roman"/>
              <a:buChar char="●"/>
            </a:pPr>
            <a:r>
              <a:rPr lang="en-GB" sz="2000">
                <a:latin typeface="Times New Roman"/>
                <a:ea typeface="Times New Roman"/>
                <a:cs typeface="Times New Roman"/>
                <a:sym typeface="Times New Roman"/>
              </a:rPr>
              <a:t>In the fiscal year of 2023, the market size of the UK hotel sector reached £24.7 billion (Statista, 2024).</a:t>
            </a: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55600" algn="just" rtl="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SzPts val="2000"/>
              <a:buFont typeface="Times New Roman"/>
              <a:buChar char="●"/>
            </a:pPr>
            <a:r>
              <a:rPr lang="en-GB" sz="2000">
                <a:latin typeface="Times New Roman"/>
                <a:ea typeface="Times New Roman"/>
                <a:cs typeface="Times New Roman"/>
                <a:sym typeface="Times New Roman"/>
              </a:rPr>
              <a:t>Around 35% of the consumers tend to change their habit regarding dining and drinking (RSM UK, 2025).</a:t>
            </a: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584" name="Google Shape;584;p7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468450" y="1440225"/>
            <a:ext cx="3432675" cy="1381125"/>
          </a:xfrm>
          <a:prstGeom prst="rect">
            <a:avLst/>
          </a:prstGeom>
          <a:noFill/>
          <a:ln w="12700" cap="flat" cmpd="sng">
            <a:solidFill>
              <a:srgbClr val="000000"/>
            </a:solidFill>
            <a:prstDash val="solid"/>
            <a:miter lim="8000"/>
            <a:headEnd type="none" w="sm" len="sm"/>
            <a:tailEnd type="none" w="sm" len="sm"/>
          </a:ln>
        </p:spPr>
      </p:pic>
      <p:sp>
        <p:nvSpPr>
          <p:cNvPr id="585" name="Google Shape;585;p74"/>
          <p:cNvSpPr txBox="1"/>
          <p:nvPr/>
        </p:nvSpPr>
        <p:spPr>
          <a:xfrm>
            <a:off x="5576075" y="2909625"/>
            <a:ext cx="3280800" cy="591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1000"/>
              </a:spcBef>
              <a:spcAft>
                <a:spcPts val="1000"/>
              </a:spcAft>
              <a:buNone/>
            </a:pPr>
            <a:r>
              <a:rPr lang="en-GB" sz="2000">
                <a:latin typeface="Times New Roman"/>
                <a:ea typeface="Times New Roman"/>
                <a:cs typeface="Times New Roman"/>
                <a:sym typeface="Times New Roman"/>
              </a:rPr>
              <a:t>(Source: RSM UK, 2025)</a:t>
            </a:r>
            <a:endParaRPr sz="1800">
              <a:solidFill>
                <a:schemeClr val="lt1"/>
              </a:solidFill>
              <a:latin typeface="Instrument Sans"/>
              <a:ea typeface="Instrument Sans"/>
              <a:cs typeface="Instrument Sans"/>
              <a:sym typeface="Instrument Sans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0" name="Google Shape;590;p75"/>
          <p:cNvSpPr txBox="1">
            <a:spLocks noGrp="1"/>
          </p:cNvSpPr>
          <p:nvPr>
            <p:ph type="title"/>
          </p:nvPr>
        </p:nvSpPr>
        <p:spPr>
          <a:xfrm>
            <a:off x="284700" y="206925"/>
            <a:ext cx="8351100" cy="392400"/>
          </a:xfrm>
          <a:prstGeom prst="rect">
            <a:avLst/>
          </a:prstGeom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000" b="1">
                <a:latin typeface="Times New Roman"/>
                <a:ea typeface="Times New Roman"/>
                <a:cs typeface="Times New Roman"/>
                <a:sym typeface="Times New Roman"/>
              </a:rPr>
              <a:t>PEST Analysis</a:t>
            </a:r>
            <a:endParaRPr sz="3000" b="1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91" name="Google Shape;591;p75"/>
          <p:cNvSpPr txBox="1"/>
          <p:nvPr/>
        </p:nvSpPr>
        <p:spPr>
          <a:xfrm>
            <a:off x="3940475" y="724350"/>
            <a:ext cx="4785600" cy="3577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5560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Times New Roman"/>
              <a:buChar char="●"/>
            </a:pPr>
            <a:r>
              <a:rPr lang="en-GB" sz="2000">
                <a:latin typeface="Times New Roman"/>
                <a:ea typeface="Times New Roman"/>
                <a:cs typeface="Times New Roman"/>
                <a:sym typeface="Times New Roman"/>
              </a:rPr>
              <a:t>The evening dining is preferred by the younger customers (Donnell, 2025).</a:t>
            </a: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55600" algn="just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SzPts val="2000"/>
              <a:buFont typeface="Times New Roman"/>
              <a:buChar char="●"/>
            </a:pPr>
            <a:r>
              <a:rPr lang="en-GB" sz="2000">
                <a:latin typeface="Times New Roman"/>
                <a:ea typeface="Times New Roman"/>
                <a:cs typeface="Times New Roman"/>
                <a:sym typeface="Times New Roman"/>
              </a:rPr>
              <a:t>The acceptance of buyers in giving premium for local ingredients was revamped around 49% in 2024 (RSM UK, 2025).</a:t>
            </a: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5560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Times New Roman"/>
              <a:buChar char="●"/>
            </a:pPr>
            <a:r>
              <a:rPr lang="en-GB" sz="2000">
                <a:latin typeface="Times New Roman"/>
                <a:ea typeface="Times New Roman"/>
                <a:cs typeface="Times New Roman"/>
                <a:sym typeface="Times New Roman"/>
              </a:rPr>
              <a:t>The revenue for AI sector will be around £6.3 billion in FY25 (Statista, 2025).</a:t>
            </a: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55600" algn="just" rtl="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SzPts val="2000"/>
              <a:buFont typeface="Times New Roman"/>
              <a:buChar char="●"/>
            </a:pPr>
            <a:r>
              <a:rPr lang="en-GB" sz="2000">
                <a:latin typeface="Times New Roman"/>
                <a:ea typeface="Times New Roman"/>
                <a:cs typeface="Times New Roman"/>
                <a:sym typeface="Times New Roman"/>
              </a:rPr>
              <a:t>The revenue of the UK software market  is going to be £347 million by FY30 (Grandview Research, 2025).</a:t>
            </a:r>
            <a:endParaRPr sz="2000">
              <a:solidFill>
                <a:schemeClr val="lt1"/>
              </a:solidFill>
              <a:latin typeface="Instrument Sans"/>
              <a:ea typeface="Instrument Sans"/>
              <a:cs typeface="Instrument Sans"/>
              <a:sym typeface="Instrument Sans"/>
            </a:endParaRPr>
          </a:p>
        </p:txBody>
      </p:sp>
      <p:pic>
        <p:nvPicPr>
          <p:cNvPr id="592" name="Google Shape;592;p7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84700" y="940575"/>
            <a:ext cx="3743275" cy="2453275"/>
          </a:xfrm>
          <a:prstGeom prst="rect">
            <a:avLst/>
          </a:prstGeom>
          <a:noFill/>
          <a:ln w="12700" cap="flat" cmpd="sng">
            <a:solidFill>
              <a:srgbClr val="000000"/>
            </a:solidFill>
            <a:prstDash val="solid"/>
            <a:miter lim="8000"/>
            <a:headEnd type="none" w="sm" len="sm"/>
            <a:tailEnd type="none" w="sm" len="sm"/>
          </a:ln>
        </p:spPr>
      </p:pic>
      <p:sp>
        <p:nvSpPr>
          <p:cNvPr id="593" name="Google Shape;593;p75"/>
          <p:cNvSpPr txBox="1"/>
          <p:nvPr/>
        </p:nvSpPr>
        <p:spPr>
          <a:xfrm>
            <a:off x="386188" y="3586125"/>
            <a:ext cx="3540300" cy="441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1000"/>
              </a:spcBef>
              <a:spcAft>
                <a:spcPts val="1000"/>
              </a:spcAft>
              <a:buNone/>
            </a:pPr>
            <a:r>
              <a:rPr lang="en-GB" sz="2000">
                <a:latin typeface="Times New Roman"/>
                <a:ea typeface="Times New Roman"/>
                <a:cs typeface="Times New Roman"/>
                <a:sym typeface="Times New Roman"/>
              </a:rPr>
              <a:t>(Source: RSM UK, 2025)</a:t>
            </a:r>
            <a:endParaRPr sz="1800">
              <a:solidFill>
                <a:schemeClr val="lt1"/>
              </a:solidFill>
              <a:latin typeface="Instrument Sans"/>
              <a:ea typeface="Instrument Sans"/>
              <a:cs typeface="Instrument Sans"/>
              <a:sym typeface="Instrument Sans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8" name="Google Shape;598;p76"/>
          <p:cNvSpPr txBox="1">
            <a:spLocks noGrp="1"/>
          </p:cNvSpPr>
          <p:nvPr>
            <p:ph type="title"/>
          </p:nvPr>
        </p:nvSpPr>
        <p:spPr>
          <a:xfrm>
            <a:off x="284700" y="386150"/>
            <a:ext cx="8351100" cy="392400"/>
          </a:xfrm>
          <a:prstGeom prst="rect">
            <a:avLst/>
          </a:prstGeom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000" b="1">
                <a:latin typeface="Times New Roman"/>
                <a:ea typeface="Times New Roman"/>
                <a:cs typeface="Times New Roman"/>
                <a:sym typeface="Times New Roman"/>
              </a:rPr>
              <a:t>Conclusion</a:t>
            </a:r>
            <a:endParaRPr sz="3000" b="1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99" name="Google Shape;599;p76"/>
          <p:cNvSpPr txBox="1"/>
          <p:nvPr/>
        </p:nvSpPr>
        <p:spPr>
          <a:xfrm>
            <a:off x="606750" y="1050925"/>
            <a:ext cx="7930500" cy="3809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5560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Times New Roman"/>
              <a:buChar char="●"/>
            </a:pPr>
            <a:r>
              <a:rPr lang="en-GB" sz="2000">
                <a:latin typeface="Times New Roman"/>
                <a:ea typeface="Times New Roman"/>
                <a:cs typeface="Times New Roman"/>
                <a:sym typeface="Times New Roman"/>
              </a:rPr>
              <a:t>The whole country is shaped by the advancements of the AI.</a:t>
            </a: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55600" algn="just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SzPts val="2000"/>
              <a:buFont typeface="Times New Roman"/>
              <a:buChar char="●"/>
            </a:pPr>
            <a:r>
              <a:rPr lang="en-GB" sz="2000">
                <a:latin typeface="Times New Roman"/>
                <a:ea typeface="Times New Roman"/>
                <a:cs typeface="Times New Roman"/>
                <a:sym typeface="Times New Roman"/>
              </a:rPr>
              <a:t>The use of AI needs to be tailored in the context of hospitality sectors to match human emotions.</a:t>
            </a: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55600" algn="just" rtl="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SzPts val="2000"/>
              <a:buFont typeface="Times New Roman"/>
              <a:buChar char="●"/>
            </a:pPr>
            <a:r>
              <a:rPr lang="en-GB" sz="2000">
                <a:latin typeface="Times New Roman"/>
                <a:ea typeface="Times New Roman"/>
                <a:cs typeface="Times New Roman"/>
                <a:sym typeface="Times New Roman"/>
              </a:rPr>
              <a:t>The whole industry needs to focus on providing skill development trainings.</a:t>
            </a: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" name="Google Shape;604;p77"/>
          <p:cNvSpPr txBox="1">
            <a:spLocks noGrp="1"/>
          </p:cNvSpPr>
          <p:nvPr>
            <p:ph type="title"/>
          </p:nvPr>
        </p:nvSpPr>
        <p:spPr>
          <a:xfrm>
            <a:off x="284700" y="228475"/>
            <a:ext cx="8351100" cy="392400"/>
          </a:xfrm>
          <a:prstGeom prst="rect">
            <a:avLst/>
          </a:prstGeom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000" b="1">
                <a:latin typeface="Times New Roman"/>
                <a:ea typeface="Times New Roman"/>
                <a:cs typeface="Times New Roman"/>
                <a:sym typeface="Times New Roman"/>
              </a:rPr>
              <a:t>Recommendations</a:t>
            </a:r>
            <a:endParaRPr sz="3000" b="1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605" name="Google Shape;605;p77"/>
          <p:cNvSpPr txBox="1"/>
          <p:nvPr/>
        </p:nvSpPr>
        <p:spPr>
          <a:xfrm>
            <a:off x="4274050" y="768900"/>
            <a:ext cx="4352700" cy="372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5560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Times New Roman"/>
              <a:buChar char="●"/>
            </a:pPr>
            <a:r>
              <a:rPr lang="en-GB" sz="2000">
                <a:latin typeface="Times New Roman"/>
                <a:ea typeface="Times New Roman"/>
                <a:cs typeface="Times New Roman"/>
                <a:sym typeface="Times New Roman"/>
              </a:rPr>
              <a:t>Emphasis on empathy-intensive areas like resolving disputes (Cooper and Hall, 2019).</a:t>
            </a: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55600" algn="just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SzPts val="2000"/>
              <a:buFont typeface="Times New Roman"/>
              <a:buChar char="●"/>
            </a:pPr>
            <a:r>
              <a:rPr lang="en-GB" sz="2000">
                <a:latin typeface="Times New Roman"/>
                <a:ea typeface="Times New Roman"/>
                <a:cs typeface="Times New Roman"/>
                <a:sym typeface="Times New Roman"/>
              </a:rPr>
              <a:t>AI-supported systems can optimise the energy use based on occupancy and weather (Amen, 2024).</a:t>
            </a: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55600" algn="just" rtl="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SzPts val="2000"/>
              <a:buFont typeface="Times New Roman"/>
              <a:buChar char="●"/>
            </a:pPr>
            <a:r>
              <a:rPr lang="en-GB" sz="2000">
                <a:latin typeface="Times New Roman"/>
                <a:ea typeface="Times New Roman"/>
                <a:cs typeface="Times New Roman"/>
                <a:sym typeface="Times New Roman"/>
              </a:rPr>
              <a:t>Internet connectivity needed to be enhanced in regional tourism areas, enabling smart technology in urban and rural hotels.</a:t>
            </a:r>
            <a:endParaRPr sz="200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606" name="Google Shape;606;p7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41650" y="956650"/>
            <a:ext cx="3969251" cy="2542314"/>
          </a:xfrm>
          <a:prstGeom prst="rect">
            <a:avLst/>
          </a:prstGeom>
          <a:noFill/>
          <a:ln>
            <a:noFill/>
          </a:ln>
        </p:spPr>
      </p:pic>
      <p:sp>
        <p:nvSpPr>
          <p:cNvPr id="607" name="Google Shape;607;p77"/>
          <p:cNvSpPr txBox="1"/>
          <p:nvPr/>
        </p:nvSpPr>
        <p:spPr>
          <a:xfrm>
            <a:off x="386188" y="3586125"/>
            <a:ext cx="3540300" cy="441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1000"/>
              </a:spcBef>
              <a:spcAft>
                <a:spcPts val="1000"/>
              </a:spcAft>
              <a:buNone/>
            </a:pPr>
            <a:r>
              <a:rPr lang="en-GB" sz="2000">
                <a:latin typeface="Times New Roman"/>
                <a:ea typeface="Times New Roman"/>
                <a:cs typeface="Times New Roman"/>
                <a:sym typeface="Times New Roman"/>
              </a:rPr>
              <a:t>(Source: Goddard, 2020)</a:t>
            </a:r>
            <a:endParaRPr sz="1800">
              <a:solidFill>
                <a:schemeClr val="lt1"/>
              </a:solidFill>
              <a:latin typeface="Instrument Sans"/>
              <a:ea typeface="Instrument Sans"/>
              <a:cs typeface="Instrument Sans"/>
              <a:sym typeface="Instrument Sans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2" name="Google Shape;612;p78"/>
          <p:cNvSpPr txBox="1">
            <a:spLocks noGrp="1"/>
          </p:cNvSpPr>
          <p:nvPr>
            <p:ph type="title"/>
          </p:nvPr>
        </p:nvSpPr>
        <p:spPr>
          <a:xfrm>
            <a:off x="1738800" y="138225"/>
            <a:ext cx="5666400" cy="523200"/>
          </a:xfrm>
          <a:prstGeom prst="rect">
            <a:avLst/>
          </a:prstGeom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000" b="1">
                <a:latin typeface="Times New Roman"/>
                <a:ea typeface="Times New Roman"/>
                <a:cs typeface="Times New Roman"/>
                <a:sym typeface="Times New Roman"/>
              </a:rPr>
              <a:t>References</a:t>
            </a:r>
            <a:endParaRPr sz="4000" b="1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613" name="Google Shape;613;p78"/>
          <p:cNvSpPr txBox="1"/>
          <p:nvPr/>
        </p:nvSpPr>
        <p:spPr>
          <a:xfrm>
            <a:off x="278075" y="661425"/>
            <a:ext cx="8740200" cy="4384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000">
                <a:latin typeface="Times New Roman"/>
                <a:ea typeface="Times New Roman"/>
                <a:cs typeface="Times New Roman"/>
                <a:sym typeface="Times New Roman"/>
              </a:rPr>
              <a:t>Amen, M.A. (2024). AI-Driven Sustainable Habitat Design: Key Policy Frameworks and Ethical Safeguards. </a:t>
            </a:r>
            <a:r>
              <a:rPr lang="en-GB" sz="1000" i="1">
                <a:latin typeface="Times New Roman"/>
                <a:ea typeface="Times New Roman"/>
                <a:cs typeface="Times New Roman"/>
                <a:sym typeface="Times New Roman"/>
              </a:rPr>
              <a:t>Smart Design Policies</a:t>
            </a:r>
            <a:r>
              <a:rPr lang="en-GB" sz="1000">
                <a:latin typeface="Times New Roman"/>
                <a:ea typeface="Times New Roman"/>
                <a:cs typeface="Times New Roman"/>
                <a:sym typeface="Times New Roman"/>
              </a:rPr>
              <a:t>, 1(1), pp.23–32. doi:</a:t>
            </a:r>
            <a:r>
              <a:rPr lang="en-GB" sz="1000" u="sng">
                <a:solidFill>
                  <a:schemeClr val="hlink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3"/>
              </a:rPr>
              <a:t>https://doi.org/10.38027/smart-v1n1-4</a:t>
            </a:r>
            <a:r>
              <a:rPr lang="en-GB" sz="1000">
                <a:latin typeface="Times New Roman"/>
                <a:ea typeface="Times New Roman"/>
                <a:cs typeface="Times New Roman"/>
                <a:sym typeface="Times New Roman"/>
              </a:rPr>
              <a:t>.</a:t>
            </a:r>
            <a:endParaRPr sz="10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000">
                <a:latin typeface="Times New Roman"/>
                <a:ea typeface="Times New Roman"/>
                <a:cs typeface="Times New Roman"/>
                <a:sym typeface="Times New Roman"/>
              </a:rPr>
              <a:t>Burak, A. (2024) </a:t>
            </a:r>
            <a:r>
              <a:rPr lang="en-GB" sz="1000" i="1">
                <a:latin typeface="Times New Roman"/>
                <a:ea typeface="Times New Roman"/>
                <a:cs typeface="Times New Roman"/>
                <a:sym typeface="Times New Roman"/>
              </a:rPr>
              <a:t>AI in Hospitality Industry: Maximize Profits Without Losing the Human Touch</a:t>
            </a:r>
            <a:r>
              <a:rPr lang="en-GB" sz="1000">
                <a:latin typeface="Times New Roman"/>
                <a:ea typeface="Times New Roman"/>
                <a:cs typeface="Times New Roman"/>
                <a:sym typeface="Times New Roman"/>
              </a:rPr>
              <a:t>. [online] Available at:</a:t>
            </a:r>
            <a:r>
              <a:rPr lang="en-GB" sz="1000" u="sng">
                <a:solidFill>
                  <a:schemeClr val="hlink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4"/>
              </a:rPr>
              <a:t> https://relevant.software/blog/ai-in-hospitality-industry/</a:t>
            </a:r>
            <a:r>
              <a:rPr lang="en-GB" sz="1000">
                <a:latin typeface="Times New Roman"/>
                <a:ea typeface="Times New Roman"/>
                <a:cs typeface="Times New Roman"/>
                <a:sym typeface="Times New Roman"/>
              </a:rPr>
              <a:t> [Accessed 7 May 2025].</a:t>
            </a:r>
            <a:endParaRPr sz="10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000">
                <a:latin typeface="Times New Roman"/>
                <a:ea typeface="Times New Roman"/>
                <a:cs typeface="Times New Roman"/>
                <a:sym typeface="Times New Roman"/>
              </a:rPr>
              <a:t>Cooper, C. and Hall, M. (2019) ‘Contemporary Tourism: An International Approach’, 4th Edn. Goodfellows, Oxford.</a:t>
            </a:r>
            <a:endParaRPr sz="10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000">
                <a:latin typeface="Times New Roman"/>
                <a:ea typeface="Times New Roman"/>
                <a:cs typeface="Times New Roman"/>
                <a:sym typeface="Times New Roman"/>
              </a:rPr>
              <a:t>COTT. (2025) </a:t>
            </a:r>
            <a:r>
              <a:rPr lang="en-GB" sz="1000" i="1">
                <a:latin typeface="Times New Roman"/>
                <a:ea typeface="Times New Roman"/>
                <a:cs typeface="Times New Roman"/>
                <a:sym typeface="Times New Roman"/>
              </a:rPr>
              <a:t>Deep Analysis of the UK Hospitality Market: Trends, Opportunities, and Future Growth (2020–2025). </a:t>
            </a:r>
            <a:r>
              <a:rPr lang="en-GB" sz="1000">
                <a:latin typeface="Times New Roman"/>
                <a:ea typeface="Times New Roman"/>
                <a:cs typeface="Times New Roman"/>
                <a:sym typeface="Times New Roman"/>
              </a:rPr>
              <a:t>[online] COTT Electronics. Available at:</a:t>
            </a:r>
            <a:r>
              <a:rPr lang="en-GB" sz="1000">
                <a:uFill>
                  <a:noFill/>
                </a:uFill>
                <a:latin typeface="Times New Roman"/>
                <a:ea typeface="Times New Roman"/>
                <a:cs typeface="Times New Roman"/>
                <a:sym typeface="Times New Roman"/>
                <a:hlinkClick r:id="rId5"/>
              </a:rPr>
              <a:t> </a:t>
            </a:r>
            <a:r>
              <a:rPr lang="en-GB" sz="1000" u="sng">
                <a:solidFill>
                  <a:schemeClr val="hlink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5"/>
              </a:rPr>
              <a:t>https://cott.tv/news/Deep-Analysis-of-the-UK-Hospitality-Market-Trends-Opportunities-and-Future-Growth-2020-2025</a:t>
            </a:r>
            <a:r>
              <a:rPr lang="en-GB" sz="1000">
                <a:latin typeface="Times New Roman"/>
                <a:ea typeface="Times New Roman"/>
                <a:cs typeface="Times New Roman"/>
                <a:sym typeface="Times New Roman"/>
              </a:rPr>
              <a:t> [Accessed on 7 May 2025].</a:t>
            </a:r>
            <a:endParaRPr sz="10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000">
                <a:latin typeface="Times New Roman"/>
                <a:ea typeface="Times New Roman"/>
                <a:cs typeface="Times New Roman"/>
                <a:sym typeface="Times New Roman"/>
              </a:rPr>
              <a:t>Donnell, C. M. (2025) </a:t>
            </a:r>
            <a:r>
              <a:rPr lang="en-GB" sz="1000" i="1">
                <a:latin typeface="Times New Roman"/>
                <a:ea typeface="Times New Roman"/>
                <a:cs typeface="Times New Roman"/>
                <a:sym typeface="Times New Roman"/>
              </a:rPr>
              <a:t>‘A younger crowd’: the rise of Britain’s early-bird restaurant dining. </a:t>
            </a:r>
            <a:r>
              <a:rPr lang="en-GB" sz="1000">
                <a:latin typeface="Times New Roman"/>
                <a:ea typeface="Times New Roman"/>
                <a:cs typeface="Times New Roman"/>
                <a:sym typeface="Times New Roman"/>
              </a:rPr>
              <a:t>[online] The Guardian. Available at:</a:t>
            </a:r>
            <a:r>
              <a:rPr lang="en-GB" sz="1000">
                <a:uFill>
                  <a:noFill/>
                </a:uFill>
                <a:latin typeface="Times New Roman"/>
                <a:ea typeface="Times New Roman"/>
                <a:cs typeface="Times New Roman"/>
                <a:sym typeface="Times New Roman"/>
                <a:hlinkClick r:id="rId6"/>
              </a:rPr>
              <a:t> </a:t>
            </a:r>
            <a:r>
              <a:rPr lang="en-GB" sz="1000" u="sng">
                <a:solidFill>
                  <a:schemeClr val="hlink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6"/>
              </a:rPr>
              <a:t>https://www.theguardian.com/food/2025/may/02/a-younger-crowd-the-rise-of-britains-early-bird-restaurant-dining</a:t>
            </a:r>
            <a:r>
              <a:rPr lang="en-GB" sz="1000">
                <a:latin typeface="Times New Roman"/>
                <a:ea typeface="Times New Roman"/>
                <a:cs typeface="Times New Roman"/>
                <a:sym typeface="Times New Roman"/>
              </a:rPr>
              <a:t> [Accessed on 7 May 2025].</a:t>
            </a:r>
            <a:endParaRPr sz="10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000">
                <a:latin typeface="Times New Roman"/>
                <a:ea typeface="Times New Roman"/>
                <a:cs typeface="Times New Roman"/>
                <a:sym typeface="Times New Roman"/>
              </a:rPr>
              <a:t>Forbes (2020) </a:t>
            </a:r>
            <a:r>
              <a:rPr lang="en-GB" sz="1000" i="1">
                <a:latin typeface="Times New Roman"/>
                <a:ea typeface="Times New Roman"/>
                <a:cs typeface="Times New Roman"/>
                <a:sym typeface="Times New Roman"/>
              </a:rPr>
              <a:t>10 Examples Of Customer Experience Innovation In Hospitality</a:t>
            </a:r>
            <a:r>
              <a:rPr lang="en-GB" sz="1000">
                <a:latin typeface="Times New Roman"/>
                <a:ea typeface="Times New Roman"/>
                <a:cs typeface="Times New Roman"/>
                <a:sym typeface="Times New Roman"/>
              </a:rPr>
              <a:t>. [online] Forbes. Available at:</a:t>
            </a:r>
            <a:r>
              <a:rPr lang="en-GB" sz="1000" u="sng">
                <a:solidFill>
                  <a:schemeClr val="hlink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7"/>
              </a:rPr>
              <a:t> https://www.forbes.com/sites/blakemorgan/2020/02/20/10-examples-of-customer-experience-innovation-in-hospitality/</a:t>
            </a:r>
            <a:r>
              <a:rPr lang="en-GB" sz="1000">
                <a:latin typeface="Times New Roman"/>
                <a:ea typeface="Times New Roman"/>
                <a:cs typeface="Times New Roman"/>
                <a:sym typeface="Times New Roman"/>
              </a:rPr>
              <a:t> [Accessed 7 May 2025].</a:t>
            </a:r>
            <a:endParaRPr sz="10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000">
                <a:latin typeface="Times New Roman"/>
                <a:ea typeface="Times New Roman"/>
                <a:cs typeface="Times New Roman"/>
                <a:sym typeface="Times New Roman"/>
              </a:rPr>
              <a:t>Gajić, T., Petrović, M.D., Pešić, A.M., Conić, M. and Gligorijević, N. (2024) ‘Innovative Approaches in Hotel Management: Integrating Artificial Intelligence (AI) and the Internet of Things (IoT) to Enhance Operational Efficiency and Sustainability’. </a:t>
            </a:r>
            <a:r>
              <a:rPr lang="en-GB" sz="1000" i="1">
                <a:latin typeface="Times New Roman"/>
                <a:ea typeface="Times New Roman"/>
                <a:cs typeface="Times New Roman"/>
                <a:sym typeface="Times New Roman"/>
              </a:rPr>
              <a:t>Sustainability</a:t>
            </a:r>
            <a:r>
              <a:rPr lang="en-GB" sz="1000">
                <a:latin typeface="Times New Roman"/>
                <a:ea typeface="Times New Roman"/>
                <a:cs typeface="Times New Roman"/>
                <a:sym typeface="Times New Roman"/>
              </a:rPr>
              <a:t>, 16(17), pp.7279–7279.</a:t>
            </a:r>
            <a:endParaRPr sz="10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000">
                <a:latin typeface="Times New Roman"/>
                <a:ea typeface="Times New Roman"/>
                <a:cs typeface="Times New Roman"/>
                <a:sym typeface="Times New Roman"/>
              </a:rPr>
              <a:t>Goddard, W. (2020) </a:t>
            </a:r>
            <a:r>
              <a:rPr lang="en-GB" sz="1000" i="1">
                <a:latin typeface="Times New Roman"/>
                <a:ea typeface="Times New Roman"/>
                <a:cs typeface="Times New Roman"/>
                <a:sym typeface="Times New Roman"/>
              </a:rPr>
              <a:t>Where is Artificial Intelligence Used Today? </a:t>
            </a:r>
            <a:r>
              <a:rPr lang="en-GB" sz="1000">
                <a:latin typeface="Times New Roman"/>
                <a:ea typeface="Times New Roman"/>
                <a:cs typeface="Times New Roman"/>
                <a:sym typeface="Times New Roman"/>
              </a:rPr>
              <a:t>[online] IT Chronicles. Available at:</a:t>
            </a:r>
            <a:r>
              <a:rPr lang="en-GB" sz="1000">
                <a:uFill>
                  <a:noFill/>
                </a:uFill>
                <a:latin typeface="Times New Roman"/>
                <a:ea typeface="Times New Roman"/>
                <a:cs typeface="Times New Roman"/>
                <a:sym typeface="Times New Roman"/>
                <a:hlinkClick r:id="rId8"/>
              </a:rPr>
              <a:t> </a:t>
            </a:r>
            <a:r>
              <a:rPr lang="en-GB" sz="1000" u="sng">
                <a:solidFill>
                  <a:schemeClr val="hlink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8"/>
              </a:rPr>
              <a:t>https://itchronicles.com/artificial-intelligence/where-is-ai-used-today/</a:t>
            </a:r>
            <a:r>
              <a:rPr lang="en-GB" sz="1000">
                <a:latin typeface="Times New Roman"/>
                <a:ea typeface="Times New Roman"/>
                <a:cs typeface="Times New Roman"/>
                <a:sym typeface="Times New Roman"/>
              </a:rPr>
              <a:t> [Accessed on 7 May 2025].</a:t>
            </a:r>
            <a:endParaRPr sz="10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1000">
                <a:latin typeface="Times New Roman"/>
                <a:ea typeface="Times New Roman"/>
                <a:cs typeface="Times New Roman"/>
                <a:sym typeface="Times New Roman"/>
              </a:rPr>
              <a:t>GOV.UK (2018) </a:t>
            </a:r>
            <a:r>
              <a:rPr lang="en-GB" sz="1000" i="1">
                <a:latin typeface="Times New Roman"/>
                <a:ea typeface="Times New Roman"/>
                <a:cs typeface="Times New Roman"/>
                <a:sym typeface="Times New Roman"/>
              </a:rPr>
              <a:t>Data Protection Act</a:t>
            </a:r>
            <a:r>
              <a:rPr lang="en-GB" sz="1000">
                <a:latin typeface="Times New Roman"/>
                <a:ea typeface="Times New Roman"/>
                <a:cs typeface="Times New Roman"/>
                <a:sym typeface="Times New Roman"/>
              </a:rPr>
              <a:t>. [online] Gov.uk. Available at:</a:t>
            </a:r>
            <a:r>
              <a:rPr lang="en-GB" sz="1000" u="sng">
                <a:solidFill>
                  <a:schemeClr val="hlink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9"/>
              </a:rPr>
              <a:t> https://www.gov.uk/data-protection</a:t>
            </a:r>
            <a:r>
              <a:rPr lang="en-GB" sz="1000">
                <a:latin typeface="Times New Roman"/>
                <a:ea typeface="Times New Roman"/>
                <a:cs typeface="Times New Roman"/>
                <a:sym typeface="Times New Roman"/>
              </a:rPr>
              <a:t> [Accessed 7 May 2025].</a:t>
            </a:r>
            <a:endParaRPr sz="100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8" name="Google Shape;618;p79"/>
          <p:cNvSpPr txBox="1">
            <a:spLocks noGrp="1"/>
          </p:cNvSpPr>
          <p:nvPr>
            <p:ph type="title"/>
          </p:nvPr>
        </p:nvSpPr>
        <p:spPr>
          <a:xfrm>
            <a:off x="1738800" y="24600"/>
            <a:ext cx="5666400" cy="523200"/>
          </a:xfrm>
          <a:prstGeom prst="rect">
            <a:avLst/>
          </a:prstGeom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000" b="1">
                <a:latin typeface="Times New Roman"/>
                <a:ea typeface="Times New Roman"/>
                <a:cs typeface="Times New Roman"/>
                <a:sym typeface="Times New Roman"/>
              </a:rPr>
              <a:t>References</a:t>
            </a:r>
            <a:endParaRPr sz="4000" b="1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619" name="Google Shape;619;p79"/>
          <p:cNvSpPr txBox="1"/>
          <p:nvPr/>
        </p:nvSpPr>
        <p:spPr>
          <a:xfrm>
            <a:off x="278075" y="474750"/>
            <a:ext cx="8740200" cy="457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700">
                <a:latin typeface="Times New Roman"/>
                <a:ea typeface="Times New Roman"/>
                <a:cs typeface="Times New Roman"/>
                <a:sym typeface="Times New Roman"/>
              </a:rPr>
              <a:t>Grandview Research. (2025) </a:t>
            </a:r>
            <a:r>
              <a:rPr lang="en-GB" sz="700" i="1">
                <a:latin typeface="Times New Roman"/>
                <a:ea typeface="Times New Roman"/>
                <a:cs typeface="Times New Roman"/>
                <a:sym typeface="Times New Roman"/>
              </a:rPr>
              <a:t>UK Hotel And Hospitality Management Software Market Size &amp; Outlook. </a:t>
            </a:r>
            <a:r>
              <a:rPr lang="en-GB" sz="700">
                <a:latin typeface="Times New Roman"/>
                <a:ea typeface="Times New Roman"/>
                <a:cs typeface="Times New Roman"/>
                <a:sym typeface="Times New Roman"/>
              </a:rPr>
              <a:t>[online] Available at:</a:t>
            </a:r>
            <a:r>
              <a:rPr lang="en-GB" sz="700">
                <a:uFill>
                  <a:noFill/>
                </a:uFill>
                <a:latin typeface="Times New Roman"/>
                <a:ea typeface="Times New Roman"/>
                <a:cs typeface="Times New Roman"/>
                <a:sym typeface="Times New Roman"/>
                <a:hlinkClick r:id="rId3"/>
              </a:rPr>
              <a:t> </a:t>
            </a:r>
            <a:r>
              <a:rPr lang="en-GB" sz="700" u="sng">
                <a:solidFill>
                  <a:schemeClr val="hlink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3"/>
              </a:rPr>
              <a:t>https://www.grandviewresearch.com/horizon/outlook/hotel-and-hospitality-management-software-market/uk</a:t>
            </a:r>
            <a:r>
              <a:rPr lang="en-GB" sz="700">
                <a:latin typeface="Times New Roman"/>
                <a:ea typeface="Times New Roman"/>
                <a:cs typeface="Times New Roman"/>
                <a:sym typeface="Times New Roman"/>
              </a:rPr>
              <a:t> [Accessed on 7 May 2025].</a:t>
            </a:r>
            <a:endParaRPr sz="7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700">
                <a:latin typeface="Times New Roman"/>
                <a:ea typeface="Times New Roman"/>
                <a:cs typeface="Times New Roman"/>
                <a:sym typeface="Times New Roman"/>
              </a:rPr>
              <a:t>Hilton (2024) </a:t>
            </a:r>
            <a:r>
              <a:rPr lang="en-GB" sz="700" i="1">
                <a:latin typeface="Times New Roman"/>
                <a:ea typeface="Times New Roman"/>
                <a:cs typeface="Times New Roman"/>
                <a:sym typeface="Times New Roman"/>
              </a:rPr>
              <a:t>Hilton and Be My Eyes Launch Industry‑First Partnership</a:t>
            </a:r>
            <a:r>
              <a:rPr lang="en-GB" sz="700">
                <a:latin typeface="Times New Roman"/>
                <a:ea typeface="Times New Roman"/>
                <a:cs typeface="Times New Roman"/>
                <a:sym typeface="Times New Roman"/>
              </a:rPr>
              <a:t>. [online] Stories From Hilton. Available at:</a:t>
            </a:r>
            <a:r>
              <a:rPr lang="en-GB" sz="700" u="sng">
                <a:solidFill>
                  <a:schemeClr val="hlink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4"/>
              </a:rPr>
              <a:t> https://stories.hilton.com/releases/hilton-and-be-my-eyes-launch-industry-first-partnership</a:t>
            </a:r>
            <a:r>
              <a:rPr lang="en-GB" sz="700">
                <a:latin typeface="Times New Roman"/>
                <a:ea typeface="Times New Roman"/>
                <a:cs typeface="Times New Roman"/>
                <a:sym typeface="Times New Roman"/>
              </a:rPr>
              <a:t> [Accessed 7 May 2025].</a:t>
            </a:r>
            <a:endParaRPr sz="7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700">
                <a:latin typeface="Times New Roman"/>
                <a:ea typeface="Times New Roman"/>
                <a:cs typeface="Times New Roman"/>
                <a:sym typeface="Times New Roman"/>
              </a:rPr>
              <a:t>Lin, I.Y. and Mattila, A.S. (2021) The Value of Service Robots from the Hotel Guest’s Perspective: A Mixed-Method Approach. </a:t>
            </a:r>
            <a:r>
              <a:rPr lang="en-GB" sz="700" i="1">
                <a:latin typeface="Times New Roman"/>
                <a:ea typeface="Times New Roman"/>
                <a:cs typeface="Times New Roman"/>
                <a:sym typeface="Times New Roman"/>
              </a:rPr>
              <a:t>International Journal of Hospitality Management</a:t>
            </a:r>
            <a:r>
              <a:rPr lang="en-GB" sz="700">
                <a:latin typeface="Times New Roman"/>
                <a:ea typeface="Times New Roman"/>
                <a:cs typeface="Times New Roman"/>
                <a:sym typeface="Times New Roman"/>
              </a:rPr>
              <a:t>, 94, pp.102876. doi</a:t>
            </a:r>
            <a:r>
              <a:rPr lang="en-GB" sz="700" u="sng">
                <a:solidFill>
                  <a:schemeClr val="hlink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5"/>
              </a:rPr>
              <a:t> https://doi.org/10.1016/j.ijhm.2021.102876</a:t>
            </a:r>
            <a:r>
              <a:rPr lang="en-GB" sz="700">
                <a:latin typeface="Times New Roman"/>
                <a:ea typeface="Times New Roman"/>
                <a:cs typeface="Times New Roman"/>
                <a:sym typeface="Times New Roman"/>
              </a:rPr>
              <a:t>.</a:t>
            </a:r>
            <a:endParaRPr sz="7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700">
                <a:latin typeface="Times New Roman"/>
                <a:ea typeface="Times New Roman"/>
                <a:cs typeface="Times New Roman"/>
                <a:sym typeface="Times New Roman"/>
              </a:rPr>
              <a:t>Medium (2023) ‘</a:t>
            </a:r>
            <a:r>
              <a:rPr lang="en-GB" sz="700" i="1">
                <a:latin typeface="Times New Roman"/>
                <a:ea typeface="Times New Roman"/>
                <a:cs typeface="Times New Roman"/>
                <a:sym typeface="Times New Roman"/>
              </a:rPr>
              <a:t>Enhancing guest experiences: AI’s role in the hospitality industry</a:t>
            </a:r>
            <a:r>
              <a:rPr lang="en-GB" sz="700">
                <a:latin typeface="Times New Roman"/>
                <a:ea typeface="Times New Roman"/>
                <a:cs typeface="Times New Roman"/>
                <a:sym typeface="Times New Roman"/>
              </a:rPr>
              <a:t>. [online] Predict’. Available at: https://medium.com/predict/enhancing-guest-experiences-ais-role-in-the-hospitality-industry-cd964f80771e.</a:t>
            </a:r>
            <a:endParaRPr sz="7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700">
                <a:latin typeface="Times New Roman"/>
                <a:ea typeface="Times New Roman"/>
                <a:cs typeface="Times New Roman"/>
                <a:sym typeface="Times New Roman"/>
              </a:rPr>
              <a:t>Naeem, M., Ozuem, W., Howell, K.E. and Ranfagni, S. (2023) ‘A step-by-step process of thematic analysis to develop a conceptual model in qualitative research.’ </a:t>
            </a:r>
            <a:r>
              <a:rPr lang="en-GB" sz="700" i="1">
                <a:latin typeface="Times New Roman"/>
                <a:ea typeface="Times New Roman"/>
                <a:cs typeface="Times New Roman"/>
                <a:sym typeface="Times New Roman"/>
              </a:rPr>
              <a:t>International Journal of Qualitative Methods</a:t>
            </a:r>
            <a:r>
              <a:rPr lang="en-GB" sz="700">
                <a:latin typeface="Times New Roman"/>
                <a:ea typeface="Times New Roman"/>
                <a:cs typeface="Times New Roman"/>
                <a:sym typeface="Times New Roman"/>
              </a:rPr>
              <a:t>, [online] 22(1), pp.1–18.</a:t>
            </a:r>
            <a:endParaRPr sz="7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700">
                <a:latin typeface="Times New Roman"/>
                <a:ea typeface="Times New Roman"/>
                <a:cs typeface="Times New Roman"/>
                <a:sym typeface="Times New Roman"/>
              </a:rPr>
              <a:t>RSM UK, (2025) </a:t>
            </a:r>
            <a:r>
              <a:rPr lang="en-GB" sz="700" i="1">
                <a:latin typeface="Times New Roman"/>
                <a:ea typeface="Times New Roman"/>
                <a:cs typeface="Times New Roman"/>
                <a:sym typeface="Times New Roman"/>
              </a:rPr>
              <a:t>What is the future for UK leisure and hospitality in 2025. </a:t>
            </a:r>
            <a:r>
              <a:rPr lang="en-GB" sz="700">
                <a:latin typeface="Times New Roman"/>
                <a:ea typeface="Times New Roman"/>
                <a:cs typeface="Times New Roman"/>
                <a:sym typeface="Times New Roman"/>
              </a:rPr>
              <a:t>[online] RSM UK. Available at:</a:t>
            </a:r>
            <a:r>
              <a:rPr lang="en-GB" sz="700">
                <a:uFill>
                  <a:noFill/>
                </a:uFill>
                <a:latin typeface="Times New Roman"/>
                <a:ea typeface="Times New Roman"/>
                <a:cs typeface="Times New Roman"/>
                <a:sym typeface="Times New Roman"/>
                <a:hlinkClick r:id="rId6"/>
              </a:rPr>
              <a:t> </a:t>
            </a:r>
            <a:r>
              <a:rPr lang="en-GB" sz="700" u="sng">
                <a:solidFill>
                  <a:schemeClr val="hlink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6"/>
              </a:rPr>
              <a:t>https://www.rsmuk.com/insights/consumer-outlook/leisure-and-hospitality-industry-outlook</a:t>
            </a:r>
            <a:r>
              <a:rPr lang="en-GB" sz="700">
                <a:latin typeface="Times New Roman"/>
                <a:ea typeface="Times New Roman"/>
                <a:cs typeface="Times New Roman"/>
                <a:sym typeface="Times New Roman"/>
              </a:rPr>
              <a:t> [Accessed on 7 May 2025].</a:t>
            </a:r>
            <a:endParaRPr sz="7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700">
                <a:latin typeface="Times New Roman"/>
                <a:ea typeface="Times New Roman"/>
                <a:cs typeface="Times New Roman"/>
                <a:sym typeface="Times New Roman"/>
              </a:rPr>
              <a:t>RSM UK. (2025) </a:t>
            </a:r>
            <a:r>
              <a:rPr lang="en-GB" sz="700" i="1">
                <a:latin typeface="Times New Roman"/>
                <a:ea typeface="Times New Roman"/>
                <a:cs typeface="Times New Roman"/>
                <a:sym typeface="Times New Roman"/>
              </a:rPr>
              <a:t>Improving consumer confidence and the Eras Tour boosts UK hotel sector in June. </a:t>
            </a:r>
            <a:r>
              <a:rPr lang="en-GB" sz="700">
                <a:latin typeface="Times New Roman"/>
                <a:ea typeface="Times New Roman"/>
                <a:cs typeface="Times New Roman"/>
                <a:sym typeface="Times New Roman"/>
              </a:rPr>
              <a:t>[online] RSM UK. Available at:</a:t>
            </a:r>
            <a:r>
              <a:rPr lang="en-GB" sz="700">
                <a:uFill>
                  <a:noFill/>
                </a:uFill>
                <a:latin typeface="Times New Roman"/>
                <a:ea typeface="Times New Roman"/>
                <a:cs typeface="Times New Roman"/>
                <a:sym typeface="Times New Roman"/>
                <a:hlinkClick r:id="rId7"/>
              </a:rPr>
              <a:t> </a:t>
            </a:r>
            <a:r>
              <a:rPr lang="en-GB" sz="700" u="sng">
                <a:solidFill>
                  <a:schemeClr val="hlink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7"/>
              </a:rPr>
              <a:t>https://www.rsmuk.com/insights/hotels-tracker/improved-consumer-confidence-boosts-uk-hotel-sector-in-june</a:t>
            </a:r>
            <a:r>
              <a:rPr lang="en-GB" sz="700">
                <a:latin typeface="Times New Roman"/>
                <a:ea typeface="Times New Roman"/>
                <a:cs typeface="Times New Roman"/>
                <a:sym typeface="Times New Roman"/>
              </a:rPr>
              <a:t> [Accessed on 7 May 2025].</a:t>
            </a:r>
            <a:endParaRPr sz="7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700">
                <a:latin typeface="Times New Roman"/>
                <a:ea typeface="Times New Roman"/>
                <a:cs typeface="Times New Roman"/>
                <a:sym typeface="Times New Roman"/>
              </a:rPr>
              <a:t>Srivastava, S. (2024) ‘</a:t>
            </a:r>
            <a:r>
              <a:rPr lang="en-GB" sz="700" i="1">
                <a:latin typeface="Times New Roman"/>
                <a:ea typeface="Times New Roman"/>
                <a:cs typeface="Times New Roman"/>
                <a:sym typeface="Times New Roman"/>
              </a:rPr>
              <a:t>AI in Hospitality: 10 Use Cases on How Artificial Intelligence Is Boosting Efficiency and Personalization across Hotels’</a:t>
            </a:r>
            <a:r>
              <a:rPr lang="en-GB" sz="700">
                <a:latin typeface="Times New Roman"/>
                <a:ea typeface="Times New Roman"/>
                <a:cs typeface="Times New Roman"/>
                <a:sym typeface="Times New Roman"/>
              </a:rPr>
              <a:t>. [online] Appinventiv. Available at: https://appinventiv.com/blog/ai-in-hospitality/.</a:t>
            </a:r>
            <a:endParaRPr sz="7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700">
                <a:latin typeface="Times New Roman"/>
                <a:ea typeface="Times New Roman"/>
                <a:cs typeface="Times New Roman"/>
                <a:sym typeface="Times New Roman"/>
              </a:rPr>
              <a:t>Statista (2024) </a:t>
            </a:r>
            <a:r>
              <a:rPr lang="en-GB" sz="700" i="1">
                <a:latin typeface="Times New Roman"/>
                <a:ea typeface="Times New Roman"/>
                <a:cs typeface="Times New Roman"/>
                <a:sym typeface="Times New Roman"/>
              </a:rPr>
              <a:t>Global market size of the hospitality industry 2023</a:t>
            </a:r>
            <a:r>
              <a:rPr lang="en-GB" sz="700">
                <a:latin typeface="Times New Roman"/>
                <a:ea typeface="Times New Roman"/>
                <a:cs typeface="Times New Roman"/>
                <a:sym typeface="Times New Roman"/>
              </a:rPr>
              <a:t>. [online] Statista. Available at:</a:t>
            </a:r>
            <a:r>
              <a:rPr lang="en-GB" sz="700" u="sng">
                <a:solidFill>
                  <a:schemeClr val="hlink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8"/>
              </a:rPr>
              <a:t> https://www.statista.com/statistics/1247012/global-market-size-of-the-hospitality-industry/</a:t>
            </a:r>
            <a:r>
              <a:rPr lang="en-GB" sz="700">
                <a:latin typeface="Times New Roman"/>
                <a:ea typeface="Times New Roman"/>
                <a:cs typeface="Times New Roman"/>
                <a:sym typeface="Times New Roman"/>
              </a:rPr>
              <a:t>.</a:t>
            </a:r>
            <a:endParaRPr sz="7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700">
                <a:latin typeface="Times New Roman"/>
                <a:ea typeface="Times New Roman"/>
                <a:cs typeface="Times New Roman"/>
                <a:sym typeface="Times New Roman"/>
              </a:rPr>
              <a:t>Statista. (2024) </a:t>
            </a:r>
            <a:r>
              <a:rPr lang="en-GB" sz="700" i="1">
                <a:latin typeface="Times New Roman"/>
                <a:ea typeface="Times New Roman"/>
                <a:cs typeface="Times New Roman"/>
                <a:sym typeface="Times New Roman"/>
              </a:rPr>
              <a:t>Market size of the hotel industry in the United Kingdom from 2013 to 2023, with a forecast for 2024. </a:t>
            </a:r>
            <a:r>
              <a:rPr lang="en-GB" sz="700">
                <a:latin typeface="Times New Roman"/>
                <a:ea typeface="Times New Roman"/>
                <a:cs typeface="Times New Roman"/>
                <a:sym typeface="Times New Roman"/>
              </a:rPr>
              <a:t>[online] Statista. Available at:</a:t>
            </a:r>
            <a:r>
              <a:rPr lang="en-GB" sz="700">
                <a:uFill>
                  <a:noFill/>
                </a:uFill>
                <a:latin typeface="Times New Roman"/>
                <a:ea typeface="Times New Roman"/>
                <a:cs typeface="Times New Roman"/>
                <a:sym typeface="Times New Roman"/>
                <a:hlinkClick r:id="rId9"/>
              </a:rPr>
              <a:t> </a:t>
            </a:r>
            <a:r>
              <a:rPr lang="en-GB" sz="700" u="sng">
                <a:solidFill>
                  <a:schemeClr val="hlink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9"/>
              </a:rPr>
              <a:t>https://www.statista.com/statistics/1364712/hotel-industry-market-size-uk/</a:t>
            </a:r>
            <a:r>
              <a:rPr lang="en-GB" sz="700">
                <a:latin typeface="Times New Roman"/>
                <a:ea typeface="Times New Roman"/>
                <a:cs typeface="Times New Roman"/>
                <a:sym typeface="Times New Roman"/>
              </a:rPr>
              <a:t> [Accessed on 7 May 2025].</a:t>
            </a:r>
            <a:endParaRPr sz="7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700">
                <a:latin typeface="Times New Roman"/>
                <a:ea typeface="Times New Roman"/>
                <a:cs typeface="Times New Roman"/>
                <a:sym typeface="Times New Roman"/>
              </a:rPr>
              <a:t>Statista. (2025) </a:t>
            </a:r>
            <a:r>
              <a:rPr lang="en-GB" sz="700" i="1">
                <a:latin typeface="Times New Roman"/>
                <a:ea typeface="Times New Roman"/>
                <a:cs typeface="Times New Roman"/>
                <a:sym typeface="Times New Roman"/>
              </a:rPr>
              <a:t>Artificial Intelligence - United Kingdom. </a:t>
            </a:r>
            <a:r>
              <a:rPr lang="en-GB" sz="700">
                <a:latin typeface="Times New Roman"/>
                <a:ea typeface="Times New Roman"/>
                <a:cs typeface="Times New Roman"/>
                <a:sym typeface="Times New Roman"/>
              </a:rPr>
              <a:t>[online] Available at:</a:t>
            </a:r>
            <a:r>
              <a:rPr lang="en-GB" sz="700">
                <a:uFill>
                  <a:noFill/>
                </a:uFill>
                <a:latin typeface="Times New Roman"/>
                <a:ea typeface="Times New Roman"/>
                <a:cs typeface="Times New Roman"/>
                <a:sym typeface="Times New Roman"/>
                <a:hlinkClick r:id="rId10"/>
              </a:rPr>
              <a:t> </a:t>
            </a:r>
            <a:r>
              <a:rPr lang="en-GB" sz="700" u="sng">
                <a:solidFill>
                  <a:schemeClr val="hlink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10"/>
              </a:rPr>
              <a:t>https://www.statista.com/outlook/tmo/artificial-intelligence/united-kingdom</a:t>
            </a:r>
            <a:r>
              <a:rPr lang="en-GB" sz="700">
                <a:latin typeface="Times New Roman"/>
                <a:ea typeface="Times New Roman"/>
                <a:cs typeface="Times New Roman"/>
                <a:sym typeface="Times New Roman"/>
              </a:rPr>
              <a:t> [Accessed on 7 May 2025].</a:t>
            </a:r>
            <a:endParaRPr sz="7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700">
                <a:latin typeface="Times New Roman"/>
                <a:ea typeface="Times New Roman"/>
                <a:cs typeface="Times New Roman"/>
                <a:sym typeface="Times New Roman"/>
              </a:rPr>
              <a:t>Trenerry, B., Chng, S., Wang, Y., Suhaila, Z.S., Lim, S.S., Lu, H.Y. and Oh, P.H. (2021) ‘Preparing Workplaces for Digital Transformation: An Integrative Review and Framework of Multi-Level Factors’. </a:t>
            </a:r>
            <a:r>
              <a:rPr lang="en-GB" sz="700" i="1">
                <a:latin typeface="Times New Roman"/>
                <a:ea typeface="Times New Roman"/>
                <a:cs typeface="Times New Roman"/>
                <a:sym typeface="Times New Roman"/>
              </a:rPr>
              <a:t>Frontiers in Psychology</a:t>
            </a:r>
            <a:r>
              <a:rPr lang="en-GB" sz="700">
                <a:latin typeface="Times New Roman"/>
                <a:ea typeface="Times New Roman"/>
                <a:cs typeface="Times New Roman"/>
                <a:sym typeface="Times New Roman"/>
              </a:rPr>
              <a:t>, [online] 12(2), pp.822.</a:t>
            </a:r>
            <a:endParaRPr sz="7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endParaRPr sz="60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" name="Google Shape;624;p80"/>
          <p:cNvSpPr txBox="1">
            <a:spLocks noGrp="1"/>
          </p:cNvSpPr>
          <p:nvPr>
            <p:ph type="title"/>
          </p:nvPr>
        </p:nvSpPr>
        <p:spPr>
          <a:xfrm>
            <a:off x="1678875" y="2251500"/>
            <a:ext cx="5666400" cy="523200"/>
          </a:xfrm>
          <a:prstGeom prst="rect">
            <a:avLst/>
          </a:prstGeom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000" b="1" i="1">
                <a:latin typeface="Times New Roman"/>
                <a:ea typeface="Times New Roman"/>
                <a:cs typeface="Times New Roman"/>
                <a:sym typeface="Times New Roman"/>
              </a:rPr>
              <a:t>Thank You</a:t>
            </a:r>
            <a:endParaRPr sz="4000" b="1" i="1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astel gradients">
  <a:themeElements>
    <a:clrScheme name="Simple Light">
      <a:dk1>
        <a:srgbClr val="F4F4F4"/>
      </a:dk1>
      <a:lt1>
        <a:srgbClr val="202124"/>
      </a:lt1>
      <a:dk2>
        <a:srgbClr val="E8F0FE"/>
      </a:dk2>
      <a:lt2>
        <a:srgbClr val="FEFEFE"/>
      </a:lt2>
      <a:accent1>
        <a:srgbClr val="FFFFBE"/>
      </a:accent1>
      <a:accent2>
        <a:srgbClr val="AECBFA"/>
      </a:accent2>
      <a:accent3>
        <a:srgbClr val="FFC9C9"/>
      </a:accent3>
      <a:accent4>
        <a:srgbClr val="F9F93D"/>
      </a:accent4>
      <a:accent5>
        <a:srgbClr val="747474"/>
      </a:accent5>
      <a:accent6>
        <a:srgbClr val="5A5A5A"/>
      </a:accent6>
      <a:hlink>
        <a:srgbClr val="FFC9C9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1855</Words>
  <Application>Microsoft Office PowerPoint</Application>
  <PresentationFormat>On-screen Show (16:9)</PresentationFormat>
  <Paragraphs>101</Paragraphs>
  <Slides>17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Instrument Sans SemiBold</vt:lpstr>
      <vt:lpstr>Times New Roman</vt:lpstr>
      <vt:lpstr>Instrument Sans Medium</vt:lpstr>
      <vt:lpstr>Arial</vt:lpstr>
      <vt:lpstr>Instrument Sans</vt:lpstr>
      <vt:lpstr>Simple Light</vt:lpstr>
      <vt:lpstr>Pastel gradients</vt:lpstr>
      <vt:lpstr>Contemporary Themes in the Hotel and Hospitality Sector  BMIH6001</vt:lpstr>
      <vt:lpstr>Introduction</vt:lpstr>
      <vt:lpstr>Introduction</vt:lpstr>
      <vt:lpstr>Literature Review</vt:lpstr>
      <vt:lpstr>Literature Review</vt:lpstr>
      <vt:lpstr>The Impact of AI on Workforce Roles, Emotional Labor, and Job Redefinition in the UK Hotel Industry</vt:lpstr>
      <vt:lpstr>Strategic Approaches to Blended Human-AI Service Models in UK Hotels and Hospitality</vt:lpstr>
      <vt:lpstr>Theoretical Framework</vt:lpstr>
      <vt:lpstr>Theoretical Framework</vt:lpstr>
      <vt:lpstr>Methodology</vt:lpstr>
      <vt:lpstr>PEST Analysis</vt:lpstr>
      <vt:lpstr>PEST Analysis</vt:lpstr>
      <vt:lpstr>Conclusion</vt:lpstr>
      <vt:lpstr>Recommendations</vt:lpstr>
      <vt:lpstr>References</vt:lpstr>
      <vt:lpstr>References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Elena Gavril (2207241)</cp:lastModifiedBy>
  <cp:revision>3</cp:revision>
  <dcterms:modified xsi:type="dcterms:W3CDTF">2025-06-09T07:58:20Z</dcterms:modified>
</cp:coreProperties>
</file>