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0"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4" r:id="rId17"/>
    <p:sldId id="276" r:id="rId18"/>
    <p:sldId id="277" r:id="rId19"/>
    <p:sldId id="278" r:id="rId20"/>
    <p:sldId id="279" r:id="rId21"/>
    <p:sldId id="280" r:id="rId22"/>
    <p:sldId id="281" r:id="rId23"/>
    <p:sldId id="282" r:id="rId24"/>
    <p:sldId id="283" r:id="rId25"/>
    <p:sldId id="284" r:id="rId26"/>
    <p:sldId id="285" r:id="rId27"/>
    <p:sldId id="286" r:id="rId28"/>
    <p:sldId id="287" r:id="rId29"/>
    <p:sldId id="28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D6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C29DEB-0E33-4930-AD1E-30B757F54F04}" v="158" dt="2026-03-15T18:05:00.2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53" autoAdjust="0"/>
    <p:restoredTop sz="94660"/>
  </p:normalViewPr>
  <p:slideViewPr>
    <p:cSldViewPr snapToGrid="0">
      <p:cViewPr>
        <p:scale>
          <a:sx n="70" d="100"/>
          <a:sy n="70" d="100"/>
        </p:scale>
        <p:origin x="1320" y="2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 lowe" userId="57eb529edd5ba567" providerId="LiveId" clId="{55BB9484-C69E-43A2-A0B8-2FFC2E142738}"/>
    <pc:docChg chg="undo custSel addSld delSld modSld">
      <pc:chgData name="mik lowe" userId="57eb529edd5ba567" providerId="LiveId" clId="{55BB9484-C69E-43A2-A0B8-2FFC2E142738}" dt="2026-03-15T18:05:47.295" v="2306" actId="113"/>
      <pc:docMkLst>
        <pc:docMk/>
      </pc:docMkLst>
      <pc:sldChg chg="delSp modSp mod delAnim">
        <pc:chgData name="mik lowe" userId="57eb529edd5ba567" providerId="LiveId" clId="{55BB9484-C69E-43A2-A0B8-2FFC2E142738}" dt="2026-03-15T11:33:53.772" v="47" actId="478"/>
        <pc:sldMkLst>
          <pc:docMk/>
          <pc:sldMk cId="268321747" sldId="265"/>
        </pc:sldMkLst>
        <pc:picChg chg="mod ord">
          <ac:chgData name="mik lowe" userId="57eb529edd5ba567" providerId="LiveId" clId="{55BB9484-C69E-43A2-A0B8-2FFC2E142738}" dt="2026-03-15T11:33:22.544" v="46" actId="167"/>
          <ac:picMkLst>
            <pc:docMk/>
            <pc:sldMk cId="268321747" sldId="265"/>
            <ac:picMk id="15" creationId="{9C1EE7FA-0548-2A0E-12B4-6FDB661B3B71}"/>
          </ac:picMkLst>
        </pc:picChg>
        <pc:picChg chg="del">
          <ac:chgData name="mik lowe" userId="57eb529edd5ba567" providerId="LiveId" clId="{55BB9484-C69E-43A2-A0B8-2FFC2E142738}" dt="2026-03-15T11:33:53.772" v="47" actId="478"/>
          <ac:picMkLst>
            <pc:docMk/>
            <pc:sldMk cId="268321747" sldId="265"/>
            <ac:picMk id="18" creationId="{8339FD5F-F7E1-DB84-5911-7A2820D2D96F}"/>
          </ac:picMkLst>
        </pc:picChg>
      </pc:sldChg>
      <pc:sldChg chg="modSp mod">
        <pc:chgData name="mik lowe" userId="57eb529edd5ba567" providerId="LiveId" clId="{55BB9484-C69E-43A2-A0B8-2FFC2E142738}" dt="2026-03-15T11:32:48.202" v="37" actId="171"/>
        <pc:sldMkLst>
          <pc:docMk/>
          <pc:sldMk cId="3363313877" sldId="266"/>
        </pc:sldMkLst>
        <pc:picChg chg="mod ord">
          <ac:chgData name="mik lowe" userId="57eb529edd5ba567" providerId="LiveId" clId="{55BB9484-C69E-43A2-A0B8-2FFC2E142738}" dt="2026-03-15T11:32:48.202" v="37" actId="171"/>
          <ac:picMkLst>
            <pc:docMk/>
            <pc:sldMk cId="3363313877" sldId="266"/>
            <ac:picMk id="18" creationId="{8339FD5F-F7E1-DB84-5911-7A2820D2D96F}"/>
          </ac:picMkLst>
        </pc:picChg>
      </pc:sldChg>
      <pc:sldChg chg="modSp mod">
        <pc:chgData name="mik lowe" userId="57eb529edd5ba567" providerId="LiveId" clId="{55BB9484-C69E-43A2-A0B8-2FFC2E142738}" dt="2026-03-15T11:35:55.977" v="54" actId="1076"/>
        <pc:sldMkLst>
          <pc:docMk/>
          <pc:sldMk cId="296286513" sldId="267"/>
        </pc:sldMkLst>
        <pc:picChg chg="mod ord">
          <ac:chgData name="mik lowe" userId="57eb529edd5ba567" providerId="LiveId" clId="{55BB9484-C69E-43A2-A0B8-2FFC2E142738}" dt="2026-03-15T11:34:50.682" v="49" actId="167"/>
          <ac:picMkLst>
            <pc:docMk/>
            <pc:sldMk cId="296286513" sldId="267"/>
            <ac:picMk id="15" creationId="{9C1EE7FA-0548-2A0E-12B4-6FDB661B3B71}"/>
          </ac:picMkLst>
        </pc:picChg>
        <pc:picChg chg="mod">
          <ac:chgData name="mik lowe" userId="57eb529edd5ba567" providerId="LiveId" clId="{55BB9484-C69E-43A2-A0B8-2FFC2E142738}" dt="2026-03-15T11:35:55.977" v="54" actId="1076"/>
          <ac:picMkLst>
            <pc:docMk/>
            <pc:sldMk cId="296286513" sldId="267"/>
            <ac:picMk id="18" creationId="{8339FD5F-F7E1-DB84-5911-7A2820D2D96F}"/>
          </ac:picMkLst>
        </pc:picChg>
      </pc:sldChg>
      <pc:sldChg chg="modSp mod">
        <pc:chgData name="mik lowe" userId="57eb529edd5ba567" providerId="LiveId" clId="{55BB9484-C69E-43A2-A0B8-2FFC2E142738}" dt="2026-03-15T11:36:16.170" v="56" actId="167"/>
        <pc:sldMkLst>
          <pc:docMk/>
          <pc:sldMk cId="2880568812" sldId="268"/>
        </pc:sldMkLst>
        <pc:picChg chg="mod ord">
          <ac:chgData name="mik lowe" userId="57eb529edd5ba567" providerId="LiveId" clId="{55BB9484-C69E-43A2-A0B8-2FFC2E142738}" dt="2026-03-15T11:36:16.170" v="56" actId="167"/>
          <ac:picMkLst>
            <pc:docMk/>
            <pc:sldMk cId="2880568812" sldId="268"/>
            <ac:picMk id="18" creationId="{8339FD5F-F7E1-DB84-5911-7A2820D2D96F}"/>
          </ac:picMkLst>
        </pc:picChg>
      </pc:sldChg>
      <pc:sldChg chg="modSp mod modTransition">
        <pc:chgData name="mik lowe" userId="57eb529edd5ba567" providerId="LiveId" clId="{55BB9484-C69E-43A2-A0B8-2FFC2E142738}" dt="2026-03-15T14:47:46.728" v="438"/>
        <pc:sldMkLst>
          <pc:docMk/>
          <pc:sldMk cId="3712227145" sldId="269"/>
        </pc:sldMkLst>
        <pc:spChg chg="mod">
          <ac:chgData name="mik lowe" userId="57eb529edd5ba567" providerId="LiveId" clId="{55BB9484-C69E-43A2-A0B8-2FFC2E142738}" dt="2026-03-15T11:38:56.824" v="177" actId="20577"/>
          <ac:spMkLst>
            <pc:docMk/>
            <pc:sldMk cId="3712227145" sldId="269"/>
            <ac:spMk id="3" creationId="{A7CAE83B-DD07-EDB3-5228-A44332E37048}"/>
          </ac:spMkLst>
        </pc:spChg>
        <pc:spChg chg="mod">
          <ac:chgData name="mik lowe" userId="57eb529edd5ba567" providerId="LiveId" clId="{55BB9484-C69E-43A2-A0B8-2FFC2E142738}" dt="2026-03-15T11:38:22.456" v="175" actId="20577"/>
          <ac:spMkLst>
            <pc:docMk/>
            <pc:sldMk cId="3712227145" sldId="269"/>
            <ac:spMk id="5" creationId="{E309BF83-1A23-70DD-987C-06DA30BDE49D}"/>
          </ac:spMkLst>
        </pc:spChg>
        <pc:spChg chg="mod">
          <ac:chgData name="mik lowe" userId="57eb529edd5ba567" providerId="LiveId" clId="{55BB9484-C69E-43A2-A0B8-2FFC2E142738}" dt="2026-03-15T11:26:52.450" v="29" actId="20577"/>
          <ac:spMkLst>
            <pc:docMk/>
            <pc:sldMk cId="3712227145" sldId="269"/>
            <ac:spMk id="7" creationId="{FED943C5-08AE-2BF1-5C20-E8B902C8757F}"/>
          </ac:spMkLst>
        </pc:spChg>
        <pc:spChg chg="ord">
          <ac:chgData name="mik lowe" userId="57eb529edd5ba567" providerId="LiveId" clId="{55BB9484-C69E-43A2-A0B8-2FFC2E142738}" dt="2026-03-15T11:48:57.772" v="184" actId="171"/>
          <ac:spMkLst>
            <pc:docMk/>
            <pc:sldMk cId="3712227145" sldId="269"/>
            <ac:spMk id="42" creationId="{61F1F560-D6C1-C67A-8932-BF1E936EA005}"/>
          </ac:spMkLst>
        </pc:spChg>
      </pc:sldChg>
      <pc:sldChg chg="addSp delSp modSp add mod modTransition delAnim modAnim">
        <pc:chgData name="mik lowe" userId="57eb529edd5ba567" providerId="LiveId" clId="{55BB9484-C69E-43A2-A0B8-2FFC2E142738}" dt="2026-03-15T14:48:44.116" v="452"/>
        <pc:sldMkLst>
          <pc:docMk/>
          <pc:sldMk cId="4063253224" sldId="271"/>
        </pc:sldMkLst>
        <pc:spChg chg="mod">
          <ac:chgData name="mik lowe" userId="57eb529edd5ba567" providerId="LiveId" clId="{55BB9484-C69E-43A2-A0B8-2FFC2E142738}" dt="2026-03-15T11:48:43.489" v="182" actId="1076"/>
          <ac:spMkLst>
            <pc:docMk/>
            <pc:sldMk cId="4063253224" sldId="271"/>
            <ac:spMk id="2" creationId="{6C528EA5-1760-1FAC-3155-067BADA9912C}"/>
          </ac:spMkLst>
        </pc:spChg>
        <pc:spChg chg="mod">
          <ac:chgData name="mik lowe" userId="57eb529edd5ba567" providerId="LiveId" clId="{55BB9484-C69E-43A2-A0B8-2FFC2E142738}" dt="2026-03-15T11:48:43.489" v="182" actId="1076"/>
          <ac:spMkLst>
            <pc:docMk/>
            <pc:sldMk cId="4063253224" sldId="271"/>
            <ac:spMk id="3" creationId="{A7CAE83B-DD07-EDB3-5228-A44332E37048}"/>
          </ac:spMkLst>
        </pc:spChg>
        <pc:spChg chg="add mod ord">
          <ac:chgData name="mik lowe" userId="57eb529edd5ba567" providerId="LiveId" clId="{55BB9484-C69E-43A2-A0B8-2FFC2E142738}" dt="2026-03-15T14:34:13.120" v="318" actId="1076"/>
          <ac:spMkLst>
            <pc:docMk/>
            <pc:sldMk cId="4063253224" sldId="271"/>
            <ac:spMk id="4" creationId="{2BE20CD2-C00E-4152-87D3-B4D13DEC9A94}"/>
          </ac:spMkLst>
        </pc:spChg>
        <pc:spChg chg="mod">
          <ac:chgData name="mik lowe" userId="57eb529edd5ba567" providerId="LiveId" clId="{55BB9484-C69E-43A2-A0B8-2FFC2E142738}" dt="2026-03-15T11:48:43.489" v="182" actId="1076"/>
          <ac:spMkLst>
            <pc:docMk/>
            <pc:sldMk cId="4063253224" sldId="271"/>
            <ac:spMk id="5" creationId="{E309BF83-1A23-70DD-987C-06DA30BDE49D}"/>
          </ac:spMkLst>
        </pc:spChg>
        <pc:spChg chg="add mod">
          <ac:chgData name="mik lowe" userId="57eb529edd5ba567" providerId="LiveId" clId="{55BB9484-C69E-43A2-A0B8-2FFC2E142738}" dt="2026-03-15T14:34:13.120" v="318" actId="1076"/>
          <ac:spMkLst>
            <pc:docMk/>
            <pc:sldMk cId="4063253224" sldId="271"/>
            <ac:spMk id="6" creationId="{F6A777E7-4D30-18BA-E380-1114FBA70075}"/>
          </ac:spMkLst>
        </pc:spChg>
        <pc:spChg chg="mod">
          <ac:chgData name="mik lowe" userId="57eb529edd5ba567" providerId="LiveId" clId="{55BB9484-C69E-43A2-A0B8-2FFC2E142738}" dt="2026-03-15T11:48:43.489" v="182" actId="1076"/>
          <ac:spMkLst>
            <pc:docMk/>
            <pc:sldMk cId="4063253224" sldId="271"/>
            <ac:spMk id="7" creationId="{FED943C5-08AE-2BF1-5C20-E8B902C8757F}"/>
          </ac:spMkLst>
        </pc:spChg>
        <pc:spChg chg="add del mod">
          <ac:chgData name="mik lowe" userId="57eb529edd5ba567" providerId="LiveId" clId="{55BB9484-C69E-43A2-A0B8-2FFC2E142738}" dt="2026-03-15T14:34:44.459" v="322" actId="478"/>
          <ac:spMkLst>
            <pc:docMk/>
            <pc:sldMk cId="4063253224" sldId="271"/>
            <ac:spMk id="8" creationId="{D670CD49-FE90-9ACA-EED6-78E676765959}"/>
          </ac:spMkLst>
        </pc:spChg>
        <pc:spChg chg="add mod ord">
          <ac:chgData name="mik lowe" userId="57eb529edd5ba567" providerId="LiveId" clId="{55BB9484-C69E-43A2-A0B8-2FFC2E142738}" dt="2026-03-15T14:34:51.874" v="323" actId="1076"/>
          <ac:spMkLst>
            <pc:docMk/>
            <pc:sldMk cId="4063253224" sldId="271"/>
            <ac:spMk id="9" creationId="{6C57BEF7-6E22-BC97-3BAF-CB2A6BCA9651}"/>
          </ac:spMkLst>
        </pc:spChg>
        <pc:spChg chg="mod">
          <ac:chgData name="mik lowe" userId="57eb529edd5ba567" providerId="LiveId" clId="{55BB9484-C69E-43A2-A0B8-2FFC2E142738}" dt="2026-03-15T11:48:43.489" v="182" actId="1076"/>
          <ac:spMkLst>
            <pc:docMk/>
            <pc:sldMk cId="4063253224" sldId="271"/>
            <ac:spMk id="11" creationId="{A3809859-6C6A-36EF-B90B-426C95063C12}"/>
          </ac:spMkLst>
        </pc:spChg>
        <pc:spChg chg="add mod">
          <ac:chgData name="mik lowe" userId="57eb529edd5ba567" providerId="LiveId" clId="{55BB9484-C69E-43A2-A0B8-2FFC2E142738}" dt="2026-03-15T14:34:41.986" v="321" actId="571"/>
          <ac:spMkLst>
            <pc:docMk/>
            <pc:sldMk cId="4063253224" sldId="271"/>
            <ac:spMk id="21" creationId="{16C5CACD-E368-CB1A-BB67-216D4C45B923}"/>
          </ac:spMkLst>
        </pc:spChg>
        <pc:spChg chg="add del mod">
          <ac:chgData name="mik lowe" userId="57eb529edd5ba567" providerId="LiveId" clId="{55BB9484-C69E-43A2-A0B8-2FFC2E142738}" dt="2026-03-15T14:37:47.434" v="370"/>
          <ac:spMkLst>
            <pc:docMk/>
            <pc:sldMk cId="4063253224" sldId="271"/>
            <ac:spMk id="22" creationId="{667B5117-7F6B-C322-2072-559074943160}"/>
          </ac:spMkLst>
        </pc:spChg>
        <pc:spChg chg="add del mod">
          <ac:chgData name="mik lowe" userId="57eb529edd5ba567" providerId="LiveId" clId="{55BB9484-C69E-43A2-A0B8-2FFC2E142738}" dt="2026-03-15T14:37:47.434" v="370"/>
          <ac:spMkLst>
            <pc:docMk/>
            <pc:sldMk cId="4063253224" sldId="271"/>
            <ac:spMk id="23" creationId="{B51B427E-B87B-D24E-1006-9F8B28CE63CD}"/>
          </ac:spMkLst>
        </pc:spChg>
        <pc:spChg chg="mod">
          <ac:chgData name="mik lowe" userId="57eb529edd5ba567" providerId="LiveId" clId="{55BB9484-C69E-43A2-A0B8-2FFC2E142738}" dt="2026-03-15T14:39:56.125" v="374" actId="207"/>
          <ac:spMkLst>
            <pc:docMk/>
            <pc:sldMk cId="4063253224" sldId="271"/>
            <ac:spMk id="24" creationId="{D7A491E5-9F6E-CADD-C39E-81C2574007FA}"/>
          </ac:spMkLst>
        </pc:spChg>
        <pc:spChg chg="add mod ord">
          <ac:chgData name="mik lowe" userId="57eb529edd5ba567" providerId="LiveId" clId="{55BB9484-C69E-43A2-A0B8-2FFC2E142738}" dt="2026-03-15T14:45:25.620" v="430" actId="167"/>
          <ac:spMkLst>
            <pc:docMk/>
            <pc:sldMk cId="4063253224" sldId="271"/>
            <ac:spMk id="31" creationId="{24BDE4C5-C35D-8377-5CE4-D535802BC297}"/>
          </ac:spMkLst>
        </pc:spChg>
        <pc:spChg chg="add del mod">
          <ac:chgData name="mik lowe" userId="57eb529edd5ba567" providerId="LiveId" clId="{55BB9484-C69E-43A2-A0B8-2FFC2E142738}" dt="2026-03-15T14:45:06.467" v="427" actId="478"/>
          <ac:spMkLst>
            <pc:docMk/>
            <pc:sldMk cId="4063253224" sldId="271"/>
            <ac:spMk id="32" creationId="{454625D5-7057-B8A2-2A9D-213B477283EA}"/>
          </ac:spMkLst>
        </pc:spChg>
        <pc:spChg chg="del">
          <ac:chgData name="mik lowe" userId="57eb529edd5ba567" providerId="LiveId" clId="{55BB9484-C69E-43A2-A0B8-2FFC2E142738}" dt="2026-03-15T11:48:21.984" v="181" actId="478"/>
          <ac:spMkLst>
            <pc:docMk/>
            <pc:sldMk cId="4063253224" sldId="271"/>
            <ac:spMk id="41" creationId="{E5D5E64B-7850-A5B1-56C1-BBE8FFD72C62}"/>
          </ac:spMkLst>
        </pc:spChg>
        <pc:spChg chg="del mod ord">
          <ac:chgData name="mik lowe" userId="57eb529edd5ba567" providerId="LiveId" clId="{55BB9484-C69E-43A2-A0B8-2FFC2E142738}" dt="2026-03-15T14:29:57.340" v="288" actId="478"/>
          <ac:spMkLst>
            <pc:docMk/>
            <pc:sldMk cId="4063253224" sldId="271"/>
            <ac:spMk id="42" creationId="{61F1F560-D6C1-C67A-8932-BF1E936EA005}"/>
          </ac:spMkLst>
        </pc:spChg>
        <pc:picChg chg="add mod">
          <ac:chgData name="mik lowe" userId="57eb529edd5ba567" providerId="LiveId" clId="{55BB9484-C69E-43A2-A0B8-2FFC2E142738}" dt="2026-03-15T14:17:01.597" v="256" actId="1076"/>
          <ac:picMkLst>
            <pc:docMk/>
            <pc:sldMk cId="4063253224" sldId="271"/>
            <ac:picMk id="12" creationId="{A3506AD9-47AB-E44E-FFC9-5F989C6BF002}"/>
          </ac:picMkLst>
        </pc:picChg>
        <pc:picChg chg="mod">
          <ac:chgData name="mik lowe" userId="57eb529edd5ba567" providerId="LiveId" clId="{55BB9484-C69E-43A2-A0B8-2FFC2E142738}" dt="2026-03-15T14:31:39.532" v="296" actId="1076"/>
          <ac:picMkLst>
            <pc:docMk/>
            <pc:sldMk cId="4063253224" sldId="271"/>
            <ac:picMk id="13" creationId="{875D9AA7-2C56-BA03-AF5F-82F2C2C952AC}"/>
          </ac:picMkLst>
        </pc:picChg>
        <pc:picChg chg="add mod">
          <ac:chgData name="mik lowe" userId="57eb529edd5ba567" providerId="LiveId" clId="{55BB9484-C69E-43A2-A0B8-2FFC2E142738}" dt="2026-03-15T14:34:13.120" v="318" actId="1076"/>
          <ac:picMkLst>
            <pc:docMk/>
            <pc:sldMk cId="4063253224" sldId="271"/>
            <ac:picMk id="16" creationId="{02BA5C5D-F92F-2ED6-D4CC-F8D2E00FB63F}"/>
          </ac:picMkLst>
        </pc:picChg>
        <pc:picChg chg="add mod">
          <ac:chgData name="mik lowe" userId="57eb529edd5ba567" providerId="LiveId" clId="{55BB9484-C69E-43A2-A0B8-2FFC2E142738}" dt="2026-03-15T14:34:13.120" v="318" actId="1076"/>
          <ac:picMkLst>
            <pc:docMk/>
            <pc:sldMk cId="4063253224" sldId="271"/>
            <ac:picMk id="18" creationId="{BFC5D8D8-2DE5-388D-4151-6E458761409F}"/>
          </ac:picMkLst>
        </pc:picChg>
        <pc:picChg chg="add mod">
          <ac:chgData name="mik lowe" userId="57eb529edd5ba567" providerId="LiveId" clId="{55BB9484-C69E-43A2-A0B8-2FFC2E142738}" dt="2026-03-15T14:34:13.120" v="318" actId="1076"/>
          <ac:picMkLst>
            <pc:docMk/>
            <pc:sldMk cId="4063253224" sldId="271"/>
            <ac:picMk id="20" creationId="{9703B5E9-1A31-B50A-FC52-A2040C617108}"/>
          </ac:picMkLst>
        </pc:picChg>
        <pc:picChg chg="add del mod ord">
          <ac:chgData name="mik lowe" userId="57eb529edd5ba567" providerId="LiveId" clId="{55BB9484-C69E-43A2-A0B8-2FFC2E142738}" dt="2026-03-15T14:40:33.094" v="376" actId="478"/>
          <ac:picMkLst>
            <pc:docMk/>
            <pc:sldMk cId="4063253224" sldId="271"/>
            <ac:picMk id="26" creationId="{A8528477-18F7-20F8-6714-028A785C49AA}"/>
          </ac:picMkLst>
        </pc:picChg>
        <pc:picChg chg="add del mod ord">
          <ac:chgData name="mik lowe" userId="57eb529edd5ba567" providerId="LiveId" clId="{55BB9484-C69E-43A2-A0B8-2FFC2E142738}" dt="2026-03-15T14:41:50.499" v="380" actId="478"/>
          <ac:picMkLst>
            <pc:docMk/>
            <pc:sldMk cId="4063253224" sldId="271"/>
            <ac:picMk id="28" creationId="{2A29BD69-1415-B86B-7524-0C16C6A2F894}"/>
          </ac:picMkLst>
        </pc:picChg>
        <pc:picChg chg="add mod ord">
          <ac:chgData name="mik lowe" userId="57eb529edd5ba567" providerId="LiveId" clId="{55BB9484-C69E-43A2-A0B8-2FFC2E142738}" dt="2026-03-15T14:42:27.602" v="383" actId="167"/>
          <ac:picMkLst>
            <pc:docMk/>
            <pc:sldMk cId="4063253224" sldId="271"/>
            <ac:picMk id="30" creationId="{121D0A14-CD25-25EA-42B8-1537A9D0412E}"/>
          </ac:picMkLst>
        </pc:picChg>
        <pc:picChg chg="del">
          <ac:chgData name="mik lowe" userId="57eb529edd5ba567" providerId="LiveId" clId="{55BB9484-C69E-43A2-A0B8-2FFC2E142738}" dt="2026-03-15T11:48:17.815" v="180" actId="478"/>
          <ac:picMkLst>
            <pc:docMk/>
            <pc:sldMk cId="4063253224" sldId="271"/>
            <ac:picMk id="37" creationId="{88ADADE5-FBE0-A2B2-2130-83C67D6A0CDF}"/>
          </ac:picMkLst>
        </pc:picChg>
      </pc:sldChg>
      <pc:sldChg chg="add del">
        <pc:chgData name="mik lowe" userId="57eb529edd5ba567" providerId="LiveId" clId="{55BB9484-C69E-43A2-A0B8-2FFC2E142738}" dt="2026-03-15T14:58:59.266" v="614" actId="2696"/>
        <pc:sldMkLst>
          <pc:docMk/>
          <pc:sldMk cId="1915694231" sldId="272"/>
        </pc:sldMkLst>
      </pc:sldChg>
      <pc:sldChg chg="add del">
        <pc:chgData name="mik lowe" userId="57eb529edd5ba567" providerId="LiveId" clId="{55BB9484-C69E-43A2-A0B8-2FFC2E142738}" dt="2026-03-15T14:58:57.024" v="613" actId="2696"/>
        <pc:sldMkLst>
          <pc:docMk/>
          <pc:sldMk cId="4285506765" sldId="273"/>
        </pc:sldMkLst>
      </pc:sldChg>
      <pc:sldChg chg="addSp modSp add mod">
        <pc:chgData name="mik lowe" userId="57eb529edd5ba567" providerId="LiveId" clId="{55BB9484-C69E-43A2-A0B8-2FFC2E142738}" dt="2026-03-15T14:45:41.775" v="436" actId="1076"/>
        <pc:sldMkLst>
          <pc:docMk/>
          <pc:sldMk cId="2023740189" sldId="274"/>
        </pc:sldMkLst>
        <pc:spChg chg="mod">
          <ac:chgData name="mik lowe" userId="57eb529edd5ba567" providerId="LiveId" clId="{55BB9484-C69E-43A2-A0B8-2FFC2E142738}" dt="2026-03-15T14:43:44.460" v="388" actId="1076"/>
          <ac:spMkLst>
            <pc:docMk/>
            <pc:sldMk cId="2023740189" sldId="274"/>
            <ac:spMk id="8" creationId="{D519239A-3424-BB81-47A8-A06D456DF0B4}"/>
          </ac:spMkLst>
        </pc:spChg>
        <pc:spChg chg="mod">
          <ac:chgData name="mik lowe" userId="57eb529edd5ba567" providerId="LiveId" clId="{55BB9484-C69E-43A2-A0B8-2FFC2E142738}" dt="2026-03-15T14:43:30.861" v="386" actId="1076"/>
          <ac:spMkLst>
            <pc:docMk/>
            <pc:sldMk cId="2023740189" sldId="274"/>
            <ac:spMk id="9" creationId="{E094E85F-6FBF-ACBD-DAB8-099DEF9EF098}"/>
          </ac:spMkLst>
        </pc:spChg>
        <pc:spChg chg="add mod">
          <ac:chgData name="mik lowe" userId="57eb529edd5ba567" providerId="LiveId" clId="{55BB9484-C69E-43A2-A0B8-2FFC2E142738}" dt="2026-03-15T14:45:41.775" v="436" actId="1076"/>
          <ac:spMkLst>
            <pc:docMk/>
            <pc:sldMk cId="2023740189" sldId="274"/>
            <ac:spMk id="10" creationId="{58B5DBD1-9DFF-4ABF-CECE-F39463CD51C6}"/>
          </ac:spMkLst>
        </pc:spChg>
      </pc:sldChg>
      <pc:sldChg chg="add del">
        <pc:chgData name="mik lowe" userId="57eb529edd5ba567" providerId="LiveId" clId="{55BB9484-C69E-43A2-A0B8-2FFC2E142738}" dt="2026-03-15T14:59:01.204" v="615" actId="2696"/>
        <pc:sldMkLst>
          <pc:docMk/>
          <pc:sldMk cId="944698367" sldId="275"/>
        </pc:sldMkLst>
      </pc:sldChg>
      <pc:sldChg chg="addSp delSp modSp add mod">
        <pc:chgData name="mik lowe" userId="57eb529edd5ba567" providerId="LiveId" clId="{55BB9484-C69E-43A2-A0B8-2FFC2E142738}" dt="2026-03-15T15:05:08.861" v="718" actId="14100"/>
        <pc:sldMkLst>
          <pc:docMk/>
          <pc:sldMk cId="3800225689" sldId="276"/>
        </pc:sldMkLst>
        <pc:spChg chg="del">
          <ac:chgData name="mik lowe" userId="57eb529edd5ba567" providerId="LiveId" clId="{55BB9484-C69E-43A2-A0B8-2FFC2E142738}" dt="2026-03-15T14:58:32.097" v="610" actId="478"/>
          <ac:spMkLst>
            <pc:docMk/>
            <pc:sldMk cId="3800225689" sldId="276"/>
            <ac:spMk id="2" creationId="{1878B83E-3FE8-9EC5-D58E-431AE38DA11D}"/>
          </ac:spMkLst>
        </pc:spChg>
        <pc:spChg chg="del">
          <ac:chgData name="mik lowe" userId="57eb529edd5ba567" providerId="LiveId" clId="{55BB9484-C69E-43A2-A0B8-2FFC2E142738}" dt="2026-03-15T14:58:33.796" v="611" actId="478"/>
          <ac:spMkLst>
            <pc:docMk/>
            <pc:sldMk cId="3800225689" sldId="276"/>
            <ac:spMk id="3" creationId="{A5DEB5D1-614F-F60B-51A1-0A4CE623CFCA}"/>
          </ac:spMkLst>
        </pc:spChg>
        <pc:spChg chg="del">
          <ac:chgData name="mik lowe" userId="57eb529edd5ba567" providerId="LiveId" clId="{55BB9484-C69E-43A2-A0B8-2FFC2E142738}" dt="2026-03-15T14:58:29.218" v="608" actId="478"/>
          <ac:spMkLst>
            <pc:docMk/>
            <pc:sldMk cId="3800225689" sldId="276"/>
            <ac:spMk id="5" creationId="{1A53D346-882D-DA2E-DF10-07CA9C953D21}"/>
          </ac:spMkLst>
        </pc:spChg>
        <pc:spChg chg="mod">
          <ac:chgData name="mik lowe" userId="57eb529edd5ba567" providerId="LiveId" clId="{55BB9484-C69E-43A2-A0B8-2FFC2E142738}" dt="2026-03-15T15:05:08.861" v="718" actId="14100"/>
          <ac:spMkLst>
            <pc:docMk/>
            <pc:sldMk cId="3800225689" sldId="276"/>
            <ac:spMk id="6" creationId="{C63CE92B-2D88-988F-1F28-112B376C79EA}"/>
          </ac:spMkLst>
        </pc:spChg>
        <pc:spChg chg="del">
          <ac:chgData name="mik lowe" userId="57eb529edd5ba567" providerId="LiveId" clId="{55BB9484-C69E-43A2-A0B8-2FFC2E142738}" dt="2026-03-15T14:58:28.258" v="607" actId="478"/>
          <ac:spMkLst>
            <pc:docMk/>
            <pc:sldMk cId="3800225689" sldId="276"/>
            <ac:spMk id="7" creationId="{A9FBBD11-6EB4-7CF2-F0B5-C3858A51BB74}"/>
          </ac:spMkLst>
        </pc:spChg>
        <pc:spChg chg="mod">
          <ac:chgData name="mik lowe" userId="57eb529edd5ba567" providerId="LiveId" clId="{55BB9484-C69E-43A2-A0B8-2FFC2E142738}" dt="2026-03-15T14:54:51.053" v="539" actId="1076"/>
          <ac:spMkLst>
            <pc:docMk/>
            <pc:sldMk cId="3800225689" sldId="276"/>
            <ac:spMk id="8" creationId="{4984E8AB-1B82-A2DC-537C-3686BE81242C}"/>
          </ac:spMkLst>
        </pc:spChg>
        <pc:spChg chg="mod">
          <ac:chgData name="mik lowe" userId="57eb529edd5ba567" providerId="LiveId" clId="{55BB9484-C69E-43A2-A0B8-2FFC2E142738}" dt="2026-03-15T14:55:03.001" v="542" actId="14100"/>
          <ac:spMkLst>
            <pc:docMk/>
            <pc:sldMk cId="3800225689" sldId="276"/>
            <ac:spMk id="9" creationId="{7E7A8A8D-3F32-EABA-E6B9-56B095F59D94}"/>
          </ac:spMkLst>
        </pc:spChg>
        <pc:spChg chg="mod">
          <ac:chgData name="mik lowe" userId="57eb529edd5ba567" providerId="LiveId" clId="{55BB9484-C69E-43A2-A0B8-2FFC2E142738}" dt="2026-03-15T14:54:56.941" v="540" actId="1076"/>
          <ac:spMkLst>
            <pc:docMk/>
            <pc:sldMk cId="3800225689" sldId="276"/>
            <ac:spMk id="10" creationId="{30973E5E-4797-C251-7441-7C653476A4E6}"/>
          </ac:spMkLst>
        </pc:spChg>
        <pc:spChg chg="del">
          <ac:chgData name="mik lowe" userId="57eb529edd5ba567" providerId="LiveId" clId="{55BB9484-C69E-43A2-A0B8-2FFC2E142738}" dt="2026-03-15T14:58:30.699" v="609" actId="478"/>
          <ac:spMkLst>
            <pc:docMk/>
            <pc:sldMk cId="3800225689" sldId="276"/>
            <ac:spMk id="11" creationId="{2DFC00F1-24FF-FF8D-EF6C-928BDCDA42CE}"/>
          </ac:spMkLst>
        </pc:spChg>
        <pc:spChg chg="add mod">
          <ac:chgData name="mik lowe" userId="57eb529edd5ba567" providerId="LiveId" clId="{55BB9484-C69E-43A2-A0B8-2FFC2E142738}" dt="2026-03-15T14:57:17.554" v="594" actId="20577"/>
          <ac:spMkLst>
            <pc:docMk/>
            <pc:sldMk cId="3800225689" sldId="276"/>
            <ac:spMk id="15" creationId="{BDE390F9-0AA8-1980-46B9-0C97FB0589FA}"/>
          </ac:spMkLst>
        </pc:spChg>
        <pc:spChg chg="add mod">
          <ac:chgData name="mik lowe" userId="57eb529edd5ba567" providerId="LiveId" clId="{55BB9484-C69E-43A2-A0B8-2FFC2E142738}" dt="2026-03-15T14:58:17.800" v="606" actId="403"/>
          <ac:spMkLst>
            <pc:docMk/>
            <pc:sldMk cId="3800225689" sldId="276"/>
            <ac:spMk id="17" creationId="{9ED6A111-18F1-6E17-186C-DC86051B5C4A}"/>
          </ac:spMkLst>
        </pc:spChg>
        <pc:spChg chg="add mod ord">
          <ac:chgData name="mik lowe" userId="57eb529edd5ba567" providerId="LiveId" clId="{55BB9484-C69E-43A2-A0B8-2FFC2E142738}" dt="2026-03-15T14:58:12.719" v="605" actId="14100"/>
          <ac:spMkLst>
            <pc:docMk/>
            <pc:sldMk cId="3800225689" sldId="276"/>
            <ac:spMk id="19" creationId="{079337E4-7B5A-E988-F01C-C4A847972297}"/>
          </ac:spMkLst>
        </pc:spChg>
        <pc:picChg chg="del">
          <ac:chgData name="mik lowe" userId="57eb529edd5ba567" providerId="LiveId" clId="{55BB9484-C69E-43A2-A0B8-2FFC2E142738}" dt="2026-03-15T14:58:37.334" v="612" actId="478"/>
          <ac:picMkLst>
            <pc:docMk/>
            <pc:sldMk cId="3800225689" sldId="276"/>
            <ac:picMk id="12" creationId="{DC1F02A0-DCCF-5BE9-804B-044C3A30B333}"/>
          </ac:picMkLst>
        </pc:picChg>
        <pc:picChg chg="mod">
          <ac:chgData name="mik lowe" userId="57eb529edd5ba567" providerId="LiveId" clId="{55BB9484-C69E-43A2-A0B8-2FFC2E142738}" dt="2026-03-15T14:51:21.941" v="479" actId="1076"/>
          <ac:picMkLst>
            <pc:docMk/>
            <pc:sldMk cId="3800225689" sldId="276"/>
            <ac:picMk id="16" creationId="{6ED2419C-4983-EF71-8BE5-747FB263FB44}"/>
          </ac:picMkLst>
        </pc:picChg>
      </pc:sldChg>
      <pc:sldChg chg="modSp add mod">
        <pc:chgData name="mik lowe" userId="57eb529edd5ba567" providerId="LiveId" clId="{55BB9484-C69E-43A2-A0B8-2FFC2E142738}" dt="2026-03-15T15:02:50.768" v="696" actId="20577"/>
        <pc:sldMkLst>
          <pc:docMk/>
          <pc:sldMk cId="4005367694" sldId="277"/>
        </pc:sldMkLst>
        <pc:spChg chg="mod">
          <ac:chgData name="mik lowe" userId="57eb529edd5ba567" providerId="LiveId" clId="{55BB9484-C69E-43A2-A0B8-2FFC2E142738}" dt="2026-03-15T14:59:27.129" v="622" actId="1076"/>
          <ac:spMkLst>
            <pc:docMk/>
            <pc:sldMk cId="4005367694" sldId="277"/>
            <ac:spMk id="6" creationId="{25F06DD7-5389-7C05-264C-AFAAEC63344C}"/>
          </ac:spMkLst>
        </pc:spChg>
        <pc:spChg chg="mod">
          <ac:chgData name="mik lowe" userId="57eb529edd5ba567" providerId="LiveId" clId="{55BB9484-C69E-43A2-A0B8-2FFC2E142738}" dt="2026-03-15T15:00:07.588" v="631" actId="1076"/>
          <ac:spMkLst>
            <pc:docMk/>
            <pc:sldMk cId="4005367694" sldId="277"/>
            <ac:spMk id="10" creationId="{FBA7A09C-D720-C43F-FF35-D6B0636ECF5C}"/>
          </ac:spMkLst>
        </pc:spChg>
        <pc:spChg chg="mod">
          <ac:chgData name="mik lowe" userId="57eb529edd5ba567" providerId="LiveId" clId="{55BB9484-C69E-43A2-A0B8-2FFC2E142738}" dt="2026-03-15T15:01:33.542" v="651" actId="12"/>
          <ac:spMkLst>
            <pc:docMk/>
            <pc:sldMk cId="4005367694" sldId="277"/>
            <ac:spMk id="15" creationId="{93E62F1A-AB3D-EC87-31B3-E1E5097C3A18}"/>
          </ac:spMkLst>
        </pc:spChg>
        <pc:spChg chg="mod">
          <ac:chgData name="mik lowe" userId="57eb529edd5ba567" providerId="LiveId" clId="{55BB9484-C69E-43A2-A0B8-2FFC2E142738}" dt="2026-03-15T15:02:50.768" v="696" actId="20577"/>
          <ac:spMkLst>
            <pc:docMk/>
            <pc:sldMk cId="4005367694" sldId="277"/>
            <ac:spMk id="17" creationId="{2D432923-E798-8184-901F-FC0096A63D93}"/>
          </ac:spMkLst>
        </pc:spChg>
        <pc:picChg chg="mod">
          <ac:chgData name="mik lowe" userId="57eb529edd5ba567" providerId="LiveId" clId="{55BB9484-C69E-43A2-A0B8-2FFC2E142738}" dt="2026-03-15T14:59:36.109" v="624" actId="14100"/>
          <ac:picMkLst>
            <pc:docMk/>
            <pc:sldMk cId="4005367694" sldId="277"/>
            <ac:picMk id="16" creationId="{C7BF8999-C8E6-2621-2FD4-BF960A8840CE}"/>
          </ac:picMkLst>
        </pc:picChg>
        <pc:picChg chg="mod">
          <ac:chgData name="mik lowe" userId="57eb529edd5ba567" providerId="LiveId" clId="{55BB9484-C69E-43A2-A0B8-2FFC2E142738}" dt="2026-03-15T14:59:31.514" v="623" actId="14100"/>
          <ac:picMkLst>
            <pc:docMk/>
            <pc:sldMk cId="4005367694" sldId="277"/>
            <ac:picMk id="18" creationId="{70C335CB-4A68-0BBC-9414-B59A57828E88}"/>
          </ac:picMkLst>
        </pc:picChg>
      </pc:sldChg>
      <pc:sldChg chg="modSp add mod">
        <pc:chgData name="mik lowe" userId="57eb529edd5ba567" providerId="LiveId" clId="{55BB9484-C69E-43A2-A0B8-2FFC2E142738}" dt="2026-03-15T15:08:25.328" v="742" actId="1076"/>
        <pc:sldMkLst>
          <pc:docMk/>
          <pc:sldMk cId="4270607737" sldId="278"/>
        </pc:sldMkLst>
        <pc:spChg chg="mod">
          <ac:chgData name="mik lowe" userId="57eb529edd5ba567" providerId="LiveId" clId="{55BB9484-C69E-43A2-A0B8-2FFC2E142738}" dt="2026-03-15T15:03:58.123" v="707" actId="1076"/>
          <ac:spMkLst>
            <pc:docMk/>
            <pc:sldMk cId="4270607737" sldId="278"/>
            <ac:spMk id="4" creationId="{CA328313-FCC4-5271-192B-A93BB3F3EC03}"/>
          </ac:spMkLst>
        </pc:spChg>
        <pc:spChg chg="mod">
          <ac:chgData name="mik lowe" userId="57eb529edd5ba567" providerId="LiveId" clId="{55BB9484-C69E-43A2-A0B8-2FFC2E142738}" dt="2026-03-15T15:03:41.583" v="700" actId="14100"/>
          <ac:spMkLst>
            <pc:docMk/>
            <pc:sldMk cId="4270607737" sldId="278"/>
            <ac:spMk id="6" creationId="{156530C2-A93D-9112-1BB9-44D03311AE3E}"/>
          </ac:spMkLst>
        </pc:spChg>
        <pc:spChg chg="mod">
          <ac:chgData name="mik lowe" userId="57eb529edd5ba567" providerId="LiveId" clId="{55BB9484-C69E-43A2-A0B8-2FFC2E142738}" dt="2026-03-15T15:07:01.343" v="723" actId="20577"/>
          <ac:spMkLst>
            <pc:docMk/>
            <pc:sldMk cId="4270607737" sldId="278"/>
            <ac:spMk id="10" creationId="{7BBDB957-DA39-0EC1-5F60-45E396F8EB4A}"/>
          </ac:spMkLst>
        </pc:spChg>
        <pc:spChg chg="mod">
          <ac:chgData name="mik lowe" userId="57eb529edd5ba567" providerId="LiveId" clId="{55BB9484-C69E-43A2-A0B8-2FFC2E142738}" dt="2026-03-15T15:07:47.944" v="737" actId="20577"/>
          <ac:spMkLst>
            <pc:docMk/>
            <pc:sldMk cId="4270607737" sldId="278"/>
            <ac:spMk id="15" creationId="{3E1B2E21-8A71-F086-E2DC-15428C6622FF}"/>
          </ac:spMkLst>
        </pc:spChg>
        <pc:spChg chg="mod">
          <ac:chgData name="mik lowe" userId="57eb529edd5ba567" providerId="LiveId" clId="{55BB9484-C69E-43A2-A0B8-2FFC2E142738}" dt="2026-03-15T15:08:25.328" v="742" actId="1076"/>
          <ac:spMkLst>
            <pc:docMk/>
            <pc:sldMk cId="4270607737" sldId="278"/>
            <ac:spMk id="17" creationId="{AAB7A57D-B2C7-E3EF-2A5D-8271594E0DF9}"/>
          </ac:spMkLst>
        </pc:spChg>
        <pc:spChg chg="mod">
          <ac:chgData name="mik lowe" userId="57eb529edd5ba567" providerId="LiveId" clId="{55BB9484-C69E-43A2-A0B8-2FFC2E142738}" dt="2026-03-15T15:08:21.047" v="741" actId="1076"/>
          <ac:spMkLst>
            <pc:docMk/>
            <pc:sldMk cId="4270607737" sldId="278"/>
            <ac:spMk id="19" creationId="{9394B532-BBFE-1B80-8F7B-F13F6CAF7323}"/>
          </ac:spMkLst>
        </pc:spChg>
        <pc:picChg chg="mod">
          <ac:chgData name="mik lowe" userId="57eb529edd5ba567" providerId="LiveId" clId="{55BB9484-C69E-43A2-A0B8-2FFC2E142738}" dt="2026-03-15T15:04:02.582" v="708" actId="1076"/>
          <ac:picMkLst>
            <pc:docMk/>
            <pc:sldMk cId="4270607737" sldId="278"/>
            <ac:picMk id="18" creationId="{78E574BC-C104-062F-DEAA-D95009E4D835}"/>
          </ac:picMkLst>
        </pc:picChg>
        <pc:picChg chg="mod">
          <ac:chgData name="mik lowe" userId="57eb529edd5ba567" providerId="LiveId" clId="{55BB9484-C69E-43A2-A0B8-2FFC2E142738}" dt="2026-03-15T15:04:10.648" v="710" actId="1076"/>
          <ac:picMkLst>
            <pc:docMk/>
            <pc:sldMk cId="4270607737" sldId="278"/>
            <ac:picMk id="20" creationId="{A5CACFE2-285B-892D-C905-E663B7CE7F4F}"/>
          </ac:picMkLst>
        </pc:picChg>
      </pc:sldChg>
      <pc:sldChg chg="addSp delSp modSp add mod delAnim modAnim">
        <pc:chgData name="mik lowe" userId="57eb529edd5ba567" providerId="LiveId" clId="{55BB9484-C69E-43A2-A0B8-2FFC2E142738}" dt="2026-03-15T15:17:12.492" v="791" actId="167"/>
        <pc:sldMkLst>
          <pc:docMk/>
          <pc:sldMk cId="2373615590" sldId="279"/>
        </pc:sldMkLst>
        <pc:spChg chg="mod">
          <ac:chgData name="mik lowe" userId="57eb529edd5ba567" providerId="LiveId" clId="{55BB9484-C69E-43A2-A0B8-2FFC2E142738}" dt="2026-03-15T15:11:33.768" v="744" actId="1076"/>
          <ac:spMkLst>
            <pc:docMk/>
            <pc:sldMk cId="2373615590" sldId="279"/>
            <ac:spMk id="4" creationId="{79463459-DA23-305E-EC62-4A6C29D611EA}"/>
          </ac:spMkLst>
        </pc:spChg>
        <pc:spChg chg="add del mod">
          <ac:chgData name="mik lowe" userId="57eb529edd5ba567" providerId="LiveId" clId="{55BB9484-C69E-43A2-A0B8-2FFC2E142738}" dt="2026-03-15T15:15:12.256" v="783"/>
          <ac:spMkLst>
            <pc:docMk/>
            <pc:sldMk cId="2373615590" sldId="279"/>
            <ac:spMk id="5" creationId="{E630A9E5-D2A9-B07C-36C3-6ECB3B2A482F}"/>
          </ac:spMkLst>
        </pc:spChg>
        <pc:spChg chg="mod">
          <ac:chgData name="mik lowe" userId="57eb529edd5ba567" providerId="LiveId" clId="{55BB9484-C69E-43A2-A0B8-2FFC2E142738}" dt="2026-03-15T15:11:33.768" v="744" actId="1076"/>
          <ac:spMkLst>
            <pc:docMk/>
            <pc:sldMk cId="2373615590" sldId="279"/>
            <ac:spMk id="6" creationId="{4E13A142-47EB-7C40-2905-073C224216DE}"/>
          </ac:spMkLst>
        </pc:spChg>
        <pc:spChg chg="add del mod">
          <ac:chgData name="mik lowe" userId="57eb529edd5ba567" providerId="LiveId" clId="{55BB9484-C69E-43A2-A0B8-2FFC2E142738}" dt="2026-03-15T15:15:12.256" v="783"/>
          <ac:spMkLst>
            <pc:docMk/>
            <pc:sldMk cId="2373615590" sldId="279"/>
            <ac:spMk id="7" creationId="{3F8054CF-9A3D-9DB6-68E4-A22B378D6211}"/>
          </ac:spMkLst>
        </pc:spChg>
        <pc:spChg chg="mod">
          <ac:chgData name="mik lowe" userId="57eb529edd5ba567" providerId="LiveId" clId="{55BB9484-C69E-43A2-A0B8-2FFC2E142738}" dt="2026-03-15T15:12:20.056" v="746" actId="1076"/>
          <ac:spMkLst>
            <pc:docMk/>
            <pc:sldMk cId="2373615590" sldId="279"/>
            <ac:spMk id="8" creationId="{E46C1AF6-1FAC-CE9F-C902-E35F1802EF83}"/>
          </ac:spMkLst>
        </pc:spChg>
        <pc:spChg chg="mod">
          <ac:chgData name="mik lowe" userId="57eb529edd5ba567" providerId="LiveId" clId="{55BB9484-C69E-43A2-A0B8-2FFC2E142738}" dt="2026-03-15T15:12:20.056" v="746" actId="1076"/>
          <ac:spMkLst>
            <pc:docMk/>
            <pc:sldMk cId="2373615590" sldId="279"/>
            <ac:spMk id="9" creationId="{D19568D5-55DE-191D-98C1-DF804AC4F927}"/>
          </ac:spMkLst>
        </pc:spChg>
        <pc:spChg chg="mod">
          <ac:chgData name="mik lowe" userId="57eb529edd5ba567" providerId="LiveId" clId="{55BB9484-C69E-43A2-A0B8-2FFC2E142738}" dt="2026-03-15T15:12:20.056" v="746" actId="1076"/>
          <ac:spMkLst>
            <pc:docMk/>
            <pc:sldMk cId="2373615590" sldId="279"/>
            <ac:spMk id="10" creationId="{DF46CCFF-BA11-09B1-3CF0-1744A1331D04}"/>
          </ac:spMkLst>
        </pc:spChg>
        <pc:spChg chg="mod">
          <ac:chgData name="mik lowe" userId="57eb529edd5ba567" providerId="LiveId" clId="{55BB9484-C69E-43A2-A0B8-2FFC2E142738}" dt="2026-03-15T15:15:25.599" v="784" actId="207"/>
          <ac:spMkLst>
            <pc:docMk/>
            <pc:sldMk cId="2373615590" sldId="279"/>
            <ac:spMk id="11" creationId="{10344974-5925-69ED-F5E9-2D7F17B54979}"/>
          </ac:spMkLst>
        </pc:spChg>
        <pc:spChg chg="mod">
          <ac:chgData name="mik lowe" userId="57eb529edd5ba567" providerId="LiveId" clId="{55BB9484-C69E-43A2-A0B8-2FFC2E142738}" dt="2026-03-15T15:12:20.056" v="746" actId="1076"/>
          <ac:spMkLst>
            <pc:docMk/>
            <pc:sldMk cId="2373615590" sldId="279"/>
            <ac:spMk id="15" creationId="{7B93F86A-8D6E-4E80-0F6D-B8E109521442}"/>
          </ac:spMkLst>
        </pc:spChg>
        <pc:spChg chg="mod">
          <ac:chgData name="mik lowe" userId="57eb529edd5ba567" providerId="LiveId" clId="{55BB9484-C69E-43A2-A0B8-2FFC2E142738}" dt="2026-03-15T15:12:20.056" v="746" actId="1076"/>
          <ac:spMkLst>
            <pc:docMk/>
            <pc:sldMk cId="2373615590" sldId="279"/>
            <ac:spMk id="17" creationId="{4D51BE91-DB53-C978-D667-9FE811E9D8AF}"/>
          </ac:spMkLst>
        </pc:spChg>
        <pc:spChg chg="mod">
          <ac:chgData name="mik lowe" userId="57eb529edd5ba567" providerId="LiveId" clId="{55BB9484-C69E-43A2-A0B8-2FFC2E142738}" dt="2026-03-15T15:12:20.056" v="746" actId="1076"/>
          <ac:spMkLst>
            <pc:docMk/>
            <pc:sldMk cId="2373615590" sldId="279"/>
            <ac:spMk id="19" creationId="{3D534888-D045-B0D0-022A-5461C4F6B297}"/>
          </ac:spMkLst>
        </pc:spChg>
        <pc:picChg chg="add del mod ord">
          <ac:chgData name="mik lowe" userId="57eb529edd5ba567" providerId="LiveId" clId="{55BB9484-C69E-43A2-A0B8-2FFC2E142738}" dt="2026-03-15T15:16:09.431" v="787" actId="478"/>
          <ac:picMkLst>
            <pc:docMk/>
            <pc:sldMk cId="2373615590" sldId="279"/>
            <ac:picMk id="3" creationId="{E94FA42A-D0BD-F8E7-D22D-194E921F9F9C}"/>
          </ac:picMkLst>
        </pc:picChg>
        <pc:picChg chg="mod">
          <ac:chgData name="mik lowe" userId="57eb529edd5ba567" providerId="LiveId" clId="{55BB9484-C69E-43A2-A0B8-2FFC2E142738}" dt="2026-03-15T15:12:27.268" v="747" actId="1076"/>
          <ac:picMkLst>
            <pc:docMk/>
            <pc:sldMk cId="2373615590" sldId="279"/>
            <ac:picMk id="13" creationId="{F64D7F2B-CD38-4EBE-300B-35CDFAE5CC65}"/>
          </ac:picMkLst>
        </pc:picChg>
        <pc:picChg chg="mod">
          <ac:chgData name="mik lowe" userId="57eb529edd5ba567" providerId="LiveId" clId="{55BB9484-C69E-43A2-A0B8-2FFC2E142738}" dt="2026-03-15T15:11:33.768" v="744" actId="1076"/>
          <ac:picMkLst>
            <pc:docMk/>
            <pc:sldMk cId="2373615590" sldId="279"/>
            <ac:picMk id="16" creationId="{294ACB71-7D80-7932-5F31-0410C2FEC679}"/>
          </ac:picMkLst>
        </pc:picChg>
        <pc:picChg chg="mod">
          <ac:chgData name="mik lowe" userId="57eb529edd5ba567" providerId="LiveId" clId="{55BB9484-C69E-43A2-A0B8-2FFC2E142738}" dt="2026-03-15T15:11:33.768" v="744" actId="1076"/>
          <ac:picMkLst>
            <pc:docMk/>
            <pc:sldMk cId="2373615590" sldId="279"/>
            <ac:picMk id="18" creationId="{FDB8BA4F-8A9B-908B-8858-C36A2E9B09D1}"/>
          </ac:picMkLst>
        </pc:picChg>
        <pc:picChg chg="mod">
          <ac:chgData name="mik lowe" userId="57eb529edd5ba567" providerId="LiveId" clId="{55BB9484-C69E-43A2-A0B8-2FFC2E142738}" dt="2026-03-15T15:11:33.768" v="744" actId="1076"/>
          <ac:picMkLst>
            <pc:docMk/>
            <pc:sldMk cId="2373615590" sldId="279"/>
            <ac:picMk id="20" creationId="{58B46F29-955D-5C70-EEF2-3826FA2A5D2C}"/>
          </ac:picMkLst>
        </pc:picChg>
        <pc:picChg chg="add del mod">
          <ac:chgData name="mik lowe" userId="57eb529edd5ba567" providerId="LiveId" clId="{55BB9484-C69E-43A2-A0B8-2FFC2E142738}" dt="2026-03-15T15:16:42.950" v="789" actId="478"/>
          <ac:picMkLst>
            <pc:docMk/>
            <pc:sldMk cId="2373615590" sldId="279"/>
            <ac:picMk id="21" creationId="{A106FF5B-B1B1-7B55-B2FB-B46E7552AD82}"/>
          </ac:picMkLst>
        </pc:picChg>
        <pc:picChg chg="add mod ord">
          <ac:chgData name="mik lowe" userId="57eb529edd5ba567" providerId="LiveId" clId="{55BB9484-C69E-43A2-A0B8-2FFC2E142738}" dt="2026-03-15T15:17:12.492" v="791" actId="167"/>
          <ac:picMkLst>
            <pc:docMk/>
            <pc:sldMk cId="2373615590" sldId="279"/>
            <ac:picMk id="23" creationId="{5D0366BD-F730-54C6-C8E8-DB5FDD1655DA}"/>
          </ac:picMkLst>
        </pc:picChg>
      </pc:sldChg>
      <pc:sldChg chg="addSp delSp modSp add mod modAnim">
        <pc:chgData name="mik lowe" userId="57eb529edd5ba567" providerId="LiveId" clId="{55BB9484-C69E-43A2-A0B8-2FFC2E142738}" dt="2026-03-15T15:29:18.479" v="855" actId="14100"/>
        <pc:sldMkLst>
          <pc:docMk/>
          <pc:sldMk cId="4262196063" sldId="280"/>
        </pc:sldMkLst>
        <pc:spChg chg="add del mod">
          <ac:chgData name="mik lowe" userId="57eb529edd5ba567" providerId="LiveId" clId="{55BB9484-C69E-43A2-A0B8-2FFC2E142738}" dt="2026-03-15T15:24:19.642" v="798"/>
          <ac:spMkLst>
            <pc:docMk/>
            <pc:sldMk cId="4262196063" sldId="280"/>
            <ac:spMk id="2" creationId="{32ADCD95-CD60-9CE8-F128-8EF2A6A9B540}"/>
          </ac:spMkLst>
        </pc:spChg>
        <pc:spChg chg="add del">
          <ac:chgData name="mik lowe" userId="57eb529edd5ba567" providerId="LiveId" clId="{55BB9484-C69E-43A2-A0B8-2FFC2E142738}" dt="2026-03-15T15:24:19.642" v="798"/>
          <ac:spMkLst>
            <pc:docMk/>
            <pc:sldMk cId="4262196063" sldId="280"/>
            <ac:spMk id="3" creationId="{171A593A-447E-E5EF-D197-C8F30BC1C034}"/>
          </ac:spMkLst>
        </pc:spChg>
        <pc:spChg chg="del">
          <ac:chgData name="mik lowe" userId="57eb529edd5ba567" providerId="LiveId" clId="{55BB9484-C69E-43A2-A0B8-2FFC2E142738}" dt="2026-03-15T15:18:07.298" v="793" actId="478"/>
          <ac:spMkLst>
            <pc:docMk/>
            <pc:sldMk cId="4262196063" sldId="280"/>
            <ac:spMk id="4" creationId="{79463459-DA23-305E-EC62-4A6C29D611EA}"/>
          </ac:spMkLst>
        </pc:spChg>
        <pc:spChg chg="mod">
          <ac:chgData name="mik lowe" userId="57eb529edd5ba567" providerId="LiveId" clId="{55BB9484-C69E-43A2-A0B8-2FFC2E142738}" dt="2026-03-15T15:29:18.479" v="855" actId="14100"/>
          <ac:spMkLst>
            <pc:docMk/>
            <pc:sldMk cId="4262196063" sldId="280"/>
            <ac:spMk id="5" creationId="{BFD24C53-8D80-7DB8-9ED8-20ED154726E7}"/>
          </ac:spMkLst>
        </pc:spChg>
        <pc:spChg chg="del">
          <ac:chgData name="mik lowe" userId="57eb529edd5ba567" providerId="LiveId" clId="{55BB9484-C69E-43A2-A0B8-2FFC2E142738}" dt="2026-03-15T15:18:07.298" v="793" actId="478"/>
          <ac:spMkLst>
            <pc:docMk/>
            <pc:sldMk cId="4262196063" sldId="280"/>
            <ac:spMk id="6" creationId="{4E13A142-47EB-7C40-2905-073C224216DE}"/>
          </ac:spMkLst>
        </pc:spChg>
        <pc:spChg chg="del">
          <ac:chgData name="mik lowe" userId="57eb529edd5ba567" providerId="LiveId" clId="{55BB9484-C69E-43A2-A0B8-2FFC2E142738}" dt="2026-03-15T15:18:07.298" v="793" actId="478"/>
          <ac:spMkLst>
            <pc:docMk/>
            <pc:sldMk cId="4262196063" sldId="280"/>
            <ac:spMk id="8" creationId="{E46C1AF6-1FAC-CE9F-C902-E35F1802EF83}"/>
          </ac:spMkLst>
        </pc:spChg>
        <pc:spChg chg="del">
          <ac:chgData name="mik lowe" userId="57eb529edd5ba567" providerId="LiveId" clId="{55BB9484-C69E-43A2-A0B8-2FFC2E142738}" dt="2026-03-15T15:18:07.298" v="793" actId="478"/>
          <ac:spMkLst>
            <pc:docMk/>
            <pc:sldMk cId="4262196063" sldId="280"/>
            <ac:spMk id="9" creationId="{D19568D5-55DE-191D-98C1-DF804AC4F927}"/>
          </ac:spMkLst>
        </pc:spChg>
        <pc:spChg chg="del">
          <ac:chgData name="mik lowe" userId="57eb529edd5ba567" providerId="LiveId" clId="{55BB9484-C69E-43A2-A0B8-2FFC2E142738}" dt="2026-03-15T15:18:07.298" v="793" actId="478"/>
          <ac:spMkLst>
            <pc:docMk/>
            <pc:sldMk cId="4262196063" sldId="280"/>
            <ac:spMk id="10" creationId="{DF46CCFF-BA11-09B1-3CF0-1744A1331D04}"/>
          </ac:spMkLst>
        </pc:spChg>
        <pc:spChg chg="mod">
          <ac:chgData name="mik lowe" userId="57eb529edd5ba567" providerId="LiveId" clId="{55BB9484-C69E-43A2-A0B8-2FFC2E142738}" dt="2026-03-15T15:18:21.888" v="794" actId="1076"/>
          <ac:spMkLst>
            <pc:docMk/>
            <pc:sldMk cId="4262196063" sldId="280"/>
            <ac:spMk id="11" creationId="{10344974-5925-69ED-F5E9-2D7F17B54979}"/>
          </ac:spMkLst>
        </pc:spChg>
        <pc:spChg chg="del">
          <ac:chgData name="mik lowe" userId="57eb529edd5ba567" providerId="LiveId" clId="{55BB9484-C69E-43A2-A0B8-2FFC2E142738}" dt="2026-03-15T15:18:07.298" v="793" actId="478"/>
          <ac:spMkLst>
            <pc:docMk/>
            <pc:sldMk cId="4262196063" sldId="280"/>
            <ac:spMk id="15" creationId="{7B93F86A-8D6E-4E80-0F6D-B8E109521442}"/>
          </ac:spMkLst>
        </pc:spChg>
        <pc:spChg chg="del">
          <ac:chgData name="mik lowe" userId="57eb529edd5ba567" providerId="LiveId" clId="{55BB9484-C69E-43A2-A0B8-2FFC2E142738}" dt="2026-03-15T15:18:07.298" v="793" actId="478"/>
          <ac:spMkLst>
            <pc:docMk/>
            <pc:sldMk cId="4262196063" sldId="280"/>
            <ac:spMk id="17" creationId="{4D51BE91-DB53-C978-D667-9FE811E9D8AF}"/>
          </ac:spMkLst>
        </pc:spChg>
        <pc:spChg chg="del">
          <ac:chgData name="mik lowe" userId="57eb529edd5ba567" providerId="LiveId" clId="{55BB9484-C69E-43A2-A0B8-2FFC2E142738}" dt="2026-03-15T15:18:07.298" v="793" actId="478"/>
          <ac:spMkLst>
            <pc:docMk/>
            <pc:sldMk cId="4262196063" sldId="280"/>
            <ac:spMk id="19" creationId="{3D534888-D045-B0D0-022A-5461C4F6B297}"/>
          </ac:spMkLst>
        </pc:spChg>
        <pc:picChg chg="add mod ord">
          <ac:chgData name="mik lowe" userId="57eb529edd5ba567" providerId="LiveId" clId="{55BB9484-C69E-43A2-A0B8-2FFC2E142738}" dt="2026-03-15T15:25:04.504" v="801" actId="171"/>
          <ac:picMkLst>
            <pc:docMk/>
            <pc:sldMk cId="4262196063" sldId="280"/>
            <ac:picMk id="12" creationId="{C9E5E56D-27AD-AC22-9BD5-BE03C6FFC14A}"/>
          </ac:picMkLst>
        </pc:picChg>
        <pc:picChg chg="del">
          <ac:chgData name="mik lowe" userId="57eb529edd5ba567" providerId="LiveId" clId="{55BB9484-C69E-43A2-A0B8-2FFC2E142738}" dt="2026-03-15T15:18:07.298" v="793" actId="478"/>
          <ac:picMkLst>
            <pc:docMk/>
            <pc:sldMk cId="4262196063" sldId="280"/>
            <ac:picMk id="18" creationId="{FDB8BA4F-8A9B-908B-8858-C36A2E9B09D1}"/>
          </ac:picMkLst>
        </pc:picChg>
        <pc:picChg chg="del">
          <ac:chgData name="mik lowe" userId="57eb529edd5ba567" providerId="LiveId" clId="{55BB9484-C69E-43A2-A0B8-2FFC2E142738}" dt="2026-03-15T15:18:07.298" v="793" actId="478"/>
          <ac:picMkLst>
            <pc:docMk/>
            <pc:sldMk cId="4262196063" sldId="280"/>
            <ac:picMk id="20" creationId="{58B46F29-955D-5C70-EEF2-3826FA2A5D2C}"/>
          </ac:picMkLst>
        </pc:picChg>
        <pc:picChg chg="add mod">
          <ac:chgData name="mik lowe" userId="57eb529edd5ba567" providerId="LiveId" clId="{55BB9484-C69E-43A2-A0B8-2FFC2E142738}" dt="2026-03-15T15:26:42.215" v="824" actId="14100"/>
          <ac:picMkLst>
            <pc:docMk/>
            <pc:sldMk cId="4262196063" sldId="280"/>
            <ac:picMk id="22" creationId="{4D88B0E6-4A25-FE84-F444-2BC47E0DAA07}"/>
          </ac:picMkLst>
        </pc:picChg>
        <pc:picChg chg="mod">
          <ac:chgData name="mik lowe" userId="57eb529edd5ba567" providerId="LiveId" clId="{55BB9484-C69E-43A2-A0B8-2FFC2E142738}" dt="2026-03-15T15:18:21.888" v="794" actId="1076"/>
          <ac:picMkLst>
            <pc:docMk/>
            <pc:sldMk cId="4262196063" sldId="280"/>
            <ac:picMk id="23" creationId="{5D0366BD-F730-54C6-C8E8-DB5FDD1655DA}"/>
          </ac:picMkLst>
        </pc:picChg>
        <pc:picChg chg="add mod">
          <ac:chgData name="mik lowe" userId="57eb529edd5ba567" providerId="LiveId" clId="{55BB9484-C69E-43A2-A0B8-2FFC2E142738}" dt="2026-03-15T15:26:45.309" v="825" actId="14100"/>
          <ac:picMkLst>
            <pc:docMk/>
            <pc:sldMk cId="4262196063" sldId="280"/>
            <ac:picMk id="25" creationId="{75D28708-1964-2FC1-6425-97CC2DC16F3E}"/>
          </ac:picMkLst>
        </pc:picChg>
        <pc:picChg chg="add mod">
          <ac:chgData name="mik lowe" userId="57eb529edd5ba567" providerId="LiveId" clId="{55BB9484-C69E-43A2-A0B8-2FFC2E142738}" dt="2026-03-15T15:26:48.129" v="826" actId="14100"/>
          <ac:picMkLst>
            <pc:docMk/>
            <pc:sldMk cId="4262196063" sldId="280"/>
            <ac:picMk id="27" creationId="{178BB7B9-C359-718C-1044-183798F278C9}"/>
          </ac:picMkLst>
        </pc:picChg>
      </pc:sldChg>
      <pc:sldChg chg="delSp modSp add mod delAnim">
        <pc:chgData name="mik lowe" userId="57eb529edd5ba567" providerId="LiveId" clId="{55BB9484-C69E-43A2-A0B8-2FFC2E142738}" dt="2026-03-15T15:29:12.728" v="853" actId="14100"/>
        <pc:sldMkLst>
          <pc:docMk/>
          <pc:sldMk cId="4155939735" sldId="281"/>
        </pc:sldMkLst>
        <pc:spChg chg="mod">
          <ac:chgData name="mik lowe" userId="57eb529edd5ba567" providerId="LiveId" clId="{55BB9484-C69E-43A2-A0B8-2FFC2E142738}" dt="2026-03-15T15:29:12.728" v="853" actId="14100"/>
          <ac:spMkLst>
            <pc:docMk/>
            <pc:sldMk cId="4155939735" sldId="281"/>
            <ac:spMk id="5" creationId="{BFD24C53-8D80-7DB8-9ED8-20ED154726E7}"/>
          </ac:spMkLst>
        </pc:spChg>
        <pc:spChg chg="del">
          <ac:chgData name="mik lowe" userId="57eb529edd5ba567" providerId="LiveId" clId="{55BB9484-C69E-43A2-A0B8-2FFC2E142738}" dt="2026-03-15T15:26:22.532" v="820" actId="478"/>
          <ac:spMkLst>
            <pc:docMk/>
            <pc:sldMk cId="4155939735" sldId="281"/>
            <ac:spMk id="11" creationId="{10344974-5925-69ED-F5E9-2D7F17B54979}"/>
          </ac:spMkLst>
        </pc:spChg>
        <pc:picChg chg="mod">
          <ac:chgData name="mik lowe" userId="57eb529edd5ba567" providerId="LiveId" clId="{55BB9484-C69E-43A2-A0B8-2FFC2E142738}" dt="2026-03-15T15:26:28.681" v="821" actId="1076"/>
          <ac:picMkLst>
            <pc:docMk/>
            <pc:sldMk cId="4155939735" sldId="281"/>
            <ac:picMk id="22" creationId="{4D88B0E6-4A25-FE84-F444-2BC47E0DAA07}"/>
          </ac:picMkLst>
        </pc:picChg>
        <pc:picChg chg="del">
          <ac:chgData name="mik lowe" userId="57eb529edd5ba567" providerId="LiveId" clId="{55BB9484-C69E-43A2-A0B8-2FFC2E142738}" dt="2026-03-15T15:26:21.485" v="819" actId="478"/>
          <ac:picMkLst>
            <pc:docMk/>
            <pc:sldMk cId="4155939735" sldId="281"/>
            <ac:picMk id="23" creationId="{5D0366BD-F730-54C6-C8E8-DB5FDD1655DA}"/>
          </ac:picMkLst>
        </pc:picChg>
        <pc:picChg chg="mod">
          <ac:chgData name="mik lowe" userId="57eb529edd5ba567" providerId="LiveId" clId="{55BB9484-C69E-43A2-A0B8-2FFC2E142738}" dt="2026-03-15T15:27:04.993" v="827" actId="1076"/>
          <ac:picMkLst>
            <pc:docMk/>
            <pc:sldMk cId="4155939735" sldId="281"/>
            <ac:picMk id="25" creationId="{75D28708-1964-2FC1-6425-97CC2DC16F3E}"/>
          </ac:picMkLst>
        </pc:picChg>
      </pc:sldChg>
      <pc:sldChg chg="modSp add mod">
        <pc:chgData name="mik lowe" userId="57eb529edd5ba567" providerId="LiveId" clId="{55BB9484-C69E-43A2-A0B8-2FFC2E142738}" dt="2026-03-15T15:29:05.778" v="851" actId="14100"/>
        <pc:sldMkLst>
          <pc:docMk/>
          <pc:sldMk cId="2908623214" sldId="282"/>
        </pc:sldMkLst>
        <pc:spChg chg="mod">
          <ac:chgData name="mik lowe" userId="57eb529edd5ba567" providerId="LiveId" clId="{55BB9484-C69E-43A2-A0B8-2FFC2E142738}" dt="2026-03-15T15:29:05.778" v="851" actId="14100"/>
          <ac:spMkLst>
            <pc:docMk/>
            <pc:sldMk cId="2908623214" sldId="282"/>
            <ac:spMk id="5" creationId="{BFD24C53-8D80-7DB8-9ED8-20ED154726E7}"/>
          </ac:spMkLst>
        </pc:spChg>
        <pc:picChg chg="mod">
          <ac:chgData name="mik lowe" userId="57eb529edd5ba567" providerId="LiveId" clId="{55BB9484-C69E-43A2-A0B8-2FFC2E142738}" dt="2026-03-15T15:27:50.639" v="840" actId="1076"/>
          <ac:picMkLst>
            <pc:docMk/>
            <pc:sldMk cId="2908623214" sldId="282"/>
            <ac:picMk id="22" creationId="{4D88B0E6-4A25-FE84-F444-2BC47E0DAA07}"/>
          </ac:picMkLst>
        </pc:picChg>
        <pc:picChg chg="mod">
          <ac:chgData name="mik lowe" userId="57eb529edd5ba567" providerId="LiveId" clId="{55BB9484-C69E-43A2-A0B8-2FFC2E142738}" dt="2026-03-15T15:27:31.879" v="835" actId="1076"/>
          <ac:picMkLst>
            <pc:docMk/>
            <pc:sldMk cId="2908623214" sldId="282"/>
            <ac:picMk id="25" creationId="{75D28708-1964-2FC1-6425-97CC2DC16F3E}"/>
          </ac:picMkLst>
        </pc:picChg>
        <pc:picChg chg="mod">
          <ac:chgData name="mik lowe" userId="57eb529edd5ba567" providerId="LiveId" clId="{55BB9484-C69E-43A2-A0B8-2FFC2E142738}" dt="2026-03-15T15:27:44.580" v="839" actId="1076"/>
          <ac:picMkLst>
            <pc:docMk/>
            <pc:sldMk cId="2908623214" sldId="282"/>
            <ac:picMk id="27" creationId="{178BB7B9-C359-718C-1044-183798F278C9}"/>
          </ac:picMkLst>
        </pc:picChg>
      </pc:sldChg>
      <pc:sldChg chg="addSp modSp add mod">
        <pc:chgData name="mik lowe" userId="57eb529edd5ba567" providerId="LiveId" clId="{55BB9484-C69E-43A2-A0B8-2FFC2E142738}" dt="2026-03-15T15:33:50.704" v="892" actId="167"/>
        <pc:sldMkLst>
          <pc:docMk/>
          <pc:sldMk cId="1694033266" sldId="283"/>
        </pc:sldMkLst>
        <pc:spChg chg="add mod ord">
          <ac:chgData name="mik lowe" userId="57eb529edd5ba567" providerId="LiveId" clId="{55BB9484-C69E-43A2-A0B8-2FFC2E142738}" dt="2026-03-15T15:33:50.704" v="892" actId="167"/>
          <ac:spMkLst>
            <pc:docMk/>
            <pc:sldMk cId="1694033266" sldId="283"/>
            <ac:spMk id="2" creationId="{72E81E81-32FF-3C96-98D6-AB6EC62AF924}"/>
          </ac:spMkLst>
        </pc:spChg>
        <pc:spChg chg="mod">
          <ac:chgData name="mik lowe" userId="57eb529edd5ba567" providerId="LiveId" clId="{55BB9484-C69E-43A2-A0B8-2FFC2E142738}" dt="2026-03-15T15:28:58.512" v="850" actId="14100"/>
          <ac:spMkLst>
            <pc:docMk/>
            <pc:sldMk cId="1694033266" sldId="283"/>
            <ac:spMk id="5" creationId="{BFD24C53-8D80-7DB8-9ED8-20ED154726E7}"/>
          </ac:spMkLst>
        </pc:spChg>
        <pc:picChg chg="mod">
          <ac:chgData name="mik lowe" userId="57eb529edd5ba567" providerId="LiveId" clId="{55BB9484-C69E-43A2-A0B8-2FFC2E142738}" dt="2026-03-15T15:28:11.875" v="846" actId="1076"/>
          <ac:picMkLst>
            <pc:docMk/>
            <pc:sldMk cId="1694033266" sldId="283"/>
            <ac:picMk id="22" creationId="{4D88B0E6-4A25-FE84-F444-2BC47E0DAA07}"/>
          </ac:picMkLst>
        </pc:picChg>
        <pc:picChg chg="mod">
          <ac:chgData name="mik lowe" userId="57eb529edd5ba567" providerId="LiveId" clId="{55BB9484-C69E-43A2-A0B8-2FFC2E142738}" dt="2026-03-15T15:30:01.593" v="865" actId="1076"/>
          <ac:picMkLst>
            <pc:docMk/>
            <pc:sldMk cId="1694033266" sldId="283"/>
            <ac:picMk id="25" creationId="{75D28708-1964-2FC1-6425-97CC2DC16F3E}"/>
          </ac:picMkLst>
        </pc:picChg>
        <pc:picChg chg="mod">
          <ac:chgData name="mik lowe" userId="57eb529edd5ba567" providerId="LiveId" clId="{55BB9484-C69E-43A2-A0B8-2FFC2E142738}" dt="2026-03-15T15:30:00.294" v="864" actId="14100"/>
          <ac:picMkLst>
            <pc:docMk/>
            <pc:sldMk cId="1694033266" sldId="283"/>
            <ac:picMk id="27" creationId="{178BB7B9-C359-718C-1044-183798F278C9}"/>
          </ac:picMkLst>
        </pc:picChg>
      </pc:sldChg>
      <pc:sldChg chg="addSp modSp add del mod">
        <pc:chgData name="mik lowe" userId="57eb529edd5ba567" providerId="LiveId" clId="{55BB9484-C69E-43A2-A0B8-2FFC2E142738}" dt="2026-03-15T15:33:57.525" v="893" actId="2696"/>
        <pc:sldMkLst>
          <pc:docMk/>
          <pc:sldMk cId="1877355709" sldId="284"/>
        </pc:sldMkLst>
        <pc:spChg chg="mod">
          <ac:chgData name="mik lowe" userId="57eb529edd5ba567" providerId="LiveId" clId="{55BB9484-C69E-43A2-A0B8-2FFC2E142738}" dt="2026-03-15T15:33:26.721" v="887" actId="14100"/>
          <ac:spMkLst>
            <pc:docMk/>
            <pc:sldMk cId="1877355709" sldId="284"/>
            <ac:spMk id="5" creationId="{BFD24C53-8D80-7DB8-9ED8-20ED154726E7}"/>
          </ac:spMkLst>
        </pc:spChg>
        <pc:picChg chg="add mod ord">
          <ac:chgData name="mik lowe" userId="57eb529edd5ba567" providerId="LiveId" clId="{55BB9484-C69E-43A2-A0B8-2FFC2E142738}" dt="2026-03-15T15:33:11.206" v="884" actId="1076"/>
          <ac:picMkLst>
            <pc:docMk/>
            <pc:sldMk cId="1877355709" sldId="284"/>
            <ac:picMk id="3" creationId="{76B38037-E893-329E-F91B-6E5F98F34644}"/>
          </ac:picMkLst>
        </pc:picChg>
        <pc:picChg chg="mod">
          <ac:chgData name="mik lowe" userId="57eb529edd5ba567" providerId="LiveId" clId="{55BB9484-C69E-43A2-A0B8-2FFC2E142738}" dt="2026-03-15T15:32:28.557" v="878" actId="1076"/>
          <ac:picMkLst>
            <pc:docMk/>
            <pc:sldMk cId="1877355709" sldId="284"/>
            <ac:picMk id="12" creationId="{C9E5E56D-27AD-AC22-9BD5-BE03C6FFC14A}"/>
          </ac:picMkLst>
        </pc:picChg>
        <pc:picChg chg="mod">
          <ac:chgData name="mik lowe" userId="57eb529edd5ba567" providerId="LiveId" clId="{55BB9484-C69E-43A2-A0B8-2FFC2E142738}" dt="2026-03-15T15:30:11.610" v="867" actId="1076"/>
          <ac:picMkLst>
            <pc:docMk/>
            <pc:sldMk cId="1877355709" sldId="284"/>
            <ac:picMk id="25" creationId="{75D28708-1964-2FC1-6425-97CC2DC16F3E}"/>
          </ac:picMkLst>
        </pc:picChg>
        <pc:picChg chg="mod">
          <ac:chgData name="mik lowe" userId="57eb529edd5ba567" providerId="LiveId" clId="{55BB9484-C69E-43A2-A0B8-2FFC2E142738}" dt="2026-03-15T15:30:21.383" v="871" actId="1076"/>
          <ac:picMkLst>
            <pc:docMk/>
            <pc:sldMk cId="1877355709" sldId="284"/>
            <ac:picMk id="27" creationId="{178BB7B9-C359-718C-1044-183798F278C9}"/>
          </ac:picMkLst>
        </pc:picChg>
      </pc:sldChg>
      <pc:sldChg chg="addSp delSp modSp add mod delAnim">
        <pc:chgData name="mik lowe" userId="57eb529edd5ba567" providerId="LiveId" clId="{55BB9484-C69E-43A2-A0B8-2FFC2E142738}" dt="2026-03-15T16:22:45.941" v="1072" actId="20577"/>
        <pc:sldMkLst>
          <pc:docMk/>
          <pc:sldMk cId="2683851313" sldId="284"/>
        </pc:sldMkLst>
        <pc:spChg chg="mod">
          <ac:chgData name="mik lowe" userId="57eb529edd5ba567" providerId="LiveId" clId="{55BB9484-C69E-43A2-A0B8-2FFC2E142738}" dt="2026-03-15T16:13:43.748" v="916" actId="14100"/>
          <ac:spMkLst>
            <pc:docMk/>
            <pc:sldMk cId="2683851313" sldId="284"/>
            <ac:spMk id="2" creationId="{72E81E81-32FF-3C96-98D6-AB6EC62AF924}"/>
          </ac:spMkLst>
        </pc:spChg>
        <pc:spChg chg="mod">
          <ac:chgData name="mik lowe" userId="57eb529edd5ba567" providerId="LiveId" clId="{55BB9484-C69E-43A2-A0B8-2FFC2E142738}" dt="2026-03-15T16:14:18.142" v="920" actId="206"/>
          <ac:spMkLst>
            <pc:docMk/>
            <pc:sldMk cId="2683851313" sldId="284"/>
            <ac:spMk id="5" creationId="{BFD24C53-8D80-7DB8-9ED8-20ED154726E7}"/>
          </ac:spMkLst>
        </pc:spChg>
        <pc:spChg chg="add mod">
          <ac:chgData name="mik lowe" userId="57eb529edd5ba567" providerId="LiveId" clId="{55BB9484-C69E-43A2-A0B8-2FFC2E142738}" dt="2026-03-15T16:18:28.342" v="965" actId="2085"/>
          <ac:spMkLst>
            <pc:docMk/>
            <pc:sldMk cId="2683851313" sldId="284"/>
            <ac:spMk id="6" creationId="{2833155A-0612-5086-5F5A-58DCAC3B1C5C}"/>
          </ac:spMkLst>
        </pc:spChg>
        <pc:spChg chg="add mod">
          <ac:chgData name="mik lowe" userId="57eb529edd5ba567" providerId="LiveId" clId="{55BB9484-C69E-43A2-A0B8-2FFC2E142738}" dt="2026-03-15T16:17:14.432" v="955" actId="14100"/>
          <ac:spMkLst>
            <pc:docMk/>
            <pc:sldMk cId="2683851313" sldId="284"/>
            <ac:spMk id="7" creationId="{E4EB6294-9EB4-1965-F8FF-2EE388833877}"/>
          </ac:spMkLst>
        </pc:spChg>
        <pc:spChg chg="add mod ord">
          <ac:chgData name="mik lowe" userId="57eb529edd5ba567" providerId="LiveId" clId="{55BB9484-C69E-43A2-A0B8-2FFC2E142738}" dt="2026-03-15T16:21:49.225" v="1031" actId="1076"/>
          <ac:spMkLst>
            <pc:docMk/>
            <pc:sldMk cId="2683851313" sldId="284"/>
            <ac:spMk id="8" creationId="{F37DAB48-9FE2-FF6E-CD6A-22C70D1744E5}"/>
          </ac:spMkLst>
        </pc:spChg>
        <pc:spChg chg="add mod">
          <ac:chgData name="mik lowe" userId="57eb529edd5ba567" providerId="LiveId" clId="{55BB9484-C69E-43A2-A0B8-2FFC2E142738}" dt="2026-03-15T16:22:45.941" v="1072" actId="20577"/>
          <ac:spMkLst>
            <pc:docMk/>
            <pc:sldMk cId="2683851313" sldId="284"/>
            <ac:spMk id="9" creationId="{5DBDD809-97B8-4751-C803-E669C3179756}"/>
          </ac:spMkLst>
        </pc:spChg>
        <pc:picChg chg="add mod ord">
          <ac:chgData name="mik lowe" userId="57eb529edd5ba567" providerId="LiveId" clId="{55BB9484-C69E-43A2-A0B8-2FFC2E142738}" dt="2026-03-15T15:36:27.267" v="914" actId="1076"/>
          <ac:picMkLst>
            <pc:docMk/>
            <pc:sldMk cId="2683851313" sldId="284"/>
            <ac:picMk id="4" creationId="{0FEE4A63-7175-2C15-C689-9EDD57D26AAF}"/>
          </ac:picMkLst>
        </pc:picChg>
        <pc:picChg chg="del">
          <ac:chgData name="mik lowe" userId="57eb529edd5ba567" providerId="LiveId" clId="{55BB9484-C69E-43A2-A0B8-2FFC2E142738}" dt="2026-03-15T15:34:28.938" v="899" actId="478"/>
          <ac:picMkLst>
            <pc:docMk/>
            <pc:sldMk cId="2683851313" sldId="284"/>
            <ac:picMk id="12" creationId="{C9E5E56D-27AD-AC22-9BD5-BE03C6FFC14A}"/>
          </ac:picMkLst>
        </pc:picChg>
        <pc:picChg chg="mod">
          <ac:chgData name="mik lowe" userId="57eb529edd5ba567" providerId="LiveId" clId="{55BB9484-C69E-43A2-A0B8-2FFC2E142738}" dt="2026-03-15T15:34:35.169" v="900" actId="1076"/>
          <ac:picMkLst>
            <pc:docMk/>
            <pc:sldMk cId="2683851313" sldId="284"/>
            <ac:picMk id="13" creationId="{F64D7F2B-CD38-4EBE-300B-35CDFAE5CC65}"/>
          </ac:picMkLst>
        </pc:picChg>
        <pc:picChg chg="mod">
          <ac:chgData name="mik lowe" userId="57eb529edd5ba567" providerId="LiveId" clId="{55BB9484-C69E-43A2-A0B8-2FFC2E142738}" dt="2026-03-15T15:34:11.821" v="895" actId="1076"/>
          <ac:picMkLst>
            <pc:docMk/>
            <pc:sldMk cId="2683851313" sldId="284"/>
            <ac:picMk id="25" creationId="{75D28708-1964-2FC1-6425-97CC2DC16F3E}"/>
          </ac:picMkLst>
        </pc:picChg>
        <pc:picChg chg="mod">
          <ac:chgData name="mik lowe" userId="57eb529edd5ba567" providerId="LiveId" clId="{55BB9484-C69E-43A2-A0B8-2FFC2E142738}" dt="2026-03-15T15:34:17.748" v="897" actId="1076"/>
          <ac:picMkLst>
            <pc:docMk/>
            <pc:sldMk cId="2683851313" sldId="284"/>
            <ac:picMk id="27" creationId="{178BB7B9-C359-718C-1044-183798F278C9}"/>
          </ac:picMkLst>
        </pc:picChg>
      </pc:sldChg>
      <pc:sldChg chg="addSp delSp modSp add mod">
        <pc:chgData name="mik lowe" userId="57eb529edd5ba567" providerId="LiveId" clId="{55BB9484-C69E-43A2-A0B8-2FFC2E142738}" dt="2026-03-15T16:29:12.524" v="1135" actId="1076"/>
        <pc:sldMkLst>
          <pc:docMk/>
          <pc:sldMk cId="460185714" sldId="285"/>
        </pc:sldMkLst>
        <pc:spChg chg="mod">
          <ac:chgData name="mik lowe" userId="57eb529edd5ba567" providerId="LiveId" clId="{55BB9484-C69E-43A2-A0B8-2FFC2E142738}" dt="2026-03-15T16:25:56.120" v="1084" actId="1076"/>
          <ac:spMkLst>
            <pc:docMk/>
            <pc:sldMk cId="460185714" sldId="285"/>
            <ac:spMk id="5" creationId="{63654C1A-5CD6-7148-35B4-8521742023EB}"/>
          </ac:spMkLst>
        </pc:spChg>
        <pc:spChg chg="mod">
          <ac:chgData name="mik lowe" userId="57eb529edd5ba567" providerId="LiveId" clId="{55BB9484-C69E-43A2-A0B8-2FFC2E142738}" dt="2026-03-15T16:25:01.029" v="1083" actId="1076"/>
          <ac:spMkLst>
            <pc:docMk/>
            <pc:sldMk cId="460185714" sldId="285"/>
            <ac:spMk id="6" creationId="{C0490517-5945-8A4E-2E28-9EB0DD5BB469}"/>
          </ac:spMkLst>
        </pc:spChg>
        <pc:spChg chg="mod">
          <ac:chgData name="mik lowe" userId="57eb529edd5ba567" providerId="LiveId" clId="{55BB9484-C69E-43A2-A0B8-2FFC2E142738}" dt="2026-03-15T16:25:01.029" v="1083" actId="1076"/>
          <ac:spMkLst>
            <pc:docMk/>
            <pc:sldMk cId="460185714" sldId="285"/>
            <ac:spMk id="7" creationId="{AB842096-49AC-E364-6AB6-7AEA3AF592C3}"/>
          </ac:spMkLst>
        </pc:spChg>
        <pc:spChg chg="add del mod">
          <ac:chgData name="mik lowe" userId="57eb529edd5ba567" providerId="LiveId" clId="{55BB9484-C69E-43A2-A0B8-2FFC2E142738}" dt="2026-03-15T16:24:49.094" v="1081" actId="1076"/>
          <ac:spMkLst>
            <pc:docMk/>
            <pc:sldMk cId="460185714" sldId="285"/>
            <ac:spMk id="8" creationId="{4B67FAB4-56BA-BA35-9851-58CA628E71CE}"/>
          </ac:spMkLst>
        </pc:spChg>
        <pc:spChg chg="mod">
          <ac:chgData name="mik lowe" userId="57eb529edd5ba567" providerId="LiveId" clId="{55BB9484-C69E-43A2-A0B8-2FFC2E142738}" dt="2026-03-15T16:24:53.778" v="1082" actId="1076"/>
          <ac:spMkLst>
            <pc:docMk/>
            <pc:sldMk cId="460185714" sldId="285"/>
            <ac:spMk id="9" creationId="{66E766B8-760B-131C-D4E4-C190948DA686}"/>
          </ac:spMkLst>
        </pc:spChg>
        <pc:spChg chg="add mod">
          <ac:chgData name="mik lowe" userId="57eb529edd5ba567" providerId="LiveId" clId="{55BB9484-C69E-43A2-A0B8-2FFC2E142738}" dt="2026-03-15T16:29:12.524" v="1135" actId="1076"/>
          <ac:spMkLst>
            <pc:docMk/>
            <pc:sldMk cId="460185714" sldId="285"/>
            <ac:spMk id="11" creationId="{161F2CF4-3B8E-F113-DED8-C19C1414898B}"/>
          </ac:spMkLst>
        </pc:spChg>
        <pc:picChg chg="mod">
          <ac:chgData name="mik lowe" userId="57eb529edd5ba567" providerId="LiveId" clId="{55BB9484-C69E-43A2-A0B8-2FFC2E142738}" dt="2026-03-15T16:25:56.120" v="1084" actId="1076"/>
          <ac:picMkLst>
            <pc:docMk/>
            <pc:sldMk cId="460185714" sldId="285"/>
            <ac:picMk id="4" creationId="{C4741BEE-D630-0A68-5E63-E7EBF07E6B3D}"/>
          </ac:picMkLst>
        </pc:picChg>
        <pc:picChg chg="add mod">
          <ac:chgData name="mik lowe" userId="57eb529edd5ba567" providerId="LiveId" clId="{55BB9484-C69E-43A2-A0B8-2FFC2E142738}" dt="2026-03-15T16:27:50.423" v="1088" actId="14100"/>
          <ac:picMkLst>
            <pc:docMk/>
            <pc:sldMk cId="460185714" sldId="285"/>
            <ac:picMk id="10" creationId="{40F444AF-109B-78E4-006D-183E2288CCBF}"/>
          </ac:picMkLst>
        </pc:picChg>
        <pc:picChg chg="mod">
          <ac:chgData name="mik lowe" userId="57eb529edd5ba567" providerId="LiveId" clId="{55BB9484-C69E-43A2-A0B8-2FFC2E142738}" dt="2026-03-15T16:26:08.378" v="1086" actId="1076"/>
          <ac:picMkLst>
            <pc:docMk/>
            <pc:sldMk cId="460185714" sldId="285"/>
            <ac:picMk id="13" creationId="{B91FC8C3-5596-48A7-0463-B10F76A6FCD0}"/>
          </ac:picMkLst>
        </pc:picChg>
        <pc:picChg chg="del">
          <ac:chgData name="mik lowe" userId="57eb529edd5ba567" providerId="LiveId" clId="{55BB9484-C69E-43A2-A0B8-2FFC2E142738}" dt="2026-03-15T16:24:36.296" v="1076" actId="478"/>
          <ac:picMkLst>
            <pc:docMk/>
            <pc:sldMk cId="460185714" sldId="285"/>
            <ac:picMk id="22" creationId="{8DF39CDC-4855-1F85-DF60-303D2E832A8F}"/>
          </ac:picMkLst>
        </pc:picChg>
        <pc:picChg chg="del">
          <ac:chgData name="mik lowe" userId="57eb529edd5ba567" providerId="LiveId" clId="{55BB9484-C69E-43A2-A0B8-2FFC2E142738}" dt="2026-03-15T16:24:35.829" v="1075" actId="478"/>
          <ac:picMkLst>
            <pc:docMk/>
            <pc:sldMk cId="460185714" sldId="285"/>
            <ac:picMk id="25" creationId="{1F507382-E16C-2B64-392A-41BD46E32B21}"/>
          </ac:picMkLst>
        </pc:picChg>
        <pc:picChg chg="del">
          <ac:chgData name="mik lowe" userId="57eb529edd5ba567" providerId="LiveId" clId="{55BB9484-C69E-43A2-A0B8-2FFC2E142738}" dt="2026-03-15T16:24:35.346" v="1074" actId="478"/>
          <ac:picMkLst>
            <pc:docMk/>
            <pc:sldMk cId="460185714" sldId="285"/>
            <ac:picMk id="27" creationId="{8C8A2851-EF76-D4E4-2045-DEB373CC5596}"/>
          </ac:picMkLst>
        </pc:picChg>
      </pc:sldChg>
      <pc:sldChg chg="addSp delSp modSp add mod">
        <pc:chgData name="mik lowe" userId="57eb529edd5ba567" providerId="LiveId" clId="{55BB9484-C69E-43A2-A0B8-2FFC2E142738}" dt="2026-03-15T17:35:06.874" v="1613" actId="1076"/>
        <pc:sldMkLst>
          <pc:docMk/>
          <pc:sldMk cId="2165325497" sldId="286"/>
        </pc:sldMkLst>
        <pc:spChg chg="del">
          <ac:chgData name="mik lowe" userId="57eb529edd5ba567" providerId="LiveId" clId="{55BB9484-C69E-43A2-A0B8-2FFC2E142738}" dt="2026-03-15T17:02:06.175" v="1144" actId="478"/>
          <ac:spMkLst>
            <pc:docMk/>
            <pc:sldMk cId="2165325497" sldId="286"/>
            <ac:spMk id="2" creationId="{E3DEF332-E1A4-249D-F78C-FB19923B7502}"/>
          </ac:spMkLst>
        </pc:spChg>
        <pc:spChg chg="add del mod">
          <ac:chgData name="mik lowe" userId="57eb529edd5ba567" providerId="LiveId" clId="{55BB9484-C69E-43A2-A0B8-2FFC2E142738}" dt="2026-03-15T17:08:36.351" v="1192"/>
          <ac:spMkLst>
            <pc:docMk/>
            <pc:sldMk cId="2165325497" sldId="286"/>
            <ac:spMk id="3" creationId="{F1ACEE97-DC49-6E8C-9D43-1D6A5248AD78}"/>
          </ac:spMkLst>
        </pc:spChg>
        <pc:spChg chg="del">
          <ac:chgData name="mik lowe" userId="57eb529edd5ba567" providerId="LiveId" clId="{55BB9484-C69E-43A2-A0B8-2FFC2E142738}" dt="2026-03-15T17:00:54.376" v="1137" actId="478"/>
          <ac:spMkLst>
            <pc:docMk/>
            <pc:sldMk cId="2165325497" sldId="286"/>
            <ac:spMk id="5" creationId="{FC606EBF-82D1-A1E0-44FF-62A34AA9DDB0}"/>
          </ac:spMkLst>
        </pc:spChg>
        <pc:spChg chg="mod">
          <ac:chgData name="mik lowe" userId="57eb529edd5ba567" providerId="LiveId" clId="{55BB9484-C69E-43A2-A0B8-2FFC2E142738}" dt="2026-03-15T17:03:51.728" v="1162" actId="14100"/>
          <ac:spMkLst>
            <pc:docMk/>
            <pc:sldMk cId="2165325497" sldId="286"/>
            <ac:spMk id="6" creationId="{FEAC17EC-5473-FBE9-DA0E-D076766B1CBB}"/>
          </ac:spMkLst>
        </pc:spChg>
        <pc:spChg chg="mod">
          <ac:chgData name="mik lowe" userId="57eb529edd5ba567" providerId="LiveId" clId="{55BB9484-C69E-43A2-A0B8-2FFC2E142738}" dt="2026-03-15T17:04:04.508" v="1165" actId="1076"/>
          <ac:spMkLst>
            <pc:docMk/>
            <pc:sldMk cId="2165325497" sldId="286"/>
            <ac:spMk id="7" creationId="{C4D8B243-2741-AB73-AA75-59A2A9620554}"/>
          </ac:spMkLst>
        </pc:spChg>
        <pc:spChg chg="mod">
          <ac:chgData name="mik lowe" userId="57eb529edd5ba567" providerId="LiveId" clId="{55BB9484-C69E-43A2-A0B8-2FFC2E142738}" dt="2026-03-15T17:03:59.473" v="1164" actId="14100"/>
          <ac:spMkLst>
            <pc:docMk/>
            <pc:sldMk cId="2165325497" sldId="286"/>
            <ac:spMk id="8" creationId="{48789AD3-4A94-FF9D-F3D5-43F33C100345}"/>
          </ac:spMkLst>
        </pc:spChg>
        <pc:spChg chg="mod">
          <ac:chgData name="mik lowe" userId="57eb529edd5ba567" providerId="LiveId" clId="{55BB9484-C69E-43A2-A0B8-2FFC2E142738}" dt="2026-03-15T17:01:31.221" v="1139" actId="1076"/>
          <ac:spMkLst>
            <pc:docMk/>
            <pc:sldMk cId="2165325497" sldId="286"/>
            <ac:spMk id="11" creationId="{DD55D5F5-1962-C226-7115-93FBA2D4E830}"/>
          </ac:spMkLst>
        </pc:spChg>
        <pc:spChg chg="add mod">
          <ac:chgData name="mik lowe" userId="57eb529edd5ba567" providerId="LiveId" clId="{55BB9484-C69E-43A2-A0B8-2FFC2E142738}" dt="2026-03-15T17:34:53.517" v="1610" actId="20577"/>
          <ac:spMkLst>
            <pc:docMk/>
            <pc:sldMk cId="2165325497" sldId="286"/>
            <ac:spMk id="16" creationId="{63C22E12-207D-6397-E527-2DF249D7BFB5}"/>
          </ac:spMkLst>
        </pc:spChg>
        <pc:picChg chg="del">
          <ac:chgData name="mik lowe" userId="57eb529edd5ba567" providerId="LiveId" clId="{55BB9484-C69E-43A2-A0B8-2FFC2E142738}" dt="2026-03-15T17:00:55.093" v="1138" actId="478"/>
          <ac:picMkLst>
            <pc:docMk/>
            <pc:sldMk cId="2165325497" sldId="286"/>
            <ac:picMk id="4" creationId="{8CF9EA0A-A86D-ABE9-0009-6B2DBAEDA7D3}"/>
          </ac:picMkLst>
        </pc:picChg>
        <pc:picChg chg="del">
          <ac:chgData name="mik lowe" userId="57eb529edd5ba567" providerId="LiveId" clId="{55BB9484-C69E-43A2-A0B8-2FFC2E142738}" dt="2026-03-15T17:02:02.928" v="1143" actId="478"/>
          <ac:picMkLst>
            <pc:docMk/>
            <pc:sldMk cId="2165325497" sldId="286"/>
            <ac:picMk id="10" creationId="{E2D19EC6-793B-AA5A-779F-FC172ED09BF0}"/>
          </ac:picMkLst>
        </pc:picChg>
        <pc:picChg chg="mod ord">
          <ac:chgData name="mik lowe" userId="57eb529edd5ba567" providerId="LiveId" clId="{55BB9484-C69E-43A2-A0B8-2FFC2E142738}" dt="2026-03-15T17:35:06.874" v="1613" actId="1076"/>
          <ac:picMkLst>
            <pc:docMk/>
            <pc:sldMk cId="2165325497" sldId="286"/>
            <ac:picMk id="13" creationId="{C61E53E0-3C22-86A2-1958-617D6CA94693}"/>
          </ac:picMkLst>
        </pc:picChg>
        <pc:picChg chg="add del mod">
          <ac:chgData name="mik lowe" userId="57eb529edd5ba567" providerId="LiveId" clId="{55BB9484-C69E-43A2-A0B8-2FFC2E142738}" dt="2026-03-15T17:08:36.349" v="1190" actId="478"/>
          <ac:picMkLst>
            <pc:docMk/>
            <pc:sldMk cId="2165325497" sldId="286"/>
            <ac:picMk id="15" creationId="{BC74AE0C-AF26-4479-369E-728228733CF4}"/>
          </ac:picMkLst>
        </pc:picChg>
      </pc:sldChg>
      <pc:sldChg chg="addSp modSp add mod modAnim">
        <pc:chgData name="mik lowe" userId="57eb529edd5ba567" providerId="LiveId" clId="{55BB9484-C69E-43A2-A0B8-2FFC2E142738}" dt="2026-03-15T17:58:40.651" v="2251" actId="20577"/>
        <pc:sldMkLst>
          <pc:docMk/>
          <pc:sldMk cId="3679026865" sldId="287"/>
        </pc:sldMkLst>
        <pc:spChg chg="add mod">
          <ac:chgData name="mik lowe" userId="57eb529edd5ba567" providerId="LiveId" clId="{55BB9484-C69E-43A2-A0B8-2FFC2E142738}" dt="2026-03-15T17:48:11.406" v="1776" actId="20577"/>
          <ac:spMkLst>
            <pc:docMk/>
            <pc:sldMk cId="3679026865" sldId="287"/>
            <ac:spMk id="2" creationId="{5DCCB653-7F73-478E-EEA8-1A7BBA21938A}"/>
          </ac:spMkLst>
        </pc:spChg>
        <pc:spChg chg="add mod">
          <ac:chgData name="mik lowe" userId="57eb529edd5ba567" providerId="LiveId" clId="{55BB9484-C69E-43A2-A0B8-2FFC2E142738}" dt="2026-03-15T17:49:04.287" v="1861" actId="20577"/>
          <ac:spMkLst>
            <pc:docMk/>
            <pc:sldMk cId="3679026865" sldId="287"/>
            <ac:spMk id="3" creationId="{9C9D4D61-BE45-80FE-9F93-E6F1D2C4580B}"/>
          </ac:spMkLst>
        </pc:spChg>
        <pc:spChg chg="add mod">
          <ac:chgData name="mik lowe" userId="57eb529edd5ba567" providerId="LiveId" clId="{55BB9484-C69E-43A2-A0B8-2FFC2E142738}" dt="2026-03-15T17:49:42.255" v="1889" actId="20577"/>
          <ac:spMkLst>
            <pc:docMk/>
            <pc:sldMk cId="3679026865" sldId="287"/>
            <ac:spMk id="4" creationId="{7E4EF046-0AB4-DBA5-15FF-461081779B3E}"/>
          </ac:spMkLst>
        </pc:spChg>
        <pc:spChg chg="add mod">
          <ac:chgData name="mik lowe" userId="57eb529edd5ba567" providerId="LiveId" clId="{55BB9484-C69E-43A2-A0B8-2FFC2E142738}" dt="2026-03-15T17:50:16.699" v="1926" actId="20577"/>
          <ac:spMkLst>
            <pc:docMk/>
            <pc:sldMk cId="3679026865" sldId="287"/>
            <ac:spMk id="5" creationId="{8E72A191-B672-87B1-BA78-49239F610716}"/>
          </ac:spMkLst>
        </pc:spChg>
        <pc:spChg chg="mod">
          <ac:chgData name="mik lowe" userId="57eb529edd5ba567" providerId="LiveId" clId="{55BB9484-C69E-43A2-A0B8-2FFC2E142738}" dt="2026-03-15T17:36:07.889" v="1633" actId="1076"/>
          <ac:spMkLst>
            <pc:docMk/>
            <pc:sldMk cId="3679026865" sldId="287"/>
            <ac:spMk id="6" creationId="{A5D2EDA1-DD73-B5A1-3543-931F2F3F8B70}"/>
          </ac:spMkLst>
        </pc:spChg>
        <pc:spChg chg="mod">
          <ac:chgData name="mik lowe" userId="57eb529edd5ba567" providerId="LiveId" clId="{55BB9484-C69E-43A2-A0B8-2FFC2E142738}" dt="2026-03-15T17:36:12.897" v="1634" actId="1076"/>
          <ac:spMkLst>
            <pc:docMk/>
            <pc:sldMk cId="3679026865" sldId="287"/>
            <ac:spMk id="7" creationId="{2535FAC8-6EA0-8904-FAB2-CC58BFA8A774}"/>
          </ac:spMkLst>
        </pc:spChg>
        <pc:spChg chg="add mod">
          <ac:chgData name="mik lowe" userId="57eb529edd5ba567" providerId="LiveId" clId="{55BB9484-C69E-43A2-A0B8-2FFC2E142738}" dt="2026-03-15T17:51:04.534" v="1965" actId="313"/>
          <ac:spMkLst>
            <pc:docMk/>
            <pc:sldMk cId="3679026865" sldId="287"/>
            <ac:spMk id="10" creationId="{1586AED9-795D-1484-017C-9BA118AC5F68}"/>
          </ac:spMkLst>
        </pc:spChg>
        <pc:spChg chg="add mod">
          <ac:chgData name="mik lowe" userId="57eb529edd5ba567" providerId="LiveId" clId="{55BB9484-C69E-43A2-A0B8-2FFC2E142738}" dt="2026-03-15T17:51:55.660" v="2015" actId="20577"/>
          <ac:spMkLst>
            <pc:docMk/>
            <pc:sldMk cId="3679026865" sldId="287"/>
            <ac:spMk id="12" creationId="{72BFBACE-6F28-597B-ECA3-8393EFA6BC03}"/>
          </ac:spMkLst>
        </pc:spChg>
        <pc:spChg chg="add mod">
          <ac:chgData name="mik lowe" userId="57eb529edd5ba567" providerId="LiveId" clId="{55BB9484-C69E-43A2-A0B8-2FFC2E142738}" dt="2026-03-15T17:52:48.176" v="2060" actId="20577"/>
          <ac:spMkLst>
            <pc:docMk/>
            <pc:sldMk cId="3679026865" sldId="287"/>
            <ac:spMk id="15" creationId="{6C8B402F-AD4E-D6AE-3EF5-68CD4EA77B9D}"/>
          </ac:spMkLst>
        </pc:spChg>
        <pc:spChg chg="mod">
          <ac:chgData name="mik lowe" userId="57eb529edd5ba567" providerId="LiveId" clId="{55BB9484-C69E-43A2-A0B8-2FFC2E142738}" dt="2026-03-15T17:47:32.570" v="1714" actId="20577"/>
          <ac:spMkLst>
            <pc:docMk/>
            <pc:sldMk cId="3679026865" sldId="287"/>
            <ac:spMk id="16" creationId="{DD043FA2-41E0-4622-3B17-F797DBA99408}"/>
          </ac:spMkLst>
        </pc:spChg>
        <pc:spChg chg="add mod">
          <ac:chgData name="mik lowe" userId="57eb529edd5ba567" providerId="LiveId" clId="{55BB9484-C69E-43A2-A0B8-2FFC2E142738}" dt="2026-03-15T17:53:35.920" v="2140" actId="20577"/>
          <ac:spMkLst>
            <pc:docMk/>
            <pc:sldMk cId="3679026865" sldId="287"/>
            <ac:spMk id="17" creationId="{A1FEB152-8BFB-3FA5-C750-D259E9E46C0D}"/>
          </ac:spMkLst>
        </pc:spChg>
        <pc:spChg chg="add mod">
          <ac:chgData name="mik lowe" userId="57eb529edd5ba567" providerId="LiveId" clId="{55BB9484-C69E-43A2-A0B8-2FFC2E142738}" dt="2026-03-15T17:58:40.651" v="2251" actId="20577"/>
          <ac:spMkLst>
            <pc:docMk/>
            <pc:sldMk cId="3679026865" sldId="287"/>
            <ac:spMk id="18" creationId="{E4A551A1-DCF1-7262-D5D0-F7B261BC306B}"/>
          </ac:spMkLst>
        </pc:spChg>
        <pc:spChg chg="add mod">
          <ac:chgData name="mik lowe" userId="57eb529edd5ba567" providerId="LiveId" clId="{55BB9484-C69E-43A2-A0B8-2FFC2E142738}" dt="2026-03-15T17:57:00.860" v="2230" actId="339"/>
          <ac:spMkLst>
            <pc:docMk/>
            <pc:sldMk cId="3679026865" sldId="287"/>
            <ac:spMk id="19" creationId="{87C601D7-6EAA-0BA6-2494-D8776B69635D}"/>
          </ac:spMkLst>
        </pc:spChg>
      </pc:sldChg>
      <pc:sldChg chg="addSp delSp modSp add mod delAnim modAnim">
        <pc:chgData name="mik lowe" userId="57eb529edd5ba567" providerId="LiveId" clId="{55BB9484-C69E-43A2-A0B8-2FFC2E142738}" dt="2026-03-15T18:05:47.295" v="2306" actId="113"/>
        <pc:sldMkLst>
          <pc:docMk/>
          <pc:sldMk cId="3706787573" sldId="288"/>
        </pc:sldMkLst>
        <pc:spChg chg="del">
          <ac:chgData name="mik lowe" userId="57eb529edd5ba567" providerId="LiveId" clId="{55BB9484-C69E-43A2-A0B8-2FFC2E142738}" dt="2026-03-15T18:04:03.116" v="2258" actId="478"/>
          <ac:spMkLst>
            <pc:docMk/>
            <pc:sldMk cId="3706787573" sldId="288"/>
            <ac:spMk id="2" creationId="{87D51C17-FF75-EF0E-5B15-269585C8E61D}"/>
          </ac:spMkLst>
        </pc:spChg>
        <pc:spChg chg="del">
          <ac:chgData name="mik lowe" userId="57eb529edd5ba567" providerId="LiveId" clId="{55BB9484-C69E-43A2-A0B8-2FFC2E142738}" dt="2026-03-15T18:04:03.116" v="2258" actId="478"/>
          <ac:spMkLst>
            <pc:docMk/>
            <pc:sldMk cId="3706787573" sldId="288"/>
            <ac:spMk id="3" creationId="{7404829D-E529-F4C4-C1CC-F50F864F6B60}"/>
          </ac:spMkLst>
        </pc:spChg>
        <pc:spChg chg="del">
          <ac:chgData name="mik lowe" userId="57eb529edd5ba567" providerId="LiveId" clId="{55BB9484-C69E-43A2-A0B8-2FFC2E142738}" dt="2026-03-15T18:04:03.116" v="2258" actId="478"/>
          <ac:spMkLst>
            <pc:docMk/>
            <pc:sldMk cId="3706787573" sldId="288"/>
            <ac:spMk id="4" creationId="{5027EF2C-A237-E12E-F53A-02A7704A2F99}"/>
          </ac:spMkLst>
        </pc:spChg>
        <pc:spChg chg="del">
          <ac:chgData name="mik lowe" userId="57eb529edd5ba567" providerId="LiveId" clId="{55BB9484-C69E-43A2-A0B8-2FFC2E142738}" dt="2026-03-15T18:04:03.116" v="2258" actId="478"/>
          <ac:spMkLst>
            <pc:docMk/>
            <pc:sldMk cId="3706787573" sldId="288"/>
            <ac:spMk id="5" creationId="{6CFDE923-C24D-1074-B032-A8D9C9D6C3D7}"/>
          </ac:spMkLst>
        </pc:spChg>
        <pc:spChg chg="del">
          <ac:chgData name="mik lowe" userId="57eb529edd5ba567" providerId="LiveId" clId="{55BB9484-C69E-43A2-A0B8-2FFC2E142738}" dt="2026-03-15T18:03:32.513" v="2254" actId="478"/>
          <ac:spMkLst>
            <pc:docMk/>
            <pc:sldMk cId="3706787573" sldId="288"/>
            <ac:spMk id="6" creationId="{61A14581-8333-01EE-27CC-A83BA1D5019E}"/>
          </ac:spMkLst>
        </pc:spChg>
        <pc:spChg chg="del">
          <ac:chgData name="mik lowe" userId="57eb529edd5ba567" providerId="LiveId" clId="{55BB9484-C69E-43A2-A0B8-2FFC2E142738}" dt="2026-03-15T18:03:35.461" v="2255" actId="478"/>
          <ac:spMkLst>
            <pc:docMk/>
            <pc:sldMk cId="3706787573" sldId="288"/>
            <ac:spMk id="7" creationId="{F142DA5E-9E88-CAB9-EC76-A3134A1DAC6B}"/>
          </ac:spMkLst>
        </pc:spChg>
        <pc:spChg chg="del">
          <ac:chgData name="mik lowe" userId="57eb529edd5ba567" providerId="LiveId" clId="{55BB9484-C69E-43A2-A0B8-2FFC2E142738}" dt="2026-03-15T18:03:46.482" v="2256" actId="478"/>
          <ac:spMkLst>
            <pc:docMk/>
            <pc:sldMk cId="3706787573" sldId="288"/>
            <ac:spMk id="8" creationId="{F8FAFDB3-8D5B-4011-3FE6-E5BF49D1A83D}"/>
          </ac:spMkLst>
        </pc:spChg>
        <pc:spChg chg="del">
          <ac:chgData name="mik lowe" userId="57eb529edd5ba567" providerId="LiveId" clId="{55BB9484-C69E-43A2-A0B8-2FFC2E142738}" dt="2026-03-15T18:03:30.539" v="2253" actId="478"/>
          <ac:spMkLst>
            <pc:docMk/>
            <pc:sldMk cId="3706787573" sldId="288"/>
            <ac:spMk id="9" creationId="{C8C884E4-88FF-D606-CAD0-4633E06FCEA4}"/>
          </ac:spMkLst>
        </pc:spChg>
        <pc:spChg chg="del">
          <ac:chgData name="mik lowe" userId="57eb529edd5ba567" providerId="LiveId" clId="{55BB9484-C69E-43A2-A0B8-2FFC2E142738}" dt="2026-03-15T18:04:03.116" v="2258" actId="478"/>
          <ac:spMkLst>
            <pc:docMk/>
            <pc:sldMk cId="3706787573" sldId="288"/>
            <ac:spMk id="10" creationId="{D553AE7A-D2CD-5130-D34A-CBCAE75587BF}"/>
          </ac:spMkLst>
        </pc:spChg>
        <pc:spChg chg="del">
          <ac:chgData name="mik lowe" userId="57eb529edd5ba567" providerId="LiveId" clId="{55BB9484-C69E-43A2-A0B8-2FFC2E142738}" dt="2026-03-15T18:04:03.116" v="2258" actId="478"/>
          <ac:spMkLst>
            <pc:docMk/>
            <pc:sldMk cId="3706787573" sldId="288"/>
            <ac:spMk id="12" creationId="{104067C3-4900-A7EC-25E8-3E5CFAE11696}"/>
          </ac:spMkLst>
        </pc:spChg>
        <pc:spChg chg="del">
          <ac:chgData name="mik lowe" userId="57eb529edd5ba567" providerId="LiveId" clId="{55BB9484-C69E-43A2-A0B8-2FFC2E142738}" dt="2026-03-15T18:04:03.116" v="2258" actId="478"/>
          <ac:spMkLst>
            <pc:docMk/>
            <pc:sldMk cId="3706787573" sldId="288"/>
            <ac:spMk id="15" creationId="{65789AEC-5A90-5108-1E44-F65AD87ABF3A}"/>
          </ac:spMkLst>
        </pc:spChg>
        <pc:spChg chg="del">
          <ac:chgData name="mik lowe" userId="57eb529edd5ba567" providerId="LiveId" clId="{55BB9484-C69E-43A2-A0B8-2FFC2E142738}" dt="2026-03-15T18:04:03.116" v="2258" actId="478"/>
          <ac:spMkLst>
            <pc:docMk/>
            <pc:sldMk cId="3706787573" sldId="288"/>
            <ac:spMk id="16" creationId="{20B52CD8-2082-1292-97F7-87B1C8A638F0}"/>
          </ac:spMkLst>
        </pc:spChg>
        <pc:spChg chg="del">
          <ac:chgData name="mik lowe" userId="57eb529edd5ba567" providerId="LiveId" clId="{55BB9484-C69E-43A2-A0B8-2FFC2E142738}" dt="2026-03-15T18:03:47.912" v="2257" actId="478"/>
          <ac:spMkLst>
            <pc:docMk/>
            <pc:sldMk cId="3706787573" sldId="288"/>
            <ac:spMk id="17" creationId="{E8BC8E2E-4782-FC2A-49CC-02D583A76B83}"/>
          </ac:spMkLst>
        </pc:spChg>
        <pc:spChg chg="del">
          <ac:chgData name="mik lowe" userId="57eb529edd5ba567" providerId="LiveId" clId="{55BB9484-C69E-43A2-A0B8-2FFC2E142738}" dt="2026-03-15T18:04:03.116" v="2258" actId="478"/>
          <ac:spMkLst>
            <pc:docMk/>
            <pc:sldMk cId="3706787573" sldId="288"/>
            <ac:spMk id="18" creationId="{9811F5B0-E803-DF8D-95F5-93AC7AEB9A19}"/>
          </ac:spMkLst>
        </pc:spChg>
        <pc:spChg chg="del">
          <ac:chgData name="mik lowe" userId="57eb529edd5ba567" providerId="LiveId" clId="{55BB9484-C69E-43A2-A0B8-2FFC2E142738}" dt="2026-03-15T18:04:03.116" v="2258" actId="478"/>
          <ac:spMkLst>
            <pc:docMk/>
            <pc:sldMk cId="3706787573" sldId="288"/>
            <ac:spMk id="19" creationId="{29F3374E-F166-0E06-D81A-12C68C68D83A}"/>
          </ac:spMkLst>
        </pc:spChg>
        <pc:spChg chg="add mod">
          <ac:chgData name="mik lowe" userId="57eb529edd5ba567" providerId="LiveId" clId="{55BB9484-C69E-43A2-A0B8-2FFC2E142738}" dt="2026-03-15T18:05:47.295" v="2306" actId="113"/>
          <ac:spMkLst>
            <pc:docMk/>
            <pc:sldMk cId="3706787573" sldId="288"/>
            <ac:spMk id="22" creationId="{F7DAE7CA-2A45-DAB0-7702-CF361FFE982E}"/>
          </ac:spMkLst>
        </pc:spChg>
        <pc:picChg chg="mod">
          <ac:chgData name="mik lowe" userId="57eb529edd5ba567" providerId="LiveId" clId="{55BB9484-C69E-43A2-A0B8-2FFC2E142738}" dt="2026-03-15T18:04:49.032" v="2262" actId="14100"/>
          <ac:picMkLst>
            <pc:docMk/>
            <pc:sldMk cId="3706787573" sldId="288"/>
            <ac:picMk id="13" creationId="{A943A229-834C-0F7F-D181-8A2F993E5FC9}"/>
          </ac:picMkLst>
        </pc:picChg>
        <pc:picChg chg="add mod ord">
          <ac:chgData name="mik lowe" userId="57eb529edd5ba567" providerId="LiveId" clId="{55BB9484-C69E-43A2-A0B8-2FFC2E142738}" dt="2026-03-15T18:04:43.565" v="2260" actId="171"/>
          <ac:picMkLst>
            <pc:docMk/>
            <pc:sldMk cId="3706787573" sldId="288"/>
            <ac:picMk id="21" creationId="{7063DBF3-6DC1-DED9-AE27-940D57B0BC1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19342-9967-965E-5F9B-D9C6D857DF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5A5E93-ADB2-A00F-3CFF-3BBF064A2B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AD6A97-A078-3B94-F330-9093E3A61E04}"/>
              </a:ext>
            </a:extLst>
          </p:cNvPr>
          <p:cNvSpPr>
            <a:spLocks noGrp="1"/>
          </p:cNvSpPr>
          <p:nvPr>
            <p:ph type="dt" sz="half" idx="10"/>
          </p:nvPr>
        </p:nvSpPr>
        <p:spPr/>
        <p:txBody>
          <a:bodyPr/>
          <a:lstStyle/>
          <a:p>
            <a:fld id="{1173DEA5-3CE3-4960-A1F5-C429D16B93AA}" type="datetimeFigureOut">
              <a:rPr lang="en-GB" smtClean="0"/>
              <a:t>14/03/2026</a:t>
            </a:fld>
            <a:endParaRPr lang="en-GB"/>
          </a:p>
        </p:txBody>
      </p:sp>
      <p:sp>
        <p:nvSpPr>
          <p:cNvPr id="5" name="Footer Placeholder 4">
            <a:extLst>
              <a:ext uri="{FF2B5EF4-FFF2-40B4-BE49-F238E27FC236}">
                <a16:creationId xmlns:a16="http://schemas.microsoft.com/office/drawing/2014/main" id="{A53E8399-C01F-FA84-7580-6A6EDFA0D5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1321DF-2E3D-767A-076A-EC3E9F818A3B}"/>
              </a:ext>
            </a:extLst>
          </p:cNvPr>
          <p:cNvSpPr>
            <a:spLocks noGrp="1"/>
          </p:cNvSpPr>
          <p:nvPr>
            <p:ph type="sldNum" sz="quarter" idx="12"/>
          </p:nvPr>
        </p:nvSpPr>
        <p:spPr/>
        <p:txBody>
          <a:bodyPr/>
          <a:lstStyle/>
          <a:p>
            <a:fld id="{57F3545D-4A52-4457-AD21-B487E71F9370}" type="slidenum">
              <a:rPr lang="en-GB" smtClean="0"/>
              <a:t>‹#›</a:t>
            </a:fld>
            <a:endParaRPr lang="en-GB"/>
          </a:p>
        </p:txBody>
      </p:sp>
    </p:spTree>
    <p:extLst>
      <p:ext uri="{BB962C8B-B14F-4D97-AF65-F5344CB8AC3E}">
        <p14:creationId xmlns:p14="http://schemas.microsoft.com/office/powerpoint/2010/main" val="279989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95D05-017F-E930-A84B-377D146484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3C6C38-B8DB-60C5-A756-0D9485B2C2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D2E3D0-1065-0A59-E716-FC23996F733D}"/>
              </a:ext>
            </a:extLst>
          </p:cNvPr>
          <p:cNvSpPr>
            <a:spLocks noGrp="1"/>
          </p:cNvSpPr>
          <p:nvPr>
            <p:ph type="dt" sz="half" idx="10"/>
          </p:nvPr>
        </p:nvSpPr>
        <p:spPr/>
        <p:txBody>
          <a:bodyPr/>
          <a:lstStyle/>
          <a:p>
            <a:fld id="{1173DEA5-3CE3-4960-A1F5-C429D16B93AA}" type="datetimeFigureOut">
              <a:rPr lang="en-GB" smtClean="0"/>
              <a:t>14/03/2026</a:t>
            </a:fld>
            <a:endParaRPr lang="en-GB"/>
          </a:p>
        </p:txBody>
      </p:sp>
      <p:sp>
        <p:nvSpPr>
          <p:cNvPr id="5" name="Footer Placeholder 4">
            <a:extLst>
              <a:ext uri="{FF2B5EF4-FFF2-40B4-BE49-F238E27FC236}">
                <a16:creationId xmlns:a16="http://schemas.microsoft.com/office/drawing/2014/main" id="{636E55F9-E09F-EC12-D329-03DD2DACB9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5C6055-B817-8FC0-D5F8-2B84AC28785F}"/>
              </a:ext>
            </a:extLst>
          </p:cNvPr>
          <p:cNvSpPr>
            <a:spLocks noGrp="1"/>
          </p:cNvSpPr>
          <p:nvPr>
            <p:ph type="sldNum" sz="quarter" idx="12"/>
          </p:nvPr>
        </p:nvSpPr>
        <p:spPr/>
        <p:txBody>
          <a:bodyPr/>
          <a:lstStyle/>
          <a:p>
            <a:fld id="{57F3545D-4A52-4457-AD21-B487E71F9370}" type="slidenum">
              <a:rPr lang="en-GB" smtClean="0"/>
              <a:t>‹#›</a:t>
            </a:fld>
            <a:endParaRPr lang="en-GB"/>
          </a:p>
        </p:txBody>
      </p:sp>
    </p:spTree>
    <p:extLst>
      <p:ext uri="{BB962C8B-B14F-4D97-AF65-F5344CB8AC3E}">
        <p14:creationId xmlns:p14="http://schemas.microsoft.com/office/powerpoint/2010/main" val="2675559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D0A3F-5107-EE31-BF8F-15AC9CDCA6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2567E9-56D8-8178-06CD-6FF61D29D24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6E5D05-07EB-2E5B-C1B5-308E1B482A2A}"/>
              </a:ext>
            </a:extLst>
          </p:cNvPr>
          <p:cNvSpPr>
            <a:spLocks noGrp="1"/>
          </p:cNvSpPr>
          <p:nvPr>
            <p:ph type="dt" sz="half" idx="10"/>
          </p:nvPr>
        </p:nvSpPr>
        <p:spPr/>
        <p:txBody>
          <a:bodyPr/>
          <a:lstStyle/>
          <a:p>
            <a:fld id="{1173DEA5-3CE3-4960-A1F5-C429D16B93AA}" type="datetimeFigureOut">
              <a:rPr lang="en-GB" smtClean="0"/>
              <a:t>14/03/2026</a:t>
            </a:fld>
            <a:endParaRPr lang="en-GB"/>
          </a:p>
        </p:txBody>
      </p:sp>
      <p:sp>
        <p:nvSpPr>
          <p:cNvPr id="5" name="Footer Placeholder 4">
            <a:extLst>
              <a:ext uri="{FF2B5EF4-FFF2-40B4-BE49-F238E27FC236}">
                <a16:creationId xmlns:a16="http://schemas.microsoft.com/office/drawing/2014/main" id="{5E30834C-BBEF-7E65-AAA9-F2E20D66BE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5032EB-44CA-DD80-8435-530197C23E2F}"/>
              </a:ext>
            </a:extLst>
          </p:cNvPr>
          <p:cNvSpPr>
            <a:spLocks noGrp="1"/>
          </p:cNvSpPr>
          <p:nvPr>
            <p:ph type="sldNum" sz="quarter" idx="12"/>
          </p:nvPr>
        </p:nvSpPr>
        <p:spPr/>
        <p:txBody>
          <a:bodyPr/>
          <a:lstStyle/>
          <a:p>
            <a:fld id="{57F3545D-4A52-4457-AD21-B487E71F9370}" type="slidenum">
              <a:rPr lang="en-GB" smtClean="0"/>
              <a:t>‹#›</a:t>
            </a:fld>
            <a:endParaRPr lang="en-GB"/>
          </a:p>
        </p:txBody>
      </p:sp>
    </p:spTree>
    <p:extLst>
      <p:ext uri="{BB962C8B-B14F-4D97-AF65-F5344CB8AC3E}">
        <p14:creationId xmlns:p14="http://schemas.microsoft.com/office/powerpoint/2010/main" val="4062870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5B25A-8E0E-94B7-508D-A9BCAAB369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46B635-9124-E9D8-3332-BD592E44C1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A41562-900D-7EFC-E81C-814C20A479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5109853-33DD-7DDB-72D1-4EEB25E7670D}"/>
              </a:ext>
            </a:extLst>
          </p:cNvPr>
          <p:cNvSpPr>
            <a:spLocks noGrp="1"/>
          </p:cNvSpPr>
          <p:nvPr>
            <p:ph type="dt" sz="half" idx="10"/>
          </p:nvPr>
        </p:nvSpPr>
        <p:spPr/>
        <p:txBody>
          <a:bodyPr/>
          <a:lstStyle/>
          <a:p>
            <a:fld id="{1173DEA5-3CE3-4960-A1F5-C429D16B93AA}" type="datetimeFigureOut">
              <a:rPr lang="en-GB" smtClean="0"/>
              <a:t>14/03/2026</a:t>
            </a:fld>
            <a:endParaRPr lang="en-GB"/>
          </a:p>
        </p:txBody>
      </p:sp>
      <p:sp>
        <p:nvSpPr>
          <p:cNvPr id="6" name="Footer Placeholder 5">
            <a:extLst>
              <a:ext uri="{FF2B5EF4-FFF2-40B4-BE49-F238E27FC236}">
                <a16:creationId xmlns:a16="http://schemas.microsoft.com/office/drawing/2014/main" id="{E712200F-10CA-957E-D57E-44CE036A7D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96A208-D7CE-F544-DF34-E5F1962C3D2C}"/>
              </a:ext>
            </a:extLst>
          </p:cNvPr>
          <p:cNvSpPr>
            <a:spLocks noGrp="1"/>
          </p:cNvSpPr>
          <p:nvPr>
            <p:ph type="sldNum" sz="quarter" idx="12"/>
          </p:nvPr>
        </p:nvSpPr>
        <p:spPr/>
        <p:txBody>
          <a:bodyPr/>
          <a:lstStyle/>
          <a:p>
            <a:fld id="{57F3545D-4A52-4457-AD21-B487E71F9370}" type="slidenum">
              <a:rPr lang="en-GB" smtClean="0"/>
              <a:t>‹#›</a:t>
            </a:fld>
            <a:endParaRPr lang="en-GB"/>
          </a:p>
        </p:txBody>
      </p:sp>
    </p:spTree>
    <p:extLst>
      <p:ext uri="{BB962C8B-B14F-4D97-AF65-F5344CB8AC3E}">
        <p14:creationId xmlns:p14="http://schemas.microsoft.com/office/powerpoint/2010/main" val="3434196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35092-9F3E-7A57-6D87-87FE61A552A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6D5ADA-EEB3-1F4F-52FA-1DD6BBBF88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1498EC4-4FAA-F600-5300-9EDE4B80AC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0D429F-3005-C725-EF79-548402BEA0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1AFCBA-D3BD-4975-3212-F4EE0AE1CA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A737DA-EF43-4CAE-5E29-8345662D1A20}"/>
              </a:ext>
            </a:extLst>
          </p:cNvPr>
          <p:cNvSpPr>
            <a:spLocks noGrp="1"/>
          </p:cNvSpPr>
          <p:nvPr>
            <p:ph type="dt" sz="half" idx="10"/>
          </p:nvPr>
        </p:nvSpPr>
        <p:spPr/>
        <p:txBody>
          <a:bodyPr/>
          <a:lstStyle/>
          <a:p>
            <a:fld id="{1173DEA5-3CE3-4960-A1F5-C429D16B93AA}" type="datetimeFigureOut">
              <a:rPr lang="en-GB" smtClean="0"/>
              <a:t>14/03/2026</a:t>
            </a:fld>
            <a:endParaRPr lang="en-GB"/>
          </a:p>
        </p:txBody>
      </p:sp>
      <p:sp>
        <p:nvSpPr>
          <p:cNvPr id="8" name="Footer Placeholder 7">
            <a:extLst>
              <a:ext uri="{FF2B5EF4-FFF2-40B4-BE49-F238E27FC236}">
                <a16:creationId xmlns:a16="http://schemas.microsoft.com/office/drawing/2014/main" id="{572E7A59-236B-A5C5-F68B-06124BEDBB9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F6358E-C763-E29D-C50A-05DF924BDBBE}"/>
              </a:ext>
            </a:extLst>
          </p:cNvPr>
          <p:cNvSpPr>
            <a:spLocks noGrp="1"/>
          </p:cNvSpPr>
          <p:nvPr>
            <p:ph type="sldNum" sz="quarter" idx="12"/>
          </p:nvPr>
        </p:nvSpPr>
        <p:spPr/>
        <p:txBody>
          <a:bodyPr/>
          <a:lstStyle/>
          <a:p>
            <a:fld id="{57F3545D-4A52-4457-AD21-B487E71F9370}" type="slidenum">
              <a:rPr lang="en-GB" smtClean="0"/>
              <a:t>‹#›</a:t>
            </a:fld>
            <a:endParaRPr lang="en-GB"/>
          </a:p>
        </p:txBody>
      </p:sp>
    </p:spTree>
    <p:extLst>
      <p:ext uri="{BB962C8B-B14F-4D97-AF65-F5344CB8AC3E}">
        <p14:creationId xmlns:p14="http://schemas.microsoft.com/office/powerpoint/2010/main" val="3142291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05BF5-F8F5-4E5E-7512-02FF94B4B3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ABFCE2-123B-72BE-B7A1-3C0B1B660CBC}"/>
              </a:ext>
            </a:extLst>
          </p:cNvPr>
          <p:cNvSpPr>
            <a:spLocks noGrp="1"/>
          </p:cNvSpPr>
          <p:nvPr>
            <p:ph type="dt" sz="half" idx="10"/>
          </p:nvPr>
        </p:nvSpPr>
        <p:spPr/>
        <p:txBody>
          <a:bodyPr/>
          <a:lstStyle/>
          <a:p>
            <a:fld id="{1173DEA5-3CE3-4960-A1F5-C429D16B93AA}" type="datetimeFigureOut">
              <a:rPr lang="en-GB" smtClean="0"/>
              <a:t>14/03/2026</a:t>
            </a:fld>
            <a:endParaRPr lang="en-GB"/>
          </a:p>
        </p:txBody>
      </p:sp>
      <p:sp>
        <p:nvSpPr>
          <p:cNvPr id="4" name="Footer Placeholder 3">
            <a:extLst>
              <a:ext uri="{FF2B5EF4-FFF2-40B4-BE49-F238E27FC236}">
                <a16:creationId xmlns:a16="http://schemas.microsoft.com/office/drawing/2014/main" id="{776EBEBA-4F17-712C-50AA-B09DB6E7FE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CE6CB8-3C9C-A65E-A3D6-3E832360C43B}"/>
              </a:ext>
            </a:extLst>
          </p:cNvPr>
          <p:cNvSpPr>
            <a:spLocks noGrp="1"/>
          </p:cNvSpPr>
          <p:nvPr>
            <p:ph type="sldNum" sz="quarter" idx="12"/>
          </p:nvPr>
        </p:nvSpPr>
        <p:spPr/>
        <p:txBody>
          <a:bodyPr/>
          <a:lstStyle/>
          <a:p>
            <a:fld id="{57F3545D-4A52-4457-AD21-B487E71F9370}" type="slidenum">
              <a:rPr lang="en-GB" smtClean="0"/>
              <a:t>‹#›</a:t>
            </a:fld>
            <a:endParaRPr lang="en-GB"/>
          </a:p>
        </p:txBody>
      </p:sp>
    </p:spTree>
    <p:extLst>
      <p:ext uri="{BB962C8B-B14F-4D97-AF65-F5344CB8AC3E}">
        <p14:creationId xmlns:p14="http://schemas.microsoft.com/office/powerpoint/2010/main" val="590193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23E8EC-2ECA-D6B5-C9E9-BE90E7325B9B}"/>
              </a:ext>
            </a:extLst>
          </p:cNvPr>
          <p:cNvSpPr>
            <a:spLocks noGrp="1"/>
          </p:cNvSpPr>
          <p:nvPr>
            <p:ph type="dt" sz="half" idx="10"/>
          </p:nvPr>
        </p:nvSpPr>
        <p:spPr/>
        <p:txBody>
          <a:bodyPr/>
          <a:lstStyle/>
          <a:p>
            <a:fld id="{1173DEA5-3CE3-4960-A1F5-C429D16B93AA}" type="datetimeFigureOut">
              <a:rPr lang="en-GB" smtClean="0"/>
              <a:t>14/03/2026</a:t>
            </a:fld>
            <a:endParaRPr lang="en-GB"/>
          </a:p>
        </p:txBody>
      </p:sp>
      <p:sp>
        <p:nvSpPr>
          <p:cNvPr id="3" name="Footer Placeholder 2">
            <a:extLst>
              <a:ext uri="{FF2B5EF4-FFF2-40B4-BE49-F238E27FC236}">
                <a16:creationId xmlns:a16="http://schemas.microsoft.com/office/drawing/2014/main" id="{9ED3E6EC-C9D4-FBBD-FE0D-F455BF4A78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DF6F51-4F08-B094-FA5A-D45AC9F83D2F}"/>
              </a:ext>
            </a:extLst>
          </p:cNvPr>
          <p:cNvSpPr>
            <a:spLocks noGrp="1"/>
          </p:cNvSpPr>
          <p:nvPr>
            <p:ph type="sldNum" sz="quarter" idx="12"/>
          </p:nvPr>
        </p:nvSpPr>
        <p:spPr/>
        <p:txBody>
          <a:bodyPr/>
          <a:lstStyle/>
          <a:p>
            <a:fld id="{57F3545D-4A52-4457-AD21-B487E71F9370}" type="slidenum">
              <a:rPr lang="en-GB" smtClean="0"/>
              <a:t>‹#›</a:t>
            </a:fld>
            <a:endParaRPr lang="en-GB"/>
          </a:p>
        </p:txBody>
      </p:sp>
    </p:spTree>
    <p:extLst>
      <p:ext uri="{BB962C8B-B14F-4D97-AF65-F5344CB8AC3E}">
        <p14:creationId xmlns:p14="http://schemas.microsoft.com/office/powerpoint/2010/main" val="2459069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19908-82ED-199B-E21B-1356771622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3936DB-09F5-B497-3F3F-D0647BBBB05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AAE688-0500-A326-95FF-2F759AF759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225E45-C0AD-3F87-7716-390FAE8F7ED1}"/>
              </a:ext>
            </a:extLst>
          </p:cNvPr>
          <p:cNvSpPr>
            <a:spLocks noGrp="1"/>
          </p:cNvSpPr>
          <p:nvPr>
            <p:ph type="dt" sz="half" idx="10"/>
          </p:nvPr>
        </p:nvSpPr>
        <p:spPr/>
        <p:txBody>
          <a:bodyPr/>
          <a:lstStyle/>
          <a:p>
            <a:fld id="{1173DEA5-3CE3-4960-A1F5-C429D16B93AA}" type="datetimeFigureOut">
              <a:rPr lang="en-GB" smtClean="0"/>
              <a:t>14/03/2026</a:t>
            </a:fld>
            <a:endParaRPr lang="en-GB"/>
          </a:p>
        </p:txBody>
      </p:sp>
      <p:sp>
        <p:nvSpPr>
          <p:cNvPr id="6" name="Footer Placeholder 5">
            <a:extLst>
              <a:ext uri="{FF2B5EF4-FFF2-40B4-BE49-F238E27FC236}">
                <a16:creationId xmlns:a16="http://schemas.microsoft.com/office/drawing/2014/main" id="{8864AA14-2D72-7A27-85B9-61AE040369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C17CE7-07B4-3F6C-1854-9E91093A5574}"/>
              </a:ext>
            </a:extLst>
          </p:cNvPr>
          <p:cNvSpPr>
            <a:spLocks noGrp="1"/>
          </p:cNvSpPr>
          <p:nvPr>
            <p:ph type="sldNum" sz="quarter" idx="12"/>
          </p:nvPr>
        </p:nvSpPr>
        <p:spPr/>
        <p:txBody>
          <a:bodyPr/>
          <a:lstStyle/>
          <a:p>
            <a:fld id="{57F3545D-4A52-4457-AD21-B487E71F9370}" type="slidenum">
              <a:rPr lang="en-GB" smtClean="0"/>
              <a:t>‹#›</a:t>
            </a:fld>
            <a:endParaRPr lang="en-GB"/>
          </a:p>
        </p:txBody>
      </p:sp>
    </p:spTree>
    <p:extLst>
      <p:ext uri="{BB962C8B-B14F-4D97-AF65-F5344CB8AC3E}">
        <p14:creationId xmlns:p14="http://schemas.microsoft.com/office/powerpoint/2010/main" val="532675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F5FA5-65E7-72FA-FD8D-63E92C20AF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EB34E4-0A18-B5F7-3CC0-D9D5F07E7A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68BEBFF-EE3A-935F-046D-492C09553C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1285A9-269B-0CA2-6387-824C6803F8AD}"/>
              </a:ext>
            </a:extLst>
          </p:cNvPr>
          <p:cNvSpPr>
            <a:spLocks noGrp="1"/>
          </p:cNvSpPr>
          <p:nvPr>
            <p:ph type="dt" sz="half" idx="10"/>
          </p:nvPr>
        </p:nvSpPr>
        <p:spPr/>
        <p:txBody>
          <a:bodyPr/>
          <a:lstStyle/>
          <a:p>
            <a:fld id="{1173DEA5-3CE3-4960-A1F5-C429D16B93AA}" type="datetimeFigureOut">
              <a:rPr lang="en-GB" smtClean="0"/>
              <a:t>14/03/2026</a:t>
            </a:fld>
            <a:endParaRPr lang="en-GB"/>
          </a:p>
        </p:txBody>
      </p:sp>
      <p:sp>
        <p:nvSpPr>
          <p:cNvPr id="6" name="Footer Placeholder 5">
            <a:extLst>
              <a:ext uri="{FF2B5EF4-FFF2-40B4-BE49-F238E27FC236}">
                <a16:creationId xmlns:a16="http://schemas.microsoft.com/office/drawing/2014/main" id="{05D08D7F-BD6F-C8E6-46AE-1B41F28181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C5923A-C2D7-C7A0-0723-463218556124}"/>
              </a:ext>
            </a:extLst>
          </p:cNvPr>
          <p:cNvSpPr>
            <a:spLocks noGrp="1"/>
          </p:cNvSpPr>
          <p:nvPr>
            <p:ph type="sldNum" sz="quarter" idx="12"/>
          </p:nvPr>
        </p:nvSpPr>
        <p:spPr/>
        <p:txBody>
          <a:bodyPr/>
          <a:lstStyle/>
          <a:p>
            <a:fld id="{57F3545D-4A52-4457-AD21-B487E71F9370}" type="slidenum">
              <a:rPr lang="en-GB" smtClean="0"/>
              <a:t>‹#›</a:t>
            </a:fld>
            <a:endParaRPr lang="en-GB"/>
          </a:p>
        </p:txBody>
      </p:sp>
    </p:spTree>
    <p:extLst>
      <p:ext uri="{BB962C8B-B14F-4D97-AF65-F5344CB8AC3E}">
        <p14:creationId xmlns:p14="http://schemas.microsoft.com/office/powerpoint/2010/main" val="2402813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A6D7C-88F0-7B71-0086-C7B2055ED0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46BD60-29AF-212A-B3C2-45E044F6CE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288C7E-4A7E-12B4-02AB-8AAFA5B7BD7C}"/>
              </a:ext>
            </a:extLst>
          </p:cNvPr>
          <p:cNvSpPr>
            <a:spLocks noGrp="1"/>
          </p:cNvSpPr>
          <p:nvPr>
            <p:ph type="dt" sz="half" idx="10"/>
          </p:nvPr>
        </p:nvSpPr>
        <p:spPr/>
        <p:txBody>
          <a:bodyPr/>
          <a:lstStyle/>
          <a:p>
            <a:fld id="{1173DEA5-3CE3-4960-A1F5-C429D16B93AA}" type="datetimeFigureOut">
              <a:rPr lang="en-GB" smtClean="0"/>
              <a:t>14/03/2026</a:t>
            </a:fld>
            <a:endParaRPr lang="en-GB"/>
          </a:p>
        </p:txBody>
      </p:sp>
      <p:sp>
        <p:nvSpPr>
          <p:cNvPr id="5" name="Footer Placeholder 4">
            <a:extLst>
              <a:ext uri="{FF2B5EF4-FFF2-40B4-BE49-F238E27FC236}">
                <a16:creationId xmlns:a16="http://schemas.microsoft.com/office/drawing/2014/main" id="{D275895F-98FB-09C4-8DC3-2B86B7C5AB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42D459-7D63-8680-419D-ED99DC573EAB}"/>
              </a:ext>
            </a:extLst>
          </p:cNvPr>
          <p:cNvSpPr>
            <a:spLocks noGrp="1"/>
          </p:cNvSpPr>
          <p:nvPr>
            <p:ph type="sldNum" sz="quarter" idx="12"/>
          </p:nvPr>
        </p:nvSpPr>
        <p:spPr/>
        <p:txBody>
          <a:bodyPr/>
          <a:lstStyle/>
          <a:p>
            <a:fld id="{57F3545D-4A52-4457-AD21-B487E71F9370}" type="slidenum">
              <a:rPr lang="en-GB" smtClean="0"/>
              <a:t>‹#›</a:t>
            </a:fld>
            <a:endParaRPr lang="en-GB"/>
          </a:p>
        </p:txBody>
      </p:sp>
    </p:spTree>
    <p:extLst>
      <p:ext uri="{BB962C8B-B14F-4D97-AF65-F5344CB8AC3E}">
        <p14:creationId xmlns:p14="http://schemas.microsoft.com/office/powerpoint/2010/main" val="4148442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4DC75E-E9AB-9B2A-2AB0-A2897CB093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9D514E-F053-79D8-9516-8A6A7CF07BD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F705D4-9A14-1213-E184-026A19D922E6}"/>
              </a:ext>
            </a:extLst>
          </p:cNvPr>
          <p:cNvSpPr>
            <a:spLocks noGrp="1"/>
          </p:cNvSpPr>
          <p:nvPr>
            <p:ph type="dt" sz="half" idx="10"/>
          </p:nvPr>
        </p:nvSpPr>
        <p:spPr/>
        <p:txBody>
          <a:bodyPr/>
          <a:lstStyle/>
          <a:p>
            <a:fld id="{1173DEA5-3CE3-4960-A1F5-C429D16B93AA}" type="datetimeFigureOut">
              <a:rPr lang="en-GB" smtClean="0"/>
              <a:t>14/03/2026</a:t>
            </a:fld>
            <a:endParaRPr lang="en-GB"/>
          </a:p>
        </p:txBody>
      </p:sp>
      <p:sp>
        <p:nvSpPr>
          <p:cNvPr id="5" name="Footer Placeholder 4">
            <a:extLst>
              <a:ext uri="{FF2B5EF4-FFF2-40B4-BE49-F238E27FC236}">
                <a16:creationId xmlns:a16="http://schemas.microsoft.com/office/drawing/2014/main" id="{96CC67A2-9239-C7DF-FB4C-B0745FB7A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5372A6-B4B4-0B53-64BE-7DD365D106E6}"/>
              </a:ext>
            </a:extLst>
          </p:cNvPr>
          <p:cNvSpPr>
            <a:spLocks noGrp="1"/>
          </p:cNvSpPr>
          <p:nvPr>
            <p:ph type="sldNum" sz="quarter" idx="12"/>
          </p:nvPr>
        </p:nvSpPr>
        <p:spPr/>
        <p:txBody>
          <a:bodyPr/>
          <a:lstStyle/>
          <a:p>
            <a:fld id="{57F3545D-4A52-4457-AD21-B487E71F9370}" type="slidenum">
              <a:rPr lang="en-GB" smtClean="0"/>
              <a:t>‹#›</a:t>
            </a:fld>
            <a:endParaRPr lang="en-GB"/>
          </a:p>
        </p:txBody>
      </p:sp>
    </p:spTree>
    <p:extLst>
      <p:ext uri="{BB962C8B-B14F-4D97-AF65-F5344CB8AC3E}">
        <p14:creationId xmlns:p14="http://schemas.microsoft.com/office/powerpoint/2010/main" val="4180186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4165FD-3C66-E840-6952-1F5D225616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39A7D8-DF31-F7DA-3545-E498C14353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3CB032-A390-0114-F29E-A797030E4D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173DEA5-3CE3-4960-A1F5-C429D16B93AA}" type="datetimeFigureOut">
              <a:rPr lang="en-GB" smtClean="0"/>
              <a:t>14/03/2026</a:t>
            </a:fld>
            <a:endParaRPr lang="en-GB"/>
          </a:p>
        </p:txBody>
      </p:sp>
      <p:sp>
        <p:nvSpPr>
          <p:cNvPr id="5" name="Footer Placeholder 4">
            <a:extLst>
              <a:ext uri="{FF2B5EF4-FFF2-40B4-BE49-F238E27FC236}">
                <a16:creationId xmlns:a16="http://schemas.microsoft.com/office/drawing/2014/main" id="{2CDA619C-3429-407B-C5A9-3F31957179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77262AE-678F-8338-3D4F-E95737E800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7F3545D-4A52-4457-AD21-B487E71F9370}" type="slidenum">
              <a:rPr lang="en-GB" smtClean="0"/>
              <a:t>‹#›</a:t>
            </a:fld>
            <a:endParaRPr lang="en-GB"/>
          </a:p>
        </p:txBody>
      </p:sp>
    </p:spTree>
    <p:extLst>
      <p:ext uri="{BB962C8B-B14F-4D97-AF65-F5344CB8AC3E}">
        <p14:creationId xmlns:p14="http://schemas.microsoft.com/office/powerpoint/2010/main" val="32498624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slideLayout" Target="../slideLayouts/slideLayout2.xml"/><Relationship Id="rId7" Type="http://schemas.openxmlformats.org/officeDocument/2006/relationships/image" Target="../media/image7.jpg"/><Relationship Id="rId2" Type="http://schemas.openxmlformats.org/officeDocument/2006/relationships/video" Target="../media/media1.mp4"/><Relationship Id="rId1" Type="http://schemas.microsoft.com/office/2007/relationships/media" Target="../media/media1.mp4"/><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6.png"/><Relationship Id="rId9" Type="http://schemas.openxmlformats.org/officeDocument/2006/relationships/image" Target="../media/image9.jpg"/></Relationships>
</file>

<file path=ppt/slides/_rels/slide7.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slideLayout" Target="../slideLayouts/slideLayout2.xml"/><Relationship Id="rId7" Type="http://schemas.openxmlformats.org/officeDocument/2006/relationships/image" Target="../media/image7.jpg"/><Relationship Id="rId2" Type="http://schemas.openxmlformats.org/officeDocument/2006/relationships/video" Target="../media/media1.mp4"/><Relationship Id="rId1" Type="http://schemas.microsoft.com/office/2007/relationships/media" Target="../media/media1.mp4"/><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6.png"/><Relationship Id="rId9" Type="http://schemas.openxmlformats.org/officeDocument/2006/relationships/image" Target="../media/image9.jpg"/></Relationships>
</file>

<file path=ppt/slides/_rels/slide8.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slideLayout" Target="../slideLayouts/slideLayout2.xml"/><Relationship Id="rId7" Type="http://schemas.openxmlformats.org/officeDocument/2006/relationships/image" Target="../media/image7.jpg"/><Relationship Id="rId2" Type="http://schemas.openxmlformats.org/officeDocument/2006/relationships/video" Target="../media/media1.mp4"/><Relationship Id="rId1" Type="http://schemas.microsoft.com/office/2007/relationships/media" Target="../media/media1.mp4"/><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6.png"/><Relationship Id="rId9" Type="http://schemas.openxmlformats.org/officeDocument/2006/relationships/image" Target="../media/image9.jpg"/></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1.mp4"/><Relationship Id="rId7" Type="http://schemas.openxmlformats.org/officeDocument/2006/relationships/image" Target="../media/image6.png"/><Relationship Id="rId12" Type="http://schemas.openxmlformats.org/officeDocument/2006/relationships/image" Target="../media/image9.jp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0.png"/><Relationship Id="rId11" Type="http://schemas.openxmlformats.org/officeDocument/2006/relationships/image" Target="../media/image8.jpeg"/><Relationship Id="rId5" Type="http://schemas.openxmlformats.org/officeDocument/2006/relationships/slideLayout" Target="../slideLayouts/slideLayout2.xml"/><Relationship Id="rId10" Type="http://schemas.openxmlformats.org/officeDocument/2006/relationships/image" Target="../media/image7.jpg"/><Relationship Id="rId4" Type="http://schemas.openxmlformats.org/officeDocument/2006/relationships/video" Target="../media/media1.mp4"/><Relationship Id="rId9" Type="http://schemas.microsoft.com/office/2007/relationships/hdphoto" Target="../media/hdphoto1.wdp"/></Relationships>
</file>

<file path=ppt/slides/_rels/slide10.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9.jpg"/><Relationship Id="rId3" Type="http://schemas.microsoft.com/office/2007/relationships/media" Target="../media/media2.mp4"/><Relationship Id="rId7" Type="http://schemas.openxmlformats.org/officeDocument/2006/relationships/image" Target="../media/image6.png"/><Relationship Id="rId12" Type="http://schemas.openxmlformats.org/officeDocument/2006/relationships/image" Target="../media/image8.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1.png"/><Relationship Id="rId11" Type="http://schemas.openxmlformats.org/officeDocument/2006/relationships/image" Target="../media/image7.jpg"/><Relationship Id="rId5" Type="http://schemas.openxmlformats.org/officeDocument/2006/relationships/slideLayout" Target="../slideLayouts/slideLayout2.xml"/><Relationship Id="rId10" Type="http://schemas.microsoft.com/office/2007/relationships/hdphoto" Target="../media/hdphoto1.wdp"/><Relationship Id="rId4" Type="http://schemas.openxmlformats.org/officeDocument/2006/relationships/video" Target="../media/media2.mp4"/><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video" Target="../media/media2.mp4"/><Relationship Id="rId1" Type="http://schemas.microsoft.com/office/2007/relationships/media" Target="../media/media2.mp4"/><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10.png"/><Relationship Id="rId9" Type="http://schemas.openxmlformats.org/officeDocument/2006/relationships/image" Target="../media/image11.png"/></Relationships>
</file>

<file path=ppt/slides/_rels/slide1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2.xml"/><Relationship Id="rId7" Type="http://schemas.microsoft.com/office/2007/relationships/hdphoto" Target="../media/hdphoto1.wdp"/><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image" Target="../media/image11.png"/><Relationship Id="rId9" Type="http://schemas.microsoft.com/office/2007/relationships/hdphoto" Target="../media/hdphoto2.wdp"/></Relationships>
</file>

<file path=ppt/slides/_rels/slide13.xml.rels><?xml version="1.0" encoding="UTF-8" standalone="yes"?>
<Relationships xmlns="http://schemas.openxmlformats.org/package/2006/relationships"><Relationship Id="rId8" Type="http://schemas.openxmlformats.org/officeDocument/2006/relationships/image" Target="../media/image13.png"/><Relationship Id="rId3" Type="http://schemas.microsoft.com/office/2007/relationships/media" Target="../media/media2.mp4"/><Relationship Id="rId7" Type="http://schemas.microsoft.com/office/2007/relationships/hdphoto" Target="../media/hdphoto2.wdp"/><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2.png"/><Relationship Id="rId11" Type="http://schemas.microsoft.com/office/2007/relationships/hdphoto" Target="../media/hdphoto1.wdp"/><Relationship Id="rId5" Type="http://schemas.openxmlformats.org/officeDocument/2006/relationships/slideLayout" Target="../slideLayouts/slideLayout2.xml"/><Relationship Id="rId10" Type="http://schemas.openxmlformats.org/officeDocument/2006/relationships/image" Target="../media/image2.png"/><Relationship Id="rId4" Type="http://schemas.openxmlformats.org/officeDocument/2006/relationships/video" Target="../media/media2.mp4"/><Relationship Id="rId9"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slideLayout" Target="../slideLayouts/slideLayout2.xml"/><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video" Target="../media/media4.mp4"/><Relationship Id="rId1" Type="http://schemas.microsoft.com/office/2007/relationships/media" Target="../media/media4.mp4"/><Relationship Id="rId6" Type="http://schemas.microsoft.com/office/2007/relationships/hdphoto" Target="../media/hdphoto1.wdp"/><Relationship Id="rId11" Type="http://schemas.openxmlformats.org/officeDocument/2006/relationships/image" Target="../media/image19.png"/><Relationship Id="rId5" Type="http://schemas.openxmlformats.org/officeDocument/2006/relationships/image" Target="../media/image2.png"/><Relationship Id="rId10" Type="http://schemas.openxmlformats.org/officeDocument/2006/relationships/image" Target="../media/image18.svg"/><Relationship Id="rId4" Type="http://schemas.openxmlformats.org/officeDocument/2006/relationships/image" Target="../media/image14.png"/><Relationship Id="rId9" Type="http://schemas.openxmlformats.org/officeDocument/2006/relationships/image" Target="../media/image17.png"/><Relationship Id="rId14" Type="http://schemas.openxmlformats.org/officeDocument/2006/relationships/image" Target="../media/image22.svg"/></Relationships>
</file>

<file path=ppt/slides/_rels/slide16.xml.rels><?xml version="1.0" encoding="UTF-8" standalone="yes"?>
<Relationships xmlns="http://schemas.openxmlformats.org/package/2006/relationships"><Relationship Id="rId8" Type="http://schemas.openxmlformats.org/officeDocument/2006/relationships/image" Target="../media/image19.png"/><Relationship Id="rId3" Type="http://schemas.microsoft.com/office/2007/relationships/hdphoto" Target="../media/hdphoto1.wdp"/><Relationship Id="rId7" Type="http://schemas.openxmlformats.org/officeDocument/2006/relationships/image" Target="../media/image18.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7.png"/><Relationship Id="rId11" Type="http://schemas.openxmlformats.org/officeDocument/2006/relationships/image" Target="../media/image22.svg"/><Relationship Id="rId5" Type="http://schemas.openxmlformats.org/officeDocument/2006/relationships/image" Target="../media/image16.sv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svg"/></Relationships>
</file>

<file path=ppt/slides/_rels/slide17.xml.rels><?xml version="1.0" encoding="UTF-8" standalone="yes"?>
<Relationships xmlns="http://schemas.openxmlformats.org/package/2006/relationships"><Relationship Id="rId8" Type="http://schemas.openxmlformats.org/officeDocument/2006/relationships/image" Target="../media/image21.png"/><Relationship Id="rId3" Type="http://schemas.microsoft.com/office/2007/relationships/hdphoto" Target="../media/hdphoto1.wdp"/><Relationship Id="rId7" Type="http://schemas.openxmlformats.org/officeDocument/2006/relationships/image" Target="../media/image20.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 Id="rId9" Type="http://schemas.openxmlformats.org/officeDocument/2006/relationships/image" Target="../media/image22.svg"/></Relationships>
</file>

<file path=ppt/slides/_rels/slide18.xml.rels><?xml version="1.0" encoding="UTF-8" standalone="yes"?>
<Relationships xmlns="http://schemas.openxmlformats.org/package/2006/relationships"><Relationship Id="rId8" Type="http://schemas.openxmlformats.org/officeDocument/2006/relationships/image" Target="../media/image21.png"/><Relationship Id="rId3" Type="http://schemas.microsoft.com/office/2007/relationships/hdphoto" Target="../media/hdphoto1.wdp"/><Relationship Id="rId7" Type="http://schemas.openxmlformats.org/officeDocument/2006/relationships/image" Target="../media/image20.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 Id="rId9" Type="http://schemas.openxmlformats.org/officeDocument/2006/relationships/image" Target="../media/image22.svg"/></Relationships>
</file>

<file path=ppt/slides/_rels/slide19.xml.rels><?xml version="1.0" encoding="UTF-8" standalone="yes"?>
<Relationships xmlns="http://schemas.openxmlformats.org/package/2006/relationships"><Relationship Id="rId8" Type="http://schemas.openxmlformats.org/officeDocument/2006/relationships/image" Target="../media/image21.png"/><Relationship Id="rId3" Type="http://schemas.microsoft.com/office/2007/relationships/hdphoto" Target="../media/hdphoto1.wdp"/><Relationship Id="rId7" Type="http://schemas.openxmlformats.org/officeDocument/2006/relationships/image" Target="../media/image20.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 Id="rId9" Type="http://schemas.openxmlformats.org/officeDocument/2006/relationships/image" Target="../media/image22.svg"/></Relationships>
</file>

<file path=ppt/slides/_rels/slide20.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slideLayout" Target="../slideLayouts/slideLayout2.xml"/><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video" Target="../media/media5.mp4"/><Relationship Id="rId1" Type="http://schemas.microsoft.com/office/2007/relationships/media" Target="../media/media5.mp4"/><Relationship Id="rId6" Type="http://schemas.microsoft.com/office/2007/relationships/hdphoto" Target="../media/hdphoto1.wdp"/><Relationship Id="rId11" Type="http://schemas.openxmlformats.org/officeDocument/2006/relationships/image" Target="../media/image21.png"/><Relationship Id="rId5" Type="http://schemas.openxmlformats.org/officeDocument/2006/relationships/image" Target="../media/image2.png"/><Relationship Id="rId10" Type="http://schemas.openxmlformats.org/officeDocument/2006/relationships/image" Target="../media/image20.svg"/><Relationship Id="rId4" Type="http://schemas.openxmlformats.org/officeDocument/2006/relationships/image" Target="../media/image23.png"/><Relationship Id="rId9" Type="http://schemas.openxmlformats.org/officeDocument/2006/relationships/image" Target="../media/image19.png"/></Relationships>
</file>

<file path=ppt/slides/_rels/slide21.xml.rels><?xml version="1.0" encoding="UTF-8" standalone="yes"?>
<Relationships xmlns="http://schemas.openxmlformats.org/package/2006/relationships"><Relationship Id="rId8" Type="http://schemas.microsoft.com/office/2007/relationships/hdphoto" Target="../media/hdphoto1.wdp"/><Relationship Id="rId3" Type="http://schemas.microsoft.com/office/2007/relationships/media" Target="../media/media6.mp4"/><Relationship Id="rId7" Type="http://schemas.openxmlformats.org/officeDocument/2006/relationships/image" Target="../media/image2.png"/><Relationship Id="rId12" Type="http://schemas.openxmlformats.org/officeDocument/2006/relationships/image" Target="../media/image27.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23.png"/><Relationship Id="rId11" Type="http://schemas.openxmlformats.org/officeDocument/2006/relationships/image" Target="../media/image26.png"/><Relationship Id="rId5" Type="http://schemas.openxmlformats.org/officeDocument/2006/relationships/slideLayout" Target="../slideLayouts/slideLayout2.xml"/><Relationship Id="rId10" Type="http://schemas.openxmlformats.org/officeDocument/2006/relationships/image" Target="../media/image25.png"/><Relationship Id="rId4" Type="http://schemas.openxmlformats.org/officeDocument/2006/relationships/video" Target="../media/media6.mp4"/><Relationship Id="rId9" Type="http://schemas.openxmlformats.org/officeDocument/2006/relationships/image" Target="../media/image24.png"/></Relationships>
</file>

<file path=ppt/slides/_rels/slide22.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slideLayout" Target="../slideLayouts/slideLayout2.xml"/><Relationship Id="rId7" Type="http://schemas.openxmlformats.org/officeDocument/2006/relationships/image" Target="../media/image25.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24.png"/><Relationship Id="rId5" Type="http://schemas.microsoft.com/office/2007/relationships/hdphoto" Target="../media/hdphoto1.wdp"/><Relationship Id="rId4" Type="http://schemas.openxmlformats.org/officeDocument/2006/relationships/image" Target="../media/image2.png"/><Relationship Id="rId9" Type="http://schemas.openxmlformats.org/officeDocument/2006/relationships/image" Target="../media/image27.png"/></Relationships>
</file>

<file path=ppt/slides/_rels/slide23.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slideLayout" Target="../slideLayouts/slideLayout2.xml"/><Relationship Id="rId7" Type="http://schemas.openxmlformats.org/officeDocument/2006/relationships/image" Target="../media/image25.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24.png"/><Relationship Id="rId5" Type="http://schemas.microsoft.com/office/2007/relationships/hdphoto" Target="../media/hdphoto1.wdp"/><Relationship Id="rId4" Type="http://schemas.openxmlformats.org/officeDocument/2006/relationships/image" Target="../media/image2.png"/><Relationship Id="rId9" Type="http://schemas.openxmlformats.org/officeDocument/2006/relationships/image" Target="../media/image27.png"/></Relationships>
</file>

<file path=ppt/slides/_rels/slide24.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slideLayout" Target="../slideLayouts/slideLayout2.xml"/><Relationship Id="rId7" Type="http://schemas.openxmlformats.org/officeDocument/2006/relationships/image" Target="../media/image25.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24.png"/><Relationship Id="rId5" Type="http://schemas.microsoft.com/office/2007/relationships/hdphoto" Target="../media/hdphoto1.wdp"/><Relationship Id="rId4" Type="http://schemas.openxmlformats.org/officeDocument/2006/relationships/image" Target="../media/image2.png"/><Relationship Id="rId9" Type="http://schemas.openxmlformats.org/officeDocument/2006/relationships/image" Target="../media/image27.png"/></Relationships>
</file>

<file path=ppt/slides/_rels/slide25.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2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8.jpg"/></Relationships>
</file>

<file path=ppt/slides/_rels/slide2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29.jpg"/><Relationship Id="rId4" Type="http://schemas.openxmlformats.org/officeDocument/2006/relationships/image" Target="../media/image28.jpg"/></Relationships>
</file>

<file path=ppt/slides/_rels/slide2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www.amazon.co.uk/Arcade1UP-MIDWAY-LEGACY-ARCADE-MACHINE/dp/B098XD67JY/ref=asc_df_B098XD67JY?tag=bingshoppinga-21&amp;linkCode=df0&amp;hvadid=80814310969593&amp;hvnetw=o&amp;hvqmt=e&amp;hvbmt=be&amp;hvdev=c&amp;hvlocint=&amp;hvlocphy=40860&amp;hvtargid=pla-4584413778814876&amp;psc=1&amp;msclkid=25dfcbbeb17e1b858a08a21dde53f4fc" TargetMode="External"/><Relationship Id="rId4" Type="http://schemas.openxmlformats.org/officeDocument/2006/relationships/hyperlink" Target="https://www.amazon.co.uk/Machine-Motion-Rotating-Control-39-4inch/dp/B0DXQ1Q9GQ?source=ps-sl-shoppingads-lpcontext&amp;ref_=fplfs&amp;smid=AZF2WAVAEZB31&amp;th=1" TargetMode="External"/></Relationships>
</file>

<file path=ppt/slides/_rels/slide2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7CE376E-F722-FF9A-E649-8D0B9A4B4EC5}"/>
              </a:ext>
            </a:extLst>
          </p:cNvPr>
          <p:cNvSpPr txBox="1"/>
          <p:nvPr/>
        </p:nvSpPr>
        <p:spPr>
          <a:xfrm>
            <a:off x="1005840" y="655320"/>
            <a:ext cx="10454640" cy="4678204"/>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Name: Mick Lowe – 2434734</a:t>
            </a:r>
          </a:p>
          <a:p>
            <a:r>
              <a:rPr lang="en-GB" sz="4000" dirty="0">
                <a:latin typeface="Arial" panose="020B0604020202020204" pitchFamily="34" charset="0"/>
                <a:cs typeface="Arial" panose="020B0604020202020204" pitchFamily="34" charset="0"/>
              </a:rPr>
              <a:t>Module Title: Enterprise and Entrepreneurship </a:t>
            </a:r>
          </a:p>
          <a:p>
            <a:r>
              <a:rPr lang="en-GB" sz="4000" dirty="0">
                <a:latin typeface="Arial" panose="020B0604020202020204" pitchFamily="34" charset="0"/>
                <a:cs typeface="Arial" panose="020B0604020202020204" pitchFamily="34" charset="0"/>
              </a:rPr>
              <a:t>Module Code: LCLM4006</a:t>
            </a:r>
          </a:p>
          <a:p>
            <a:r>
              <a:rPr lang="en-GB" sz="4000" dirty="0">
                <a:latin typeface="Arial" panose="020B0604020202020204" pitchFamily="34" charset="0"/>
                <a:cs typeface="Arial" panose="020B0604020202020204" pitchFamily="34" charset="0"/>
              </a:rPr>
              <a:t>Lecturer’s Name: Stephen Malone</a:t>
            </a:r>
          </a:p>
          <a:p>
            <a:r>
              <a:rPr lang="en-GB" sz="4000" dirty="0">
                <a:latin typeface="Arial" panose="020B0604020202020204" pitchFamily="34" charset="0"/>
                <a:cs typeface="Arial" panose="020B0604020202020204" pitchFamily="34" charset="0"/>
              </a:rPr>
              <a:t>Assignment Title: </a:t>
            </a:r>
            <a:r>
              <a:rPr lang="en-GB" sz="3600" dirty="0">
                <a:latin typeface="Arial" panose="020B0604020202020204" pitchFamily="34" charset="0"/>
                <a:cs typeface="Arial" panose="020B0604020202020204" pitchFamily="34" charset="0"/>
              </a:rPr>
              <a:t>Individual Presentation Pitch</a:t>
            </a:r>
            <a:endParaRPr lang="en-GB" sz="66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Date: 14/03/2026</a:t>
            </a:r>
          </a:p>
          <a:p>
            <a:endParaRPr lang="en-GB" dirty="0"/>
          </a:p>
        </p:txBody>
      </p:sp>
    </p:spTree>
    <p:extLst>
      <p:ext uri="{BB962C8B-B14F-4D97-AF65-F5344CB8AC3E}">
        <p14:creationId xmlns:p14="http://schemas.microsoft.com/office/powerpoint/2010/main" val="3736147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6D68E3-BF1E-4D14-D445-5E8D2A0EB0B5}"/>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07A12A82-C4ED-9830-159B-1089C979F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8EE8755D-5110-A266-010B-7F7FB25350AC}"/>
              </a:ext>
            </a:extLst>
          </p:cNvPr>
          <p:cNvPicPr>
            <a:picLocks noChangeAspect="1"/>
          </p:cNvPicPr>
          <p:nvPr/>
        </p:nvPicPr>
        <p:blipFill>
          <a:blip r:embed="rId2"/>
          <a:srcRect t="10017"/>
          <a:stretch>
            <a:fillRect/>
          </a:stretch>
        </p:blipFill>
        <p:spPr>
          <a:xfrm>
            <a:off x="20" y="1282"/>
            <a:ext cx="12191980" cy="6856718"/>
          </a:xfrm>
          <a:prstGeom prst="rect">
            <a:avLst/>
          </a:prstGeom>
        </p:spPr>
      </p:pic>
      <p:sp>
        <p:nvSpPr>
          <p:cNvPr id="2" name="Rectangle 1">
            <a:extLst>
              <a:ext uri="{FF2B5EF4-FFF2-40B4-BE49-F238E27FC236}">
                <a16:creationId xmlns:a16="http://schemas.microsoft.com/office/drawing/2014/main" id="{E5FFCCAF-7B4F-396A-92A4-925B991EDC06}"/>
              </a:ext>
            </a:extLst>
          </p:cNvPr>
          <p:cNvSpPr/>
          <p:nvPr/>
        </p:nvSpPr>
        <p:spPr>
          <a:xfrm>
            <a:off x="-121920" y="0"/>
            <a:ext cx="12466320" cy="6858000"/>
          </a:xfrm>
          <a:prstGeom prst="rect">
            <a:avLst/>
          </a:prstGeom>
          <a:solidFill>
            <a:schemeClr val="tx1">
              <a:alpha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DB1ED1A2-94DE-04E6-AE3A-5BF1D5FAAC4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3613889" y="-210290"/>
            <a:ext cx="5174511" cy="5174511"/>
          </a:xfrm>
          <a:prstGeom prst="rect">
            <a:avLst/>
          </a:prstGeom>
        </p:spPr>
      </p:pic>
      <p:pic>
        <p:nvPicPr>
          <p:cNvPr id="7" name="Picture 6">
            <a:extLst>
              <a:ext uri="{FF2B5EF4-FFF2-40B4-BE49-F238E27FC236}">
                <a16:creationId xmlns:a16="http://schemas.microsoft.com/office/drawing/2014/main" id="{EC0CDF24-1FD1-97B1-79BD-256D63BE537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7736" y="4234709"/>
            <a:ext cx="3225401" cy="215026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4" name="Picture 13">
            <a:extLst>
              <a:ext uri="{FF2B5EF4-FFF2-40B4-BE49-F238E27FC236}">
                <a16:creationId xmlns:a16="http://schemas.microsoft.com/office/drawing/2014/main" id="{563B6023-CE72-689D-638D-A9156EAD73D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73295" y="4234710"/>
            <a:ext cx="3700134" cy="215026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6" name="Picture 15">
            <a:extLst>
              <a:ext uri="{FF2B5EF4-FFF2-40B4-BE49-F238E27FC236}">
                <a16:creationId xmlns:a16="http://schemas.microsoft.com/office/drawing/2014/main" id="{7A42151B-24D3-3EE4-AECD-704844A8928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99349" y="4234709"/>
            <a:ext cx="3856900" cy="215026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08862328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750" fill="hold"/>
                                        <p:tgtEl>
                                          <p:spTgt spid="5"/>
                                        </p:tgtEl>
                                        <p:attrNameLst>
                                          <p:attrName>ppt_w</p:attrName>
                                        </p:attrNameLst>
                                      </p:cBhvr>
                                      <p:tavLst>
                                        <p:tav tm="0">
                                          <p:val>
                                            <p:fltVal val="0"/>
                                          </p:val>
                                        </p:tav>
                                        <p:tav tm="100000">
                                          <p:val>
                                            <p:strVal val="#ppt_w"/>
                                          </p:val>
                                        </p:tav>
                                      </p:tavLst>
                                    </p:anim>
                                    <p:anim calcmode="lin" valueType="num">
                                      <p:cBhvr>
                                        <p:cTn id="8" dur="1750" fill="hold"/>
                                        <p:tgtEl>
                                          <p:spTgt spid="5"/>
                                        </p:tgtEl>
                                        <p:attrNameLst>
                                          <p:attrName>ppt_h</p:attrName>
                                        </p:attrNameLst>
                                      </p:cBhvr>
                                      <p:tavLst>
                                        <p:tav tm="0">
                                          <p:val>
                                            <p:fltVal val="0"/>
                                          </p:val>
                                        </p:tav>
                                        <p:tav tm="100000">
                                          <p:val>
                                            <p:strVal val="#ppt_h"/>
                                          </p:val>
                                        </p:tav>
                                      </p:tavLst>
                                    </p:anim>
                                    <p:animEffect transition="in" filter="fade">
                                      <p:cBhvr>
                                        <p:cTn id="9" dur="1750"/>
                                        <p:tgtEl>
                                          <p:spTgt spid="5"/>
                                        </p:tgtEl>
                                      </p:cBhvr>
                                    </p:animEffect>
                                  </p:childTnLst>
                                </p:cTn>
                              </p:par>
                              <p:par>
                                <p:cTn id="10" presetID="42" presetClass="entr" presetSubtype="0" fill="hold"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1000"/>
                                        <p:tgtEl>
                                          <p:spTgt spid="16"/>
                                        </p:tgtEl>
                                      </p:cBhvr>
                                    </p:animEffect>
                                    <p:anim calcmode="lin" valueType="num">
                                      <p:cBhvr>
                                        <p:cTn id="18" dur="1000" fill="hold"/>
                                        <p:tgtEl>
                                          <p:spTgt spid="16"/>
                                        </p:tgtEl>
                                        <p:attrNameLst>
                                          <p:attrName>ppt_x</p:attrName>
                                        </p:attrNameLst>
                                      </p:cBhvr>
                                      <p:tavLst>
                                        <p:tav tm="0">
                                          <p:val>
                                            <p:strVal val="#ppt_x"/>
                                          </p:val>
                                        </p:tav>
                                        <p:tav tm="100000">
                                          <p:val>
                                            <p:strVal val="#ppt_x"/>
                                          </p:val>
                                        </p:tav>
                                      </p:tavLst>
                                    </p:anim>
                                    <p:anim calcmode="lin" valueType="num">
                                      <p:cBhvr>
                                        <p:cTn id="19" dur="1000" fill="hold"/>
                                        <p:tgtEl>
                                          <p:spTgt spid="16"/>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1000"/>
                                        <p:tgtEl>
                                          <p:spTgt spid="14"/>
                                        </p:tgtEl>
                                      </p:cBhvr>
                                    </p:animEffect>
                                    <p:anim calcmode="lin" valueType="num">
                                      <p:cBhvr>
                                        <p:cTn id="23" dur="1000" fill="hold"/>
                                        <p:tgtEl>
                                          <p:spTgt spid="14"/>
                                        </p:tgtEl>
                                        <p:attrNameLst>
                                          <p:attrName>ppt_x</p:attrName>
                                        </p:attrNameLst>
                                      </p:cBhvr>
                                      <p:tavLst>
                                        <p:tav tm="0">
                                          <p:val>
                                            <p:strVal val="#ppt_x"/>
                                          </p:val>
                                        </p:tav>
                                        <p:tav tm="100000">
                                          <p:val>
                                            <p:strVal val="#ppt_x"/>
                                          </p:val>
                                        </p:tav>
                                      </p:tavLst>
                                    </p:anim>
                                    <p:anim calcmode="lin" valueType="num">
                                      <p:cBhvr>
                                        <p:cTn id="24"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711E5C8-E8F2-0612-E6A9-E324042F9D04}"/>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9EE94702-5B18-64AE-6354-50064784C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313FE7C7-EE6B-7F95-1B88-913DBA71387A}"/>
              </a:ext>
            </a:extLst>
          </p:cNvPr>
          <p:cNvPicPr>
            <a:picLocks noChangeAspect="1"/>
          </p:cNvPicPr>
          <p:nvPr/>
        </p:nvPicPr>
        <p:blipFill>
          <a:blip r:embed="rId2"/>
          <a:srcRect t="10017"/>
          <a:stretch>
            <a:fillRect/>
          </a:stretch>
        </p:blipFill>
        <p:spPr>
          <a:xfrm>
            <a:off x="20" y="1282"/>
            <a:ext cx="12191980" cy="6856718"/>
          </a:xfrm>
          <a:prstGeom prst="rect">
            <a:avLst/>
          </a:prstGeom>
        </p:spPr>
      </p:pic>
      <p:sp>
        <p:nvSpPr>
          <p:cNvPr id="2" name="Rectangle 1">
            <a:extLst>
              <a:ext uri="{FF2B5EF4-FFF2-40B4-BE49-F238E27FC236}">
                <a16:creationId xmlns:a16="http://schemas.microsoft.com/office/drawing/2014/main" id="{2FB0188A-3BFE-FACC-07F9-7D5713DC4ECC}"/>
              </a:ext>
            </a:extLst>
          </p:cNvPr>
          <p:cNvSpPr/>
          <p:nvPr/>
        </p:nvSpPr>
        <p:spPr>
          <a:xfrm>
            <a:off x="-121920" y="0"/>
            <a:ext cx="12466320" cy="6858000"/>
          </a:xfrm>
          <a:prstGeom prst="rect">
            <a:avLst/>
          </a:prstGeom>
          <a:solidFill>
            <a:schemeClr val="tx1">
              <a:alpha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65714F52-E293-D055-FB74-FB696AB63BC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814968" y="-81280"/>
            <a:ext cx="2058461" cy="2058461"/>
          </a:xfrm>
          <a:prstGeom prst="rect">
            <a:avLst/>
          </a:prstGeom>
        </p:spPr>
      </p:pic>
      <p:pic>
        <p:nvPicPr>
          <p:cNvPr id="7" name="Picture 6">
            <a:extLst>
              <a:ext uri="{FF2B5EF4-FFF2-40B4-BE49-F238E27FC236}">
                <a16:creationId xmlns:a16="http://schemas.microsoft.com/office/drawing/2014/main" id="{DA885929-AB2A-69A5-3665-DD7C04721A5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9656" y="1632106"/>
            <a:ext cx="4958482" cy="330565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4" name="Picture 13">
            <a:extLst>
              <a:ext uri="{FF2B5EF4-FFF2-40B4-BE49-F238E27FC236}">
                <a16:creationId xmlns:a16="http://schemas.microsoft.com/office/drawing/2014/main" id="{17F8DC5D-15AE-DBA4-8B76-0964F53DA33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9656" y="-1363267"/>
            <a:ext cx="3700134" cy="215026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6" name="Picture 15">
            <a:extLst>
              <a:ext uri="{FF2B5EF4-FFF2-40B4-BE49-F238E27FC236}">
                <a16:creationId xmlns:a16="http://schemas.microsoft.com/office/drawing/2014/main" id="{B094FFD3-0B84-DC50-3E4E-3B69C020B85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31273" y="-3936088"/>
            <a:ext cx="3856900" cy="215026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6" name="TextBox 5">
            <a:extLst>
              <a:ext uri="{FF2B5EF4-FFF2-40B4-BE49-F238E27FC236}">
                <a16:creationId xmlns:a16="http://schemas.microsoft.com/office/drawing/2014/main" id="{A2796F76-16F8-65D2-2008-43DAB07331C5}"/>
              </a:ext>
            </a:extLst>
          </p:cNvPr>
          <p:cNvSpPr txBox="1"/>
          <p:nvPr/>
        </p:nvSpPr>
        <p:spPr>
          <a:xfrm>
            <a:off x="7355872" y="1332276"/>
            <a:ext cx="3717444" cy="646331"/>
          </a:xfrm>
          <a:prstGeom prst="rect">
            <a:avLst/>
          </a:prstGeom>
          <a:noFill/>
        </p:spPr>
        <p:txBody>
          <a:bodyPr wrap="square" rtlCol="0">
            <a:spAutoFit/>
          </a:bodyPr>
          <a:lstStyle/>
          <a:p>
            <a:r>
              <a:rPr lang="en-GB" sz="3600" b="1" dirty="0">
                <a:solidFill>
                  <a:schemeClr val="bg1"/>
                </a:solidFill>
                <a:latin typeface="Aharoni" panose="020F0502020204030204" pitchFamily="2" charset="-79"/>
                <a:cs typeface="Aharoni" panose="020F0502020204030204" pitchFamily="2" charset="-79"/>
              </a:rPr>
              <a:t>Fun Casino</a:t>
            </a:r>
          </a:p>
        </p:txBody>
      </p:sp>
      <p:cxnSp>
        <p:nvCxnSpPr>
          <p:cNvPr id="10" name="Straight Connector 9">
            <a:extLst>
              <a:ext uri="{FF2B5EF4-FFF2-40B4-BE49-F238E27FC236}">
                <a16:creationId xmlns:a16="http://schemas.microsoft.com/office/drawing/2014/main" id="{24735F7F-47C0-6CB4-FB12-F971215C34FD}"/>
              </a:ext>
            </a:extLst>
          </p:cNvPr>
          <p:cNvCxnSpPr/>
          <p:nvPr/>
        </p:nvCxnSpPr>
        <p:spPr>
          <a:xfrm>
            <a:off x="6111240" y="1977181"/>
            <a:ext cx="4962076"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C52C0BD3-3CAC-947E-8F63-03971DA348C5}"/>
              </a:ext>
            </a:extLst>
          </p:cNvPr>
          <p:cNvSpPr txBox="1"/>
          <p:nvPr/>
        </p:nvSpPr>
        <p:spPr>
          <a:xfrm>
            <a:off x="6350032" y="2294071"/>
            <a:ext cx="4723284" cy="2585323"/>
          </a:xfrm>
          <a:prstGeom prst="rect">
            <a:avLst/>
          </a:prstGeom>
          <a:noFill/>
        </p:spPr>
        <p:txBody>
          <a:bodyPr wrap="square" rtlCol="0">
            <a:spAutoFit/>
          </a:bodyPr>
          <a:lstStyle/>
          <a:p>
            <a:pPr marL="342900" indent="-342900" algn="ctr">
              <a:buFont typeface="Arial" panose="020B0604020202020204" pitchFamily="34" charset="0"/>
              <a:buChar char="•"/>
            </a:pPr>
            <a:r>
              <a:rPr lang="en-GB" dirty="0">
                <a:solidFill>
                  <a:schemeClr val="bg1"/>
                </a:solidFill>
                <a:latin typeface="Aharoni" panose="02010803020104030203" pitchFamily="2" charset="-79"/>
                <a:cs typeface="Aharoni" panose="02010803020104030203" pitchFamily="2" charset="-79"/>
              </a:rPr>
              <a:t>Fun non-gambling function</a:t>
            </a:r>
          </a:p>
          <a:p>
            <a:pPr marL="342900" indent="-342900" algn="ctr">
              <a:buFont typeface="Arial" panose="020B0604020202020204" pitchFamily="34" charset="0"/>
              <a:buChar char="•"/>
            </a:pPr>
            <a:endParaRPr lang="en-GB" dirty="0">
              <a:solidFill>
                <a:schemeClr val="bg1"/>
              </a:solidFill>
              <a:latin typeface="Aharoni" panose="02010803020104030203" pitchFamily="2" charset="-79"/>
              <a:cs typeface="Aharoni" panose="02010803020104030203" pitchFamily="2" charset="-79"/>
            </a:endParaRPr>
          </a:p>
          <a:p>
            <a:pPr marL="342900" indent="-342900" algn="ctr">
              <a:buFont typeface="Arial" panose="020B0604020202020204" pitchFamily="34" charset="0"/>
              <a:buChar char="•"/>
            </a:pPr>
            <a:r>
              <a:rPr lang="en-GB" dirty="0">
                <a:solidFill>
                  <a:schemeClr val="bg1"/>
                </a:solidFill>
                <a:latin typeface="Aharoni" panose="02010803020104030203" pitchFamily="2" charset="-79"/>
                <a:cs typeface="Aharoni" panose="02010803020104030203" pitchFamily="2" charset="-79"/>
              </a:rPr>
              <a:t>Tables will include Roulette, Blackjack &amp; Texas hold ’</a:t>
            </a:r>
            <a:r>
              <a:rPr lang="en-GB" dirty="0" err="1">
                <a:solidFill>
                  <a:schemeClr val="bg1"/>
                </a:solidFill>
                <a:latin typeface="Aharoni" panose="02010803020104030203" pitchFamily="2" charset="-79"/>
                <a:cs typeface="Aharoni" panose="02010803020104030203" pitchFamily="2" charset="-79"/>
              </a:rPr>
              <a:t>em</a:t>
            </a:r>
            <a:r>
              <a:rPr lang="en-GB" dirty="0">
                <a:solidFill>
                  <a:schemeClr val="bg1"/>
                </a:solidFill>
                <a:latin typeface="Aharoni" panose="02010803020104030203" pitchFamily="2" charset="-79"/>
                <a:cs typeface="Aharoni" panose="02010803020104030203" pitchFamily="2" charset="-79"/>
              </a:rPr>
              <a:t> poker</a:t>
            </a:r>
          </a:p>
          <a:p>
            <a:pPr marL="342900" indent="-342900" algn="ctr">
              <a:buFont typeface="Arial" panose="020B0604020202020204" pitchFamily="34" charset="0"/>
              <a:buChar char="•"/>
            </a:pPr>
            <a:endParaRPr lang="en-GB" dirty="0">
              <a:solidFill>
                <a:schemeClr val="bg1"/>
              </a:solidFill>
              <a:latin typeface="Aharoni" panose="02010803020104030203" pitchFamily="2" charset="-79"/>
              <a:cs typeface="Aharoni" panose="02010803020104030203" pitchFamily="2" charset="-79"/>
            </a:endParaRPr>
          </a:p>
          <a:p>
            <a:pPr marL="342900" indent="-342900" algn="ctr">
              <a:buFont typeface="Arial" panose="020B0604020202020204" pitchFamily="34" charset="0"/>
              <a:buChar char="•"/>
            </a:pPr>
            <a:r>
              <a:rPr lang="en-GB" dirty="0">
                <a:solidFill>
                  <a:schemeClr val="bg1"/>
                </a:solidFill>
                <a:latin typeface="Aharoni" panose="02010803020104030203" pitchFamily="2" charset="-79"/>
                <a:cs typeface="Aharoni" panose="02010803020104030203" pitchFamily="2" charset="-79"/>
              </a:rPr>
              <a:t>All dealt by professional experienced croupiers to teach and entertain you on each game</a:t>
            </a:r>
          </a:p>
          <a:p>
            <a:endParaRPr lang="en-GB" dirty="0">
              <a:solidFill>
                <a:schemeClr val="bg1"/>
              </a:solidFill>
              <a:latin typeface="Aharoni" panose="020F0502020204030204" pitchFamily="2" charset="-79"/>
              <a:cs typeface="Aharoni" panose="020F0502020204030204" pitchFamily="2" charset="-79"/>
            </a:endParaRPr>
          </a:p>
        </p:txBody>
      </p:sp>
    </p:spTree>
    <p:extLst>
      <p:ext uri="{BB962C8B-B14F-4D97-AF65-F5344CB8AC3E}">
        <p14:creationId xmlns:p14="http://schemas.microsoft.com/office/powerpoint/2010/main" val="32954850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0B55ED-3001-45F6-BAAD-71F901485771}"/>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49FBAB9A-C9D4-872C-2AEB-BC27D3ED8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DA59427C-AE54-6131-313A-53FA45DF5F67}"/>
              </a:ext>
            </a:extLst>
          </p:cNvPr>
          <p:cNvPicPr>
            <a:picLocks noChangeAspect="1"/>
          </p:cNvPicPr>
          <p:nvPr/>
        </p:nvPicPr>
        <p:blipFill>
          <a:blip r:embed="rId2"/>
          <a:srcRect t="10017"/>
          <a:stretch>
            <a:fillRect/>
          </a:stretch>
        </p:blipFill>
        <p:spPr>
          <a:xfrm>
            <a:off x="20" y="1282"/>
            <a:ext cx="12191980" cy="6856718"/>
          </a:xfrm>
          <a:prstGeom prst="rect">
            <a:avLst/>
          </a:prstGeom>
        </p:spPr>
      </p:pic>
      <p:sp>
        <p:nvSpPr>
          <p:cNvPr id="2" name="Rectangle 1">
            <a:extLst>
              <a:ext uri="{FF2B5EF4-FFF2-40B4-BE49-F238E27FC236}">
                <a16:creationId xmlns:a16="http://schemas.microsoft.com/office/drawing/2014/main" id="{521E3103-07AB-B845-890D-69ACA8079477}"/>
              </a:ext>
            </a:extLst>
          </p:cNvPr>
          <p:cNvSpPr/>
          <p:nvPr/>
        </p:nvSpPr>
        <p:spPr>
          <a:xfrm>
            <a:off x="-121920" y="0"/>
            <a:ext cx="12466320" cy="6858000"/>
          </a:xfrm>
          <a:prstGeom prst="rect">
            <a:avLst/>
          </a:prstGeom>
          <a:solidFill>
            <a:schemeClr val="tx1">
              <a:alpha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8B6BF83C-857C-DBED-07D0-EB1BD47DACD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814968" y="-81280"/>
            <a:ext cx="2058461" cy="2058461"/>
          </a:xfrm>
          <a:prstGeom prst="rect">
            <a:avLst/>
          </a:prstGeom>
        </p:spPr>
      </p:pic>
      <p:pic>
        <p:nvPicPr>
          <p:cNvPr id="7" name="Picture 6">
            <a:extLst>
              <a:ext uri="{FF2B5EF4-FFF2-40B4-BE49-F238E27FC236}">
                <a16:creationId xmlns:a16="http://schemas.microsoft.com/office/drawing/2014/main" id="{26B823D0-B2F4-A83B-35E4-275161418D9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8623" y="5883358"/>
            <a:ext cx="3701167" cy="246744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4" name="Picture 13">
            <a:extLst>
              <a:ext uri="{FF2B5EF4-FFF2-40B4-BE49-F238E27FC236}">
                <a16:creationId xmlns:a16="http://schemas.microsoft.com/office/drawing/2014/main" id="{A329DA51-F4C8-31D6-475E-0B7EAA44A22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1273" y="1812366"/>
            <a:ext cx="5290652" cy="307456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6" name="Picture 15">
            <a:extLst>
              <a:ext uri="{FF2B5EF4-FFF2-40B4-BE49-F238E27FC236}">
                <a16:creationId xmlns:a16="http://schemas.microsoft.com/office/drawing/2014/main" id="{27F75F0B-4EFA-9DB8-62B4-5B97A85BEB0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31273" y="-1334325"/>
            <a:ext cx="3856900" cy="215026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6" name="TextBox 5">
            <a:extLst>
              <a:ext uri="{FF2B5EF4-FFF2-40B4-BE49-F238E27FC236}">
                <a16:creationId xmlns:a16="http://schemas.microsoft.com/office/drawing/2014/main" id="{A6B9017F-DB42-84AE-0179-396C6610C583}"/>
              </a:ext>
            </a:extLst>
          </p:cNvPr>
          <p:cNvSpPr txBox="1"/>
          <p:nvPr/>
        </p:nvSpPr>
        <p:spPr>
          <a:xfrm>
            <a:off x="7099510" y="1330850"/>
            <a:ext cx="3717444" cy="646331"/>
          </a:xfrm>
          <a:prstGeom prst="rect">
            <a:avLst/>
          </a:prstGeom>
          <a:noFill/>
        </p:spPr>
        <p:txBody>
          <a:bodyPr wrap="square" rtlCol="0">
            <a:spAutoFit/>
          </a:bodyPr>
          <a:lstStyle/>
          <a:p>
            <a:r>
              <a:rPr lang="en-GB" sz="3600" b="1" dirty="0">
                <a:solidFill>
                  <a:schemeClr val="bg1"/>
                </a:solidFill>
                <a:latin typeface="Aharoni" panose="020F0502020204030204" pitchFamily="2" charset="-79"/>
                <a:cs typeface="Aharoni" panose="020F0502020204030204" pitchFamily="2" charset="-79"/>
              </a:rPr>
              <a:t>DJ &amp; Acts Hire</a:t>
            </a:r>
          </a:p>
        </p:txBody>
      </p:sp>
      <p:cxnSp>
        <p:nvCxnSpPr>
          <p:cNvPr id="10" name="Straight Connector 9">
            <a:extLst>
              <a:ext uri="{FF2B5EF4-FFF2-40B4-BE49-F238E27FC236}">
                <a16:creationId xmlns:a16="http://schemas.microsoft.com/office/drawing/2014/main" id="{309D31BA-0E9E-F7CA-6149-C63C860546B7}"/>
              </a:ext>
            </a:extLst>
          </p:cNvPr>
          <p:cNvCxnSpPr/>
          <p:nvPr/>
        </p:nvCxnSpPr>
        <p:spPr>
          <a:xfrm>
            <a:off x="6111240" y="1977181"/>
            <a:ext cx="4962076"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CB2CCA76-B63C-F843-0D63-276C193687D9}"/>
              </a:ext>
            </a:extLst>
          </p:cNvPr>
          <p:cNvSpPr txBox="1"/>
          <p:nvPr/>
        </p:nvSpPr>
        <p:spPr>
          <a:xfrm>
            <a:off x="6350032" y="2294071"/>
            <a:ext cx="4723284" cy="3416320"/>
          </a:xfrm>
          <a:prstGeom prst="rect">
            <a:avLst/>
          </a:prstGeom>
          <a:noFill/>
        </p:spPr>
        <p:txBody>
          <a:bodyPr wrap="square" rtlCol="0">
            <a:spAutoFit/>
          </a:bodyPr>
          <a:lstStyle/>
          <a:p>
            <a:pPr marL="342900" indent="-342900" algn="ctr">
              <a:buFont typeface="Arial" panose="020B0604020202020204" pitchFamily="34" charset="0"/>
              <a:buChar char="•"/>
            </a:pPr>
            <a:r>
              <a:rPr lang="en-GB" dirty="0">
                <a:solidFill>
                  <a:schemeClr val="bg1"/>
                </a:solidFill>
                <a:latin typeface="Aharoni" panose="02010803020104030203" pitchFamily="2" charset="-79"/>
                <a:cs typeface="Aharoni" panose="02010803020104030203" pitchFamily="2" charset="-79"/>
              </a:rPr>
              <a:t>If you need an act, singer or a DJ for your event, we can help.</a:t>
            </a:r>
          </a:p>
          <a:p>
            <a:pPr marL="342900" indent="-342900" algn="ctr">
              <a:buFont typeface="Arial" panose="020B0604020202020204" pitchFamily="34" charset="0"/>
              <a:buChar char="•"/>
            </a:pPr>
            <a:endParaRPr lang="en-GB" dirty="0">
              <a:solidFill>
                <a:schemeClr val="bg1"/>
              </a:solidFill>
              <a:latin typeface="Aharoni" panose="02010803020104030203" pitchFamily="2" charset="-79"/>
              <a:cs typeface="Aharoni" panose="02010803020104030203" pitchFamily="2" charset="-79"/>
            </a:endParaRPr>
          </a:p>
          <a:p>
            <a:pPr marL="342900" indent="-342900" algn="ctr">
              <a:buFont typeface="Arial" panose="020B0604020202020204" pitchFamily="34" charset="0"/>
              <a:buChar char="•"/>
            </a:pPr>
            <a:r>
              <a:rPr lang="en-GB" dirty="0">
                <a:solidFill>
                  <a:schemeClr val="bg1"/>
                </a:solidFill>
                <a:latin typeface="Aharoni" panose="02010803020104030203" pitchFamily="2" charset="-79"/>
                <a:cs typeface="Aharoni" panose="02010803020104030203" pitchFamily="2" charset="-79"/>
              </a:rPr>
              <a:t>After receiving some information on what you may want for your event, we can hire on your behalf a Singer or DJ for musical entertainment. </a:t>
            </a:r>
          </a:p>
          <a:p>
            <a:pPr marL="342900" indent="-342900" algn="ctr">
              <a:buFont typeface="Arial" panose="020B0604020202020204" pitchFamily="34" charset="0"/>
              <a:buChar char="•"/>
            </a:pPr>
            <a:endParaRPr lang="en-GB" dirty="0">
              <a:solidFill>
                <a:schemeClr val="bg1"/>
              </a:solidFill>
              <a:latin typeface="Aharoni" panose="02010803020104030203" pitchFamily="2" charset="-79"/>
              <a:cs typeface="Aharoni" panose="02010803020104030203" pitchFamily="2" charset="-79"/>
            </a:endParaRPr>
          </a:p>
          <a:p>
            <a:pPr marL="342900" indent="-342900" algn="ctr">
              <a:buFont typeface="Arial" panose="020B0604020202020204" pitchFamily="34" charset="0"/>
              <a:buChar char="•"/>
            </a:pPr>
            <a:r>
              <a:rPr lang="en-GB" dirty="0">
                <a:solidFill>
                  <a:schemeClr val="bg1"/>
                </a:solidFill>
                <a:latin typeface="Aharoni" panose="02010803020104030203" pitchFamily="2" charset="-79"/>
                <a:cs typeface="Aharoni" panose="02010803020104030203" pitchFamily="2" charset="-79"/>
              </a:rPr>
              <a:t>Also, if you want comedic entertainment, we can hire a Comedian to suit your style of event.</a:t>
            </a:r>
          </a:p>
          <a:p>
            <a:endParaRPr lang="en-GB" dirty="0">
              <a:solidFill>
                <a:schemeClr val="bg1"/>
              </a:solidFill>
              <a:latin typeface="Aharoni" panose="020F0502020204030204" pitchFamily="2" charset="-79"/>
              <a:cs typeface="Aharoni" panose="020F0502020204030204" pitchFamily="2" charset="-79"/>
            </a:endParaRPr>
          </a:p>
        </p:txBody>
      </p:sp>
    </p:spTree>
    <p:extLst>
      <p:ext uri="{BB962C8B-B14F-4D97-AF65-F5344CB8AC3E}">
        <p14:creationId xmlns:p14="http://schemas.microsoft.com/office/powerpoint/2010/main" val="42011832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79AA88-2BB9-4EAF-EA8D-123A7DD2CC61}"/>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B694DB12-1704-D55C-5942-2BAFE11E2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BA52085E-0CB3-885A-C8AC-7BFE883ED70C}"/>
              </a:ext>
            </a:extLst>
          </p:cNvPr>
          <p:cNvPicPr>
            <a:picLocks noChangeAspect="1"/>
          </p:cNvPicPr>
          <p:nvPr/>
        </p:nvPicPr>
        <p:blipFill>
          <a:blip r:embed="rId2"/>
          <a:srcRect t="10017"/>
          <a:stretch>
            <a:fillRect/>
          </a:stretch>
        </p:blipFill>
        <p:spPr>
          <a:xfrm>
            <a:off x="20" y="1282"/>
            <a:ext cx="12191980" cy="6856718"/>
          </a:xfrm>
          <a:prstGeom prst="rect">
            <a:avLst/>
          </a:prstGeom>
        </p:spPr>
      </p:pic>
      <p:sp>
        <p:nvSpPr>
          <p:cNvPr id="2" name="Rectangle 1">
            <a:extLst>
              <a:ext uri="{FF2B5EF4-FFF2-40B4-BE49-F238E27FC236}">
                <a16:creationId xmlns:a16="http://schemas.microsoft.com/office/drawing/2014/main" id="{A5A7D193-5E60-8E63-C814-74C75CFF5EB4}"/>
              </a:ext>
            </a:extLst>
          </p:cNvPr>
          <p:cNvSpPr/>
          <p:nvPr/>
        </p:nvSpPr>
        <p:spPr>
          <a:xfrm>
            <a:off x="-121920" y="0"/>
            <a:ext cx="12466320" cy="6858000"/>
          </a:xfrm>
          <a:prstGeom prst="rect">
            <a:avLst/>
          </a:prstGeom>
          <a:solidFill>
            <a:schemeClr val="tx1">
              <a:alpha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3BDFD5DA-B642-3997-2A9D-C253CB772F0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814968" y="-81280"/>
            <a:ext cx="2058461" cy="2058461"/>
          </a:xfrm>
          <a:prstGeom prst="rect">
            <a:avLst/>
          </a:prstGeom>
        </p:spPr>
      </p:pic>
      <p:pic>
        <p:nvPicPr>
          <p:cNvPr id="7" name="Picture 6">
            <a:extLst>
              <a:ext uri="{FF2B5EF4-FFF2-40B4-BE49-F238E27FC236}">
                <a16:creationId xmlns:a16="http://schemas.microsoft.com/office/drawing/2014/main" id="{283DC403-A7B2-CAA2-90F8-8F9D8B3DA1F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9947" y="8413198"/>
            <a:ext cx="3701167" cy="246744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4" name="Picture 13">
            <a:extLst>
              <a:ext uri="{FF2B5EF4-FFF2-40B4-BE49-F238E27FC236}">
                <a16:creationId xmlns:a16="http://schemas.microsoft.com/office/drawing/2014/main" id="{31301DF3-C069-8F47-03FB-0503531441D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9947" y="5699716"/>
            <a:ext cx="3778517" cy="219581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6" name="Picture 15">
            <a:extLst>
              <a:ext uri="{FF2B5EF4-FFF2-40B4-BE49-F238E27FC236}">
                <a16:creationId xmlns:a16="http://schemas.microsoft.com/office/drawing/2014/main" id="{6D975B34-9895-2763-E970-85DF418D2A3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7295" y="1693458"/>
            <a:ext cx="5518551" cy="307665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6" name="TextBox 5">
            <a:extLst>
              <a:ext uri="{FF2B5EF4-FFF2-40B4-BE49-F238E27FC236}">
                <a16:creationId xmlns:a16="http://schemas.microsoft.com/office/drawing/2014/main" id="{E036F72D-2635-0E39-23A4-D63578EFAABE}"/>
              </a:ext>
            </a:extLst>
          </p:cNvPr>
          <p:cNvSpPr txBox="1"/>
          <p:nvPr/>
        </p:nvSpPr>
        <p:spPr>
          <a:xfrm>
            <a:off x="5915846" y="1417372"/>
            <a:ext cx="6096806" cy="584775"/>
          </a:xfrm>
          <a:prstGeom prst="rect">
            <a:avLst/>
          </a:prstGeom>
          <a:noFill/>
        </p:spPr>
        <p:txBody>
          <a:bodyPr wrap="square" rtlCol="0">
            <a:spAutoFit/>
          </a:bodyPr>
          <a:lstStyle/>
          <a:p>
            <a:r>
              <a:rPr lang="en-GB" sz="3200" b="1" dirty="0">
                <a:solidFill>
                  <a:schemeClr val="bg1"/>
                </a:solidFill>
                <a:latin typeface="Aharoni" panose="020F0502020204030204" pitchFamily="2" charset="-79"/>
                <a:cs typeface="Aharoni" panose="020F0502020204030204" pitchFamily="2" charset="-79"/>
              </a:rPr>
              <a:t>Technological Entertainment</a:t>
            </a:r>
          </a:p>
        </p:txBody>
      </p:sp>
      <p:cxnSp>
        <p:nvCxnSpPr>
          <p:cNvPr id="10" name="Straight Connector 9">
            <a:extLst>
              <a:ext uri="{FF2B5EF4-FFF2-40B4-BE49-F238E27FC236}">
                <a16:creationId xmlns:a16="http://schemas.microsoft.com/office/drawing/2014/main" id="{857C52A8-50C6-FA40-26F6-84FDAA6B384A}"/>
              </a:ext>
            </a:extLst>
          </p:cNvPr>
          <p:cNvCxnSpPr/>
          <p:nvPr/>
        </p:nvCxnSpPr>
        <p:spPr>
          <a:xfrm>
            <a:off x="6111240" y="1977181"/>
            <a:ext cx="4962076"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3C9F85F7-5AA8-4E2F-30D0-6F14B3E9B8B8}"/>
              </a:ext>
            </a:extLst>
          </p:cNvPr>
          <p:cNvSpPr txBox="1"/>
          <p:nvPr/>
        </p:nvSpPr>
        <p:spPr>
          <a:xfrm>
            <a:off x="6350032" y="2294071"/>
            <a:ext cx="4723284" cy="3416320"/>
          </a:xfrm>
          <a:prstGeom prst="rect">
            <a:avLst/>
          </a:prstGeom>
          <a:noFill/>
        </p:spPr>
        <p:txBody>
          <a:bodyPr wrap="square" rtlCol="0">
            <a:spAutoFit/>
          </a:bodyPr>
          <a:lstStyle/>
          <a:p>
            <a:pPr marL="342900" indent="-342900" algn="ctr">
              <a:buFont typeface="Arial" panose="020B0604020202020204" pitchFamily="34" charset="0"/>
              <a:buChar char="•"/>
            </a:pPr>
            <a:r>
              <a:rPr lang="en-GB" dirty="0">
                <a:solidFill>
                  <a:schemeClr val="bg1"/>
                </a:solidFill>
                <a:latin typeface="Aharoni" panose="02010803020104030203" pitchFamily="2" charset="-79"/>
                <a:cs typeface="Aharoni" panose="02010803020104030203" pitchFamily="2" charset="-79"/>
              </a:rPr>
              <a:t>We offer entertainment within the theme of Technology!</a:t>
            </a:r>
          </a:p>
          <a:p>
            <a:pPr marL="342900" indent="-342900" algn="ctr">
              <a:buFont typeface="Arial" panose="020B0604020202020204" pitchFamily="34" charset="0"/>
              <a:buChar char="•"/>
            </a:pPr>
            <a:endParaRPr lang="en-GB" dirty="0">
              <a:solidFill>
                <a:schemeClr val="bg1"/>
              </a:solidFill>
              <a:latin typeface="Aharoni" panose="02010803020104030203" pitchFamily="2" charset="-79"/>
              <a:cs typeface="Aharoni" panose="02010803020104030203" pitchFamily="2" charset="-79"/>
            </a:endParaRPr>
          </a:p>
          <a:p>
            <a:pPr marL="342900" indent="-342900" algn="ctr">
              <a:buFont typeface="Arial" panose="020B0604020202020204" pitchFamily="34" charset="0"/>
              <a:buChar char="•"/>
            </a:pPr>
            <a:r>
              <a:rPr lang="en-GB" dirty="0">
                <a:solidFill>
                  <a:schemeClr val="bg1"/>
                </a:solidFill>
                <a:latin typeface="Aharoni" panose="02010803020104030203" pitchFamily="2" charset="-79"/>
                <a:cs typeface="Aharoni" panose="02010803020104030203" pitchFamily="2" charset="-79"/>
              </a:rPr>
              <a:t>Ace Events can supply a “TikTok” rotatable camera station and a dedicated gaming station. </a:t>
            </a:r>
          </a:p>
          <a:p>
            <a:pPr marL="342900" indent="-342900" algn="ctr">
              <a:buFont typeface="Arial" panose="020B0604020202020204" pitchFamily="34" charset="0"/>
              <a:buChar char="•"/>
            </a:pPr>
            <a:endParaRPr lang="en-GB" dirty="0">
              <a:solidFill>
                <a:schemeClr val="bg1"/>
              </a:solidFill>
              <a:latin typeface="Aharoni" panose="02010803020104030203" pitchFamily="2" charset="-79"/>
              <a:cs typeface="Aharoni" panose="02010803020104030203" pitchFamily="2" charset="-79"/>
            </a:endParaRPr>
          </a:p>
          <a:p>
            <a:pPr marL="342900" indent="-342900" algn="ctr">
              <a:buFont typeface="Arial" panose="020B0604020202020204" pitchFamily="34" charset="0"/>
              <a:buChar char="•"/>
            </a:pPr>
            <a:r>
              <a:rPr lang="en-GB" dirty="0">
                <a:solidFill>
                  <a:schemeClr val="bg1"/>
                </a:solidFill>
                <a:latin typeface="Aharoni" panose="02010803020104030203" pitchFamily="2" charset="-79"/>
                <a:cs typeface="Aharoni" panose="02010803020104030203" pitchFamily="2" charset="-79"/>
              </a:rPr>
              <a:t>As time goes on and the business develops, we will offer more opportunities for different concepts of entertainment.</a:t>
            </a:r>
          </a:p>
          <a:p>
            <a:endParaRPr lang="en-GB" dirty="0">
              <a:solidFill>
                <a:schemeClr val="bg1"/>
              </a:solidFill>
              <a:latin typeface="Aharoni" panose="020F0502020204030204" pitchFamily="2" charset="-79"/>
              <a:cs typeface="Aharoni" panose="020F0502020204030204" pitchFamily="2" charset="-79"/>
            </a:endParaRPr>
          </a:p>
        </p:txBody>
      </p:sp>
    </p:spTree>
    <p:extLst>
      <p:ext uri="{BB962C8B-B14F-4D97-AF65-F5344CB8AC3E}">
        <p14:creationId xmlns:p14="http://schemas.microsoft.com/office/powerpoint/2010/main" val="40324163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Video 10" title="Floating gold light strings">
            <a:hlinkClick r:id="" action="ppaction://media"/>
            <a:extLst>
              <a:ext uri="{FF2B5EF4-FFF2-40B4-BE49-F238E27FC236}">
                <a16:creationId xmlns:a16="http://schemas.microsoft.com/office/drawing/2014/main" id="{DBB2E4E4-92BD-1A41-2ADF-D7713DBBC55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6682" y="0"/>
            <a:ext cx="12462933" cy="7010400"/>
          </a:xfrm>
          <a:prstGeom prst="rect">
            <a:avLst/>
          </a:prstGeom>
        </p:spPr>
      </p:pic>
      <p:sp>
        <p:nvSpPr>
          <p:cNvPr id="9" name="Freeform: Shape 8">
            <a:extLst>
              <a:ext uri="{FF2B5EF4-FFF2-40B4-BE49-F238E27FC236}">
                <a16:creationId xmlns:a16="http://schemas.microsoft.com/office/drawing/2014/main" id="{9C584110-EADD-AEEE-F0E5-D694AB6F4840}"/>
              </a:ext>
            </a:extLst>
          </p:cNvPr>
          <p:cNvSpPr/>
          <p:nvPr/>
        </p:nvSpPr>
        <p:spPr>
          <a:xfrm>
            <a:off x="2" y="0"/>
            <a:ext cx="12298679" cy="7010400"/>
          </a:xfrm>
          <a:custGeom>
            <a:avLst/>
            <a:gdLst>
              <a:gd name="csX0" fmla="*/ 11196442 w 12298679"/>
              <a:gd name="csY0" fmla="*/ 1111318 h 7010400"/>
              <a:gd name="csX1" fmla="*/ 10658741 w 12298679"/>
              <a:gd name="csY1" fmla="*/ 1253675 h 7010400"/>
              <a:gd name="csX2" fmla="*/ 6904498 w 12298679"/>
              <a:gd name="csY2" fmla="*/ 3582728 h 7010400"/>
              <a:gd name="csX3" fmla="*/ 6597575 w 12298679"/>
              <a:gd name="csY3" fmla="*/ 4892801 h 7010400"/>
              <a:gd name="csX4" fmla="*/ 6649772 w 12298679"/>
              <a:gd name="csY4" fmla="*/ 4976940 h 7010400"/>
              <a:gd name="csX5" fmla="*/ 7959846 w 12298679"/>
              <a:gd name="csY5" fmla="*/ 5283864 h 7010400"/>
              <a:gd name="csX6" fmla="*/ 11714089 w 12298679"/>
              <a:gd name="csY6" fmla="*/ 2954811 h 7010400"/>
              <a:gd name="csX7" fmla="*/ 12021013 w 12298679"/>
              <a:gd name="csY7" fmla="*/ 1644737 h 7010400"/>
              <a:gd name="csX8" fmla="*/ 11968815 w 12298679"/>
              <a:gd name="csY8" fmla="*/ 1560598 h 7010400"/>
              <a:gd name="csX9" fmla="*/ 11196442 w 12298679"/>
              <a:gd name="csY9" fmla="*/ 1111318 h 7010400"/>
              <a:gd name="csX10" fmla="*/ 0 w 12298679"/>
              <a:gd name="csY10" fmla="*/ 0 h 7010400"/>
              <a:gd name="csX11" fmla="*/ 7734230 w 12298679"/>
              <a:gd name="csY11" fmla="*/ 0 h 7010400"/>
              <a:gd name="csX12" fmla="*/ 6904498 w 12298679"/>
              <a:gd name="csY12" fmla="*/ 514749 h 7010400"/>
              <a:gd name="csX13" fmla="*/ 6597575 w 12298679"/>
              <a:gd name="csY13" fmla="*/ 1824823 h 7010400"/>
              <a:gd name="csX14" fmla="*/ 6649772 w 12298679"/>
              <a:gd name="csY14" fmla="*/ 1908962 h 7010400"/>
              <a:gd name="csX15" fmla="*/ 7959846 w 12298679"/>
              <a:gd name="csY15" fmla="*/ 2215885 h 7010400"/>
              <a:gd name="csX16" fmla="*/ 11531671 w 12298679"/>
              <a:gd name="csY16" fmla="*/ 0 h 7010400"/>
              <a:gd name="csX17" fmla="*/ 12298679 w 12298679"/>
              <a:gd name="csY17" fmla="*/ 0 h 7010400"/>
              <a:gd name="csX18" fmla="*/ 12298679 w 12298679"/>
              <a:gd name="csY18" fmla="*/ 7010400 h 7010400"/>
              <a:gd name="csX19" fmla="*/ 10134085 w 12298679"/>
              <a:gd name="csY19" fmla="*/ 7010400 h 7010400"/>
              <a:gd name="csX20" fmla="*/ 11714088 w 12298679"/>
              <a:gd name="csY20" fmla="*/ 6030200 h 7010400"/>
              <a:gd name="csX21" fmla="*/ 12021012 w 12298679"/>
              <a:gd name="csY21" fmla="*/ 4720126 h 7010400"/>
              <a:gd name="csX22" fmla="*/ 11968814 w 12298679"/>
              <a:gd name="csY22" fmla="*/ 4635987 h 7010400"/>
              <a:gd name="csX23" fmla="*/ 10658740 w 12298679"/>
              <a:gd name="csY23" fmla="*/ 4329064 h 7010400"/>
              <a:gd name="csX24" fmla="*/ 6904497 w 12298679"/>
              <a:gd name="csY24" fmla="*/ 6658117 h 7010400"/>
              <a:gd name="csX25" fmla="*/ 6629209 w 12298679"/>
              <a:gd name="csY25" fmla="*/ 6916888 h 7010400"/>
              <a:gd name="csX26" fmla="*/ 6575885 w 12298679"/>
              <a:gd name="csY26" fmla="*/ 7010400 h 7010400"/>
              <a:gd name="csX27" fmla="*/ 0 w 12298679"/>
              <a:gd name="csY27" fmla="*/ 7010400 h 70104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12298679" h="7010400">
                <a:moveTo>
                  <a:pt x="11196442" y="1111318"/>
                </a:moveTo>
                <a:cubicBezTo>
                  <a:pt x="11013322" y="1104194"/>
                  <a:pt x="10826187" y="1149795"/>
                  <a:pt x="10658741" y="1253675"/>
                </a:cubicBezTo>
                <a:lnTo>
                  <a:pt x="6904498" y="3582728"/>
                </a:lnTo>
                <a:cubicBezTo>
                  <a:pt x="6457976" y="3859740"/>
                  <a:pt x="6320562" y="4446280"/>
                  <a:pt x="6597575" y="4892801"/>
                </a:cubicBezTo>
                <a:lnTo>
                  <a:pt x="6649772" y="4976940"/>
                </a:lnTo>
                <a:cubicBezTo>
                  <a:pt x="6926785" y="5423462"/>
                  <a:pt x="7513324" y="5560876"/>
                  <a:pt x="7959846" y="5283864"/>
                </a:cubicBezTo>
                <a:lnTo>
                  <a:pt x="11714089" y="2954811"/>
                </a:lnTo>
                <a:cubicBezTo>
                  <a:pt x="12160611" y="2677798"/>
                  <a:pt x="12298025" y="2091259"/>
                  <a:pt x="12021013" y="1644737"/>
                </a:cubicBezTo>
                <a:lnTo>
                  <a:pt x="11968815" y="1560598"/>
                </a:lnTo>
                <a:cubicBezTo>
                  <a:pt x="11795682" y="1281522"/>
                  <a:pt x="11501640" y="1123191"/>
                  <a:pt x="11196442" y="1111318"/>
                </a:cubicBezTo>
                <a:close/>
                <a:moveTo>
                  <a:pt x="0" y="0"/>
                </a:moveTo>
                <a:lnTo>
                  <a:pt x="7734230" y="0"/>
                </a:lnTo>
                <a:lnTo>
                  <a:pt x="6904498" y="514749"/>
                </a:lnTo>
                <a:cubicBezTo>
                  <a:pt x="6457976" y="791761"/>
                  <a:pt x="6320562" y="1378301"/>
                  <a:pt x="6597575" y="1824823"/>
                </a:cubicBezTo>
                <a:lnTo>
                  <a:pt x="6649772" y="1908962"/>
                </a:lnTo>
                <a:cubicBezTo>
                  <a:pt x="6926785" y="2355483"/>
                  <a:pt x="7513324" y="2492897"/>
                  <a:pt x="7959846" y="2215885"/>
                </a:cubicBezTo>
                <a:lnTo>
                  <a:pt x="11531671" y="0"/>
                </a:lnTo>
                <a:lnTo>
                  <a:pt x="12298679" y="0"/>
                </a:lnTo>
                <a:lnTo>
                  <a:pt x="12298679" y="7010400"/>
                </a:lnTo>
                <a:lnTo>
                  <a:pt x="10134085" y="7010400"/>
                </a:lnTo>
                <a:lnTo>
                  <a:pt x="11714088" y="6030200"/>
                </a:lnTo>
                <a:cubicBezTo>
                  <a:pt x="12160610" y="5753187"/>
                  <a:pt x="12298024" y="5166648"/>
                  <a:pt x="12021012" y="4720126"/>
                </a:cubicBezTo>
                <a:lnTo>
                  <a:pt x="11968814" y="4635987"/>
                </a:lnTo>
                <a:cubicBezTo>
                  <a:pt x="11691801" y="4189466"/>
                  <a:pt x="11105262" y="4052052"/>
                  <a:pt x="10658740" y="4329064"/>
                </a:cubicBezTo>
                <a:lnTo>
                  <a:pt x="6904497" y="6658117"/>
                </a:lnTo>
                <a:cubicBezTo>
                  <a:pt x="6792866" y="6727370"/>
                  <a:pt x="6700555" y="6815968"/>
                  <a:pt x="6629209" y="6916888"/>
                </a:cubicBezTo>
                <a:lnTo>
                  <a:pt x="6575885" y="7010400"/>
                </a:lnTo>
                <a:lnTo>
                  <a:pt x="0" y="7010400"/>
                </a:lnTo>
                <a:close/>
              </a:path>
            </a:pathLst>
          </a:cu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2" name="Picture 11">
            <a:extLst>
              <a:ext uri="{FF2B5EF4-FFF2-40B4-BE49-F238E27FC236}">
                <a16:creationId xmlns:a16="http://schemas.microsoft.com/office/drawing/2014/main" id="{06C8F3E3-3C2D-6934-04F1-70832EC68F71}"/>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814968" y="-81280"/>
            <a:ext cx="2058461" cy="2058461"/>
          </a:xfrm>
          <a:prstGeom prst="rect">
            <a:avLst/>
          </a:prstGeom>
        </p:spPr>
      </p:pic>
      <p:sp>
        <p:nvSpPr>
          <p:cNvPr id="13" name="TextBox 12">
            <a:extLst>
              <a:ext uri="{FF2B5EF4-FFF2-40B4-BE49-F238E27FC236}">
                <a16:creationId xmlns:a16="http://schemas.microsoft.com/office/drawing/2014/main" id="{98B5CA7F-CA57-2E82-462E-602CA971EAAD}"/>
              </a:ext>
            </a:extLst>
          </p:cNvPr>
          <p:cNvSpPr txBox="1"/>
          <p:nvPr/>
        </p:nvSpPr>
        <p:spPr>
          <a:xfrm>
            <a:off x="713198" y="2525468"/>
            <a:ext cx="6861082" cy="1107996"/>
          </a:xfrm>
          <a:prstGeom prst="rect">
            <a:avLst/>
          </a:prstGeom>
          <a:noFill/>
        </p:spPr>
        <p:txBody>
          <a:bodyPr wrap="square" rtlCol="0">
            <a:spAutoFit/>
          </a:bodyPr>
          <a:lstStyle/>
          <a:p>
            <a:r>
              <a:rPr lang="en-GB" sz="6600" b="1" dirty="0">
                <a:solidFill>
                  <a:schemeClr val="bg1"/>
                </a:solidFill>
                <a:latin typeface="Aharoni" panose="020F0502020204030204" pitchFamily="2" charset="-79"/>
                <a:cs typeface="Aharoni" panose="020F0502020204030204" pitchFamily="2" charset="-79"/>
              </a:rPr>
              <a:t>Themed Events</a:t>
            </a:r>
          </a:p>
        </p:txBody>
      </p:sp>
      <p:cxnSp>
        <p:nvCxnSpPr>
          <p:cNvPr id="14" name="Straight Connector 13">
            <a:extLst>
              <a:ext uri="{FF2B5EF4-FFF2-40B4-BE49-F238E27FC236}">
                <a16:creationId xmlns:a16="http://schemas.microsoft.com/office/drawing/2014/main" id="{D2B0319E-1C12-1299-47FF-280687D16ADA}"/>
              </a:ext>
            </a:extLst>
          </p:cNvPr>
          <p:cNvCxnSpPr>
            <a:cxnSpLocks/>
          </p:cNvCxnSpPr>
          <p:nvPr/>
        </p:nvCxnSpPr>
        <p:spPr>
          <a:xfrm>
            <a:off x="499838" y="3633464"/>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6" name="Picture 15">
            <a:extLst>
              <a:ext uri="{FF2B5EF4-FFF2-40B4-BE49-F238E27FC236}">
                <a16:creationId xmlns:a16="http://schemas.microsoft.com/office/drawing/2014/main" id="{61DA4210-61B9-D936-469A-B265A1A43B97}"/>
              </a:ext>
            </a:extLst>
          </p:cNvPr>
          <p:cNvPicPr>
            <a:picLocks noChangeAspect="1"/>
          </p:cNvPicPr>
          <p:nvPr/>
        </p:nvPicPr>
        <p:blipFill>
          <a:blip r:embed="rId7">
            <a:extLst>
              <a:ext uri="{28A0092B-C50C-407E-A947-70E740481C1C}">
                <a14:useLocalDpi xmlns:a14="http://schemas.microsoft.com/office/drawing/2010/main" val="0"/>
              </a:ext>
            </a:extLst>
          </a:blip>
          <a:srcRect r="-2" b="5472"/>
          <a:stretch>
            <a:fillRect/>
          </a:stretch>
        </p:blipFill>
        <p:spPr>
          <a:xfrm>
            <a:off x="919418" y="-1635561"/>
            <a:ext cx="4956082" cy="263520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7" name="Picture 16">
            <a:extLst>
              <a:ext uri="{FF2B5EF4-FFF2-40B4-BE49-F238E27FC236}">
                <a16:creationId xmlns:a16="http://schemas.microsoft.com/office/drawing/2014/main" id="{067CEDE0-14C2-4C07-87B8-4AB4A1A93CB7}"/>
              </a:ext>
            </a:extLst>
          </p:cNvPr>
          <p:cNvPicPr>
            <a:picLocks noChangeAspect="1"/>
          </p:cNvPicPr>
          <p:nvPr/>
        </p:nvPicPr>
        <p:blipFill>
          <a:blip r:embed="rId8">
            <a:extLst>
              <a:ext uri="{28A0092B-C50C-407E-A947-70E740481C1C}">
                <a14:useLocalDpi xmlns:a14="http://schemas.microsoft.com/office/drawing/2010/main" val="0"/>
              </a:ext>
            </a:extLst>
          </a:blip>
          <a:srcRect r="-2" b="21338"/>
          <a:stretch>
            <a:fillRect/>
          </a:stretch>
        </p:blipFill>
        <p:spPr>
          <a:xfrm>
            <a:off x="919418" y="-4292599"/>
            <a:ext cx="5003026" cy="234594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9" name="Picture 18">
            <a:extLst>
              <a:ext uri="{FF2B5EF4-FFF2-40B4-BE49-F238E27FC236}">
                <a16:creationId xmlns:a16="http://schemas.microsoft.com/office/drawing/2014/main" id="{C977D1C5-7DDB-DC08-95A6-3D1EF52196C2}"/>
              </a:ext>
            </a:extLst>
          </p:cNvPr>
          <p:cNvPicPr>
            <a:picLocks noChangeAspect="1"/>
          </p:cNvPicPr>
          <p:nvPr/>
        </p:nvPicPr>
        <p:blipFill>
          <a:blip r:embed="rId9">
            <a:extLst>
              <a:ext uri="{28A0092B-C50C-407E-A947-70E740481C1C}">
                <a14:useLocalDpi xmlns:a14="http://schemas.microsoft.com/office/drawing/2010/main" val="0"/>
              </a:ext>
            </a:extLst>
          </a:blip>
          <a:srcRect l="-1" t="19857" r="-1" b="36287"/>
          <a:stretch>
            <a:fillRect/>
          </a:stretch>
        </p:blipFill>
        <p:spPr>
          <a:xfrm>
            <a:off x="966364" y="-7849252"/>
            <a:ext cx="4956080" cy="321999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76471103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800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Video 10" title="Floating gold light strings">
            <a:hlinkClick r:id="" action="ppaction://media"/>
            <a:extLst>
              <a:ext uri="{FF2B5EF4-FFF2-40B4-BE49-F238E27FC236}">
                <a16:creationId xmlns:a16="http://schemas.microsoft.com/office/drawing/2014/main" id="{DBB2E4E4-92BD-1A41-2ADF-D7713DBBC55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6682" y="0"/>
            <a:ext cx="12462933" cy="7010400"/>
          </a:xfrm>
          <a:prstGeom prst="rect">
            <a:avLst/>
          </a:prstGeom>
        </p:spPr>
      </p:pic>
      <p:sp>
        <p:nvSpPr>
          <p:cNvPr id="9" name="Freeform: Shape 8">
            <a:extLst>
              <a:ext uri="{FF2B5EF4-FFF2-40B4-BE49-F238E27FC236}">
                <a16:creationId xmlns:a16="http://schemas.microsoft.com/office/drawing/2014/main" id="{9C584110-EADD-AEEE-F0E5-D694AB6F4840}"/>
              </a:ext>
            </a:extLst>
          </p:cNvPr>
          <p:cNvSpPr/>
          <p:nvPr/>
        </p:nvSpPr>
        <p:spPr>
          <a:xfrm>
            <a:off x="2" y="0"/>
            <a:ext cx="12298679" cy="7010400"/>
          </a:xfrm>
          <a:custGeom>
            <a:avLst/>
            <a:gdLst>
              <a:gd name="csX0" fmla="*/ 11196442 w 12298679"/>
              <a:gd name="csY0" fmla="*/ 1111318 h 7010400"/>
              <a:gd name="csX1" fmla="*/ 10658741 w 12298679"/>
              <a:gd name="csY1" fmla="*/ 1253675 h 7010400"/>
              <a:gd name="csX2" fmla="*/ 6904498 w 12298679"/>
              <a:gd name="csY2" fmla="*/ 3582728 h 7010400"/>
              <a:gd name="csX3" fmla="*/ 6597575 w 12298679"/>
              <a:gd name="csY3" fmla="*/ 4892801 h 7010400"/>
              <a:gd name="csX4" fmla="*/ 6649772 w 12298679"/>
              <a:gd name="csY4" fmla="*/ 4976940 h 7010400"/>
              <a:gd name="csX5" fmla="*/ 7959846 w 12298679"/>
              <a:gd name="csY5" fmla="*/ 5283864 h 7010400"/>
              <a:gd name="csX6" fmla="*/ 11714089 w 12298679"/>
              <a:gd name="csY6" fmla="*/ 2954811 h 7010400"/>
              <a:gd name="csX7" fmla="*/ 12021013 w 12298679"/>
              <a:gd name="csY7" fmla="*/ 1644737 h 7010400"/>
              <a:gd name="csX8" fmla="*/ 11968815 w 12298679"/>
              <a:gd name="csY8" fmla="*/ 1560598 h 7010400"/>
              <a:gd name="csX9" fmla="*/ 11196442 w 12298679"/>
              <a:gd name="csY9" fmla="*/ 1111318 h 7010400"/>
              <a:gd name="csX10" fmla="*/ 0 w 12298679"/>
              <a:gd name="csY10" fmla="*/ 0 h 7010400"/>
              <a:gd name="csX11" fmla="*/ 7734230 w 12298679"/>
              <a:gd name="csY11" fmla="*/ 0 h 7010400"/>
              <a:gd name="csX12" fmla="*/ 6904498 w 12298679"/>
              <a:gd name="csY12" fmla="*/ 514749 h 7010400"/>
              <a:gd name="csX13" fmla="*/ 6597575 w 12298679"/>
              <a:gd name="csY13" fmla="*/ 1824823 h 7010400"/>
              <a:gd name="csX14" fmla="*/ 6649772 w 12298679"/>
              <a:gd name="csY14" fmla="*/ 1908962 h 7010400"/>
              <a:gd name="csX15" fmla="*/ 7959846 w 12298679"/>
              <a:gd name="csY15" fmla="*/ 2215885 h 7010400"/>
              <a:gd name="csX16" fmla="*/ 11531671 w 12298679"/>
              <a:gd name="csY16" fmla="*/ 0 h 7010400"/>
              <a:gd name="csX17" fmla="*/ 12298679 w 12298679"/>
              <a:gd name="csY17" fmla="*/ 0 h 7010400"/>
              <a:gd name="csX18" fmla="*/ 12298679 w 12298679"/>
              <a:gd name="csY18" fmla="*/ 7010400 h 7010400"/>
              <a:gd name="csX19" fmla="*/ 10134085 w 12298679"/>
              <a:gd name="csY19" fmla="*/ 7010400 h 7010400"/>
              <a:gd name="csX20" fmla="*/ 11714088 w 12298679"/>
              <a:gd name="csY20" fmla="*/ 6030200 h 7010400"/>
              <a:gd name="csX21" fmla="*/ 12021012 w 12298679"/>
              <a:gd name="csY21" fmla="*/ 4720126 h 7010400"/>
              <a:gd name="csX22" fmla="*/ 11968814 w 12298679"/>
              <a:gd name="csY22" fmla="*/ 4635987 h 7010400"/>
              <a:gd name="csX23" fmla="*/ 10658740 w 12298679"/>
              <a:gd name="csY23" fmla="*/ 4329064 h 7010400"/>
              <a:gd name="csX24" fmla="*/ 6904497 w 12298679"/>
              <a:gd name="csY24" fmla="*/ 6658117 h 7010400"/>
              <a:gd name="csX25" fmla="*/ 6629209 w 12298679"/>
              <a:gd name="csY25" fmla="*/ 6916888 h 7010400"/>
              <a:gd name="csX26" fmla="*/ 6575885 w 12298679"/>
              <a:gd name="csY26" fmla="*/ 7010400 h 7010400"/>
              <a:gd name="csX27" fmla="*/ 0 w 12298679"/>
              <a:gd name="csY27" fmla="*/ 7010400 h 70104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12298679" h="7010400">
                <a:moveTo>
                  <a:pt x="11196442" y="1111318"/>
                </a:moveTo>
                <a:cubicBezTo>
                  <a:pt x="11013322" y="1104194"/>
                  <a:pt x="10826187" y="1149795"/>
                  <a:pt x="10658741" y="1253675"/>
                </a:cubicBezTo>
                <a:lnTo>
                  <a:pt x="6904498" y="3582728"/>
                </a:lnTo>
                <a:cubicBezTo>
                  <a:pt x="6457976" y="3859740"/>
                  <a:pt x="6320562" y="4446280"/>
                  <a:pt x="6597575" y="4892801"/>
                </a:cubicBezTo>
                <a:lnTo>
                  <a:pt x="6649772" y="4976940"/>
                </a:lnTo>
                <a:cubicBezTo>
                  <a:pt x="6926785" y="5423462"/>
                  <a:pt x="7513324" y="5560876"/>
                  <a:pt x="7959846" y="5283864"/>
                </a:cubicBezTo>
                <a:lnTo>
                  <a:pt x="11714089" y="2954811"/>
                </a:lnTo>
                <a:cubicBezTo>
                  <a:pt x="12160611" y="2677798"/>
                  <a:pt x="12298025" y="2091259"/>
                  <a:pt x="12021013" y="1644737"/>
                </a:cubicBezTo>
                <a:lnTo>
                  <a:pt x="11968815" y="1560598"/>
                </a:lnTo>
                <a:cubicBezTo>
                  <a:pt x="11795682" y="1281522"/>
                  <a:pt x="11501640" y="1123191"/>
                  <a:pt x="11196442" y="1111318"/>
                </a:cubicBezTo>
                <a:close/>
                <a:moveTo>
                  <a:pt x="0" y="0"/>
                </a:moveTo>
                <a:lnTo>
                  <a:pt x="7734230" y="0"/>
                </a:lnTo>
                <a:lnTo>
                  <a:pt x="6904498" y="514749"/>
                </a:lnTo>
                <a:cubicBezTo>
                  <a:pt x="6457976" y="791761"/>
                  <a:pt x="6320562" y="1378301"/>
                  <a:pt x="6597575" y="1824823"/>
                </a:cubicBezTo>
                <a:lnTo>
                  <a:pt x="6649772" y="1908962"/>
                </a:lnTo>
                <a:cubicBezTo>
                  <a:pt x="6926785" y="2355483"/>
                  <a:pt x="7513324" y="2492897"/>
                  <a:pt x="7959846" y="2215885"/>
                </a:cubicBezTo>
                <a:lnTo>
                  <a:pt x="11531671" y="0"/>
                </a:lnTo>
                <a:lnTo>
                  <a:pt x="12298679" y="0"/>
                </a:lnTo>
                <a:lnTo>
                  <a:pt x="12298679" y="7010400"/>
                </a:lnTo>
                <a:lnTo>
                  <a:pt x="10134085" y="7010400"/>
                </a:lnTo>
                <a:lnTo>
                  <a:pt x="11714088" y="6030200"/>
                </a:lnTo>
                <a:cubicBezTo>
                  <a:pt x="12160610" y="5753187"/>
                  <a:pt x="12298024" y="5166648"/>
                  <a:pt x="12021012" y="4720126"/>
                </a:cubicBezTo>
                <a:lnTo>
                  <a:pt x="11968814" y="4635987"/>
                </a:lnTo>
                <a:cubicBezTo>
                  <a:pt x="11691801" y="4189466"/>
                  <a:pt x="11105262" y="4052052"/>
                  <a:pt x="10658740" y="4329064"/>
                </a:cubicBezTo>
                <a:lnTo>
                  <a:pt x="6904497" y="6658117"/>
                </a:lnTo>
                <a:cubicBezTo>
                  <a:pt x="6792866" y="6727370"/>
                  <a:pt x="6700555" y="6815968"/>
                  <a:pt x="6629209" y="6916888"/>
                </a:cubicBezTo>
                <a:lnTo>
                  <a:pt x="6575885" y="7010400"/>
                </a:lnTo>
                <a:lnTo>
                  <a:pt x="0" y="7010400"/>
                </a:lnTo>
                <a:close/>
              </a:path>
            </a:pathLst>
          </a:cu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2" name="Picture 11">
            <a:extLst>
              <a:ext uri="{FF2B5EF4-FFF2-40B4-BE49-F238E27FC236}">
                <a16:creationId xmlns:a16="http://schemas.microsoft.com/office/drawing/2014/main" id="{06C8F3E3-3C2D-6934-04F1-70832EC68F71}"/>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814968" y="-81280"/>
            <a:ext cx="2058461" cy="2058461"/>
          </a:xfrm>
          <a:prstGeom prst="rect">
            <a:avLst/>
          </a:prstGeom>
        </p:spPr>
      </p:pic>
      <p:sp>
        <p:nvSpPr>
          <p:cNvPr id="13" name="TextBox 12">
            <a:extLst>
              <a:ext uri="{FF2B5EF4-FFF2-40B4-BE49-F238E27FC236}">
                <a16:creationId xmlns:a16="http://schemas.microsoft.com/office/drawing/2014/main" id="{98B5CA7F-CA57-2E82-462E-602CA971EAAD}"/>
              </a:ext>
            </a:extLst>
          </p:cNvPr>
          <p:cNvSpPr txBox="1"/>
          <p:nvPr/>
        </p:nvSpPr>
        <p:spPr>
          <a:xfrm>
            <a:off x="0" y="8696301"/>
            <a:ext cx="6861082" cy="1107996"/>
          </a:xfrm>
          <a:prstGeom prst="rect">
            <a:avLst/>
          </a:prstGeom>
          <a:noFill/>
        </p:spPr>
        <p:txBody>
          <a:bodyPr wrap="square" rtlCol="0">
            <a:spAutoFit/>
          </a:bodyPr>
          <a:lstStyle/>
          <a:p>
            <a:r>
              <a:rPr lang="en-GB" sz="6600" b="1" dirty="0">
                <a:solidFill>
                  <a:schemeClr val="bg1"/>
                </a:solidFill>
                <a:latin typeface="Aharoni" panose="020F0502020204030204" pitchFamily="2" charset="-79"/>
                <a:cs typeface="Aharoni" panose="020F0502020204030204" pitchFamily="2" charset="-79"/>
              </a:rPr>
              <a:t>Themed Events</a:t>
            </a:r>
          </a:p>
        </p:txBody>
      </p:sp>
      <p:cxnSp>
        <p:nvCxnSpPr>
          <p:cNvPr id="14" name="Straight Connector 13">
            <a:extLst>
              <a:ext uri="{FF2B5EF4-FFF2-40B4-BE49-F238E27FC236}">
                <a16:creationId xmlns:a16="http://schemas.microsoft.com/office/drawing/2014/main" id="{D2B0319E-1C12-1299-47FF-280687D16ADA}"/>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6" name="Picture 15">
            <a:extLst>
              <a:ext uri="{FF2B5EF4-FFF2-40B4-BE49-F238E27FC236}">
                <a16:creationId xmlns:a16="http://schemas.microsoft.com/office/drawing/2014/main" id="{61DA4210-61B9-D936-469A-B265A1A43B97}"/>
              </a:ext>
            </a:extLst>
          </p:cNvPr>
          <p:cNvPicPr>
            <a:picLocks noChangeAspect="1"/>
          </p:cNvPicPr>
          <p:nvPr/>
        </p:nvPicPr>
        <p:blipFill>
          <a:blip r:embed="rId7">
            <a:extLst>
              <a:ext uri="{28A0092B-C50C-407E-A947-70E740481C1C}">
                <a14:useLocalDpi xmlns:a14="http://schemas.microsoft.com/office/drawing/2010/main" val="0"/>
              </a:ext>
            </a:extLst>
          </a:blip>
          <a:srcRect r="-2" b="5472"/>
          <a:stretch>
            <a:fillRect/>
          </a:stretch>
        </p:blipFill>
        <p:spPr>
          <a:xfrm>
            <a:off x="817817" y="1588975"/>
            <a:ext cx="6708955" cy="356722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7" name="Picture 16">
            <a:extLst>
              <a:ext uri="{FF2B5EF4-FFF2-40B4-BE49-F238E27FC236}">
                <a16:creationId xmlns:a16="http://schemas.microsoft.com/office/drawing/2014/main" id="{067CEDE0-14C2-4C07-87B8-4AB4A1A93CB7}"/>
              </a:ext>
            </a:extLst>
          </p:cNvPr>
          <p:cNvPicPr>
            <a:picLocks noChangeAspect="1"/>
          </p:cNvPicPr>
          <p:nvPr/>
        </p:nvPicPr>
        <p:blipFill>
          <a:blip r:embed="rId8">
            <a:extLst>
              <a:ext uri="{28A0092B-C50C-407E-A947-70E740481C1C}">
                <a14:useLocalDpi xmlns:a14="http://schemas.microsoft.com/office/drawing/2010/main" val="0"/>
              </a:ext>
            </a:extLst>
          </a:blip>
          <a:srcRect r="-2" b="21338"/>
          <a:stretch>
            <a:fillRect/>
          </a:stretch>
        </p:blipFill>
        <p:spPr>
          <a:xfrm>
            <a:off x="817818" y="-1068063"/>
            <a:ext cx="5003026" cy="234594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9" name="Picture 18">
            <a:extLst>
              <a:ext uri="{FF2B5EF4-FFF2-40B4-BE49-F238E27FC236}">
                <a16:creationId xmlns:a16="http://schemas.microsoft.com/office/drawing/2014/main" id="{C977D1C5-7DDB-DC08-95A6-3D1EF52196C2}"/>
              </a:ext>
            </a:extLst>
          </p:cNvPr>
          <p:cNvPicPr>
            <a:picLocks noChangeAspect="1"/>
          </p:cNvPicPr>
          <p:nvPr/>
        </p:nvPicPr>
        <p:blipFill>
          <a:blip r:embed="rId9">
            <a:extLst>
              <a:ext uri="{28A0092B-C50C-407E-A947-70E740481C1C}">
                <a14:useLocalDpi xmlns:a14="http://schemas.microsoft.com/office/drawing/2010/main" val="0"/>
              </a:ext>
            </a:extLst>
          </a:blip>
          <a:srcRect l="-1" t="19857" r="-1" b="36287"/>
          <a:stretch>
            <a:fillRect/>
          </a:stretch>
        </p:blipFill>
        <p:spPr>
          <a:xfrm>
            <a:off x="864764" y="-4624716"/>
            <a:ext cx="4956080" cy="321999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18003907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800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Video 10" title="Floating gold light strings">
            <a:hlinkClick r:id="" action="ppaction://media"/>
            <a:extLst>
              <a:ext uri="{FF2B5EF4-FFF2-40B4-BE49-F238E27FC236}">
                <a16:creationId xmlns:a16="http://schemas.microsoft.com/office/drawing/2014/main" id="{DBB2E4E4-92BD-1A41-2ADF-D7713DBBC55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6682" y="0"/>
            <a:ext cx="12462933" cy="7010400"/>
          </a:xfrm>
          <a:prstGeom prst="rect">
            <a:avLst/>
          </a:prstGeom>
        </p:spPr>
      </p:pic>
      <p:sp>
        <p:nvSpPr>
          <p:cNvPr id="9" name="Freeform: Shape 8">
            <a:extLst>
              <a:ext uri="{FF2B5EF4-FFF2-40B4-BE49-F238E27FC236}">
                <a16:creationId xmlns:a16="http://schemas.microsoft.com/office/drawing/2014/main" id="{9C584110-EADD-AEEE-F0E5-D694AB6F4840}"/>
              </a:ext>
            </a:extLst>
          </p:cNvPr>
          <p:cNvSpPr/>
          <p:nvPr/>
        </p:nvSpPr>
        <p:spPr>
          <a:xfrm>
            <a:off x="2" y="0"/>
            <a:ext cx="12298679" cy="7010400"/>
          </a:xfrm>
          <a:custGeom>
            <a:avLst/>
            <a:gdLst>
              <a:gd name="csX0" fmla="*/ 11196442 w 12298679"/>
              <a:gd name="csY0" fmla="*/ 1111318 h 7010400"/>
              <a:gd name="csX1" fmla="*/ 10658741 w 12298679"/>
              <a:gd name="csY1" fmla="*/ 1253675 h 7010400"/>
              <a:gd name="csX2" fmla="*/ 6904498 w 12298679"/>
              <a:gd name="csY2" fmla="*/ 3582728 h 7010400"/>
              <a:gd name="csX3" fmla="*/ 6597575 w 12298679"/>
              <a:gd name="csY3" fmla="*/ 4892801 h 7010400"/>
              <a:gd name="csX4" fmla="*/ 6649772 w 12298679"/>
              <a:gd name="csY4" fmla="*/ 4976940 h 7010400"/>
              <a:gd name="csX5" fmla="*/ 7959846 w 12298679"/>
              <a:gd name="csY5" fmla="*/ 5283864 h 7010400"/>
              <a:gd name="csX6" fmla="*/ 11714089 w 12298679"/>
              <a:gd name="csY6" fmla="*/ 2954811 h 7010400"/>
              <a:gd name="csX7" fmla="*/ 12021013 w 12298679"/>
              <a:gd name="csY7" fmla="*/ 1644737 h 7010400"/>
              <a:gd name="csX8" fmla="*/ 11968815 w 12298679"/>
              <a:gd name="csY8" fmla="*/ 1560598 h 7010400"/>
              <a:gd name="csX9" fmla="*/ 11196442 w 12298679"/>
              <a:gd name="csY9" fmla="*/ 1111318 h 7010400"/>
              <a:gd name="csX10" fmla="*/ 0 w 12298679"/>
              <a:gd name="csY10" fmla="*/ 0 h 7010400"/>
              <a:gd name="csX11" fmla="*/ 7734230 w 12298679"/>
              <a:gd name="csY11" fmla="*/ 0 h 7010400"/>
              <a:gd name="csX12" fmla="*/ 6904498 w 12298679"/>
              <a:gd name="csY12" fmla="*/ 514749 h 7010400"/>
              <a:gd name="csX13" fmla="*/ 6597575 w 12298679"/>
              <a:gd name="csY13" fmla="*/ 1824823 h 7010400"/>
              <a:gd name="csX14" fmla="*/ 6649772 w 12298679"/>
              <a:gd name="csY14" fmla="*/ 1908962 h 7010400"/>
              <a:gd name="csX15" fmla="*/ 7959846 w 12298679"/>
              <a:gd name="csY15" fmla="*/ 2215885 h 7010400"/>
              <a:gd name="csX16" fmla="*/ 11531671 w 12298679"/>
              <a:gd name="csY16" fmla="*/ 0 h 7010400"/>
              <a:gd name="csX17" fmla="*/ 12298679 w 12298679"/>
              <a:gd name="csY17" fmla="*/ 0 h 7010400"/>
              <a:gd name="csX18" fmla="*/ 12298679 w 12298679"/>
              <a:gd name="csY18" fmla="*/ 7010400 h 7010400"/>
              <a:gd name="csX19" fmla="*/ 10134085 w 12298679"/>
              <a:gd name="csY19" fmla="*/ 7010400 h 7010400"/>
              <a:gd name="csX20" fmla="*/ 11714088 w 12298679"/>
              <a:gd name="csY20" fmla="*/ 6030200 h 7010400"/>
              <a:gd name="csX21" fmla="*/ 12021012 w 12298679"/>
              <a:gd name="csY21" fmla="*/ 4720126 h 7010400"/>
              <a:gd name="csX22" fmla="*/ 11968814 w 12298679"/>
              <a:gd name="csY22" fmla="*/ 4635987 h 7010400"/>
              <a:gd name="csX23" fmla="*/ 10658740 w 12298679"/>
              <a:gd name="csY23" fmla="*/ 4329064 h 7010400"/>
              <a:gd name="csX24" fmla="*/ 6904497 w 12298679"/>
              <a:gd name="csY24" fmla="*/ 6658117 h 7010400"/>
              <a:gd name="csX25" fmla="*/ 6629209 w 12298679"/>
              <a:gd name="csY25" fmla="*/ 6916888 h 7010400"/>
              <a:gd name="csX26" fmla="*/ 6575885 w 12298679"/>
              <a:gd name="csY26" fmla="*/ 7010400 h 7010400"/>
              <a:gd name="csX27" fmla="*/ 0 w 12298679"/>
              <a:gd name="csY27" fmla="*/ 7010400 h 70104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12298679" h="7010400">
                <a:moveTo>
                  <a:pt x="11196442" y="1111318"/>
                </a:moveTo>
                <a:cubicBezTo>
                  <a:pt x="11013322" y="1104194"/>
                  <a:pt x="10826187" y="1149795"/>
                  <a:pt x="10658741" y="1253675"/>
                </a:cubicBezTo>
                <a:lnTo>
                  <a:pt x="6904498" y="3582728"/>
                </a:lnTo>
                <a:cubicBezTo>
                  <a:pt x="6457976" y="3859740"/>
                  <a:pt x="6320562" y="4446280"/>
                  <a:pt x="6597575" y="4892801"/>
                </a:cubicBezTo>
                <a:lnTo>
                  <a:pt x="6649772" y="4976940"/>
                </a:lnTo>
                <a:cubicBezTo>
                  <a:pt x="6926785" y="5423462"/>
                  <a:pt x="7513324" y="5560876"/>
                  <a:pt x="7959846" y="5283864"/>
                </a:cubicBezTo>
                <a:lnTo>
                  <a:pt x="11714089" y="2954811"/>
                </a:lnTo>
                <a:cubicBezTo>
                  <a:pt x="12160611" y="2677798"/>
                  <a:pt x="12298025" y="2091259"/>
                  <a:pt x="12021013" y="1644737"/>
                </a:cubicBezTo>
                <a:lnTo>
                  <a:pt x="11968815" y="1560598"/>
                </a:lnTo>
                <a:cubicBezTo>
                  <a:pt x="11795682" y="1281522"/>
                  <a:pt x="11501640" y="1123191"/>
                  <a:pt x="11196442" y="1111318"/>
                </a:cubicBezTo>
                <a:close/>
                <a:moveTo>
                  <a:pt x="0" y="0"/>
                </a:moveTo>
                <a:lnTo>
                  <a:pt x="7734230" y="0"/>
                </a:lnTo>
                <a:lnTo>
                  <a:pt x="6904498" y="514749"/>
                </a:lnTo>
                <a:cubicBezTo>
                  <a:pt x="6457976" y="791761"/>
                  <a:pt x="6320562" y="1378301"/>
                  <a:pt x="6597575" y="1824823"/>
                </a:cubicBezTo>
                <a:lnTo>
                  <a:pt x="6649772" y="1908962"/>
                </a:lnTo>
                <a:cubicBezTo>
                  <a:pt x="6926785" y="2355483"/>
                  <a:pt x="7513324" y="2492897"/>
                  <a:pt x="7959846" y="2215885"/>
                </a:cubicBezTo>
                <a:lnTo>
                  <a:pt x="11531671" y="0"/>
                </a:lnTo>
                <a:lnTo>
                  <a:pt x="12298679" y="0"/>
                </a:lnTo>
                <a:lnTo>
                  <a:pt x="12298679" y="7010400"/>
                </a:lnTo>
                <a:lnTo>
                  <a:pt x="10134085" y="7010400"/>
                </a:lnTo>
                <a:lnTo>
                  <a:pt x="11714088" y="6030200"/>
                </a:lnTo>
                <a:cubicBezTo>
                  <a:pt x="12160610" y="5753187"/>
                  <a:pt x="12298024" y="5166648"/>
                  <a:pt x="12021012" y="4720126"/>
                </a:cubicBezTo>
                <a:lnTo>
                  <a:pt x="11968814" y="4635987"/>
                </a:lnTo>
                <a:cubicBezTo>
                  <a:pt x="11691801" y="4189466"/>
                  <a:pt x="11105262" y="4052052"/>
                  <a:pt x="10658740" y="4329064"/>
                </a:cubicBezTo>
                <a:lnTo>
                  <a:pt x="6904497" y="6658117"/>
                </a:lnTo>
                <a:cubicBezTo>
                  <a:pt x="6792866" y="6727370"/>
                  <a:pt x="6700555" y="6815968"/>
                  <a:pt x="6629209" y="6916888"/>
                </a:cubicBezTo>
                <a:lnTo>
                  <a:pt x="6575885" y="7010400"/>
                </a:lnTo>
                <a:lnTo>
                  <a:pt x="0" y="7010400"/>
                </a:lnTo>
                <a:close/>
              </a:path>
            </a:pathLst>
          </a:cu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2" name="Picture 11">
            <a:extLst>
              <a:ext uri="{FF2B5EF4-FFF2-40B4-BE49-F238E27FC236}">
                <a16:creationId xmlns:a16="http://schemas.microsoft.com/office/drawing/2014/main" id="{06C8F3E3-3C2D-6934-04F1-70832EC68F71}"/>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814968" y="-81280"/>
            <a:ext cx="2058461" cy="2058461"/>
          </a:xfrm>
          <a:prstGeom prst="rect">
            <a:avLst/>
          </a:prstGeom>
        </p:spPr>
      </p:pic>
      <p:sp>
        <p:nvSpPr>
          <p:cNvPr id="13" name="TextBox 12">
            <a:extLst>
              <a:ext uri="{FF2B5EF4-FFF2-40B4-BE49-F238E27FC236}">
                <a16:creationId xmlns:a16="http://schemas.microsoft.com/office/drawing/2014/main" id="{98B5CA7F-CA57-2E82-462E-602CA971EAAD}"/>
              </a:ext>
            </a:extLst>
          </p:cNvPr>
          <p:cNvSpPr txBox="1"/>
          <p:nvPr/>
        </p:nvSpPr>
        <p:spPr>
          <a:xfrm>
            <a:off x="0" y="8696301"/>
            <a:ext cx="6861082" cy="1107996"/>
          </a:xfrm>
          <a:prstGeom prst="rect">
            <a:avLst/>
          </a:prstGeom>
          <a:noFill/>
        </p:spPr>
        <p:txBody>
          <a:bodyPr wrap="square" rtlCol="0">
            <a:spAutoFit/>
          </a:bodyPr>
          <a:lstStyle/>
          <a:p>
            <a:r>
              <a:rPr lang="en-GB" sz="6600" b="1" dirty="0">
                <a:solidFill>
                  <a:schemeClr val="bg1"/>
                </a:solidFill>
                <a:latin typeface="Aharoni" panose="020F0502020204030204" pitchFamily="2" charset="-79"/>
                <a:cs typeface="Aharoni" panose="020F0502020204030204" pitchFamily="2" charset="-79"/>
              </a:rPr>
              <a:t>Themed Events</a:t>
            </a:r>
          </a:p>
        </p:txBody>
      </p:sp>
      <p:cxnSp>
        <p:nvCxnSpPr>
          <p:cNvPr id="14" name="Straight Connector 13">
            <a:extLst>
              <a:ext uri="{FF2B5EF4-FFF2-40B4-BE49-F238E27FC236}">
                <a16:creationId xmlns:a16="http://schemas.microsoft.com/office/drawing/2014/main" id="{D2B0319E-1C12-1299-47FF-280687D16ADA}"/>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6" name="Picture 15">
            <a:extLst>
              <a:ext uri="{FF2B5EF4-FFF2-40B4-BE49-F238E27FC236}">
                <a16:creationId xmlns:a16="http://schemas.microsoft.com/office/drawing/2014/main" id="{61DA4210-61B9-D936-469A-B265A1A43B97}"/>
              </a:ext>
            </a:extLst>
          </p:cNvPr>
          <p:cNvPicPr>
            <a:picLocks noChangeAspect="1"/>
          </p:cNvPicPr>
          <p:nvPr/>
        </p:nvPicPr>
        <p:blipFill>
          <a:blip r:embed="rId7">
            <a:extLst>
              <a:ext uri="{28A0092B-C50C-407E-A947-70E740481C1C}">
                <a14:useLocalDpi xmlns:a14="http://schemas.microsoft.com/office/drawing/2010/main" val="0"/>
              </a:ext>
            </a:extLst>
          </a:blip>
          <a:srcRect r="-2" b="5472"/>
          <a:stretch>
            <a:fillRect/>
          </a:stretch>
        </p:blipFill>
        <p:spPr>
          <a:xfrm>
            <a:off x="1010403" y="6036137"/>
            <a:ext cx="5003027" cy="266016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7" name="Picture 16">
            <a:extLst>
              <a:ext uri="{FF2B5EF4-FFF2-40B4-BE49-F238E27FC236}">
                <a16:creationId xmlns:a16="http://schemas.microsoft.com/office/drawing/2014/main" id="{067CEDE0-14C2-4C07-87B8-4AB4A1A93CB7}"/>
              </a:ext>
            </a:extLst>
          </p:cNvPr>
          <p:cNvPicPr>
            <a:picLocks noChangeAspect="1"/>
          </p:cNvPicPr>
          <p:nvPr/>
        </p:nvPicPr>
        <p:blipFill>
          <a:blip r:embed="rId8">
            <a:extLst>
              <a:ext uri="{28A0092B-C50C-407E-A947-70E740481C1C}">
                <a14:useLocalDpi xmlns:a14="http://schemas.microsoft.com/office/drawing/2010/main" val="0"/>
              </a:ext>
            </a:extLst>
          </a:blip>
          <a:srcRect r="-2" b="21338"/>
          <a:stretch>
            <a:fillRect/>
          </a:stretch>
        </p:blipFill>
        <p:spPr>
          <a:xfrm>
            <a:off x="1010403" y="1617719"/>
            <a:ext cx="8355341" cy="391786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9" name="Picture 18">
            <a:extLst>
              <a:ext uri="{FF2B5EF4-FFF2-40B4-BE49-F238E27FC236}">
                <a16:creationId xmlns:a16="http://schemas.microsoft.com/office/drawing/2014/main" id="{C977D1C5-7DDB-DC08-95A6-3D1EF52196C2}"/>
              </a:ext>
            </a:extLst>
          </p:cNvPr>
          <p:cNvPicPr>
            <a:picLocks noChangeAspect="1"/>
          </p:cNvPicPr>
          <p:nvPr/>
        </p:nvPicPr>
        <p:blipFill>
          <a:blip r:embed="rId9">
            <a:extLst>
              <a:ext uri="{28A0092B-C50C-407E-A947-70E740481C1C}">
                <a14:useLocalDpi xmlns:a14="http://schemas.microsoft.com/office/drawing/2010/main" val="0"/>
              </a:ext>
            </a:extLst>
          </a:blip>
          <a:srcRect l="-1" t="19857" r="-1" b="36287"/>
          <a:stretch>
            <a:fillRect/>
          </a:stretch>
        </p:blipFill>
        <p:spPr>
          <a:xfrm>
            <a:off x="1057350" y="-1897575"/>
            <a:ext cx="4956080" cy="321999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78558791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800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 3" title="Traffic at night timelapse">
            <a:hlinkClick r:id="" action="ppaction://media"/>
            <a:extLst>
              <a:ext uri="{FF2B5EF4-FFF2-40B4-BE49-F238E27FC236}">
                <a16:creationId xmlns:a16="http://schemas.microsoft.com/office/drawing/2014/main" id="{8EC5606D-9F26-E994-581D-A1F61AE07D64}"/>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06682" y="-103432"/>
            <a:ext cx="12791308" cy="7195111"/>
          </a:xfrm>
          <a:prstGeom prst="rect">
            <a:avLst/>
          </a:prstGeom>
        </p:spPr>
      </p:pic>
      <p:pic>
        <p:nvPicPr>
          <p:cNvPr id="11" name="Video 10" title="Floating gold light strings">
            <a:hlinkClick r:id="" action="ppaction://media"/>
            <a:extLst>
              <a:ext uri="{FF2B5EF4-FFF2-40B4-BE49-F238E27FC236}">
                <a16:creationId xmlns:a16="http://schemas.microsoft.com/office/drawing/2014/main" id="{DBB2E4E4-92BD-1A41-2ADF-D7713DBBC55B}"/>
              </a:ext>
            </a:extLst>
          </p:cNvPr>
          <p:cNvPicPr>
            <a:picLocks noChangeAspect="1"/>
          </p:cNvPicPr>
          <p:nvPr>
            <a:videoFile r:link="rId4"/>
            <p:extLst>
              <p:ext uri="{DAA4B4D4-6D71-4841-9C94-3DE7FCFB9230}">
                <p14:media xmlns:p14="http://schemas.microsoft.com/office/powerpoint/2010/main" r:embed="rId3"/>
              </p:ext>
            </p:extLst>
          </p:nvPr>
        </p:nvPicPr>
        <p:blipFill>
          <a:blip r:embed="rId7"/>
          <a:stretch>
            <a:fillRect/>
          </a:stretch>
        </p:blipFill>
        <p:spPr>
          <a:xfrm>
            <a:off x="-106682" y="0"/>
            <a:ext cx="12462933" cy="7010400"/>
          </a:xfrm>
          <a:prstGeom prst="rect">
            <a:avLst/>
          </a:prstGeom>
        </p:spPr>
      </p:pic>
      <p:sp>
        <p:nvSpPr>
          <p:cNvPr id="9" name="Freeform: Shape 8">
            <a:extLst>
              <a:ext uri="{FF2B5EF4-FFF2-40B4-BE49-F238E27FC236}">
                <a16:creationId xmlns:a16="http://schemas.microsoft.com/office/drawing/2014/main" id="{9C584110-EADD-AEEE-F0E5-D694AB6F4840}"/>
              </a:ext>
            </a:extLst>
          </p:cNvPr>
          <p:cNvSpPr/>
          <p:nvPr/>
        </p:nvSpPr>
        <p:spPr>
          <a:xfrm>
            <a:off x="2" y="0"/>
            <a:ext cx="12298679" cy="7010400"/>
          </a:xfrm>
          <a:custGeom>
            <a:avLst/>
            <a:gdLst>
              <a:gd name="csX0" fmla="*/ 11196442 w 12298679"/>
              <a:gd name="csY0" fmla="*/ 1111318 h 7010400"/>
              <a:gd name="csX1" fmla="*/ 10658741 w 12298679"/>
              <a:gd name="csY1" fmla="*/ 1253675 h 7010400"/>
              <a:gd name="csX2" fmla="*/ 6904498 w 12298679"/>
              <a:gd name="csY2" fmla="*/ 3582728 h 7010400"/>
              <a:gd name="csX3" fmla="*/ 6597575 w 12298679"/>
              <a:gd name="csY3" fmla="*/ 4892801 h 7010400"/>
              <a:gd name="csX4" fmla="*/ 6649772 w 12298679"/>
              <a:gd name="csY4" fmla="*/ 4976940 h 7010400"/>
              <a:gd name="csX5" fmla="*/ 7959846 w 12298679"/>
              <a:gd name="csY5" fmla="*/ 5283864 h 7010400"/>
              <a:gd name="csX6" fmla="*/ 11714089 w 12298679"/>
              <a:gd name="csY6" fmla="*/ 2954811 h 7010400"/>
              <a:gd name="csX7" fmla="*/ 12021013 w 12298679"/>
              <a:gd name="csY7" fmla="*/ 1644737 h 7010400"/>
              <a:gd name="csX8" fmla="*/ 11968815 w 12298679"/>
              <a:gd name="csY8" fmla="*/ 1560598 h 7010400"/>
              <a:gd name="csX9" fmla="*/ 11196442 w 12298679"/>
              <a:gd name="csY9" fmla="*/ 1111318 h 7010400"/>
              <a:gd name="csX10" fmla="*/ 0 w 12298679"/>
              <a:gd name="csY10" fmla="*/ 0 h 7010400"/>
              <a:gd name="csX11" fmla="*/ 7734230 w 12298679"/>
              <a:gd name="csY11" fmla="*/ 0 h 7010400"/>
              <a:gd name="csX12" fmla="*/ 6904498 w 12298679"/>
              <a:gd name="csY12" fmla="*/ 514749 h 7010400"/>
              <a:gd name="csX13" fmla="*/ 6597575 w 12298679"/>
              <a:gd name="csY13" fmla="*/ 1824823 h 7010400"/>
              <a:gd name="csX14" fmla="*/ 6649772 w 12298679"/>
              <a:gd name="csY14" fmla="*/ 1908962 h 7010400"/>
              <a:gd name="csX15" fmla="*/ 7959846 w 12298679"/>
              <a:gd name="csY15" fmla="*/ 2215885 h 7010400"/>
              <a:gd name="csX16" fmla="*/ 11531671 w 12298679"/>
              <a:gd name="csY16" fmla="*/ 0 h 7010400"/>
              <a:gd name="csX17" fmla="*/ 12298679 w 12298679"/>
              <a:gd name="csY17" fmla="*/ 0 h 7010400"/>
              <a:gd name="csX18" fmla="*/ 12298679 w 12298679"/>
              <a:gd name="csY18" fmla="*/ 7010400 h 7010400"/>
              <a:gd name="csX19" fmla="*/ 10134085 w 12298679"/>
              <a:gd name="csY19" fmla="*/ 7010400 h 7010400"/>
              <a:gd name="csX20" fmla="*/ 11714088 w 12298679"/>
              <a:gd name="csY20" fmla="*/ 6030200 h 7010400"/>
              <a:gd name="csX21" fmla="*/ 12021012 w 12298679"/>
              <a:gd name="csY21" fmla="*/ 4720126 h 7010400"/>
              <a:gd name="csX22" fmla="*/ 11968814 w 12298679"/>
              <a:gd name="csY22" fmla="*/ 4635987 h 7010400"/>
              <a:gd name="csX23" fmla="*/ 10658740 w 12298679"/>
              <a:gd name="csY23" fmla="*/ 4329064 h 7010400"/>
              <a:gd name="csX24" fmla="*/ 6904497 w 12298679"/>
              <a:gd name="csY24" fmla="*/ 6658117 h 7010400"/>
              <a:gd name="csX25" fmla="*/ 6629209 w 12298679"/>
              <a:gd name="csY25" fmla="*/ 6916888 h 7010400"/>
              <a:gd name="csX26" fmla="*/ 6575885 w 12298679"/>
              <a:gd name="csY26" fmla="*/ 7010400 h 7010400"/>
              <a:gd name="csX27" fmla="*/ 0 w 12298679"/>
              <a:gd name="csY27" fmla="*/ 7010400 h 70104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12298679" h="7010400">
                <a:moveTo>
                  <a:pt x="11196442" y="1111318"/>
                </a:moveTo>
                <a:cubicBezTo>
                  <a:pt x="11013322" y="1104194"/>
                  <a:pt x="10826187" y="1149795"/>
                  <a:pt x="10658741" y="1253675"/>
                </a:cubicBezTo>
                <a:lnTo>
                  <a:pt x="6904498" y="3582728"/>
                </a:lnTo>
                <a:cubicBezTo>
                  <a:pt x="6457976" y="3859740"/>
                  <a:pt x="6320562" y="4446280"/>
                  <a:pt x="6597575" y="4892801"/>
                </a:cubicBezTo>
                <a:lnTo>
                  <a:pt x="6649772" y="4976940"/>
                </a:lnTo>
                <a:cubicBezTo>
                  <a:pt x="6926785" y="5423462"/>
                  <a:pt x="7513324" y="5560876"/>
                  <a:pt x="7959846" y="5283864"/>
                </a:cubicBezTo>
                <a:lnTo>
                  <a:pt x="11714089" y="2954811"/>
                </a:lnTo>
                <a:cubicBezTo>
                  <a:pt x="12160611" y="2677798"/>
                  <a:pt x="12298025" y="2091259"/>
                  <a:pt x="12021013" y="1644737"/>
                </a:cubicBezTo>
                <a:lnTo>
                  <a:pt x="11968815" y="1560598"/>
                </a:lnTo>
                <a:cubicBezTo>
                  <a:pt x="11795682" y="1281522"/>
                  <a:pt x="11501640" y="1123191"/>
                  <a:pt x="11196442" y="1111318"/>
                </a:cubicBezTo>
                <a:close/>
                <a:moveTo>
                  <a:pt x="0" y="0"/>
                </a:moveTo>
                <a:lnTo>
                  <a:pt x="7734230" y="0"/>
                </a:lnTo>
                <a:lnTo>
                  <a:pt x="6904498" y="514749"/>
                </a:lnTo>
                <a:cubicBezTo>
                  <a:pt x="6457976" y="791761"/>
                  <a:pt x="6320562" y="1378301"/>
                  <a:pt x="6597575" y="1824823"/>
                </a:cubicBezTo>
                <a:lnTo>
                  <a:pt x="6649772" y="1908962"/>
                </a:lnTo>
                <a:cubicBezTo>
                  <a:pt x="6926785" y="2355483"/>
                  <a:pt x="7513324" y="2492897"/>
                  <a:pt x="7959846" y="2215885"/>
                </a:cubicBezTo>
                <a:lnTo>
                  <a:pt x="11531671" y="0"/>
                </a:lnTo>
                <a:lnTo>
                  <a:pt x="12298679" y="0"/>
                </a:lnTo>
                <a:lnTo>
                  <a:pt x="12298679" y="7010400"/>
                </a:lnTo>
                <a:lnTo>
                  <a:pt x="10134085" y="7010400"/>
                </a:lnTo>
                <a:lnTo>
                  <a:pt x="11714088" y="6030200"/>
                </a:lnTo>
                <a:cubicBezTo>
                  <a:pt x="12160610" y="5753187"/>
                  <a:pt x="12298024" y="5166648"/>
                  <a:pt x="12021012" y="4720126"/>
                </a:cubicBezTo>
                <a:lnTo>
                  <a:pt x="11968814" y="4635987"/>
                </a:lnTo>
                <a:cubicBezTo>
                  <a:pt x="11691801" y="4189466"/>
                  <a:pt x="11105262" y="4052052"/>
                  <a:pt x="10658740" y="4329064"/>
                </a:cubicBezTo>
                <a:lnTo>
                  <a:pt x="6904497" y="6658117"/>
                </a:lnTo>
                <a:cubicBezTo>
                  <a:pt x="6792866" y="6727370"/>
                  <a:pt x="6700555" y="6815968"/>
                  <a:pt x="6629209" y="6916888"/>
                </a:cubicBezTo>
                <a:lnTo>
                  <a:pt x="6575885" y="7010400"/>
                </a:lnTo>
                <a:lnTo>
                  <a:pt x="0" y="7010400"/>
                </a:lnTo>
                <a:close/>
              </a:path>
            </a:pathLst>
          </a:cu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2" name="Picture 11">
            <a:extLst>
              <a:ext uri="{FF2B5EF4-FFF2-40B4-BE49-F238E27FC236}">
                <a16:creationId xmlns:a16="http://schemas.microsoft.com/office/drawing/2014/main" id="{06C8F3E3-3C2D-6934-04F1-70832EC68F71}"/>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814968" y="-81280"/>
            <a:ext cx="2058461" cy="2058461"/>
          </a:xfrm>
          <a:prstGeom prst="rect">
            <a:avLst/>
          </a:prstGeom>
        </p:spPr>
      </p:pic>
      <p:sp>
        <p:nvSpPr>
          <p:cNvPr id="13" name="TextBox 12">
            <a:extLst>
              <a:ext uri="{FF2B5EF4-FFF2-40B4-BE49-F238E27FC236}">
                <a16:creationId xmlns:a16="http://schemas.microsoft.com/office/drawing/2014/main" id="{98B5CA7F-CA57-2E82-462E-602CA971EAAD}"/>
              </a:ext>
            </a:extLst>
          </p:cNvPr>
          <p:cNvSpPr txBox="1"/>
          <p:nvPr/>
        </p:nvSpPr>
        <p:spPr>
          <a:xfrm>
            <a:off x="0" y="8696301"/>
            <a:ext cx="6861082" cy="1107996"/>
          </a:xfrm>
          <a:prstGeom prst="rect">
            <a:avLst/>
          </a:prstGeom>
          <a:noFill/>
        </p:spPr>
        <p:txBody>
          <a:bodyPr wrap="square" rtlCol="0">
            <a:spAutoFit/>
          </a:bodyPr>
          <a:lstStyle/>
          <a:p>
            <a:r>
              <a:rPr lang="en-GB" sz="6600" b="1" dirty="0">
                <a:solidFill>
                  <a:schemeClr val="bg1"/>
                </a:solidFill>
                <a:latin typeface="Aharoni" panose="020F0502020204030204" pitchFamily="2" charset="-79"/>
                <a:cs typeface="Aharoni" panose="020F0502020204030204" pitchFamily="2" charset="-79"/>
              </a:rPr>
              <a:t>Themed Events</a:t>
            </a:r>
          </a:p>
        </p:txBody>
      </p:sp>
      <p:cxnSp>
        <p:nvCxnSpPr>
          <p:cNvPr id="14" name="Straight Connector 13">
            <a:extLst>
              <a:ext uri="{FF2B5EF4-FFF2-40B4-BE49-F238E27FC236}">
                <a16:creationId xmlns:a16="http://schemas.microsoft.com/office/drawing/2014/main" id="{D2B0319E-1C12-1299-47FF-280687D16ADA}"/>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6" name="Picture 15">
            <a:extLst>
              <a:ext uri="{FF2B5EF4-FFF2-40B4-BE49-F238E27FC236}">
                <a16:creationId xmlns:a16="http://schemas.microsoft.com/office/drawing/2014/main" id="{61DA4210-61B9-D936-469A-B265A1A43B97}"/>
              </a:ext>
            </a:extLst>
          </p:cNvPr>
          <p:cNvPicPr>
            <a:picLocks noChangeAspect="1"/>
          </p:cNvPicPr>
          <p:nvPr/>
        </p:nvPicPr>
        <p:blipFill>
          <a:blip r:embed="rId10">
            <a:extLst>
              <a:ext uri="{28A0092B-C50C-407E-A947-70E740481C1C}">
                <a14:useLocalDpi xmlns:a14="http://schemas.microsoft.com/office/drawing/2010/main" val="0"/>
              </a:ext>
            </a:extLst>
          </a:blip>
          <a:srcRect r="-2" b="5472"/>
          <a:stretch>
            <a:fillRect/>
          </a:stretch>
        </p:blipFill>
        <p:spPr>
          <a:xfrm>
            <a:off x="1092973" y="9907728"/>
            <a:ext cx="4711487" cy="250514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7" name="Picture 16">
            <a:extLst>
              <a:ext uri="{FF2B5EF4-FFF2-40B4-BE49-F238E27FC236}">
                <a16:creationId xmlns:a16="http://schemas.microsoft.com/office/drawing/2014/main" id="{067CEDE0-14C2-4C07-87B8-4AB4A1A93CB7}"/>
              </a:ext>
            </a:extLst>
          </p:cNvPr>
          <p:cNvPicPr>
            <a:picLocks noChangeAspect="1"/>
          </p:cNvPicPr>
          <p:nvPr/>
        </p:nvPicPr>
        <p:blipFill>
          <a:blip r:embed="rId11">
            <a:extLst>
              <a:ext uri="{28A0092B-C50C-407E-A947-70E740481C1C}">
                <a14:useLocalDpi xmlns:a14="http://schemas.microsoft.com/office/drawing/2010/main" val="0"/>
              </a:ext>
            </a:extLst>
          </a:blip>
          <a:srcRect r="-2" b="21338"/>
          <a:stretch>
            <a:fillRect/>
          </a:stretch>
        </p:blipFill>
        <p:spPr>
          <a:xfrm>
            <a:off x="1092973" y="6295870"/>
            <a:ext cx="4780834" cy="224175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9" name="Picture 18">
            <a:extLst>
              <a:ext uri="{FF2B5EF4-FFF2-40B4-BE49-F238E27FC236}">
                <a16:creationId xmlns:a16="http://schemas.microsoft.com/office/drawing/2014/main" id="{C977D1C5-7DDB-DC08-95A6-3D1EF52196C2}"/>
              </a:ext>
            </a:extLst>
          </p:cNvPr>
          <p:cNvPicPr>
            <a:picLocks noChangeAspect="1"/>
          </p:cNvPicPr>
          <p:nvPr/>
        </p:nvPicPr>
        <p:blipFill>
          <a:blip r:embed="rId12">
            <a:extLst>
              <a:ext uri="{28A0092B-C50C-407E-A947-70E740481C1C}">
                <a14:useLocalDpi xmlns:a14="http://schemas.microsoft.com/office/drawing/2010/main" val="0"/>
              </a:ext>
            </a:extLst>
          </a:blip>
          <a:srcRect l="-1" t="19857" r="-1" b="36287"/>
          <a:stretch>
            <a:fillRect/>
          </a:stretch>
        </p:blipFill>
        <p:spPr>
          <a:xfrm>
            <a:off x="1092972" y="1193800"/>
            <a:ext cx="6976847" cy="453289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41508564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381" fill="hold"/>
                                        <p:tgtEl>
                                          <p:spTgt spid="4"/>
                                        </p:tgtEl>
                                      </p:cBhvr>
                                    </p:cmd>
                                  </p:childTnLst>
                                </p:cTn>
                              </p:par>
                              <p:par>
                                <p:cTn id="7" presetID="1" presetClass="mediacall" presetSubtype="0" fill="hold" nodeType="withEffect">
                                  <p:stCondLst>
                                    <p:cond delay="0"/>
                                  </p:stCondLst>
                                  <p:childTnLst>
                                    <p:cmd type="call" cmd="playFrom(0.0)">
                                      <p:cBhvr>
                                        <p:cTn id="8" dur="1800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9" repeatCount="indefinite" fill="hold" display="0">
                  <p:stCondLst>
                    <p:cond delay="indefinite"/>
                  </p:stCondLst>
                </p:cTn>
                <p:tgtEl>
                  <p:spTgt spid="11"/>
                </p:tgtEl>
              </p:cMediaNode>
            </p:video>
            <p:seq concurrent="1" nextAc="seek">
              <p:cTn id="10" restart="whenNotActive" fill="hold" evtFilter="cancelBubble" nodeType="interactiveSeq">
                <p:stCondLst>
                  <p:cond evt="onClick" delay="0">
                    <p:tgtEl>
                      <p:spTgt spid="11"/>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withEffect">
                                  <p:stCondLst>
                                    <p:cond delay="0"/>
                                  </p:stCondLst>
                                  <p:childTnLst>
                                    <p:cmd type="call" cmd="togglePause">
                                      <p:cBhvr>
                                        <p:cTn id="14" dur="1" fill="hold"/>
                                        <p:tgtEl>
                                          <p:spTgt spid="11"/>
                                        </p:tgtEl>
                                      </p:cBhvr>
                                    </p:cmd>
                                  </p:childTnLst>
                                </p:cTn>
                              </p:par>
                            </p:childTnLst>
                          </p:cTn>
                        </p:par>
                      </p:childTnLst>
                    </p:cTn>
                  </p:par>
                </p:childTnLst>
              </p:cTn>
              <p:nextCondLst>
                <p:cond evt="onClick" delay="0">
                  <p:tgtEl>
                    <p:spTgt spid="11"/>
                  </p:tgtEl>
                </p:cond>
              </p:nextCondLst>
            </p:seq>
            <p:video>
              <p:cMediaNode vol="80000" mute="1">
                <p:cTn id="15" repeatCount="indefinite"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9C1EE7FA-0548-2A0E-12B4-6FDB661B3B7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124642" y="179279"/>
            <a:ext cx="8545285" cy="665184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5" name="Rectangle 4">
            <a:extLst>
              <a:ext uri="{FF2B5EF4-FFF2-40B4-BE49-F238E27FC236}">
                <a16:creationId xmlns:a16="http://schemas.microsoft.com/office/drawing/2014/main" id="{DD4A1E04-52E9-0418-BF67-99B5FD08EAA0}"/>
              </a:ext>
            </a:extLst>
          </p:cNvPr>
          <p:cNvSpPr/>
          <p:nvPr/>
        </p:nvSpPr>
        <p:spPr>
          <a:xfrm>
            <a:off x="-419100" y="-381000"/>
            <a:ext cx="13411200" cy="796289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Video 10" title="Floating gold light strings">
            <a:hlinkClick r:id="" action="ppaction://media"/>
            <a:extLst>
              <a:ext uri="{FF2B5EF4-FFF2-40B4-BE49-F238E27FC236}">
                <a16:creationId xmlns:a16="http://schemas.microsoft.com/office/drawing/2014/main" id="{DBB2E4E4-92BD-1A41-2ADF-D7713DBBC55B}"/>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13220700" y="-1"/>
            <a:ext cx="12462933" cy="7010400"/>
          </a:xfrm>
          <a:prstGeom prst="rect">
            <a:avLst/>
          </a:prstGeom>
        </p:spPr>
      </p:pic>
      <p:pic>
        <p:nvPicPr>
          <p:cNvPr id="20" name="Video 3" title="Traffic at night timelapse">
            <a:hlinkClick r:id="" action="ppaction://media"/>
            <a:extLst>
              <a:ext uri="{FF2B5EF4-FFF2-40B4-BE49-F238E27FC236}">
                <a16:creationId xmlns:a16="http://schemas.microsoft.com/office/drawing/2014/main" id="{7D97BFF8-3C0A-40D9-3C44-9207979FB2DF}"/>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419101" y="-342235"/>
            <a:ext cx="13632773" cy="7668435"/>
          </a:xfrm>
          <a:prstGeom prst="rect">
            <a:avLst/>
          </a:prstGeom>
        </p:spPr>
      </p:pic>
      <p:sp>
        <p:nvSpPr>
          <p:cNvPr id="9" name="Freeform: Shape 8">
            <a:extLst>
              <a:ext uri="{FF2B5EF4-FFF2-40B4-BE49-F238E27FC236}">
                <a16:creationId xmlns:a16="http://schemas.microsoft.com/office/drawing/2014/main" id="{9C584110-EADD-AEEE-F0E5-D694AB6F4840}"/>
              </a:ext>
            </a:extLst>
          </p:cNvPr>
          <p:cNvSpPr/>
          <p:nvPr/>
        </p:nvSpPr>
        <p:spPr>
          <a:xfrm rot="10800000">
            <a:off x="-521093" y="-381000"/>
            <a:ext cx="13667065" cy="7962889"/>
          </a:xfrm>
          <a:custGeom>
            <a:avLst/>
            <a:gdLst>
              <a:gd name="csX0" fmla="*/ 11196442 w 12298679"/>
              <a:gd name="csY0" fmla="*/ 1111318 h 7010400"/>
              <a:gd name="csX1" fmla="*/ 10658741 w 12298679"/>
              <a:gd name="csY1" fmla="*/ 1253675 h 7010400"/>
              <a:gd name="csX2" fmla="*/ 6904498 w 12298679"/>
              <a:gd name="csY2" fmla="*/ 3582728 h 7010400"/>
              <a:gd name="csX3" fmla="*/ 6597575 w 12298679"/>
              <a:gd name="csY3" fmla="*/ 4892801 h 7010400"/>
              <a:gd name="csX4" fmla="*/ 6649772 w 12298679"/>
              <a:gd name="csY4" fmla="*/ 4976940 h 7010400"/>
              <a:gd name="csX5" fmla="*/ 7959846 w 12298679"/>
              <a:gd name="csY5" fmla="*/ 5283864 h 7010400"/>
              <a:gd name="csX6" fmla="*/ 11714089 w 12298679"/>
              <a:gd name="csY6" fmla="*/ 2954811 h 7010400"/>
              <a:gd name="csX7" fmla="*/ 12021013 w 12298679"/>
              <a:gd name="csY7" fmla="*/ 1644737 h 7010400"/>
              <a:gd name="csX8" fmla="*/ 11968815 w 12298679"/>
              <a:gd name="csY8" fmla="*/ 1560598 h 7010400"/>
              <a:gd name="csX9" fmla="*/ 11196442 w 12298679"/>
              <a:gd name="csY9" fmla="*/ 1111318 h 7010400"/>
              <a:gd name="csX10" fmla="*/ 0 w 12298679"/>
              <a:gd name="csY10" fmla="*/ 0 h 7010400"/>
              <a:gd name="csX11" fmla="*/ 7734230 w 12298679"/>
              <a:gd name="csY11" fmla="*/ 0 h 7010400"/>
              <a:gd name="csX12" fmla="*/ 6904498 w 12298679"/>
              <a:gd name="csY12" fmla="*/ 514749 h 7010400"/>
              <a:gd name="csX13" fmla="*/ 6597575 w 12298679"/>
              <a:gd name="csY13" fmla="*/ 1824823 h 7010400"/>
              <a:gd name="csX14" fmla="*/ 6649772 w 12298679"/>
              <a:gd name="csY14" fmla="*/ 1908962 h 7010400"/>
              <a:gd name="csX15" fmla="*/ 7959846 w 12298679"/>
              <a:gd name="csY15" fmla="*/ 2215885 h 7010400"/>
              <a:gd name="csX16" fmla="*/ 11531671 w 12298679"/>
              <a:gd name="csY16" fmla="*/ 0 h 7010400"/>
              <a:gd name="csX17" fmla="*/ 12298679 w 12298679"/>
              <a:gd name="csY17" fmla="*/ 0 h 7010400"/>
              <a:gd name="csX18" fmla="*/ 12298679 w 12298679"/>
              <a:gd name="csY18" fmla="*/ 7010400 h 7010400"/>
              <a:gd name="csX19" fmla="*/ 10134085 w 12298679"/>
              <a:gd name="csY19" fmla="*/ 7010400 h 7010400"/>
              <a:gd name="csX20" fmla="*/ 11714088 w 12298679"/>
              <a:gd name="csY20" fmla="*/ 6030200 h 7010400"/>
              <a:gd name="csX21" fmla="*/ 12021012 w 12298679"/>
              <a:gd name="csY21" fmla="*/ 4720126 h 7010400"/>
              <a:gd name="csX22" fmla="*/ 11968814 w 12298679"/>
              <a:gd name="csY22" fmla="*/ 4635987 h 7010400"/>
              <a:gd name="csX23" fmla="*/ 10658740 w 12298679"/>
              <a:gd name="csY23" fmla="*/ 4329064 h 7010400"/>
              <a:gd name="csX24" fmla="*/ 6904497 w 12298679"/>
              <a:gd name="csY24" fmla="*/ 6658117 h 7010400"/>
              <a:gd name="csX25" fmla="*/ 6629209 w 12298679"/>
              <a:gd name="csY25" fmla="*/ 6916888 h 7010400"/>
              <a:gd name="csX26" fmla="*/ 6575885 w 12298679"/>
              <a:gd name="csY26" fmla="*/ 7010400 h 7010400"/>
              <a:gd name="csX27" fmla="*/ 0 w 12298679"/>
              <a:gd name="csY27" fmla="*/ 7010400 h 70104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12298679" h="7010400">
                <a:moveTo>
                  <a:pt x="11196442" y="1111318"/>
                </a:moveTo>
                <a:cubicBezTo>
                  <a:pt x="11013322" y="1104194"/>
                  <a:pt x="10826187" y="1149795"/>
                  <a:pt x="10658741" y="1253675"/>
                </a:cubicBezTo>
                <a:lnTo>
                  <a:pt x="6904498" y="3582728"/>
                </a:lnTo>
                <a:cubicBezTo>
                  <a:pt x="6457976" y="3859740"/>
                  <a:pt x="6320562" y="4446280"/>
                  <a:pt x="6597575" y="4892801"/>
                </a:cubicBezTo>
                <a:lnTo>
                  <a:pt x="6649772" y="4976940"/>
                </a:lnTo>
                <a:cubicBezTo>
                  <a:pt x="6926785" y="5423462"/>
                  <a:pt x="7513324" y="5560876"/>
                  <a:pt x="7959846" y="5283864"/>
                </a:cubicBezTo>
                <a:lnTo>
                  <a:pt x="11714089" y="2954811"/>
                </a:lnTo>
                <a:cubicBezTo>
                  <a:pt x="12160611" y="2677798"/>
                  <a:pt x="12298025" y="2091259"/>
                  <a:pt x="12021013" y="1644737"/>
                </a:cubicBezTo>
                <a:lnTo>
                  <a:pt x="11968815" y="1560598"/>
                </a:lnTo>
                <a:cubicBezTo>
                  <a:pt x="11795682" y="1281522"/>
                  <a:pt x="11501640" y="1123191"/>
                  <a:pt x="11196442" y="1111318"/>
                </a:cubicBezTo>
                <a:close/>
                <a:moveTo>
                  <a:pt x="0" y="0"/>
                </a:moveTo>
                <a:lnTo>
                  <a:pt x="7734230" y="0"/>
                </a:lnTo>
                <a:lnTo>
                  <a:pt x="6904498" y="514749"/>
                </a:lnTo>
                <a:cubicBezTo>
                  <a:pt x="6457976" y="791761"/>
                  <a:pt x="6320562" y="1378301"/>
                  <a:pt x="6597575" y="1824823"/>
                </a:cubicBezTo>
                <a:lnTo>
                  <a:pt x="6649772" y="1908962"/>
                </a:lnTo>
                <a:cubicBezTo>
                  <a:pt x="6926785" y="2355483"/>
                  <a:pt x="7513324" y="2492897"/>
                  <a:pt x="7959846" y="2215885"/>
                </a:cubicBezTo>
                <a:lnTo>
                  <a:pt x="11531671" y="0"/>
                </a:lnTo>
                <a:lnTo>
                  <a:pt x="12298679" y="0"/>
                </a:lnTo>
                <a:lnTo>
                  <a:pt x="12298679" y="7010400"/>
                </a:lnTo>
                <a:lnTo>
                  <a:pt x="10134085" y="7010400"/>
                </a:lnTo>
                <a:lnTo>
                  <a:pt x="11714088" y="6030200"/>
                </a:lnTo>
                <a:cubicBezTo>
                  <a:pt x="12160610" y="5753187"/>
                  <a:pt x="12298024" y="5166648"/>
                  <a:pt x="12021012" y="4720126"/>
                </a:cubicBezTo>
                <a:lnTo>
                  <a:pt x="11968814" y="4635987"/>
                </a:lnTo>
                <a:cubicBezTo>
                  <a:pt x="11691801" y="4189466"/>
                  <a:pt x="11105262" y="4052052"/>
                  <a:pt x="10658740" y="4329064"/>
                </a:cubicBezTo>
                <a:lnTo>
                  <a:pt x="6904497" y="6658117"/>
                </a:lnTo>
                <a:cubicBezTo>
                  <a:pt x="6792866" y="6727370"/>
                  <a:pt x="6700555" y="6815968"/>
                  <a:pt x="6629209" y="6916888"/>
                </a:cubicBezTo>
                <a:lnTo>
                  <a:pt x="6575885" y="7010400"/>
                </a:lnTo>
                <a:lnTo>
                  <a:pt x="0" y="7010400"/>
                </a:lnTo>
                <a:close/>
              </a:path>
            </a:pathLst>
          </a:cu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2" name="Picture 11">
            <a:extLst>
              <a:ext uri="{FF2B5EF4-FFF2-40B4-BE49-F238E27FC236}">
                <a16:creationId xmlns:a16="http://schemas.microsoft.com/office/drawing/2014/main" id="{06C8F3E3-3C2D-6934-04F1-70832EC68F71}"/>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814968" y="-81280"/>
            <a:ext cx="2058461" cy="2058461"/>
          </a:xfrm>
          <a:prstGeom prst="rect">
            <a:avLst/>
          </a:prstGeom>
        </p:spPr>
      </p:pic>
      <p:sp>
        <p:nvSpPr>
          <p:cNvPr id="13" name="TextBox 12">
            <a:extLst>
              <a:ext uri="{FF2B5EF4-FFF2-40B4-BE49-F238E27FC236}">
                <a16:creationId xmlns:a16="http://schemas.microsoft.com/office/drawing/2014/main" id="{98B5CA7F-CA57-2E82-462E-602CA971EAAD}"/>
              </a:ext>
            </a:extLst>
          </p:cNvPr>
          <p:cNvSpPr txBox="1"/>
          <p:nvPr/>
        </p:nvSpPr>
        <p:spPr>
          <a:xfrm>
            <a:off x="0" y="8696301"/>
            <a:ext cx="6861082" cy="1107996"/>
          </a:xfrm>
          <a:prstGeom prst="rect">
            <a:avLst/>
          </a:prstGeom>
          <a:noFill/>
        </p:spPr>
        <p:txBody>
          <a:bodyPr wrap="square" rtlCol="0">
            <a:spAutoFit/>
          </a:bodyPr>
          <a:lstStyle/>
          <a:p>
            <a:r>
              <a:rPr lang="en-GB" sz="6600" b="1" dirty="0">
                <a:solidFill>
                  <a:schemeClr val="bg1"/>
                </a:solidFill>
                <a:latin typeface="Aharoni" panose="020F0502020204030204" pitchFamily="2" charset="-79"/>
                <a:cs typeface="Aharoni" panose="020F0502020204030204" pitchFamily="2" charset="-79"/>
              </a:rPr>
              <a:t>Themed Events</a:t>
            </a:r>
          </a:p>
        </p:txBody>
      </p:sp>
      <p:cxnSp>
        <p:nvCxnSpPr>
          <p:cNvPr id="14" name="Straight Connector 13">
            <a:extLst>
              <a:ext uri="{FF2B5EF4-FFF2-40B4-BE49-F238E27FC236}">
                <a16:creationId xmlns:a16="http://schemas.microsoft.com/office/drawing/2014/main" id="{D2B0319E-1C12-1299-47FF-280687D16ADA}"/>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6" name="Picture 15">
            <a:extLst>
              <a:ext uri="{FF2B5EF4-FFF2-40B4-BE49-F238E27FC236}">
                <a16:creationId xmlns:a16="http://schemas.microsoft.com/office/drawing/2014/main" id="{61DA4210-61B9-D936-469A-B265A1A43B97}"/>
              </a:ext>
            </a:extLst>
          </p:cNvPr>
          <p:cNvPicPr>
            <a:picLocks noChangeAspect="1"/>
          </p:cNvPicPr>
          <p:nvPr/>
        </p:nvPicPr>
        <p:blipFill>
          <a:blip r:embed="rId11">
            <a:extLst>
              <a:ext uri="{28A0092B-C50C-407E-A947-70E740481C1C}">
                <a14:useLocalDpi xmlns:a14="http://schemas.microsoft.com/office/drawing/2010/main" val="0"/>
              </a:ext>
            </a:extLst>
          </a:blip>
          <a:srcRect r="-2" b="5472"/>
          <a:stretch>
            <a:fillRect/>
          </a:stretch>
        </p:blipFill>
        <p:spPr>
          <a:xfrm>
            <a:off x="965973" y="14727878"/>
            <a:ext cx="4711487" cy="250514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7" name="Picture 16">
            <a:extLst>
              <a:ext uri="{FF2B5EF4-FFF2-40B4-BE49-F238E27FC236}">
                <a16:creationId xmlns:a16="http://schemas.microsoft.com/office/drawing/2014/main" id="{067CEDE0-14C2-4C07-87B8-4AB4A1A93CB7}"/>
              </a:ext>
            </a:extLst>
          </p:cNvPr>
          <p:cNvPicPr>
            <a:picLocks noChangeAspect="1"/>
          </p:cNvPicPr>
          <p:nvPr/>
        </p:nvPicPr>
        <p:blipFill>
          <a:blip r:embed="rId12">
            <a:extLst>
              <a:ext uri="{28A0092B-C50C-407E-A947-70E740481C1C}">
                <a14:useLocalDpi xmlns:a14="http://schemas.microsoft.com/office/drawing/2010/main" val="0"/>
              </a:ext>
            </a:extLst>
          </a:blip>
          <a:srcRect r="-2" b="21338"/>
          <a:stretch>
            <a:fillRect/>
          </a:stretch>
        </p:blipFill>
        <p:spPr>
          <a:xfrm>
            <a:off x="965973" y="11116020"/>
            <a:ext cx="4780834" cy="224175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9" name="Picture 18">
            <a:extLst>
              <a:ext uri="{FF2B5EF4-FFF2-40B4-BE49-F238E27FC236}">
                <a16:creationId xmlns:a16="http://schemas.microsoft.com/office/drawing/2014/main" id="{C977D1C5-7DDB-DC08-95A6-3D1EF52196C2}"/>
              </a:ext>
            </a:extLst>
          </p:cNvPr>
          <p:cNvPicPr>
            <a:picLocks noChangeAspect="1"/>
          </p:cNvPicPr>
          <p:nvPr/>
        </p:nvPicPr>
        <p:blipFill>
          <a:blip r:embed="rId13">
            <a:extLst>
              <a:ext uri="{28A0092B-C50C-407E-A947-70E740481C1C}">
                <a14:useLocalDpi xmlns:a14="http://schemas.microsoft.com/office/drawing/2010/main" val="0"/>
              </a:ext>
            </a:extLst>
          </a:blip>
          <a:srcRect l="-1" t="19857" r="-1" b="36287"/>
          <a:stretch>
            <a:fillRect/>
          </a:stretch>
        </p:blipFill>
        <p:spPr>
          <a:xfrm>
            <a:off x="965972" y="7436350"/>
            <a:ext cx="4787549" cy="311049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6" name="TextBox 5">
            <a:extLst>
              <a:ext uri="{FF2B5EF4-FFF2-40B4-BE49-F238E27FC236}">
                <a16:creationId xmlns:a16="http://schemas.microsoft.com/office/drawing/2014/main" id="{CF4512F4-4B57-1DCF-5903-33D615C49A22}"/>
              </a:ext>
            </a:extLst>
          </p:cNvPr>
          <p:cNvSpPr txBox="1"/>
          <p:nvPr/>
        </p:nvSpPr>
        <p:spPr>
          <a:xfrm>
            <a:off x="6713628" y="1977181"/>
            <a:ext cx="5159801" cy="2862322"/>
          </a:xfrm>
          <a:prstGeom prst="rect">
            <a:avLst/>
          </a:prstGeom>
          <a:noFill/>
        </p:spPr>
        <p:txBody>
          <a:bodyPr wrap="square" rtlCol="0">
            <a:spAutoFit/>
          </a:bodyPr>
          <a:lstStyle/>
          <a:p>
            <a:pPr algn="ctr"/>
            <a:r>
              <a:rPr lang="en-GB" sz="6000" b="1" dirty="0">
                <a:solidFill>
                  <a:schemeClr val="bg1"/>
                </a:solidFill>
                <a:latin typeface="Aharoni" panose="020F0502020204030204" pitchFamily="2" charset="-79"/>
                <a:cs typeface="Aharoni" panose="020F0502020204030204" pitchFamily="2" charset="-79"/>
              </a:rPr>
              <a:t>Radius of travel for events</a:t>
            </a:r>
          </a:p>
        </p:txBody>
      </p:sp>
      <p:cxnSp>
        <p:nvCxnSpPr>
          <p:cNvPr id="8" name="Straight Connector 7">
            <a:extLst>
              <a:ext uri="{FF2B5EF4-FFF2-40B4-BE49-F238E27FC236}">
                <a16:creationId xmlns:a16="http://schemas.microsoft.com/office/drawing/2014/main" id="{60A30F21-E2BD-793B-C4FB-6FF0AAB4E927}"/>
              </a:ext>
            </a:extLst>
          </p:cNvPr>
          <p:cNvCxnSpPr>
            <a:cxnSpLocks/>
          </p:cNvCxnSpPr>
          <p:nvPr/>
        </p:nvCxnSpPr>
        <p:spPr>
          <a:xfrm>
            <a:off x="7301970" y="4839503"/>
            <a:ext cx="3983116"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3217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8000" fill="hold"/>
                                        <p:tgtEl>
                                          <p:spTgt spid="11"/>
                                        </p:tgtEl>
                                      </p:cBhvr>
                                    </p:cmd>
                                  </p:childTnLst>
                                </p:cTn>
                              </p:par>
                              <p:par>
                                <p:cTn id="7" presetID="1" presetClass="mediacall" presetSubtype="0" fill="hold" nodeType="withEffect">
                                  <p:stCondLst>
                                    <p:cond delay="0"/>
                                  </p:stCondLst>
                                  <p:childTnLst>
                                    <p:cmd type="call" cmd="playFrom(0.0)">
                                      <p:cBhvr>
                                        <p:cTn id="8" dur="638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9" repeatCount="indefinite" fill="hold" display="0">
                  <p:stCondLst>
                    <p:cond delay="indefinite"/>
                  </p:stCondLst>
                </p:cTn>
                <p:tgtEl>
                  <p:spTgt spid="11"/>
                </p:tgtEl>
              </p:cMediaNode>
            </p:video>
            <p:seq concurrent="1" nextAc="seek">
              <p:cTn id="10" restart="whenNotActive" fill="hold" evtFilter="cancelBubble" nodeType="interactiveSeq">
                <p:stCondLst>
                  <p:cond evt="onClick" delay="0">
                    <p:tgtEl>
                      <p:spTgt spid="11"/>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11"/>
                                        </p:tgtEl>
                                      </p:cBhvr>
                                    </p:cmd>
                                  </p:childTnLst>
                                </p:cTn>
                              </p:par>
                            </p:childTnLst>
                          </p:cTn>
                        </p:par>
                      </p:childTnLst>
                    </p:cTn>
                  </p:par>
                </p:childTnLst>
              </p:cTn>
              <p:nextCondLst>
                <p:cond evt="onClick" delay="0">
                  <p:tgtEl>
                    <p:spTgt spid="11"/>
                  </p:tgtEl>
                </p:cond>
              </p:nextCondLst>
            </p:seq>
            <p:seq concurrent="1" nextAc="seek">
              <p:cTn id="15" restart="whenNotActive" fill="hold" evtFilter="cancelBubble" nodeType="interactiveSeq">
                <p:stCondLst>
                  <p:cond evt="onClick" delay="0">
                    <p:tgtEl>
                      <p:spTgt spid="20"/>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20"/>
                                        </p:tgtEl>
                                      </p:cBhvr>
                                    </p:cmd>
                                  </p:childTnLst>
                                </p:cTn>
                              </p:par>
                            </p:childTnLst>
                          </p:cTn>
                        </p:par>
                      </p:childTnLst>
                    </p:cTn>
                  </p:par>
                </p:childTnLst>
              </p:cTn>
              <p:nextCondLst>
                <p:cond evt="onClick" delay="0">
                  <p:tgtEl>
                    <p:spTgt spid="20"/>
                  </p:tgtEl>
                </p:cond>
              </p:nextCondLst>
            </p:seq>
            <p:video>
              <p:cMediaNode vol="80000" mute="1">
                <p:cTn id="20" repeatCount="indefinite" fill="hold" display="0">
                  <p:stCondLst>
                    <p:cond delay="indefinite"/>
                  </p:stCondLst>
                </p:cTn>
                <p:tgtEl>
                  <p:spTgt spid="20"/>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D4A1E04-52E9-0418-BF67-99B5FD08EAA0}"/>
              </a:ext>
            </a:extLst>
          </p:cNvPr>
          <p:cNvSpPr/>
          <p:nvPr/>
        </p:nvSpPr>
        <p:spPr>
          <a:xfrm>
            <a:off x="-419100" y="-381000"/>
            <a:ext cx="13411200" cy="796289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Video 3" title="Traffic at night timelapse">
            <a:hlinkClick r:id="" action="ppaction://media"/>
            <a:extLst>
              <a:ext uri="{FF2B5EF4-FFF2-40B4-BE49-F238E27FC236}">
                <a16:creationId xmlns:a16="http://schemas.microsoft.com/office/drawing/2014/main" id="{7D97BFF8-3C0A-40D9-3C44-9207979FB2D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19101" y="-342235"/>
            <a:ext cx="13632773" cy="7668435"/>
          </a:xfrm>
          <a:prstGeom prst="rect">
            <a:avLst/>
          </a:prstGeom>
        </p:spPr>
      </p:pic>
      <p:sp>
        <p:nvSpPr>
          <p:cNvPr id="9" name="Freeform: Shape 8">
            <a:extLst>
              <a:ext uri="{FF2B5EF4-FFF2-40B4-BE49-F238E27FC236}">
                <a16:creationId xmlns:a16="http://schemas.microsoft.com/office/drawing/2014/main" id="{9C584110-EADD-AEEE-F0E5-D694AB6F4840}"/>
              </a:ext>
            </a:extLst>
          </p:cNvPr>
          <p:cNvSpPr/>
          <p:nvPr/>
        </p:nvSpPr>
        <p:spPr>
          <a:xfrm rot="10800000">
            <a:off x="-521093" y="-381000"/>
            <a:ext cx="13667065" cy="7962889"/>
          </a:xfrm>
          <a:custGeom>
            <a:avLst/>
            <a:gdLst>
              <a:gd name="csX0" fmla="*/ 11196442 w 12298679"/>
              <a:gd name="csY0" fmla="*/ 1111318 h 7010400"/>
              <a:gd name="csX1" fmla="*/ 10658741 w 12298679"/>
              <a:gd name="csY1" fmla="*/ 1253675 h 7010400"/>
              <a:gd name="csX2" fmla="*/ 6904498 w 12298679"/>
              <a:gd name="csY2" fmla="*/ 3582728 h 7010400"/>
              <a:gd name="csX3" fmla="*/ 6597575 w 12298679"/>
              <a:gd name="csY3" fmla="*/ 4892801 h 7010400"/>
              <a:gd name="csX4" fmla="*/ 6649772 w 12298679"/>
              <a:gd name="csY4" fmla="*/ 4976940 h 7010400"/>
              <a:gd name="csX5" fmla="*/ 7959846 w 12298679"/>
              <a:gd name="csY5" fmla="*/ 5283864 h 7010400"/>
              <a:gd name="csX6" fmla="*/ 11714089 w 12298679"/>
              <a:gd name="csY6" fmla="*/ 2954811 h 7010400"/>
              <a:gd name="csX7" fmla="*/ 12021013 w 12298679"/>
              <a:gd name="csY7" fmla="*/ 1644737 h 7010400"/>
              <a:gd name="csX8" fmla="*/ 11968815 w 12298679"/>
              <a:gd name="csY8" fmla="*/ 1560598 h 7010400"/>
              <a:gd name="csX9" fmla="*/ 11196442 w 12298679"/>
              <a:gd name="csY9" fmla="*/ 1111318 h 7010400"/>
              <a:gd name="csX10" fmla="*/ 0 w 12298679"/>
              <a:gd name="csY10" fmla="*/ 0 h 7010400"/>
              <a:gd name="csX11" fmla="*/ 7734230 w 12298679"/>
              <a:gd name="csY11" fmla="*/ 0 h 7010400"/>
              <a:gd name="csX12" fmla="*/ 6904498 w 12298679"/>
              <a:gd name="csY12" fmla="*/ 514749 h 7010400"/>
              <a:gd name="csX13" fmla="*/ 6597575 w 12298679"/>
              <a:gd name="csY13" fmla="*/ 1824823 h 7010400"/>
              <a:gd name="csX14" fmla="*/ 6649772 w 12298679"/>
              <a:gd name="csY14" fmla="*/ 1908962 h 7010400"/>
              <a:gd name="csX15" fmla="*/ 7959846 w 12298679"/>
              <a:gd name="csY15" fmla="*/ 2215885 h 7010400"/>
              <a:gd name="csX16" fmla="*/ 11531671 w 12298679"/>
              <a:gd name="csY16" fmla="*/ 0 h 7010400"/>
              <a:gd name="csX17" fmla="*/ 12298679 w 12298679"/>
              <a:gd name="csY17" fmla="*/ 0 h 7010400"/>
              <a:gd name="csX18" fmla="*/ 12298679 w 12298679"/>
              <a:gd name="csY18" fmla="*/ 7010400 h 7010400"/>
              <a:gd name="csX19" fmla="*/ 10134085 w 12298679"/>
              <a:gd name="csY19" fmla="*/ 7010400 h 7010400"/>
              <a:gd name="csX20" fmla="*/ 11714088 w 12298679"/>
              <a:gd name="csY20" fmla="*/ 6030200 h 7010400"/>
              <a:gd name="csX21" fmla="*/ 12021012 w 12298679"/>
              <a:gd name="csY21" fmla="*/ 4720126 h 7010400"/>
              <a:gd name="csX22" fmla="*/ 11968814 w 12298679"/>
              <a:gd name="csY22" fmla="*/ 4635987 h 7010400"/>
              <a:gd name="csX23" fmla="*/ 10658740 w 12298679"/>
              <a:gd name="csY23" fmla="*/ 4329064 h 7010400"/>
              <a:gd name="csX24" fmla="*/ 6904497 w 12298679"/>
              <a:gd name="csY24" fmla="*/ 6658117 h 7010400"/>
              <a:gd name="csX25" fmla="*/ 6629209 w 12298679"/>
              <a:gd name="csY25" fmla="*/ 6916888 h 7010400"/>
              <a:gd name="csX26" fmla="*/ 6575885 w 12298679"/>
              <a:gd name="csY26" fmla="*/ 7010400 h 7010400"/>
              <a:gd name="csX27" fmla="*/ 0 w 12298679"/>
              <a:gd name="csY27" fmla="*/ 7010400 h 70104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12298679" h="7010400">
                <a:moveTo>
                  <a:pt x="11196442" y="1111318"/>
                </a:moveTo>
                <a:cubicBezTo>
                  <a:pt x="11013322" y="1104194"/>
                  <a:pt x="10826187" y="1149795"/>
                  <a:pt x="10658741" y="1253675"/>
                </a:cubicBezTo>
                <a:lnTo>
                  <a:pt x="6904498" y="3582728"/>
                </a:lnTo>
                <a:cubicBezTo>
                  <a:pt x="6457976" y="3859740"/>
                  <a:pt x="6320562" y="4446280"/>
                  <a:pt x="6597575" y="4892801"/>
                </a:cubicBezTo>
                <a:lnTo>
                  <a:pt x="6649772" y="4976940"/>
                </a:lnTo>
                <a:cubicBezTo>
                  <a:pt x="6926785" y="5423462"/>
                  <a:pt x="7513324" y="5560876"/>
                  <a:pt x="7959846" y="5283864"/>
                </a:cubicBezTo>
                <a:lnTo>
                  <a:pt x="11714089" y="2954811"/>
                </a:lnTo>
                <a:cubicBezTo>
                  <a:pt x="12160611" y="2677798"/>
                  <a:pt x="12298025" y="2091259"/>
                  <a:pt x="12021013" y="1644737"/>
                </a:cubicBezTo>
                <a:lnTo>
                  <a:pt x="11968815" y="1560598"/>
                </a:lnTo>
                <a:cubicBezTo>
                  <a:pt x="11795682" y="1281522"/>
                  <a:pt x="11501640" y="1123191"/>
                  <a:pt x="11196442" y="1111318"/>
                </a:cubicBezTo>
                <a:close/>
                <a:moveTo>
                  <a:pt x="0" y="0"/>
                </a:moveTo>
                <a:lnTo>
                  <a:pt x="7734230" y="0"/>
                </a:lnTo>
                <a:lnTo>
                  <a:pt x="6904498" y="514749"/>
                </a:lnTo>
                <a:cubicBezTo>
                  <a:pt x="6457976" y="791761"/>
                  <a:pt x="6320562" y="1378301"/>
                  <a:pt x="6597575" y="1824823"/>
                </a:cubicBezTo>
                <a:lnTo>
                  <a:pt x="6649772" y="1908962"/>
                </a:lnTo>
                <a:cubicBezTo>
                  <a:pt x="6926785" y="2355483"/>
                  <a:pt x="7513324" y="2492897"/>
                  <a:pt x="7959846" y="2215885"/>
                </a:cubicBezTo>
                <a:lnTo>
                  <a:pt x="11531671" y="0"/>
                </a:lnTo>
                <a:lnTo>
                  <a:pt x="12298679" y="0"/>
                </a:lnTo>
                <a:lnTo>
                  <a:pt x="12298679" y="7010400"/>
                </a:lnTo>
                <a:lnTo>
                  <a:pt x="10134085" y="7010400"/>
                </a:lnTo>
                <a:lnTo>
                  <a:pt x="11714088" y="6030200"/>
                </a:lnTo>
                <a:cubicBezTo>
                  <a:pt x="12160610" y="5753187"/>
                  <a:pt x="12298024" y="5166648"/>
                  <a:pt x="12021012" y="4720126"/>
                </a:cubicBezTo>
                <a:lnTo>
                  <a:pt x="11968814" y="4635987"/>
                </a:lnTo>
                <a:cubicBezTo>
                  <a:pt x="11691801" y="4189466"/>
                  <a:pt x="11105262" y="4052052"/>
                  <a:pt x="10658740" y="4329064"/>
                </a:cubicBezTo>
                <a:lnTo>
                  <a:pt x="6904497" y="6658117"/>
                </a:lnTo>
                <a:cubicBezTo>
                  <a:pt x="6792866" y="6727370"/>
                  <a:pt x="6700555" y="6815968"/>
                  <a:pt x="6629209" y="6916888"/>
                </a:cubicBezTo>
                <a:lnTo>
                  <a:pt x="6575885" y="7010400"/>
                </a:lnTo>
                <a:lnTo>
                  <a:pt x="0" y="7010400"/>
                </a:lnTo>
                <a:close/>
              </a:path>
            </a:pathLst>
          </a:cu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2" name="Picture 11">
            <a:extLst>
              <a:ext uri="{FF2B5EF4-FFF2-40B4-BE49-F238E27FC236}">
                <a16:creationId xmlns:a16="http://schemas.microsoft.com/office/drawing/2014/main" id="{06C8F3E3-3C2D-6934-04F1-70832EC68F71}"/>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814968" y="-81280"/>
            <a:ext cx="2058461" cy="2058461"/>
          </a:xfrm>
          <a:prstGeom prst="rect">
            <a:avLst/>
          </a:prstGeom>
        </p:spPr>
      </p:pic>
      <p:cxnSp>
        <p:nvCxnSpPr>
          <p:cNvPr id="14" name="Straight Connector 13">
            <a:extLst>
              <a:ext uri="{FF2B5EF4-FFF2-40B4-BE49-F238E27FC236}">
                <a16:creationId xmlns:a16="http://schemas.microsoft.com/office/drawing/2014/main" id="{D2B0319E-1C12-1299-47FF-280687D16ADA}"/>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CF4512F4-4B57-1DCF-5903-33D615C49A22}"/>
              </a:ext>
            </a:extLst>
          </p:cNvPr>
          <p:cNvSpPr txBox="1"/>
          <p:nvPr/>
        </p:nvSpPr>
        <p:spPr>
          <a:xfrm>
            <a:off x="12992100" y="1977181"/>
            <a:ext cx="5159801" cy="2862322"/>
          </a:xfrm>
          <a:prstGeom prst="rect">
            <a:avLst/>
          </a:prstGeom>
          <a:noFill/>
        </p:spPr>
        <p:txBody>
          <a:bodyPr wrap="square" rtlCol="0">
            <a:spAutoFit/>
          </a:bodyPr>
          <a:lstStyle/>
          <a:p>
            <a:pPr algn="ctr"/>
            <a:r>
              <a:rPr lang="en-GB" sz="6000" b="1" dirty="0">
                <a:solidFill>
                  <a:schemeClr val="bg1"/>
                </a:solidFill>
                <a:latin typeface="Aharoni" panose="020F0502020204030204" pitchFamily="2" charset="-79"/>
                <a:cs typeface="Aharoni" panose="020F0502020204030204" pitchFamily="2" charset="-79"/>
              </a:rPr>
              <a:t>Radius of travel for events</a:t>
            </a:r>
          </a:p>
        </p:txBody>
      </p:sp>
      <p:cxnSp>
        <p:nvCxnSpPr>
          <p:cNvPr id="8" name="Straight Connector 7">
            <a:extLst>
              <a:ext uri="{FF2B5EF4-FFF2-40B4-BE49-F238E27FC236}">
                <a16:creationId xmlns:a16="http://schemas.microsoft.com/office/drawing/2014/main" id="{60A30F21-E2BD-793B-C4FB-6FF0AAB4E927}"/>
              </a:ext>
            </a:extLst>
          </p:cNvPr>
          <p:cNvCxnSpPr>
            <a:cxnSpLocks/>
          </p:cNvCxnSpPr>
          <p:nvPr/>
        </p:nvCxnSpPr>
        <p:spPr>
          <a:xfrm>
            <a:off x="13580442" y="4839503"/>
            <a:ext cx="3983116"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18" name="Picture 17">
            <a:extLst>
              <a:ext uri="{FF2B5EF4-FFF2-40B4-BE49-F238E27FC236}">
                <a16:creationId xmlns:a16="http://schemas.microsoft.com/office/drawing/2014/main" id="{8339FD5F-F7E1-DB84-5911-7A2820D2D96F}"/>
              </a:ext>
            </a:extLst>
          </p:cNvPr>
          <p:cNvPicPr>
            <a:picLocks noChangeAspect="1"/>
          </p:cNvPicPr>
          <p:nvPr/>
        </p:nvPicPr>
        <p:blipFill>
          <a:blip r:embed="rId7">
            <a:extLst>
              <a:ext uri="{BEBA8EAE-BF5A-486C-A8C5-ECC9F3942E4B}">
                <a14:imgProps xmlns:a14="http://schemas.microsoft.com/office/drawing/2010/main">
                  <a14:imgLayer r:embed="rId8">
                    <a14:imgEffect>
                      <a14:brightnessContrast bright="20000" contrast="40000"/>
                    </a14:imgEffect>
                  </a14:imgLayer>
                </a14:imgProps>
              </a:ext>
              <a:ext uri="{28A0092B-C50C-407E-A947-70E740481C1C}">
                <a14:useLocalDpi xmlns:a14="http://schemas.microsoft.com/office/drawing/2010/main" val="0"/>
              </a:ext>
            </a:extLst>
          </a:blip>
          <a:srcRect l="3858" t="1820" r="4180" b="1820"/>
          <a:stretch>
            <a:fillRect/>
          </a:stretch>
        </p:blipFill>
        <p:spPr>
          <a:xfrm>
            <a:off x="6312440" y="3185160"/>
            <a:ext cx="2171726" cy="21793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5" name="Picture 14">
            <a:extLst>
              <a:ext uri="{FF2B5EF4-FFF2-40B4-BE49-F238E27FC236}">
                <a16:creationId xmlns:a16="http://schemas.microsoft.com/office/drawing/2014/main" id="{9C1EE7FA-0548-2A0E-12B4-6FDB661B3B7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817580" y="735702"/>
            <a:ext cx="7081709" cy="551256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36331387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38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0"/>
                                        </p:tgtEl>
                                      </p:cBhvr>
                                    </p:cmd>
                                  </p:childTnLst>
                                </p:cTn>
                              </p:par>
                            </p:childTnLst>
                          </p:cTn>
                        </p:par>
                      </p:childTnLst>
                    </p:cTn>
                  </p:par>
                </p:childTnLst>
              </p:cTn>
              <p:nextCondLst>
                <p:cond evt="onClick" delay="0">
                  <p:tgtEl>
                    <p:spTgt spid="20"/>
                  </p:tgtEl>
                </p:cond>
              </p:nextCondLst>
            </p:seq>
            <p:video>
              <p:cMediaNode vol="80000" mute="1">
                <p:cTn id="12" repeatCount="indefinite" fill="hold" display="0">
                  <p:stCondLst>
                    <p:cond delay="indefinite"/>
                  </p:stCondLst>
                </p:cTn>
                <p:tgtEl>
                  <p:spTgt spid="20"/>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9C1EE7FA-0548-2A0E-12B4-6FDB661B3B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24642" y="0"/>
            <a:ext cx="8545285" cy="665184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5" name="Rectangle 4">
            <a:extLst>
              <a:ext uri="{FF2B5EF4-FFF2-40B4-BE49-F238E27FC236}">
                <a16:creationId xmlns:a16="http://schemas.microsoft.com/office/drawing/2014/main" id="{DD4A1E04-52E9-0418-BF67-99B5FD08EAA0}"/>
              </a:ext>
            </a:extLst>
          </p:cNvPr>
          <p:cNvSpPr/>
          <p:nvPr/>
        </p:nvSpPr>
        <p:spPr>
          <a:xfrm>
            <a:off x="-419100" y="-381000"/>
            <a:ext cx="13411200" cy="796289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Video 3" title="Traffic at night timelapse">
            <a:hlinkClick r:id="" action="ppaction://media"/>
            <a:extLst>
              <a:ext uri="{FF2B5EF4-FFF2-40B4-BE49-F238E27FC236}">
                <a16:creationId xmlns:a16="http://schemas.microsoft.com/office/drawing/2014/main" id="{7D97BFF8-3C0A-40D9-3C44-9207979FB2DF}"/>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19101" y="-342235"/>
            <a:ext cx="13632773" cy="7668435"/>
          </a:xfrm>
          <a:prstGeom prst="rect">
            <a:avLst/>
          </a:prstGeom>
        </p:spPr>
      </p:pic>
      <p:sp>
        <p:nvSpPr>
          <p:cNvPr id="9" name="Freeform: Shape 8">
            <a:extLst>
              <a:ext uri="{FF2B5EF4-FFF2-40B4-BE49-F238E27FC236}">
                <a16:creationId xmlns:a16="http://schemas.microsoft.com/office/drawing/2014/main" id="{9C584110-EADD-AEEE-F0E5-D694AB6F4840}"/>
              </a:ext>
            </a:extLst>
          </p:cNvPr>
          <p:cNvSpPr/>
          <p:nvPr/>
        </p:nvSpPr>
        <p:spPr>
          <a:xfrm rot="10800000">
            <a:off x="-521093" y="-381000"/>
            <a:ext cx="13667065" cy="7962889"/>
          </a:xfrm>
          <a:custGeom>
            <a:avLst/>
            <a:gdLst>
              <a:gd name="csX0" fmla="*/ 11196442 w 12298679"/>
              <a:gd name="csY0" fmla="*/ 1111318 h 7010400"/>
              <a:gd name="csX1" fmla="*/ 10658741 w 12298679"/>
              <a:gd name="csY1" fmla="*/ 1253675 h 7010400"/>
              <a:gd name="csX2" fmla="*/ 6904498 w 12298679"/>
              <a:gd name="csY2" fmla="*/ 3582728 h 7010400"/>
              <a:gd name="csX3" fmla="*/ 6597575 w 12298679"/>
              <a:gd name="csY3" fmla="*/ 4892801 h 7010400"/>
              <a:gd name="csX4" fmla="*/ 6649772 w 12298679"/>
              <a:gd name="csY4" fmla="*/ 4976940 h 7010400"/>
              <a:gd name="csX5" fmla="*/ 7959846 w 12298679"/>
              <a:gd name="csY5" fmla="*/ 5283864 h 7010400"/>
              <a:gd name="csX6" fmla="*/ 11714089 w 12298679"/>
              <a:gd name="csY6" fmla="*/ 2954811 h 7010400"/>
              <a:gd name="csX7" fmla="*/ 12021013 w 12298679"/>
              <a:gd name="csY7" fmla="*/ 1644737 h 7010400"/>
              <a:gd name="csX8" fmla="*/ 11968815 w 12298679"/>
              <a:gd name="csY8" fmla="*/ 1560598 h 7010400"/>
              <a:gd name="csX9" fmla="*/ 11196442 w 12298679"/>
              <a:gd name="csY9" fmla="*/ 1111318 h 7010400"/>
              <a:gd name="csX10" fmla="*/ 0 w 12298679"/>
              <a:gd name="csY10" fmla="*/ 0 h 7010400"/>
              <a:gd name="csX11" fmla="*/ 7734230 w 12298679"/>
              <a:gd name="csY11" fmla="*/ 0 h 7010400"/>
              <a:gd name="csX12" fmla="*/ 6904498 w 12298679"/>
              <a:gd name="csY12" fmla="*/ 514749 h 7010400"/>
              <a:gd name="csX13" fmla="*/ 6597575 w 12298679"/>
              <a:gd name="csY13" fmla="*/ 1824823 h 7010400"/>
              <a:gd name="csX14" fmla="*/ 6649772 w 12298679"/>
              <a:gd name="csY14" fmla="*/ 1908962 h 7010400"/>
              <a:gd name="csX15" fmla="*/ 7959846 w 12298679"/>
              <a:gd name="csY15" fmla="*/ 2215885 h 7010400"/>
              <a:gd name="csX16" fmla="*/ 11531671 w 12298679"/>
              <a:gd name="csY16" fmla="*/ 0 h 7010400"/>
              <a:gd name="csX17" fmla="*/ 12298679 w 12298679"/>
              <a:gd name="csY17" fmla="*/ 0 h 7010400"/>
              <a:gd name="csX18" fmla="*/ 12298679 w 12298679"/>
              <a:gd name="csY18" fmla="*/ 7010400 h 7010400"/>
              <a:gd name="csX19" fmla="*/ 10134085 w 12298679"/>
              <a:gd name="csY19" fmla="*/ 7010400 h 7010400"/>
              <a:gd name="csX20" fmla="*/ 11714088 w 12298679"/>
              <a:gd name="csY20" fmla="*/ 6030200 h 7010400"/>
              <a:gd name="csX21" fmla="*/ 12021012 w 12298679"/>
              <a:gd name="csY21" fmla="*/ 4720126 h 7010400"/>
              <a:gd name="csX22" fmla="*/ 11968814 w 12298679"/>
              <a:gd name="csY22" fmla="*/ 4635987 h 7010400"/>
              <a:gd name="csX23" fmla="*/ 10658740 w 12298679"/>
              <a:gd name="csY23" fmla="*/ 4329064 h 7010400"/>
              <a:gd name="csX24" fmla="*/ 6904497 w 12298679"/>
              <a:gd name="csY24" fmla="*/ 6658117 h 7010400"/>
              <a:gd name="csX25" fmla="*/ 6629209 w 12298679"/>
              <a:gd name="csY25" fmla="*/ 6916888 h 7010400"/>
              <a:gd name="csX26" fmla="*/ 6575885 w 12298679"/>
              <a:gd name="csY26" fmla="*/ 7010400 h 7010400"/>
              <a:gd name="csX27" fmla="*/ 0 w 12298679"/>
              <a:gd name="csY27" fmla="*/ 7010400 h 70104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12298679" h="7010400">
                <a:moveTo>
                  <a:pt x="11196442" y="1111318"/>
                </a:moveTo>
                <a:cubicBezTo>
                  <a:pt x="11013322" y="1104194"/>
                  <a:pt x="10826187" y="1149795"/>
                  <a:pt x="10658741" y="1253675"/>
                </a:cubicBezTo>
                <a:lnTo>
                  <a:pt x="6904498" y="3582728"/>
                </a:lnTo>
                <a:cubicBezTo>
                  <a:pt x="6457976" y="3859740"/>
                  <a:pt x="6320562" y="4446280"/>
                  <a:pt x="6597575" y="4892801"/>
                </a:cubicBezTo>
                <a:lnTo>
                  <a:pt x="6649772" y="4976940"/>
                </a:lnTo>
                <a:cubicBezTo>
                  <a:pt x="6926785" y="5423462"/>
                  <a:pt x="7513324" y="5560876"/>
                  <a:pt x="7959846" y="5283864"/>
                </a:cubicBezTo>
                <a:lnTo>
                  <a:pt x="11714089" y="2954811"/>
                </a:lnTo>
                <a:cubicBezTo>
                  <a:pt x="12160611" y="2677798"/>
                  <a:pt x="12298025" y="2091259"/>
                  <a:pt x="12021013" y="1644737"/>
                </a:cubicBezTo>
                <a:lnTo>
                  <a:pt x="11968815" y="1560598"/>
                </a:lnTo>
                <a:cubicBezTo>
                  <a:pt x="11795682" y="1281522"/>
                  <a:pt x="11501640" y="1123191"/>
                  <a:pt x="11196442" y="1111318"/>
                </a:cubicBezTo>
                <a:close/>
                <a:moveTo>
                  <a:pt x="0" y="0"/>
                </a:moveTo>
                <a:lnTo>
                  <a:pt x="7734230" y="0"/>
                </a:lnTo>
                <a:lnTo>
                  <a:pt x="6904498" y="514749"/>
                </a:lnTo>
                <a:cubicBezTo>
                  <a:pt x="6457976" y="791761"/>
                  <a:pt x="6320562" y="1378301"/>
                  <a:pt x="6597575" y="1824823"/>
                </a:cubicBezTo>
                <a:lnTo>
                  <a:pt x="6649772" y="1908962"/>
                </a:lnTo>
                <a:cubicBezTo>
                  <a:pt x="6926785" y="2355483"/>
                  <a:pt x="7513324" y="2492897"/>
                  <a:pt x="7959846" y="2215885"/>
                </a:cubicBezTo>
                <a:lnTo>
                  <a:pt x="11531671" y="0"/>
                </a:lnTo>
                <a:lnTo>
                  <a:pt x="12298679" y="0"/>
                </a:lnTo>
                <a:lnTo>
                  <a:pt x="12298679" y="7010400"/>
                </a:lnTo>
                <a:lnTo>
                  <a:pt x="10134085" y="7010400"/>
                </a:lnTo>
                <a:lnTo>
                  <a:pt x="11714088" y="6030200"/>
                </a:lnTo>
                <a:cubicBezTo>
                  <a:pt x="12160610" y="5753187"/>
                  <a:pt x="12298024" y="5166648"/>
                  <a:pt x="12021012" y="4720126"/>
                </a:cubicBezTo>
                <a:lnTo>
                  <a:pt x="11968814" y="4635987"/>
                </a:lnTo>
                <a:cubicBezTo>
                  <a:pt x="11691801" y="4189466"/>
                  <a:pt x="11105262" y="4052052"/>
                  <a:pt x="10658740" y="4329064"/>
                </a:cubicBezTo>
                <a:lnTo>
                  <a:pt x="6904497" y="6658117"/>
                </a:lnTo>
                <a:cubicBezTo>
                  <a:pt x="6792866" y="6727370"/>
                  <a:pt x="6700555" y="6815968"/>
                  <a:pt x="6629209" y="6916888"/>
                </a:cubicBezTo>
                <a:lnTo>
                  <a:pt x="6575885" y="7010400"/>
                </a:lnTo>
                <a:lnTo>
                  <a:pt x="0" y="7010400"/>
                </a:lnTo>
                <a:close/>
              </a:path>
            </a:pathLst>
          </a:cu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2" name="Picture 11">
            <a:extLst>
              <a:ext uri="{FF2B5EF4-FFF2-40B4-BE49-F238E27FC236}">
                <a16:creationId xmlns:a16="http://schemas.microsoft.com/office/drawing/2014/main" id="{06C8F3E3-3C2D-6934-04F1-70832EC68F71}"/>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814968" y="-81280"/>
            <a:ext cx="2058461" cy="2058461"/>
          </a:xfrm>
          <a:prstGeom prst="rect">
            <a:avLst/>
          </a:prstGeom>
        </p:spPr>
      </p:pic>
      <p:cxnSp>
        <p:nvCxnSpPr>
          <p:cNvPr id="14" name="Straight Connector 13">
            <a:extLst>
              <a:ext uri="{FF2B5EF4-FFF2-40B4-BE49-F238E27FC236}">
                <a16:creationId xmlns:a16="http://schemas.microsoft.com/office/drawing/2014/main" id="{D2B0319E-1C12-1299-47FF-280687D16ADA}"/>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CF4512F4-4B57-1DCF-5903-33D615C49A22}"/>
              </a:ext>
            </a:extLst>
          </p:cNvPr>
          <p:cNvSpPr txBox="1"/>
          <p:nvPr/>
        </p:nvSpPr>
        <p:spPr>
          <a:xfrm>
            <a:off x="12992100" y="1977181"/>
            <a:ext cx="5159801" cy="2862322"/>
          </a:xfrm>
          <a:prstGeom prst="rect">
            <a:avLst/>
          </a:prstGeom>
          <a:noFill/>
        </p:spPr>
        <p:txBody>
          <a:bodyPr wrap="square" rtlCol="0">
            <a:spAutoFit/>
          </a:bodyPr>
          <a:lstStyle/>
          <a:p>
            <a:pPr algn="ctr"/>
            <a:r>
              <a:rPr lang="en-GB" sz="6000" b="1" dirty="0">
                <a:solidFill>
                  <a:schemeClr val="bg1"/>
                </a:solidFill>
                <a:latin typeface="Aharoni" panose="020F0502020204030204" pitchFamily="2" charset="-79"/>
                <a:cs typeface="Aharoni" panose="020F0502020204030204" pitchFamily="2" charset="-79"/>
              </a:rPr>
              <a:t>Radius of travel for events</a:t>
            </a:r>
          </a:p>
        </p:txBody>
      </p:sp>
      <p:cxnSp>
        <p:nvCxnSpPr>
          <p:cNvPr id="8" name="Straight Connector 7">
            <a:extLst>
              <a:ext uri="{FF2B5EF4-FFF2-40B4-BE49-F238E27FC236}">
                <a16:creationId xmlns:a16="http://schemas.microsoft.com/office/drawing/2014/main" id="{60A30F21-E2BD-793B-C4FB-6FF0AAB4E927}"/>
              </a:ext>
            </a:extLst>
          </p:cNvPr>
          <p:cNvCxnSpPr>
            <a:cxnSpLocks/>
          </p:cNvCxnSpPr>
          <p:nvPr/>
        </p:nvCxnSpPr>
        <p:spPr>
          <a:xfrm>
            <a:off x="13580442" y="4839503"/>
            <a:ext cx="3983116"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18" name="Picture 17">
            <a:extLst>
              <a:ext uri="{FF2B5EF4-FFF2-40B4-BE49-F238E27FC236}">
                <a16:creationId xmlns:a16="http://schemas.microsoft.com/office/drawing/2014/main" id="{8339FD5F-F7E1-DB84-5911-7A2820D2D96F}"/>
              </a:ext>
            </a:extLst>
          </p:cNvPr>
          <p:cNvPicPr>
            <a:picLocks noChangeAspect="1"/>
          </p:cNvPicPr>
          <p:nvPr/>
        </p:nvPicPr>
        <p:blipFill>
          <a:blip r:embed="rId8">
            <a:extLst>
              <a:ext uri="{BEBA8EAE-BF5A-486C-A8C5-ECC9F3942E4B}">
                <a14:imgProps xmlns:a14="http://schemas.microsoft.com/office/drawing/2010/main">
                  <a14:imgLayer r:embed="rId9">
                    <a14:imgEffect>
                      <a14:brightnessContrast bright="20000" contrast="40000"/>
                    </a14:imgEffect>
                  </a14:imgLayer>
                </a14:imgProps>
              </a:ext>
              <a:ext uri="{28A0092B-C50C-407E-A947-70E740481C1C}">
                <a14:useLocalDpi xmlns:a14="http://schemas.microsoft.com/office/drawing/2010/main" val="0"/>
              </a:ext>
            </a:extLst>
          </a:blip>
          <a:srcRect l="3858" t="1820" r="4180" b="1820"/>
          <a:stretch>
            <a:fillRect/>
          </a:stretch>
        </p:blipFill>
        <p:spPr>
          <a:xfrm>
            <a:off x="3064999" y="206160"/>
            <a:ext cx="6443000" cy="646552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 name="Rectangle 1">
            <a:extLst>
              <a:ext uri="{FF2B5EF4-FFF2-40B4-BE49-F238E27FC236}">
                <a16:creationId xmlns:a16="http://schemas.microsoft.com/office/drawing/2014/main" id="{B2C07777-3B0D-3CF6-70A1-FBEA9FB114B8}"/>
              </a:ext>
            </a:extLst>
          </p:cNvPr>
          <p:cNvSpPr/>
          <p:nvPr/>
        </p:nvSpPr>
        <p:spPr>
          <a:xfrm>
            <a:off x="-419101" y="-8077200"/>
            <a:ext cx="13411201" cy="712470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628651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38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0"/>
                                        </p:tgtEl>
                                      </p:cBhvr>
                                    </p:cmd>
                                  </p:childTnLst>
                                </p:cTn>
                              </p:par>
                            </p:childTnLst>
                          </p:cTn>
                        </p:par>
                      </p:childTnLst>
                    </p:cTn>
                  </p:par>
                </p:childTnLst>
              </p:cTn>
              <p:nextCondLst>
                <p:cond evt="onClick" delay="0">
                  <p:tgtEl>
                    <p:spTgt spid="20"/>
                  </p:tgtEl>
                </p:cond>
              </p:nextCondLst>
            </p:seq>
            <p:video>
              <p:cMediaNode vol="80000" mute="1">
                <p:cTn id="12" repeatCount="indefinite" fill="hold" display="0">
                  <p:stCondLst>
                    <p:cond delay="indefinite"/>
                  </p:stCondLst>
                </p:cTn>
                <p:tgtEl>
                  <p:spTgt spid="20"/>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8339FD5F-F7E1-DB84-5911-7A2820D2D96F}"/>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20000" contrast="40000"/>
                    </a14:imgEffect>
                  </a14:imgLayer>
                </a14:imgProps>
              </a:ext>
              <a:ext uri="{28A0092B-C50C-407E-A947-70E740481C1C}">
                <a14:useLocalDpi xmlns:a14="http://schemas.microsoft.com/office/drawing/2010/main" val="0"/>
              </a:ext>
            </a:extLst>
          </a:blip>
          <a:srcRect l="3858" t="1820" r="4180" b="1820"/>
          <a:stretch>
            <a:fillRect/>
          </a:stretch>
        </p:blipFill>
        <p:spPr>
          <a:xfrm>
            <a:off x="3268146" y="766597"/>
            <a:ext cx="5228987" cy="524727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37" name="Video 36" title="Person using calculator">
            <a:hlinkClick r:id="" action="ppaction://media"/>
            <a:extLst>
              <a:ext uri="{FF2B5EF4-FFF2-40B4-BE49-F238E27FC236}">
                <a16:creationId xmlns:a16="http://schemas.microsoft.com/office/drawing/2014/main" id="{88ADADE5-FBE0-A2B2-2130-83C67D6A0CDF}"/>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1" y="-38767"/>
            <a:ext cx="12192000" cy="6858000"/>
          </a:xfrm>
          <a:prstGeom prst="rect">
            <a:avLst/>
          </a:prstGeom>
        </p:spPr>
      </p:pic>
      <p:pic>
        <p:nvPicPr>
          <p:cNvPr id="20" name="Video 3" title="Traffic at night timelapse">
            <a:hlinkClick r:id="" action="ppaction://media"/>
            <a:extLst>
              <a:ext uri="{FF2B5EF4-FFF2-40B4-BE49-F238E27FC236}">
                <a16:creationId xmlns:a16="http://schemas.microsoft.com/office/drawing/2014/main" id="{7D97BFF8-3C0A-40D9-3C44-9207979FB2DF}"/>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453394" y="9990817"/>
            <a:ext cx="13632773" cy="7668435"/>
          </a:xfrm>
          <a:prstGeom prst="rect">
            <a:avLst/>
          </a:prstGeom>
        </p:spPr>
      </p:pic>
      <p:cxnSp>
        <p:nvCxnSpPr>
          <p:cNvPr id="14" name="Straight Connector 13">
            <a:extLst>
              <a:ext uri="{FF2B5EF4-FFF2-40B4-BE49-F238E27FC236}">
                <a16:creationId xmlns:a16="http://schemas.microsoft.com/office/drawing/2014/main" id="{D2B0319E-1C12-1299-47FF-280687D16ADA}"/>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FED943C5-08AE-2BF1-5C20-E8B902C8757F}"/>
              </a:ext>
            </a:extLst>
          </p:cNvPr>
          <p:cNvSpPr txBox="1"/>
          <p:nvPr/>
        </p:nvSpPr>
        <p:spPr>
          <a:xfrm>
            <a:off x="-9587431" y="1582767"/>
            <a:ext cx="7854077"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mj-lt"/>
                <a:cs typeface="Aharoni" panose="02010803020104030203" pitchFamily="2" charset="-79"/>
              </a:rPr>
              <a:t>There will be 4/5 staff employed (Including Myself</a:t>
            </a:r>
            <a:r>
              <a:rPr lang="en-GB" dirty="0">
                <a:solidFill>
                  <a:schemeClr val="bg1"/>
                </a:solidFill>
                <a:latin typeface="+mj-lt"/>
                <a:cs typeface="Aharoni" panose="02010803020104030203" pitchFamily="2" charset="-79"/>
              </a:rPr>
              <a:t>)</a:t>
            </a:r>
          </a:p>
        </p:txBody>
      </p:sp>
      <p:sp>
        <p:nvSpPr>
          <p:cNvPr id="41" name="TextBox 40">
            <a:extLst>
              <a:ext uri="{FF2B5EF4-FFF2-40B4-BE49-F238E27FC236}">
                <a16:creationId xmlns:a16="http://schemas.microsoft.com/office/drawing/2014/main" id="{E5D5E64B-7850-A5B1-56C1-BBE8FFD72C62}"/>
              </a:ext>
            </a:extLst>
          </p:cNvPr>
          <p:cNvSpPr txBox="1"/>
          <p:nvPr/>
        </p:nvSpPr>
        <p:spPr>
          <a:xfrm>
            <a:off x="648876" y="-120042"/>
            <a:ext cx="11543124" cy="7020548"/>
          </a:xfrm>
          <a:custGeom>
            <a:avLst/>
            <a:gdLst/>
            <a:ahLst/>
            <a:cxnLst/>
            <a:rect l="l" t="t" r="r" b="b"/>
            <a:pathLst>
              <a:path w="11543124" h="7020548">
                <a:moveTo>
                  <a:pt x="5988132" y="2925462"/>
                </a:moveTo>
                <a:lnTo>
                  <a:pt x="6247767" y="3725139"/>
                </a:lnTo>
                <a:lnTo>
                  <a:pt x="5941469" y="3725139"/>
                </a:lnTo>
                <a:lnTo>
                  <a:pt x="5949072" y="3698222"/>
                </a:lnTo>
                <a:cubicBezTo>
                  <a:pt x="5986213" y="3539090"/>
                  <a:pt x="6006983" y="3379362"/>
                  <a:pt x="6005924" y="3218841"/>
                </a:cubicBezTo>
                <a:lnTo>
                  <a:pt x="5941765" y="3068273"/>
                </a:lnTo>
                <a:close/>
                <a:moveTo>
                  <a:pt x="416900" y="2860182"/>
                </a:moveTo>
                <a:lnTo>
                  <a:pt x="416900" y="4162810"/>
                </a:lnTo>
                <a:lnTo>
                  <a:pt x="698790" y="4162810"/>
                </a:lnTo>
                <a:cubicBezTo>
                  <a:pt x="840229" y="4162810"/>
                  <a:pt x="957683" y="4138824"/>
                  <a:pt x="1051152" y="4090854"/>
                </a:cubicBezTo>
                <a:cubicBezTo>
                  <a:pt x="1144621" y="4042883"/>
                  <a:pt x="1214599" y="3970185"/>
                  <a:pt x="1261086" y="3872760"/>
                </a:cubicBezTo>
                <a:cubicBezTo>
                  <a:pt x="1307573" y="3775335"/>
                  <a:pt x="1330816" y="3652441"/>
                  <a:pt x="1330816" y="3504078"/>
                </a:cubicBezTo>
                <a:cubicBezTo>
                  <a:pt x="1330816" y="3362638"/>
                  <a:pt x="1305842" y="3244195"/>
                  <a:pt x="1255893" y="3148748"/>
                </a:cubicBezTo>
                <a:cubicBezTo>
                  <a:pt x="1205944" y="3053302"/>
                  <a:pt x="1133988" y="2981345"/>
                  <a:pt x="1040025" y="2932880"/>
                </a:cubicBezTo>
                <a:cubicBezTo>
                  <a:pt x="946062" y="2884415"/>
                  <a:pt x="832317" y="2860182"/>
                  <a:pt x="698790" y="2860182"/>
                </a:cubicBezTo>
                <a:close/>
                <a:moveTo>
                  <a:pt x="5740346" y="2595588"/>
                </a:moveTo>
                <a:lnTo>
                  <a:pt x="5941765" y="3068273"/>
                </a:lnTo>
                <a:lnTo>
                  <a:pt x="5728496" y="3725139"/>
                </a:lnTo>
                <a:lnTo>
                  <a:pt x="5941469" y="3725139"/>
                </a:lnTo>
                <a:lnTo>
                  <a:pt x="5881765" y="3936498"/>
                </a:lnTo>
                <a:lnTo>
                  <a:pt x="5832129" y="4070825"/>
                </a:lnTo>
                <a:lnTo>
                  <a:pt x="5629093" y="4070825"/>
                </a:lnTo>
                <a:lnTo>
                  <a:pt x="5482214" y="4509979"/>
                </a:lnTo>
                <a:lnTo>
                  <a:pt x="5051961" y="4509979"/>
                </a:lnTo>
                <a:close/>
                <a:moveTo>
                  <a:pt x="8067674" y="2513013"/>
                </a:moveTo>
                <a:lnTo>
                  <a:pt x="8067674" y="4509979"/>
                </a:lnTo>
                <a:lnTo>
                  <a:pt x="9327276" y="4509979"/>
                </a:lnTo>
                <a:lnTo>
                  <a:pt x="9327276" y="4143522"/>
                </a:lnTo>
                <a:lnTo>
                  <a:pt x="8484574" y="4143522"/>
                </a:lnTo>
                <a:lnTo>
                  <a:pt x="8484574" y="2513013"/>
                </a:lnTo>
                <a:close/>
                <a:moveTo>
                  <a:pt x="7172325" y="2513013"/>
                </a:moveTo>
                <a:lnTo>
                  <a:pt x="7172325" y="4509979"/>
                </a:lnTo>
                <a:lnTo>
                  <a:pt x="7589225" y="4509979"/>
                </a:lnTo>
                <a:lnTo>
                  <a:pt x="7589225" y="2513013"/>
                </a:lnTo>
                <a:close/>
                <a:moveTo>
                  <a:pt x="3683566" y="2513013"/>
                </a:moveTo>
                <a:lnTo>
                  <a:pt x="5165712" y="2513013"/>
                </a:lnTo>
                <a:lnTo>
                  <a:pt x="5165712" y="2860182"/>
                </a:lnTo>
                <a:lnTo>
                  <a:pt x="4634573" y="2860182"/>
                </a:lnTo>
                <a:lnTo>
                  <a:pt x="4634573" y="4509979"/>
                </a:lnTo>
                <a:lnTo>
                  <a:pt x="4217673" y="4509979"/>
                </a:lnTo>
                <a:lnTo>
                  <a:pt x="4217673" y="2860182"/>
                </a:lnTo>
                <a:lnTo>
                  <a:pt x="3683566" y="2860182"/>
                </a:lnTo>
                <a:close/>
                <a:moveTo>
                  <a:pt x="2152650" y="2513013"/>
                </a:moveTo>
                <a:lnTo>
                  <a:pt x="3492368" y="2513013"/>
                </a:lnTo>
                <a:lnTo>
                  <a:pt x="3492368" y="2858699"/>
                </a:lnTo>
                <a:lnTo>
                  <a:pt x="2569550" y="2858699"/>
                </a:lnTo>
                <a:lnTo>
                  <a:pt x="2569550" y="3323075"/>
                </a:lnTo>
                <a:lnTo>
                  <a:pt x="3406318" y="3323075"/>
                </a:lnTo>
                <a:lnTo>
                  <a:pt x="3406318" y="3656892"/>
                </a:lnTo>
                <a:lnTo>
                  <a:pt x="2569550" y="3656892"/>
                </a:lnTo>
                <a:lnTo>
                  <a:pt x="2569550" y="4164293"/>
                </a:lnTo>
                <a:lnTo>
                  <a:pt x="3492368" y="4164293"/>
                </a:lnTo>
                <a:lnTo>
                  <a:pt x="3492368" y="4509979"/>
                </a:lnTo>
                <a:lnTo>
                  <a:pt x="2152650" y="4509979"/>
                </a:lnTo>
                <a:close/>
                <a:moveTo>
                  <a:pt x="0" y="2513013"/>
                </a:moveTo>
                <a:lnTo>
                  <a:pt x="743299" y="2513013"/>
                </a:lnTo>
                <a:cubicBezTo>
                  <a:pt x="956941" y="2513013"/>
                  <a:pt x="1139676" y="2552576"/>
                  <a:pt x="1291500" y="2631703"/>
                </a:cubicBezTo>
                <a:cubicBezTo>
                  <a:pt x="1443325" y="2710830"/>
                  <a:pt x="1559295" y="2824575"/>
                  <a:pt x="1639412" y="2972938"/>
                </a:cubicBezTo>
                <a:cubicBezTo>
                  <a:pt x="1719527" y="3121301"/>
                  <a:pt x="1759586" y="3299337"/>
                  <a:pt x="1759586" y="3507045"/>
                </a:cubicBezTo>
                <a:cubicBezTo>
                  <a:pt x="1759586" y="3721677"/>
                  <a:pt x="1719033" y="3903669"/>
                  <a:pt x="1637928" y="4053021"/>
                </a:cubicBezTo>
                <a:cubicBezTo>
                  <a:pt x="1556823" y="4202373"/>
                  <a:pt x="1440358" y="4315871"/>
                  <a:pt x="1288533" y="4393514"/>
                </a:cubicBezTo>
                <a:cubicBezTo>
                  <a:pt x="1136708" y="4471158"/>
                  <a:pt x="954963" y="4509979"/>
                  <a:pt x="743299" y="4509979"/>
                </a:cubicBezTo>
                <a:lnTo>
                  <a:pt x="0" y="4509979"/>
                </a:lnTo>
                <a:close/>
                <a:moveTo>
                  <a:pt x="10276014" y="2487791"/>
                </a:moveTo>
                <a:cubicBezTo>
                  <a:pt x="10132596" y="2487791"/>
                  <a:pt x="10005499" y="2507078"/>
                  <a:pt x="9894721" y="2545653"/>
                </a:cubicBezTo>
                <a:cubicBezTo>
                  <a:pt x="9783943" y="2584227"/>
                  <a:pt x="9697150" y="2644314"/>
                  <a:pt x="9634344" y="2725914"/>
                </a:cubicBezTo>
                <a:cubicBezTo>
                  <a:pt x="9571537" y="2807513"/>
                  <a:pt x="9540133" y="2913098"/>
                  <a:pt x="9540133" y="3042669"/>
                </a:cubicBezTo>
                <a:cubicBezTo>
                  <a:pt x="9540133" y="3163337"/>
                  <a:pt x="9567580" y="3261257"/>
                  <a:pt x="9622475" y="3336428"/>
                </a:cubicBezTo>
                <a:cubicBezTo>
                  <a:pt x="9677369" y="3411598"/>
                  <a:pt x="9755012" y="3472922"/>
                  <a:pt x="9855405" y="3520398"/>
                </a:cubicBezTo>
                <a:cubicBezTo>
                  <a:pt x="9955797" y="3567874"/>
                  <a:pt x="10074734" y="3611394"/>
                  <a:pt x="10212218" y="3650957"/>
                </a:cubicBezTo>
                <a:cubicBezTo>
                  <a:pt x="10329919" y="3683597"/>
                  <a:pt x="10421410" y="3714012"/>
                  <a:pt x="10486689" y="3742200"/>
                </a:cubicBezTo>
                <a:cubicBezTo>
                  <a:pt x="10551969" y="3770389"/>
                  <a:pt x="10597468" y="3801546"/>
                  <a:pt x="10623183" y="3835669"/>
                </a:cubicBezTo>
                <a:cubicBezTo>
                  <a:pt x="10648899" y="3869793"/>
                  <a:pt x="10661758" y="3913065"/>
                  <a:pt x="10661758" y="3965487"/>
                </a:cubicBezTo>
                <a:cubicBezTo>
                  <a:pt x="10661758" y="4019887"/>
                  <a:pt x="10646674" y="4064643"/>
                  <a:pt x="10616507" y="4099755"/>
                </a:cubicBezTo>
                <a:cubicBezTo>
                  <a:pt x="10586340" y="4134868"/>
                  <a:pt x="10544551" y="4160831"/>
                  <a:pt x="10491140" y="4177646"/>
                </a:cubicBezTo>
                <a:cubicBezTo>
                  <a:pt x="10437730" y="4194460"/>
                  <a:pt x="10375911" y="4202868"/>
                  <a:pt x="10305686" y="4202868"/>
                </a:cubicBezTo>
                <a:cubicBezTo>
                  <a:pt x="10232494" y="4202868"/>
                  <a:pt x="10167461" y="4193471"/>
                  <a:pt x="10110589" y="4174679"/>
                </a:cubicBezTo>
                <a:cubicBezTo>
                  <a:pt x="10053717" y="4155886"/>
                  <a:pt x="10008466" y="4124482"/>
                  <a:pt x="9974837" y="4080468"/>
                </a:cubicBezTo>
                <a:cubicBezTo>
                  <a:pt x="9941208" y="4036454"/>
                  <a:pt x="9923404" y="3975872"/>
                  <a:pt x="9921426" y="3898723"/>
                </a:cubicBezTo>
                <a:lnTo>
                  <a:pt x="9494141" y="3898723"/>
                </a:lnTo>
                <a:cubicBezTo>
                  <a:pt x="9494141" y="4050054"/>
                  <a:pt x="9529748" y="4172700"/>
                  <a:pt x="9600962" y="4266664"/>
                </a:cubicBezTo>
                <a:cubicBezTo>
                  <a:pt x="9672176" y="4360627"/>
                  <a:pt x="9768365" y="4429121"/>
                  <a:pt x="9889528" y="4472146"/>
                </a:cubicBezTo>
                <a:cubicBezTo>
                  <a:pt x="10010692" y="4515172"/>
                  <a:pt x="10146938" y="4536684"/>
                  <a:pt x="10298268" y="4536684"/>
                </a:cubicBezTo>
                <a:cubicBezTo>
                  <a:pt x="10448609" y="4536684"/>
                  <a:pt x="10583373" y="4516408"/>
                  <a:pt x="10702558" y="4475856"/>
                </a:cubicBezTo>
                <a:cubicBezTo>
                  <a:pt x="10821742" y="4435303"/>
                  <a:pt x="10915953" y="4371507"/>
                  <a:pt x="10985189" y="4284467"/>
                </a:cubicBezTo>
                <a:cubicBezTo>
                  <a:pt x="11054426" y="4197428"/>
                  <a:pt x="11089043" y="4083188"/>
                  <a:pt x="11089043" y="3941749"/>
                </a:cubicBezTo>
                <a:cubicBezTo>
                  <a:pt x="11089043" y="3815146"/>
                  <a:pt x="11065553" y="3713022"/>
                  <a:pt x="11018571" y="3635379"/>
                </a:cubicBezTo>
                <a:cubicBezTo>
                  <a:pt x="10971589" y="3557736"/>
                  <a:pt x="10899633" y="3494434"/>
                  <a:pt x="10802703" y="3445474"/>
                </a:cubicBezTo>
                <a:cubicBezTo>
                  <a:pt x="10705773" y="3396515"/>
                  <a:pt x="10581642" y="3349780"/>
                  <a:pt x="10430311" y="3305271"/>
                </a:cubicBezTo>
                <a:cubicBezTo>
                  <a:pt x="10303709" y="3268675"/>
                  <a:pt x="10207025" y="3236035"/>
                  <a:pt x="10140262" y="3207352"/>
                </a:cubicBezTo>
                <a:cubicBezTo>
                  <a:pt x="10073498" y="3178668"/>
                  <a:pt x="10027753" y="3149243"/>
                  <a:pt x="10003026" y="3119076"/>
                </a:cubicBezTo>
                <a:cubicBezTo>
                  <a:pt x="9978298" y="3088909"/>
                  <a:pt x="9965935" y="3054043"/>
                  <a:pt x="9965935" y="3014480"/>
                </a:cubicBezTo>
                <a:cubicBezTo>
                  <a:pt x="9965935" y="2945244"/>
                  <a:pt x="9995114" y="2894059"/>
                  <a:pt x="10053469" y="2860924"/>
                </a:cubicBezTo>
                <a:cubicBezTo>
                  <a:pt x="10111825" y="2827790"/>
                  <a:pt x="10185512" y="2811222"/>
                  <a:pt x="10274530" y="2811222"/>
                </a:cubicBezTo>
                <a:cubicBezTo>
                  <a:pt x="10364538" y="2811222"/>
                  <a:pt x="10441686" y="2832240"/>
                  <a:pt x="10505977" y="2874277"/>
                </a:cubicBezTo>
                <a:cubicBezTo>
                  <a:pt x="10570267" y="2916313"/>
                  <a:pt x="10601918" y="2979862"/>
                  <a:pt x="10600929" y="3064923"/>
                </a:cubicBezTo>
                <a:lnTo>
                  <a:pt x="11028214" y="3064923"/>
                </a:lnTo>
                <a:cubicBezTo>
                  <a:pt x="11028214" y="2933375"/>
                  <a:pt x="10994091" y="2825070"/>
                  <a:pt x="10925844" y="2740008"/>
                </a:cubicBezTo>
                <a:cubicBezTo>
                  <a:pt x="10857597" y="2654947"/>
                  <a:pt x="10766354" y="2591645"/>
                  <a:pt x="10652114" y="2550103"/>
                </a:cubicBezTo>
                <a:cubicBezTo>
                  <a:pt x="10537875" y="2508562"/>
                  <a:pt x="10412508" y="2487791"/>
                  <a:pt x="10276014" y="2487791"/>
                </a:cubicBezTo>
                <a:close/>
                <a:moveTo>
                  <a:pt x="4634324" y="0"/>
                </a:moveTo>
                <a:lnTo>
                  <a:pt x="11543124" y="0"/>
                </a:lnTo>
                <a:lnTo>
                  <a:pt x="11543124" y="7020548"/>
                </a:lnTo>
                <a:lnTo>
                  <a:pt x="4634324" y="7020548"/>
                </a:lnTo>
                <a:cubicBezTo>
                  <a:pt x="4627974" y="6057421"/>
                  <a:pt x="5407437" y="5122870"/>
                  <a:pt x="5793993" y="4174030"/>
                </a:cubicBezTo>
                <a:lnTo>
                  <a:pt x="5832129" y="4070825"/>
                </a:lnTo>
                <a:lnTo>
                  <a:pt x="6350137" y="4070825"/>
                </a:lnTo>
                <a:lnTo>
                  <a:pt x="6492566" y="4509979"/>
                </a:lnTo>
                <a:lnTo>
                  <a:pt x="6927270" y="4509979"/>
                </a:lnTo>
                <a:lnTo>
                  <a:pt x="6207709" y="2513013"/>
                </a:lnTo>
                <a:lnTo>
                  <a:pt x="5770038" y="2513013"/>
                </a:lnTo>
                <a:lnTo>
                  <a:pt x="5740346" y="2595588"/>
                </a:lnTo>
                <a:close/>
              </a:path>
            </a:pathLst>
          </a:custGeom>
          <a:solidFill>
            <a:schemeClr val="tx1"/>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sz="23900" b="1" dirty="0"/>
          </a:p>
        </p:txBody>
      </p:sp>
      <p:pic>
        <p:nvPicPr>
          <p:cNvPr id="13" name="Picture 12">
            <a:extLst>
              <a:ext uri="{FF2B5EF4-FFF2-40B4-BE49-F238E27FC236}">
                <a16:creationId xmlns:a16="http://schemas.microsoft.com/office/drawing/2014/main" id="{875D9AA7-2C56-BA03-AF5F-82F2C2C952AC}"/>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814968" y="-81280"/>
            <a:ext cx="2058461" cy="2058461"/>
          </a:xfrm>
          <a:prstGeom prst="rect">
            <a:avLst/>
          </a:prstGeom>
        </p:spPr>
      </p:pic>
      <p:sp>
        <p:nvSpPr>
          <p:cNvPr id="42" name="Rectangle 41">
            <a:extLst>
              <a:ext uri="{FF2B5EF4-FFF2-40B4-BE49-F238E27FC236}">
                <a16:creationId xmlns:a16="http://schemas.microsoft.com/office/drawing/2014/main" id="{61F1F560-D6C1-C67A-8932-BF1E936EA005}"/>
              </a:ext>
            </a:extLst>
          </p:cNvPr>
          <p:cNvSpPr/>
          <p:nvPr/>
        </p:nvSpPr>
        <p:spPr>
          <a:xfrm>
            <a:off x="0" y="-7098084"/>
            <a:ext cx="12298682" cy="6978042"/>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805688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26" fill="hold"/>
                                        <p:tgtEl>
                                          <p:spTgt spid="37"/>
                                        </p:tgtEl>
                                      </p:cBhvr>
                                    </p:cmd>
                                  </p:childTnLst>
                                </p:cTn>
                              </p:par>
                              <p:par>
                                <p:cTn id="7" presetID="1" presetClass="mediacall" presetSubtype="0" fill="hold" nodeType="withEffect">
                                  <p:stCondLst>
                                    <p:cond delay="0"/>
                                  </p:stCondLst>
                                  <p:childTnLst>
                                    <p:cmd type="call" cmd="playFrom(0.0)">
                                      <p:cBhvr>
                                        <p:cTn id="8" dur="638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20"/>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p:cTn id="13" dur="1" fill="hold"/>
                                        <p:tgtEl>
                                          <p:spTgt spid="20"/>
                                        </p:tgtEl>
                                      </p:cBhvr>
                                    </p:cmd>
                                  </p:childTnLst>
                                </p:cTn>
                              </p:par>
                            </p:childTnLst>
                          </p:cTn>
                        </p:par>
                      </p:childTnLst>
                    </p:cTn>
                  </p:par>
                </p:childTnLst>
              </p:cTn>
              <p:nextCondLst>
                <p:cond evt="onClick" delay="0">
                  <p:tgtEl>
                    <p:spTgt spid="20"/>
                  </p:tgtEl>
                </p:cond>
              </p:nextCondLst>
            </p:seq>
            <p:video>
              <p:cMediaNode vol="80000" mute="1">
                <p:cTn id="14" repeatCount="indefinite" fill="hold" display="0">
                  <p:stCondLst>
                    <p:cond delay="indefinite"/>
                  </p:stCondLst>
                </p:cTn>
                <p:tgtEl>
                  <p:spTgt spid="20"/>
                </p:tgtEl>
              </p:cMediaNode>
            </p:video>
            <p:video>
              <p:cMediaNode vol="80000" mute="1">
                <p:cTn id="15" repeatCount="indefinite" fill="hold" display="0">
                  <p:stCondLst>
                    <p:cond delay="indefinite"/>
                  </p:stCondLst>
                </p:cTn>
                <p:tgtEl>
                  <p:spTgt spid="37"/>
                </p:tgtEl>
              </p:cMediaNode>
            </p:video>
            <p:seq concurrent="1" nextAc="seek">
              <p:cTn id="16" restart="whenNotActive" fill="hold" evtFilter="cancelBubble" nodeType="interactiveSeq">
                <p:stCondLst>
                  <p:cond evt="onClick" delay="0">
                    <p:tgtEl>
                      <p:spTgt spid="37"/>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37"/>
                                        </p:tgtEl>
                                      </p:cBhvr>
                                    </p:cmd>
                                  </p:childTnLst>
                                </p:cTn>
                              </p:par>
                            </p:childTnLst>
                          </p:cTn>
                        </p:par>
                      </p:childTnLst>
                    </p:cTn>
                  </p:par>
                </p:childTnLst>
              </p:cTn>
              <p:nextCondLst>
                <p:cond evt="onClick" delay="0">
                  <p:tgtEl>
                    <p:spTgt spid="3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 name="Video 36" title="Person using calculator">
            <a:hlinkClick r:id="" action="ppaction://media"/>
            <a:extLst>
              <a:ext uri="{FF2B5EF4-FFF2-40B4-BE49-F238E27FC236}">
                <a16:creationId xmlns:a16="http://schemas.microsoft.com/office/drawing/2014/main" id="{88ADADE5-FBE0-A2B2-2130-83C67D6A0CD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6681" y="6939275"/>
            <a:ext cx="12192000" cy="6858000"/>
          </a:xfrm>
          <a:prstGeom prst="rect">
            <a:avLst/>
          </a:prstGeom>
        </p:spPr>
      </p:pic>
      <p:cxnSp>
        <p:nvCxnSpPr>
          <p:cNvPr id="14" name="Straight Connector 13">
            <a:extLst>
              <a:ext uri="{FF2B5EF4-FFF2-40B4-BE49-F238E27FC236}">
                <a16:creationId xmlns:a16="http://schemas.microsoft.com/office/drawing/2014/main" id="{D2B0319E-1C12-1299-47FF-280687D16ADA}"/>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sp>
        <p:nvSpPr>
          <p:cNvPr id="41" name="TextBox 40">
            <a:extLst>
              <a:ext uri="{FF2B5EF4-FFF2-40B4-BE49-F238E27FC236}">
                <a16:creationId xmlns:a16="http://schemas.microsoft.com/office/drawing/2014/main" id="{E5D5E64B-7850-A5B1-56C1-BBE8FFD72C62}"/>
              </a:ext>
            </a:extLst>
          </p:cNvPr>
          <p:cNvSpPr txBox="1"/>
          <p:nvPr/>
        </p:nvSpPr>
        <p:spPr>
          <a:xfrm>
            <a:off x="755558" y="6858000"/>
            <a:ext cx="11543124" cy="7020548"/>
          </a:xfrm>
          <a:custGeom>
            <a:avLst/>
            <a:gdLst/>
            <a:ahLst/>
            <a:cxnLst/>
            <a:rect l="l" t="t" r="r" b="b"/>
            <a:pathLst>
              <a:path w="11543124" h="7020548">
                <a:moveTo>
                  <a:pt x="5988132" y="2925462"/>
                </a:moveTo>
                <a:lnTo>
                  <a:pt x="6247767" y="3725139"/>
                </a:lnTo>
                <a:lnTo>
                  <a:pt x="5941469" y="3725139"/>
                </a:lnTo>
                <a:lnTo>
                  <a:pt x="5949072" y="3698222"/>
                </a:lnTo>
                <a:cubicBezTo>
                  <a:pt x="5986213" y="3539090"/>
                  <a:pt x="6006983" y="3379362"/>
                  <a:pt x="6005924" y="3218841"/>
                </a:cubicBezTo>
                <a:lnTo>
                  <a:pt x="5941765" y="3068273"/>
                </a:lnTo>
                <a:close/>
                <a:moveTo>
                  <a:pt x="416900" y="2860182"/>
                </a:moveTo>
                <a:lnTo>
                  <a:pt x="416900" y="4162810"/>
                </a:lnTo>
                <a:lnTo>
                  <a:pt x="698790" y="4162810"/>
                </a:lnTo>
                <a:cubicBezTo>
                  <a:pt x="840229" y="4162810"/>
                  <a:pt x="957683" y="4138824"/>
                  <a:pt x="1051152" y="4090854"/>
                </a:cubicBezTo>
                <a:cubicBezTo>
                  <a:pt x="1144621" y="4042883"/>
                  <a:pt x="1214599" y="3970185"/>
                  <a:pt x="1261086" y="3872760"/>
                </a:cubicBezTo>
                <a:cubicBezTo>
                  <a:pt x="1307573" y="3775335"/>
                  <a:pt x="1330816" y="3652441"/>
                  <a:pt x="1330816" y="3504078"/>
                </a:cubicBezTo>
                <a:cubicBezTo>
                  <a:pt x="1330816" y="3362638"/>
                  <a:pt x="1305842" y="3244195"/>
                  <a:pt x="1255893" y="3148748"/>
                </a:cubicBezTo>
                <a:cubicBezTo>
                  <a:pt x="1205944" y="3053302"/>
                  <a:pt x="1133988" y="2981345"/>
                  <a:pt x="1040025" y="2932880"/>
                </a:cubicBezTo>
                <a:cubicBezTo>
                  <a:pt x="946062" y="2884415"/>
                  <a:pt x="832317" y="2860182"/>
                  <a:pt x="698790" y="2860182"/>
                </a:cubicBezTo>
                <a:close/>
                <a:moveTo>
                  <a:pt x="5740346" y="2595588"/>
                </a:moveTo>
                <a:lnTo>
                  <a:pt x="5941765" y="3068273"/>
                </a:lnTo>
                <a:lnTo>
                  <a:pt x="5728496" y="3725139"/>
                </a:lnTo>
                <a:lnTo>
                  <a:pt x="5941469" y="3725139"/>
                </a:lnTo>
                <a:lnTo>
                  <a:pt x="5881765" y="3936498"/>
                </a:lnTo>
                <a:lnTo>
                  <a:pt x="5832129" y="4070825"/>
                </a:lnTo>
                <a:lnTo>
                  <a:pt x="5629093" y="4070825"/>
                </a:lnTo>
                <a:lnTo>
                  <a:pt x="5482214" y="4509979"/>
                </a:lnTo>
                <a:lnTo>
                  <a:pt x="5051961" y="4509979"/>
                </a:lnTo>
                <a:close/>
                <a:moveTo>
                  <a:pt x="8067674" y="2513013"/>
                </a:moveTo>
                <a:lnTo>
                  <a:pt x="8067674" y="4509979"/>
                </a:lnTo>
                <a:lnTo>
                  <a:pt x="9327276" y="4509979"/>
                </a:lnTo>
                <a:lnTo>
                  <a:pt x="9327276" y="4143522"/>
                </a:lnTo>
                <a:lnTo>
                  <a:pt x="8484574" y="4143522"/>
                </a:lnTo>
                <a:lnTo>
                  <a:pt x="8484574" y="2513013"/>
                </a:lnTo>
                <a:close/>
                <a:moveTo>
                  <a:pt x="7172325" y="2513013"/>
                </a:moveTo>
                <a:lnTo>
                  <a:pt x="7172325" y="4509979"/>
                </a:lnTo>
                <a:lnTo>
                  <a:pt x="7589225" y="4509979"/>
                </a:lnTo>
                <a:lnTo>
                  <a:pt x="7589225" y="2513013"/>
                </a:lnTo>
                <a:close/>
                <a:moveTo>
                  <a:pt x="3683566" y="2513013"/>
                </a:moveTo>
                <a:lnTo>
                  <a:pt x="5165712" y="2513013"/>
                </a:lnTo>
                <a:lnTo>
                  <a:pt x="5165712" y="2860182"/>
                </a:lnTo>
                <a:lnTo>
                  <a:pt x="4634573" y="2860182"/>
                </a:lnTo>
                <a:lnTo>
                  <a:pt x="4634573" y="4509979"/>
                </a:lnTo>
                <a:lnTo>
                  <a:pt x="4217673" y="4509979"/>
                </a:lnTo>
                <a:lnTo>
                  <a:pt x="4217673" y="2860182"/>
                </a:lnTo>
                <a:lnTo>
                  <a:pt x="3683566" y="2860182"/>
                </a:lnTo>
                <a:close/>
                <a:moveTo>
                  <a:pt x="2152650" y="2513013"/>
                </a:moveTo>
                <a:lnTo>
                  <a:pt x="3492368" y="2513013"/>
                </a:lnTo>
                <a:lnTo>
                  <a:pt x="3492368" y="2858699"/>
                </a:lnTo>
                <a:lnTo>
                  <a:pt x="2569550" y="2858699"/>
                </a:lnTo>
                <a:lnTo>
                  <a:pt x="2569550" y="3323075"/>
                </a:lnTo>
                <a:lnTo>
                  <a:pt x="3406318" y="3323075"/>
                </a:lnTo>
                <a:lnTo>
                  <a:pt x="3406318" y="3656892"/>
                </a:lnTo>
                <a:lnTo>
                  <a:pt x="2569550" y="3656892"/>
                </a:lnTo>
                <a:lnTo>
                  <a:pt x="2569550" y="4164293"/>
                </a:lnTo>
                <a:lnTo>
                  <a:pt x="3492368" y="4164293"/>
                </a:lnTo>
                <a:lnTo>
                  <a:pt x="3492368" y="4509979"/>
                </a:lnTo>
                <a:lnTo>
                  <a:pt x="2152650" y="4509979"/>
                </a:lnTo>
                <a:close/>
                <a:moveTo>
                  <a:pt x="0" y="2513013"/>
                </a:moveTo>
                <a:lnTo>
                  <a:pt x="743299" y="2513013"/>
                </a:lnTo>
                <a:cubicBezTo>
                  <a:pt x="956941" y="2513013"/>
                  <a:pt x="1139676" y="2552576"/>
                  <a:pt x="1291500" y="2631703"/>
                </a:cubicBezTo>
                <a:cubicBezTo>
                  <a:pt x="1443325" y="2710830"/>
                  <a:pt x="1559295" y="2824575"/>
                  <a:pt x="1639412" y="2972938"/>
                </a:cubicBezTo>
                <a:cubicBezTo>
                  <a:pt x="1719527" y="3121301"/>
                  <a:pt x="1759586" y="3299337"/>
                  <a:pt x="1759586" y="3507045"/>
                </a:cubicBezTo>
                <a:cubicBezTo>
                  <a:pt x="1759586" y="3721677"/>
                  <a:pt x="1719033" y="3903669"/>
                  <a:pt x="1637928" y="4053021"/>
                </a:cubicBezTo>
                <a:cubicBezTo>
                  <a:pt x="1556823" y="4202373"/>
                  <a:pt x="1440358" y="4315871"/>
                  <a:pt x="1288533" y="4393514"/>
                </a:cubicBezTo>
                <a:cubicBezTo>
                  <a:pt x="1136708" y="4471158"/>
                  <a:pt x="954963" y="4509979"/>
                  <a:pt x="743299" y="4509979"/>
                </a:cubicBezTo>
                <a:lnTo>
                  <a:pt x="0" y="4509979"/>
                </a:lnTo>
                <a:close/>
                <a:moveTo>
                  <a:pt x="10276014" y="2487791"/>
                </a:moveTo>
                <a:cubicBezTo>
                  <a:pt x="10132596" y="2487791"/>
                  <a:pt x="10005499" y="2507078"/>
                  <a:pt x="9894721" y="2545653"/>
                </a:cubicBezTo>
                <a:cubicBezTo>
                  <a:pt x="9783943" y="2584227"/>
                  <a:pt x="9697150" y="2644314"/>
                  <a:pt x="9634344" y="2725914"/>
                </a:cubicBezTo>
                <a:cubicBezTo>
                  <a:pt x="9571537" y="2807513"/>
                  <a:pt x="9540133" y="2913098"/>
                  <a:pt x="9540133" y="3042669"/>
                </a:cubicBezTo>
                <a:cubicBezTo>
                  <a:pt x="9540133" y="3163337"/>
                  <a:pt x="9567580" y="3261257"/>
                  <a:pt x="9622475" y="3336428"/>
                </a:cubicBezTo>
                <a:cubicBezTo>
                  <a:pt x="9677369" y="3411598"/>
                  <a:pt x="9755012" y="3472922"/>
                  <a:pt x="9855405" y="3520398"/>
                </a:cubicBezTo>
                <a:cubicBezTo>
                  <a:pt x="9955797" y="3567874"/>
                  <a:pt x="10074734" y="3611394"/>
                  <a:pt x="10212218" y="3650957"/>
                </a:cubicBezTo>
                <a:cubicBezTo>
                  <a:pt x="10329919" y="3683597"/>
                  <a:pt x="10421410" y="3714012"/>
                  <a:pt x="10486689" y="3742200"/>
                </a:cubicBezTo>
                <a:cubicBezTo>
                  <a:pt x="10551969" y="3770389"/>
                  <a:pt x="10597468" y="3801546"/>
                  <a:pt x="10623183" y="3835669"/>
                </a:cubicBezTo>
                <a:cubicBezTo>
                  <a:pt x="10648899" y="3869793"/>
                  <a:pt x="10661758" y="3913065"/>
                  <a:pt x="10661758" y="3965487"/>
                </a:cubicBezTo>
                <a:cubicBezTo>
                  <a:pt x="10661758" y="4019887"/>
                  <a:pt x="10646674" y="4064643"/>
                  <a:pt x="10616507" y="4099755"/>
                </a:cubicBezTo>
                <a:cubicBezTo>
                  <a:pt x="10586340" y="4134868"/>
                  <a:pt x="10544551" y="4160831"/>
                  <a:pt x="10491140" y="4177646"/>
                </a:cubicBezTo>
                <a:cubicBezTo>
                  <a:pt x="10437730" y="4194460"/>
                  <a:pt x="10375911" y="4202868"/>
                  <a:pt x="10305686" y="4202868"/>
                </a:cubicBezTo>
                <a:cubicBezTo>
                  <a:pt x="10232494" y="4202868"/>
                  <a:pt x="10167461" y="4193471"/>
                  <a:pt x="10110589" y="4174679"/>
                </a:cubicBezTo>
                <a:cubicBezTo>
                  <a:pt x="10053717" y="4155886"/>
                  <a:pt x="10008466" y="4124482"/>
                  <a:pt x="9974837" y="4080468"/>
                </a:cubicBezTo>
                <a:cubicBezTo>
                  <a:pt x="9941208" y="4036454"/>
                  <a:pt x="9923404" y="3975872"/>
                  <a:pt x="9921426" y="3898723"/>
                </a:cubicBezTo>
                <a:lnTo>
                  <a:pt x="9494141" y="3898723"/>
                </a:lnTo>
                <a:cubicBezTo>
                  <a:pt x="9494141" y="4050054"/>
                  <a:pt x="9529748" y="4172700"/>
                  <a:pt x="9600962" y="4266664"/>
                </a:cubicBezTo>
                <a:cubicBezTo>
                  <a:pt x="9672176" y="4360627"/>
                  <a:pt x="9768365" y="4429121"/>
                  <a:pt x="9889528" y="4472146"/>
                </a:cubicBezTo>
                <a:cubicBezTo>
                  <a:pt x="10010692" y="4515172"/>
                  <a:pt x="10146938" y="4536684"/>
                  <a:pt x="10298268" y="4536684"/>
                </a:cubicBezTo>
                <a:cubicBezTo>
                  <a:pt x="10448609" y="4536684"/>
                  <a:pt x="10583373" y="4516408"/>
                  <a:pt x="10702558" y="4475856"/>
                </a:cubicBezTo>
                <a:cubicBezTo>
                  <a:pt x="10821742" y="4435303"/>
                  <a:pt x="10915953" y="4371507"/>
                  <a:pt x="10985189" y="4284467"/>
                </a:cubicBezTo>
                <a:cubicBezTo>
                  <a:pt x="11054426" y="4197428"/>
                  <a:pt x="11089043" y="4083188"/>
                  <a:pt x="11089043" y="3941749"/>
                </a:cubicBezTo>
                <a:cubicBezTo>
                  <a:pt x="11089043" y="3815146"/>
                  <a:pt x="11065553" y="3713022"/>
                  <a:pt x="11018571" y="3635379"/>
                </a:cubicBezTo>
                <a:cubicBezTo>
                  <a:pt x="10971589" y="3557736"/>
                  <a:pt x="10899633" y="3494434"/>
                  <a:pt x="10802703" y="3445474"/>
                </a:cubicBezTo>
                <a:cubicBezTo>
                  <a:pt x="10705773" y="3396515"/>
                  <a:pt x="10581642" y="3349780"/>
                  <a:pt x="10430311" y="3305271"/>
                </a:cubicBezTo>
                <a:cubicBezTo>
                  <a:pt x="10303709" y="3268675"/>
                  <a:pt x="10207025" y="3236035"/>
                  <a:pt x="10140262" y="3207352"/>
                </a:cubicBezTo>
                <a:cubicBezTo>
                  <a:pt x="10073498" y="3178668"/>
                  <a:pt x="10027753" y="3149243"/>
                  <a:pt x="10003026" y="3119076"/>
                </a:cubicBezTo>
                <a:cubicBezTo>
                  <a:pt x="9978298" y="3088909"/>
                  <a:pt x="9965935" y="3054043"/>
                  <a:pt x="9965935" y="3014480"/>
                </a:cubicBezTo>
                <a:cubicBezTo>
                  <a:pt x="9965935" y="2945244"/>
                  <a:pt x="9995114" y="2894059"/>
                  <a:pt x="10053469" y="2860924"/>
                </a:cubicBezTo>
                <a:cubicBezTo>
                  <a:pt x="10111825" y="2827790"/>
                  <a:pt x="10185512" y="2811222"/>
                  <a:pt x="10274530" y="2811222"/>
                </a:cubicBezTo>
                <a:cubicBezTo>
                  <a:pt x="10364538" y="2811222"/>
                  <a:pt x="10441686" y="2832240"/>
                  <a:pt x="10505977" y="2874277"/>
                </a:cubicBezTo>
                <a:cubicBezTo>
                  <a:pt x="10570267" y="2916313"/>
                  <a:pt x="10601918" y="2979862"/>
                  <a:pt x="10600929" y="3064923"/>
                </a:cubicBezTo>
                <a:lnTo>
                  <a:pt x="11028214" y="3064923"/>
                </a:lnTo>
                <a:cubicBezTo>
                  <a:pt x="11028214" y="2933375"/>
                  <a:pt x="10994091" y="2825070"/>
                  <a:pt x="10925844" y="2740008"/>
                </a:cubicBezTo>
                <a:cubicBezTo>
                  <a:pt x="10857597" y="2654947"/>
                  <a:pt x="10766354" y="2591645"/>
                  <a:pt x="10652114" y="2550103"/>
                </a:cubicBezTo>
                <a:cubicBezTo>
                  <a:pt x="10537875" y="2508562"/>
                  <a:pt x="10412508" y="2487791"/>
                  <a:pt x="10276014" y="2487791"/>
                </a:cubicBezTo>
                <a:close/>
                <a:moveTo>
                  <a:pt x="4634324" y="0"/>
                </a:moveTo>
                <a:lnTo>
                  <a:pt x="11543124" y="0"/>
                </a:lnTo>
                <a:lnTo>
                  <a:pt x="11543124" y="7020548"/>
                </a:lnTo>
                <a:lnTo>
                  <a:pt x="4634324" y="7020548"/>
                </a:lnTo>
                <a:cubicBezTo>
                  <a:pt x="4627974" y="6057421"/>
                  <a:pt x="5407437" y="5122870"/>
                  <a:pt x="5793993" y="4174030"/>
                </a:cubicBezTo>
                <a:lnTo>
                  <a:pt x="5832129" y="4070825"/>
                </a:lnTo>
                <a:lnTo>
                  <a:pt x="6350137" y="4070825"/>
                </a:lnTo>
                <a:lnTo>
                  <a:pt x="6492566" y="4509979"/>
                </a:lnTo>
                <a:lnTo>
                  <a:pt x="6927270" y="4509979"/>
                </a:lnTo>
                <a:lnTo>
                  <a:pt x="6207709" y="2513013"/>
                </a:lnTo>
                <a:lnTo>
                  <a:pt x="5770038" y="2513013"/>
                </a:lnTo>
                <a:lnTo>
                  <a:pt x="5740346" y="2595588"/>
                </a:lnTo>
                <a:close/>
              </a:path>
            </a:pathLst>
          </a:custGeom>
          <a:solidFill>
            <a:schemeClr val="tx1"/>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sz="23900" b="1" dirty="0"/>
          </a:p>
        </p:txBody>
      </p:sp>
      <p:sp>
        <p:nvSpPr>
          <p:cNvPr id="42" name="Rectangle 41">
            <a:extLst>
              <a:ext uri="{FF2B5EF4-FFF2-40B4-BE49-F238E27FC236}">
                <a16:creationId xmlns:a16="http://schemas.microsoft.com/office/drawing/2014/main" id="{61F1F560-D6C1-C67A-8932-BF1E936EA005}"/>
              </a:ext>
            </a:extLst>
          </p:cNvPr>
          <p:cNvSpPr/>
          <p:nvPr/>
        </p:nvSpPr>
        <p:spPr>
          <a:xfrm>
            <a:off x="-106682" y="0"/>
            <a:ext cx="12298682" cy="6978042"/>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875D9AA7-2C56-BA03-AF5F-82F2C2C952AC}"/>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814968" y="-81280"/>
            <a:ext cx="2058461" cy="2058461"/>
          </a:xfrm>
          <a:prstGeom prst="rect">
            <a:avLst/>
          </a:prstGeom>
        </p:spPr>
      </p:pic>
      <p:sp>
        <p:nvSpPr>
          <p:cNvPr id="7" name="TextBox 6">
            <a:extLst>
              <a:ext uri="{FF2B5EF4-FFF2-40B4-BE49-F238E27FC236}">
                <a16:creationId xmlns:a16="http://schemas.microsoft.com/office/drawing/2014/main" id="{FED943C5-08AE-2BF1-5C20-E8B902C8757F}"/>
              </a:ext>
            </a:extLst>
          </p:cNvPr>
          <p:cNvSpPr txBox="1"/>
          <p:nvPr/>
        </p:nvSpPr>
        <p:spPr>
          <a:xfrm>
            <a:off x="464225" y="596566"/>
            <a:ext cx="8660725"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mj-lt"/>
                <a:cs typeface="Aharoni" panose="02010803020104030203" pitchFamily="2" charset="-79"/>
              </a:rPr>
              <a:t>There will be 4/5 staff employed (Including Myself which will manage the company</a:t>
            </a:r>
            <a:r>
              <a:rPr lang="en-GB" dirty="0">
                <a:solidFill>
                  <a:schemeClr val="bg1"/>
                </a:solidFill>
                <a:latin typeface="+mj-lt"/>
                <a:cs typeface="Aharoni" panose="02010803020104030203" pitchFamily="2" charset="-79"/>
              </a:rPr>
              <a:t>).</a:t>
            </a:r>
          </a:p>
        </p:txBody>
      </p:sp>
      <p:sp>
        <p:nvSpPr>
          <p:cNvPr id="11" name="TextBox 10">
            <a:extLst>
              <a:ext uri="{FF2B5EF4-FFF2-40B4-BE49-F238E27FC236}">
                <a16:creationId xmlns:a16="http://schemas.microsoft.com/office/drawing/2014/main" id="{A3809859-6C6A-36EF-B90B-426C95063C12}"/>
              </a:ext>
            </a:extLst>
          </p:cNvPr>
          <p:cNvSpPr txBox="1"/>
          <p:nvPr/>
        </p:nvSpPr>
        <p:spPr>
          <a:xfrm>
            <a:off x="464224" y="2752258"/>
            <a:ext cx="11003876"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mj-lt"/>
                <a:cs typeface="Aharoni" panose="02010803020104030203" pitchFamily="2" charset="-79"/>
              </a:rPr>
              <a:t>For all facilities supplied by Ace Events (Casino, Technological equipment) will be set at £1100 for 3 hours. An extra £200 per hour if over.</a:t>
            </a:r>
            <a:endParaRPr lang="en-GB" dirty="0">
              <a:solidFill>
                <a:schemeClr val="bg1"/>
              </a:solidFill>
              <a:latin typeface="+mj-lt"/>
              <a:cs typeface="Aharoni" panose="02010803020104030203" pitchFamily="2" charset="-79"/>
            </a:endParaRPr>
          </a:p>
        </p:txBody>
      </p:sp>
      <p:sp>
        <p:nvSpPr>
          <p:cNvPr id="2" name="TextBox 1">
            <a:extLst>
              <a:ext uri="{FF2B5EF4-FFF2-40B4-BE49-F238E27FC236}">
                <a16:creationId xmlns:a16="http://schemas.microsoft.com/office/drawing/2014/main" id="{6C528EA5-1760-1FAC-3155-067BADA9912C}"/>
              </a:ext>
            </a:extLst>
          </p:cNvPr>
          <p:cNvSpPr txBox="1"/>
          <p:nvPr/>
        </p:nvSpPr>
        <p:spPr>
          <a:xfrm>
            <a:off x="464224" y="3964518"/>
            <a:ext cx="11003876"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mj-lt"/>
                <a:cs typeface="Aharoni" panose="02010803020104030203" pitchFamily="2" charset="-79"/>
              </a:rPr>
              <a:t>Ace Events will operate as a Private Limited Company (Ltd) to ensure limited liability, professional credibility and scalability for the opportunity to grow!</a:t>
            </a:r>
          </a:p>
        </p:txBody>
      </p:sp>
      <p:sp>
        <p:nvSpPr>
          <p:cNvPr id="3" name="TextBox 2">
            <a:extLst>
              <a:ext uri="{FF2B5EF4-FFF2-40B4-BE49-F238E27FC236}">
                <a16:creationId xmlns:a16="http://schemas.microsoft.com/office/drawing/2014/main" id="{A7CAE83B-DD07-EDB3-5228-A44332E37048}"/>
              </a:ext>
            </a:extLst>
          </p:cNvPr>
          <p:cNvSpPr txBox="1"/>
          <p:nvPr/>
        </p:nvSpPr>
        <p:spPr>
          <a:xfrm>
            <a:off x="464224" y="5155094"/>
            <a:ext cx="11003876"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mj-lt"/>
                <a:cs typeface="Aharoni" panose="02010803020104030203" pitchFamily="2" charset="-79"/>
              </a:rPr>
              <a:t>Ace Events will establish market presence through social media and partnership deals with agencies, with which we will promote each other.</a:t>
            </a:r>
          </a:p>
        </p:txBody>
      </p:sp>
      <p:sp>
        <p:nvSpPr>
          <p:cNvPr id="5" name="TextBox 4">
            <a:extLst>
              <a:ext uri="{FF2B5EF4-FFF2-40B4-BE49-F238E27FC236}">
                <a16:creationId xmlns:a16="http://schemas.microsoft.com/office/drawing/2014/main" id="{E309BF83-1A23-70DD-987C-06DA30BDE49D}"/>
              </a:ext>
            </a:extLst>
          </p:cNvPr>
          <p:cNvSpPr txBox="1"/>
          <p:nvPr/>
        </p:nvSpPr>
        <p:spPr>
          <a:xfrm>
            <a:off x="464224" y="1562989"/>
            <a:ext cx="11003876" cy="1107996"/>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cs typeface="Aharoni" panose="02010803020104030203" pitchFamily="2" charset="-79"/>
              </a:rPr>
              <a:t>Employment will be Zero Hour contract with a pay of £80 per event. This based on a 3 hour event, If more than 3 hours, £20 extra per hour.</a:t>
            </a:r>
            <a:endParaRPr lang="en-GB" sz="1400" dirty="0">
              <a:solidFill>
                <a:schemeClr val="bg1"/>
              </a:solidFill>
              <a:cs typeface="Aharoni" panose="02010803020104030203" pitchFamily="2" charset="-79"/>
            </a:endParaRPr>
          </a:p>
          <a:p>
            <a:pPr marL="285750" indent="-285750">
              <a:buFont typeface="Arial" panose="020B0604020202020204" pitchFamily="34" charset="0"/>
              <a:buChar char="•"/>
            </a:pPr>
            <a:endParaRPr lang="en-GB" dirty="0">
              <a:solidFill>
                <a:schemeClr val="bg1"/>
              </a:solidFill>
              <a:latin typeface="+mj-lt"/>
              <a:cs typeface="Aharoni" panose="02010803020104030203" pitchFamily="2" charset="-79"/>
            </a:endParaRPr>
          </a:p>
        </p:txBody>
      </p:sp>
    </p:spTree>
    <p:extLst>
      <p:ext uri="{BB962C8B-B14F-4D97-AF65-F5344CB8AC3E}">
        <p14:creationId xmlns:p14="http://schemas.microsoft.com/office/powerpoint/2010/main" val="371222714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26"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37"/>
                </p:tgtEl>
              </p:cMediaNode>
            </p:video>
            <p:seq concurrent="1" nextAc="seek">
              <p:cTn id="8" restart="whenNotActive" fill="hold" evtFilter="cancelBubble" nodeType="interactiveSeq">
                <p:stCondLst>
                  <p:cond evt="onClick" delay="0">
                    <p:tgtEl>
                      <p:spTgt spid="3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7"/>
                                        </p:tgtEl>
                                      </p:cBhvr>
                                    </p:cmd>
                                  </p:childTnLst>
                                </p:cTn>
                              </p:par>
                            </p:childTnLst>
                          </p:cTn>
                        </p:par>
                      </p:childTnLst>
                    </p:cTn>
                  </p:par>
                </p:childTnLst>
              </p:cTn>
              <p:nextCondLst>
                <p:cond evt="onClick" delay="0">
                  <p:tgtEl>
                    <p:spTgt spid="3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extBox 30">
            <a:extLst>
              <a:ext uri="{FF2B5EF4-FFF2-40B4-BE49-F238E27FC236}">
                <a16:creationId xmlns:a16="http://schemas.microsoft.com/office/drawing/2014/main" id="{24BDE4C5-C35D-8377-5CE4-D535802BC297}"/>
              </a:ext>
            </a:extLst>
          </p:cNvPr>
          <p:cNvSpPr txBox="1"/>
          <p:nvPr/>
        </p:nvSpPr>
        <p:spPr>
          <a:xfrm>
            <a:off x="446871" y="2545901"/>
            <a:ext cx="11051709" cy="1862048"/>
          </a:xfrm>
          <a:prstGeom prst="rect">
            <a:avLst/>
          </a:prstGeom>
          <a:noFill/>
        </p:spPr>
        <p:txBody>
          <a:bodyPr wrap="square" rtlCol="0">
            <a:spAutoFit/>
          </a:bodyPr>
          <a:lstStyle/>
          <a:p>
            <a:r>
              <a:rPr lang="en-GB" sz="11500" b="1" dirty="0">
                <a:solidFill>
                  <a:schemeClr val="bg1"/>
                </a:solidFill>
              </a:rPr>
              <a:t>External Factors</a:t>
            </a:r>
          </a:p>
        </p:txBody>
      </p:sp>
      <p:pic>
        <p:nvPicPr>
          <p:cNvPr id="30" name="Video 29" title="Simple light background animation">
            <a:hlinkClick r:id="" action="ppaction://media"/>
            <a:extLst>
              <a:ext uri="{FF2B5EF4-FFF2-40B4-BE49-F238E27FC236}">
                <a16:creationId xmlns:a16="http://schemas.microsoft.com/office/drawing/2014/main" id="{121D0A14-CD25-25EA-42B8-1537A9D0412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563926" cy="6858000"/>
          </a:xfrm>
          <a:prstGeom prst="rect">
            <a:avLst/>
          </a:prstGeom>
        </p:spPr>
      </p:pic>
      <p:cxnSp>
        <p:nvCxnSpPr>
          <p:cNvPr id="14" name="Straight Connector 13">
            <a:extLst>
              <a:ext uri="{FF2B5EF4-FFF2-40B4-BE49-F238E27FC236}">
                <a16:creationId xmlns:a16="http://schemas.microsoft.com/office/drawing/2014/main" id="{D2B0319E-1C12-1299-47FF-280687D16ADA}"/>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875D9AA7-2C56-BA03-AF5F-82F2C2C952AC}"/>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12651953" y="-190507"/>
            <a:ext cx="2058461" cy="2058461"/>
          </a:xfrm>
          <a:prstGeom prst="rect">
            <a:avLst/>
          </a:prstGeom>
        </p:spPr>
      </p:pic>
      <p:sp>
        <p:nvSpPr>
          <p:cNvPr id="7" name="TextBox 6">
            <a:extLst>
              <a:ext uri="{FF2B5EF4-FFF2-40B4-BE49-F238E27FC236}">
                <a16:creationId xmlns:a16="http://schemas.microsoft.com/office/drawing/2014/main" id="{FED943C5-08AE-2BF1-5C20-E8B902C8757F}"/>
              </a:ext>
            </a:extLst>
          </p:cNvPr>
          <p:cNvSpPr txBox="1"/>
          <p:nvPr/>
        </p:nvSpPr>
        <p:spPr>
          <a:xfrm>
            <a:off x="494705" y="7606966"/>
            <a:ext cx="8660725"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mj-lt"/>
                <a:cs typeface="Aharoni" panose="02010803020104030203" pitchFamily="2" charset="-79"/>
              </a:rPr>
              <a:t>There will be 4/5 staff employed (Including Myself which will manage the company</a:t>
            </a:r>
            <a:r>
              <a:rPr lang="en-GB" dirty="0">
                <a:solidFill>
                  <a:schemeClr val="bg1"/>
                </a:solidFill>
                <a:latin typeface="+mj-lt"/>
                <a:cs typeface="Aharoni" panose="02010803020104030203" pitchFamily="2" charset="-79"/>
              </a:rPr>
              <a:t>).</a:t>
            </a:r>
          </a:p>
        </p:txBody>
      </p:sp>
      <p:sp>
        <p:nvSpPr>
          <p:cNvPr id="11" name="TextBox 10">
            <a:extLst>
              <a:ext uri="{FF2B5EF4-FFF2-40B4-BE49-F238E27FC236}">
                <a16:creationId xmlns:a16="http://schemas.microsoft.com/office/drawing/2014/main" id="{A3809859-6C6A-36EF-B90B-426C95063C12}"/>
              </a:ext>
            </a:extLst>
          </p:cNvPr>
          <p:cNvSpPr txBox="1"/>
          <p:nvPr/>
        </p:nvSpPr>
        <p:spPr>
          <a:xfrm>
            <a:off x="494704" y="9762658"/>
            <a:ext cx="11003876"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mj-lt"/>
                <a:cs typeface="Aharoni" panose="02010803020104030203" pitchFamily="2" charset="-79"/>
              </a:rPr>
              <a:t>For all facilities supplied by Ace Events (Casino, Technological equipment) will be set at £1100 for 3 hours. An extra £200 per hour if over.</a:t>
            </a:r>
            <a:endParaRPr lang="en-GB" dirty="0">
              <a:solidFill>
                <a:schemeClr val="bg1"/>
              </a:solidFill>
              <a:latin typeface="+mj-lt"/>
              <a:cs typeface="Aharoni" panose="02010803020104030203" pitchFamily="2" charset="-79"/>
            </a:endParaRPr>
          </a:p>
        </p:txBody>
      </p:sp>
      <p:sp>
        <p:nvSpPr>
          <p:cNvPr id="2" name="TextBox 1">
            <a:extLst>
              <a:ext uri="{FF2B5EF4-FFF2-40B4-BE49-F238E27FC236}">
                <a16:creationId xmlns:a16="http://schemas.microsoft.com/office/drawing/2014/main" id="{6C528EA5-1760-1FAC-3155-067BADA9912C}"/>
              </a:ext>
            </a:extLst>
          </p:cNvPr>
          <p:cNvSpPr txBox="1"/>
          <p:nvPr/>
        </p:nvSpPr>
        <p:spPr>
          <a:xfrm>
            <a:off x="494704" y="10974918"/>
            <a:ext cx="11003876"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mj-lt"/>
                <a:cs typeface="Aharoni" panose="02010803020104030203" pitchFamily="2" charset="-79"/>
              </a:rPr>
              <a:t>Ace Events will operate as a Private Limited Company (Ltd) to ensure limited liability, professional credibility and scalability for the opportunity to grow!</a:t>
            </a:r>
          </a:p>
        </p:txBody>
      </p:sp>
      <p:sp>
        <p:nvSpPr>
          <p:cNvPr id="4" name="Circle: Hollow 3">
            <a:extLst>
              <a:ext uri="{FF2B5EF4-FFF2-40B4-BE49-F238E27FC236}">
                <a16:creationId xmlns:a16="http://schemas.microsoft.com/office/drawing/2014/main" id="{2BE20CD2-C00E-4152-87D3-B4D13DEC9A94}"/>
              </a:ext>
            </a:extLst>
          </p:cNvPr>
          <p:cNvSpPr/>
          <p:nvPr/>
        </p:nvSpPr>
        <p:spPr>
          <a:xfrm>
            <a:off x="-6651223" y="0"/>
            <a:ext cx="6651223" cy="6575865"/>
          </a:xfrm>
          <a:prstGeom prst="donut">
            <a:avLst/>
          </a:prstGeom>
          <a:solidFill>
            <a:schemeClr val="accent5">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 name="TextBox 2">
            <a:extLst>
              <a:ext uri="{FF2B5EF4-FFF2-40B4-BE49-F238E27FC236}">
                <a16:creationId xmlns:a16="http://schemas.microsoft.com/office/drawing/2014/main" id="{A7CAE83B-DD07-EDB3-5228-A44332E37048}"/>
              </a:ext>
            </a:extLst>
          </p:cNvPr>
          <p:cNvSpPr txBox="1"/>
          <p:nvPr/>
        </p:nvSpPr>
        <p:spPr>
          <a:xfrm>
            <a:off x="494704" y="12165494"/>
            <a:ext cx="11003876"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mj-lt"/>
                <a:cs typeface="Aharoni" panose="02010803020104030203" pitchFamily="2" charset="-79"/>
              </a:rPr>
              <a:t>Ace Events will establish market presence through social media and partnership deals with agencies, with which we will promote each other.</a:t>
            </a:r>
          </a:p>
        </p:txBody>
      </p:sp>
      <p:sp>
        <p:nvSpPr>
          <p:cNvPr id="5" name="TextBox 4">
            <a:extLst>
              <a:ext uri="{FF2B5EF4-FFF2-40B4-BE49-F238E27FC236}">
                <a16:creationId xmlns:a16="http://schemas.microsoft.com/office/drawing/2014/main" id="{E309BF83-1A23-70DD-987C-06DA30BDE49D}"/>
              </a:ext>
            </a:extLst>
          </p:cNvPr>
          <p:cNvSpPr txBox="1"/>
          <p:nvPr/>
        </p:nvSpPr>
        <p:spPr>
          <a:xfrm>
            <a:off x="494704" y="8573389"/>
            <a:ext cx="11003876" cy="1107996"/>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cs typeface="Aharoni" panose="02010803020104030203" pitchFamily="2" charset="-79"/>
              </a:rPr>
              <a:t>Employment will be Zero Hour contract with a pay of £80 per event. This based on a 3-hour event, If more than 3 hours, £20 extra per hour.</a:t>
            </a:r>
            <a:endParaRPr lang="en-GB" sz="1400" dirty="0">
              <a:solidFill>
                <a:schemeClr val="bg1"/>
              </a:solidFill>
              <a:cs typeface="Aharoni" panose="02010803020104030203" pitchFamily="2" charset="-79"/>
            </a:endParaRPr>
          </a:p>
          <a:p>
            <a:pPr marL="285750" indent="-285750">
              <a:buFont typeface="Arial" panose="020B0604020202020204" pitchFamily="34" charset="0"/>
              <a:buChar char="•"/>
            </a:pPr>
            <a:endParaRPr lang="en-GB" dirty="0">
              <a:solidFill>
                <a:schemeClr val="bg1"/>
              </a:solidFill>
              <a:latin typeface="+mj-lt"/>
              <a:cs typeface="Aharoni" panose="02010803020104030203" pitchFamily="2" charset="-79"/>
            </a:endParaRPr>
          </a:p>
        </p:txBody>
      </p:sp>
      <p:sp>
        <p:nvSpPr>
          <p:cNvPr id="6" name="Block Arc 5">
            <a:extLst>
              <a:ext uri="{FF2B5EF4-FFF2-40B4-BE49-F238E27FC236}">
                <a16:creationId xmlns:a16="http://schemas.microsoft.com/office/drawing/2014/main" id="{F6A777E7-4D30-18BA-E380-1114FBA70075}"/>
              </a:ext>
            </a:extLst>
          </p:cNvPr>
          <p:cNvSpPr/>
          <p:nvPr/>
        </p:nvSpPr>
        <p:spPr>
          <a:xfrm>
            <a:off x="-7096446" y="-65662"/>
            <a:ext cx="7541671" cy="6978043"/>
          </a:xfrm>
          <a:prstGeom prst="blockArc">
            <a:avLst>
              <a:gd name="adj1" fmla="val 12843045"/>
              <a:gd name="adj2" fmla="val 16182893"/>
              <a:gd name="adj3" fmla="val 29105"/>
            </a:avLst>
          </a:prstGeom>
          <a:solidFill>
            <a:srgbClr val="FCD6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Rectangle: Rounded Corners 8">
            <a:extLst>
              <a:ext uri="{FF2B5EF4-FFF2-40B4-BE49-F238E27FC236}">
                <a16:creationId xmlns:a16="http://schemas.microsoft.com/office/drawing/2014/main" id="{6C57BEF7-6E22-BC97-3BAF-CB2A6BCA9651}"/>
              </a:ext>
            </a:extLst>
          </p:cNvPr>
          <p:cNvSpPr/>
          <p:nvPr/>
        </p:nvSpPr>
        <p:spPr>
          <a:xfrm>
            <a:off x="13258992" y="1867954"/>
            <a:ext cx="8067787" cy="3217942"/>
          </a:xfrm>
          <a:prstGeom prst="round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Graphic 11" descr="Money outline">
            <a:extLst>
              <a:ext uri="{FF2B5EF4-FFF2-40B4-BE49-F238E27FC236}">
                <a16:creationId xmlns:a16="http://schemas.microsoft.com/office/drawing/2014/main" id="{A3506AD9-47AB-E44E-FFC9-5F989C6BF00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56647" y="-3741403"/>
            <a:ext cx="1702702" cy="1702702"/>
          </a:xfrm>
          <a:prstGeom prst="rect">
            <a:avLst/>
          </a:prstGeom>
        </p:spPr>
      </p:pic>
      <p:pic>
        <p:nvPicPr>
          <p:cNvPr id="16" name="Graphic 15" descr="Bar graph with upward trend with solid fill">
            <a:extLst>
              <a:ext uri="{FF2B5EF4-FFF2-40B4-BE49-F238E27FC236}">
                <a16:creationId xmlns:a16="http://schemas.microsoft.com/office/drawing/2014/main" id="{02BA5C5D-F92F-2ED6-D4CC-F8D2E00FB63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671178" y="542497"/>
            <a:ext cx="1258354" cy="1258354"/>
          </a:xfrm>
          <a:prstGeom prst="rect">
            <a:avLst/>
          </a:prstGeom>
        </p:spPr>
      </p:pic>
      <p:pic>
        <p:nvPicPr>
          <p:cNvPr id="18" name="Graphic 17" descr="Online Network with solid fill">
            <a:extLst>
              <a:ext uri="{FF2B5EF4-FFF2-40B4-BE49-F238E27FC236}">
                <a16:creationId xmlns:a16="http://schemas.microsoft.com/office/drawing/2014/main" id="{BFC5D8D8-2DE5-388D-4151-6E458761409F}"/>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430513" y="2765579"/>
            <a:ext cx="1258354" cy="1258354"/>
          </a:xfrm>
          <a:prstGeom prst="rect">
            <a:avLst/>
          </a:prstGeom>
        </p:spPr>
      </p:pic>
      <p:pic>
        <p:nvPicPr>
          <p:cNvPr id="20" name="Graphic 19" descr="Contract with solid fill">
            <a:extLst>
              <a:ext uri="{FF2B5EF4-FFF2-40B4-BE49-F238E27FC236}">
                <a16:creationId xmlns:a16="http://schemas.microsoft.com/office/drawing/2014/main" id="{9703B5E9-1A31-B50A-FC52-A2040C617108}"/>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2461903" y="4695519"/>
            <a:ext cx="1221056" cy="1221056"/>
          </a:xfrm>
          <a:prstGeom prst="rect">
            <a:avLst/>
          </a:prstGeom>
        </p:spPr>
      </p:pic>
      <p:sp>
        <p:nvSpPr>
          <p:cNvPr id="21" name="Rectangle: Rounded Corners 20">
            <a:extLst>
              <a:ext uri="{FF2B5EF4-FFF2-40B4-BE49-F238E27FC236}">
                <a16:creationId xmlns:a16="http://schemas.microsoft.com/office/drawing/2014/main" id="{16C5CACD-E368-CB1A-BB67-216D4C45B923}"/>
              </a:ext>
            </a:extLst>
          </p:cNvPr>
          <p:cNvSpPr/>
          <p:nvPr/>
        </p:nvSpPr>
        <p:spPr>
          <a:xfrm>
            <a:off x="12192000" y="1058578"/>
            <a:ext cx="8660725" cy="1341770"/>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D7A491E5-9F6E-CADD-C39E-81C2574007FA}"/>
              </a:ext>
            </a:extLst>
          </p:cNvPr>
          <p:cNvSpPr txBox="1"/>
          <p:nvPr/>
        </p:nvSpPr>
        <p:spPr>
          <a:xfrm>
            <a:off x="651228" y="22091"/>
            <a:ext cx="11706695" cy="6835909"/>
          </a:xfrm>
          <a:custGeom>
            <a:avLst/>
            <a:gdLst/>
            <a:ahLst/>
            <a:cxnLst/>
            <a:rect l="l" t="t" r="r" b="b"/>
            <a:pathLst>
              <a:path w="11706695" h="6835909">
                <a:moveTo>
                  <a:pt x="6971174" y="3561066"/>
                </a:moveTo>
                <a:lnTo>
                  <a:pt x="6971174" y="3673496"/>
                </a:lnTo>
                <a:cubicBezTo>
                  <a:pt x="6953148" y="3697215"/>
                  <a:pt x="6929073" y="3718326"/>
                  <a:pt x="6898948" y="3736827"/>
                </a:cubicBezTo>
                <a:cubicBezTo>
                  <a:pt x="6868825" y="3755328"/>
                  <a:pt x="6835973" y="3764579"/>
                  <a:pt x="6800394" y="3764579"/>
                </a:cubicBezTo>
                <a:cubicBezTo>
                  <a:pt x="6771457" y="3764579"/>
                  <a:pt x="6747856" y="3757463"/>
                  <a:pt x="6729591" y="3743231"/>
                </a:cubicBezTo>
                <a:cubicBezTo>
                  <a:pt x="6711328" y="3729000"/>
                  <a:pt x="6702195" y="3707178"/>
                  <a:pt x="6702195" y="3677765"/>
                </a:cubicBezTo>
                <a:cubicBezTo>
                  <a:pt x="6702195" y="3636968"/>
                  <a:pt x="6722119" y="3607437"/>
                  <a:pt x="6761968" y="3589173"/>
                </a:cubicBezTo>
                <a:cubicBezTo>
                  <a:pt x="6801817" y="3570909"/>
                  <a:pt x="6871552" y="3561540"/>
                  <a:pt x="6971174" y="3561066"/>
                </a:cubicBezTo>
                <a:close/>
                <a:moveTo>
                  <a:pt x="4666125" y="3561066"/>
                </a:moveTo>
                <a:cubicBezTo>
                  <a:pt x="4566503" y="3561540"/>
                  <a:pt x="4496768" y="3570909"/>
                  <a:pt x="4456919" y="3589173"/>
                </a:cubicBezTo>
                <a:cubicBezTo>
                  <a:pt x="4417071" y="3607437"/>
                  <a:pt x="4397146" y="3636968"/>
                  <a:pt x="4397146" y="3677765"/>
                </a:cubicBezTo>
                <a:cubicBezTo>
                  <a:pt x="4397146" y="3707178"/>
                  <a:pt x="4406278" y="3729000"/>
                  <a:pt x="4424542" y="3743231"/>
                </a:cubicBezTo>
                <a:cubicBezTo>
                  <a:pt x="4442806" y="3757463"/>
                  <a:pt x="4466407" y="3764579"/>
                  <a:pt x="4495345" y="3764579"/>
                </a:cubicBezTo>
                <a:cubicBezTo>
                  <a:pt x="4530924" y="3764579"/>
                  <a:pt x="4563776" y="3755328"/>
                  <a:pt x="4593899" y="3736827"/>
                </a:cubicBezTo>
                <a:cubicBezTo>
                  <a:pt x="4624023" y="3718326"/>
                  <a:pt x="4648098" y="3697215"/>
                  <a:pt x="4666125" y="3673496"/>
                </a:cubicBezTo>
                <a:close/>
                <a:moveTo>
                  <a:pt x="6693918" y="3487312"/>
                </a:moveTo>
                <a:lnTo>
                  <a:pt x="6659801" y="3618840"/>
                </a:lnTo>
                <a:lnTo>
                  <a:pt x="6573746" y="3833873"/>
                </a:lnTo>
                <a:lnTo>
                  <a:pt x="6545291" y="3802649"/>
                </a:lnTo>
                <a:cubicBezTo>
                  <a:pt x="6524181" y="3772050"/>
                  <a:pt x="6513625" y="3733743"/>
                  <a:pt x="6513625" y="3687728"/>
                </a:cubicBezTo>
                <a:cubicBezTo>
                  <a:pt x="6513625" y="3623685"/>
                  <a:pt x="6532838" y="3575416"/>
                  <a:pt x="6571264" y="3542920"/>
                </a:cubicBezTo>
                <a:cubicBezTo>
                  <a:pt x="6590476" y="3526672"/>
                  <a:pt x="6613514" y="3513034"/>
                  <a:pt x="6640376" y="3502004"/>
                </a:cubicBezTo>
                <a:close/>
                <a:moveTo>
                  <a:pt x="8969462" y="3320550"/>
                </a:moveTo>
                <a:cubicBezTo>
                  <a:pt x="9010734" y="3320550"/>
                  <a:pt x="9043111" y="3330275"/>
                  <a:pt x="9066593" y="3349725"/>
                </a:cubicBezTo>
                <a:cubicBezTo>
                  <a:pt x="9090075" y="3369175"/>
                  <a:pt x="9106679" y="3395267"/>
                  <a:pt x="9116404" y="3427999"/>
                </a:cubicBezTo>
                <a:cubicBezTo>
                  <a:pt x="9126129" y="3460732"/>
                  <a:pt x="9130991" y="3497023"/>
                  <a:pt x="9130991" y="3536872"/>
                </a:cubicBezTo>
                <a:cubicBezTo>
                  <a:pt x="9130991" y="3575772"/>
                  <a:pt x="9126129" y="3611351"/>
                  <a:pt x="9116404" y="3643609"/>
                </a:cubicBezTo>
                <a:cubicBezTo>
                  <a:pt x="9106679" y="3675868"/>
                  <a:pt x="9090075" y="3701604"/>
                  <a:pt x="9066593" y="3720816"/>
                </a:cubicBezTo>
                <a:cubicBezTo>
                  <a:pt x="9043111" y="3740029"/>
                  <a:pt x="9010734" y="3749636"/>
                  <a:pt x="8969462" y="3749636"/>
                </a:cubicBezTo>
                <a:cubicBezTo>
                  <a:pt x="8929139" y="3749636"/>
                  <a:pt x="8897473" y="3740029"/>
                  <a:pt x="8874465" y="3720816"/>
                </a:cubicBezTo>
                <a:cubicBezTo>
                  <a:pt x="8851457" y="3701604"/>
                  <a:pt x="8835209" y="3675868"/>
                  <a:pt x="8825722" y="3643609"/>
                </a:cubicBezTo>
                <a:cubicBezTo>
                  <a:pt x="8816234" y="3611351"/>
                  <a:pt x="8811490" y="3575772"/>
                  <a:pt x="8811490" y="3536872"/>
                </a:cubicBezTo>
                <a:cubicBezTo>
                  <a:pt x="8811490" y="3497023"/>
                  <a:pt x="8816234" y="3460732"/>
                  <a:pt x="8825722" y="3427999"/>
                </a:cubicBezTo>
                <a:cubicBezTo>
                  <a:pt x="8835209" y="3395267"/>
                  <a:pt x="8851457" y="3369175"/>
                  <a:pt x="8874465" y="3349725"/>
                </a:cubicBezTo>
                <a:cubicBezTo>
                  <a:pt x="8897473" y="3330275"/>
                  <a:pt x="8929139" y="3320550"/>
                  <a:pt x="8969462" y="3320550"/>
                </a:cubicBezTo>
                <a:close/>
                <a:moveTo>
                  <a:pt x="2361522" y="3307742"/>
                </a:moveTo>
                <a:cubicBezTo>
                  <a:pt x="2317878" y="3307742"/>
                  <a:pt x="2282180" y="3320076"/>
                  <a:pt x="2254428" y="3344744"/>
                </a:cubicBezTo>
                <a:cubicBezTo>
                  <a:pt x="2226677" y="3369412"/>
                  <a:pt x="2211377" y="3405229"/>
                  <a:pt x="2208531" y="3452193"/>
                </a:cubicBezTo>
                <a:lnTo>
                  <a:pt x="2509531" y="3452193"/>
                </a:lnTo>
                <a:cubicBezTo>
                  <a:pt x="2508108" y="3403805"/>
                  <a:pt x="2493757" y="3367633"/>
                  <a:pt x="2466480" y="3343677"/>
                </a:cubicBezTo>
                <a:cubicBezTo>
                  <a:pt x="2439203" y="3319720"/>
                  <a:pt x="2404217" y="3307742"/>
                  <a:pt x="2361522" y="3307742"/>
                </a:cubicBezTo>
                <a:close/>
                <a:moveTo>
                  <a:pt x="6857321" y="3302049"/>
                </a:moveTo>
                <a:cubicBezTo>
                  <a:pt x="6891477" y="3302049"/>
                  <a:pt x="6919348" y="3310351"/>
                  <a:pt x="6940932" y="3326954"/>
                </a:cubicBezTo>
                <a:cubicBezTo>
                  <a:pt x="6962517" y="3343558"/>
                  <a:pt x="6973309" y="3374393"/>
                  <a:pt x="6973309" y="3419460"/>
                </a:cubicBezTo>
                <a:lnTo>
                  <a:pt x="6973309" y="3456463"/>
                </a:lnTo>
                <a:cubicBezTo>
                  <a:pt x="6881752" y="3458360"/>
                  <a:pt x="6801461" y="3465120"/>
                  <a:pt x="6732437" y="3476743"/>
                </a:cubicBezTo>
                <a:lnTo>
                  <a:pt x="6693918" y="3487312"/>
                </a:lnTo>
                <a:lnTo>
                  <a:pt x="6712626" y="3415191"/>
                </a:lnTo>
                <a:lnTo>
                  <a:pt x="6728524" y="3415191"/>
                </a:lnTo>
                <a:cubicBezTo>
                  <a:pt x="6728524" y="3375342"/>
                  <a:pt x="6740621" y="3346523"/>
                  <a:pt x="6764815" y="3328733"/>
                </a:cubicBezTo>
                <a:cubicBezTo>
                  <a:pt x="6789008" y="3310944"/>
                  <a:pt x="6819844" y="3302049"/>
                  <a:pt x="6857321" y="3302049"/>
                </a:cubicBezTo>
                <a:close/>
                <a:moveTo>
                  <a:pt x="6734202" y="3191301"/>
                </a:moveTo>
                <a:lnTo>
                  <a:pt x="6716289" y="3401071"/>
                </a:lnTo>
                <a:lnTo>
                  <a:pt x="6712626" y="3415191"/>
                </a:lnTo>
                <a:lnTo>
                  <a:pt x="6552051" y="3415191"/>
                </a:lnTo>
                <a:cubicBezTo>
                  <a:pt x="6552051" y="3355892"/>
                  <a:pt x="6564978" y="3308927"/>
                  <a:pt x="6590832" y="3274297"/>
                </a:cubicBezTo>
                <a:cubicBezTo>
                  <a:pt x="6616687" y="3239667"/>
                  <a:pt x="6652503" y="3214761"/>
                  <a:pt x="6698281" y="3199581"/>
                </a:cubicBezTo>
                <a:close/>
                <a:moveTo>
                  <a:pt x="749252" y="3187484"/>
                </a:moveTo>
                <a:lnTo>
                  <a:pt x="950631" y="3187484"/>
                </a:lnTo>
                <a:lnTo>
                  <a:pt x="1086316" y="3411041"/>
                </a:lnTo>
                <a:lnTo>
                  <a:pt x="1220321" y="3187484"/>
                </a:lnTo>
                <a:lnTo>
                  <a:pt x="1421700" y="3187484"/>
                </a:lnTo>
                <a:lnTo>
                  <a:pt x="1199169" y="3521280"/>
                </a:lnTo>
                <a:lnTo>
                  <a:pt x="1443047" y="3881990"/>
                </a:lnTo>
                <a:lnTo>
                  <a:pt x="1241669" y="3881990"/>
                </a:lnTo>
                <a:lnTo>
                  <a:pt x="1083731" y="3633157"/>
                </a:lnTo>
                <a:lnTo>
                  <a:pt x="926437" y="3881990"/>
                </a:lnTo>
                <a:lnTo>
                  <a:pt x="725770" y="3881990"/>
                </a:lnTo>
                <a:lnTo>
                  <a:pt x="970405" y="3518273"/>
                </a:lnTo>
                <a:close/>
                <a:moveTo>
                  <a:pt x="9888782" y="3178233"/>
                </a:moveTo>
                <a:cubicBezTo>
                  <a:pt x="9837548" y="3178233"/>
                  <a:pt x="9793904" y="3189381"/>
                  <a:pt x="9757851" y="3211678"/>
                </a:cubicBezTo>
                <a:cubicBezTo>
                  <a:pt x="9721797" y="3233974"/>
                  <a:pt x="9694757" y="3265995"/>
                  <a:pt x="9676730" y="3307742"/>
                </a:cubicBezTo>
                <a:lnTo>
                  <a:pt x="9673172" y="3187484"/>
                </a:lnTo>
                <a:lnTo>
                  <a:pt x="9492430" y="3187484"/>
                </a:lnTo>
                <a:lnTo>
                  <a:pt x="9492430" y="3881990"/>
                </a:lnTo>
                <a:lnTo>
                  <a:pt x="9681000" y="3881990"/>
                </a:lnTo>
                <a:lnTo>
                  <a:pt x="9681000" y="3420172"/>
                </a:lnTo>
                <a:cubicBezTo>
                  <a:pt x="9696180" y="3398824"/>
                  <a:pt x="9714207" y="3382102"/>
                  <a:pt x="9735080" y="3370005"/>
                </a:cubicBezTo>
                <a:cubicBezTo>
                  <a:pt x="9755953" y="3357908"/>
                  <a:pt x="9779198" y="3349369"/>
                  <a:pt x="9804815" y="3344388"/>
                </a:cubicBezTo>
                <a:cubicBezTo>
                  <a:pt x="9830432" y="3339407"/>
                  <a:pt x="9857235" y="3336916"/>
                  <a:pt x="9885224" y="3336916"/>
                </a:cubicBezTo>
                <a:lnTo>
                  <a:pt x="9903014" y="3336916"/>
                </a:lnTo>
                <a:lnTo>
                  <a:pt x="9903014" y="3178233"/>
                </a:lnTo>
                <a:close/>
                <a:moveTo>
                  <a:pt x="3259383" y="3178233"/>
                </a:moveTo>
                <a:lnTo>
                  <a:pt x="3273614" y="3178233"/>
                </a:lnTo>
                <a:lnTo>
                  <a:pt x="3273614" y="3336916"/>
                </a:lnTo>
                <a:lnTo>
                  <a:pt x="3255825" y="3336916"/>
                </a:lnTo>
                <a:cubicBezTo>
                  <a:pt x="3227836" y="3336916"/>
                  <a:pt x="3201033" y="3339407"/>
                  <a:pt x="3175416" y="3344388"/>
                </a:cubicBezTo>
                <a:cubicBezTo>
                  <a:pt x="3149799" y="3349369"/>
                  <a:pt x="3126554" y="3357908"/>
                  <a:pt x="3105681" y="3370005"/>
                </a:cubicBezTo>
                <a:cubicBezTo>
                  <a:pt x="3084807" y="3382102"/>
                  <a:pt x="3066781" y="3398824"/>
                  <a:pt x="3051601" y="3420172"/>
                </a:cubicBezTo>
                <a:lnTo>
                  <a:pt x="3051601" y="3881990"/>
                </a:lnTo>
                <a:lnTo>
                  <a:pt x="2863030" y="3881990"/>
                </a:lnTo>
                <a:lnTo>
                  <a:pt x="2863030" y="3187484"/>
                </a:lnTo>
                <a:lnTo>
                  <a:pt x="3043773" y="3187484"/>
                </a:lnTo>
                <a:lnTo>
                  <a:pt x="3047331" y="3307742"/>
                </a:lnTo>
                <a:cubicBezTo>
                  <a:pt x="3065358" y="3265995"/>
                  <a:pt x="3092398" y="3233974"/>
                  <a:pt x="3128451" y="3211678"/>
                </a:cubicBezTo>
                <a:cubicBezTo>
                  <a:pt x="3164505" y="3189381"/>
                  <a:pt x="3208149" y="3178233"/>
                  <a:pt x="3259383" y="3178233"/>
                </a:cubicBezTo>
                <a:close/>
                <a:moveTo>
                  <a:pt x="3821246" y="3177522"/>
                </a:moveTo>
                <a:cubicBezTo>
                  <a:pt x="3891930" y="3177522"/>
                  <a:pt x="3946722" y="3198988"/>
                  <a:pt x="3985622" y="3241920"/>
                </a:cubicBezTo>
                <a:cubicBezTo>
                  <a:pt x="4024522" y="3284852"/>
                  <a:pt x="4043972" y="3347590"/>
                  <a:pt x="4043972" y="3430134"/>
                </a:cubicBezTo>
                <a:lnTo>
                  <a:pt x="4043972" y="3881990"/>
                </a:lnTo>
                <a:lnTo>
                  <a:pt x="3856825" y="3881990"/>
                </a:lnTo>
                <a:lnTo>
                  <a:pt x="3856825" y="3454328"/>
                </a:lnTo>
                <a:cubicBezTo>
                  <a:pt x="3856825" y="3429185"/>
                  <a:pt x="3853268" y="3407126"/>
                  <a:pt x="3846152" y="3388151"/>
                </a:cubicBezTo>
                <a:cubicBezTo>
                  <a:pt x="3839036" y="3369175"/>
                  <a:pt x="3827769" y="3354469"/>
                  <a:pt x="3812351" y="3344032"/>
                </a:cubicBezTo>
                <a:cubicBezTo>
                  <a:pt x="3796934" y="3333596"/>
                  <a:pt x="3776654" y="3328377"/>
                  <a:pt x="3751511" y="3328377"/>
                </a:cubicBezTo>
                <a:cubicBezTo>
                  <a:pt x="3714035" y="3328377"/>
                  <a:pt x="3681894" y="3337154"/>
                  <a:pt x="3655091" y="3354706"/>
                </a:cubicBezTo>
                <a:cubicBezTo>
                  <a:pt x="3628288" y="3372259"/>
                  <a:pt x="3604925" y="3393606"/>
                  <a:pt x="3585001" y="3418749"/>
                </a:cubicBezTo>
                <a:lnTo>
                  <a:pt x="3585001" y="3881990"/>
                </a:lnTo>
                <a:lnTo>
                  <a:pt x="3396430" y="3881990"/>
                </a:lnTo>
                <a:lnTo>
                  <a:pt x="3396430" y="3187484"/>
                </a:lnTo>
                <a:lnTo>
                  <a:pt x="3577885" y="3187484"/>
                </a:lnTo>
                <a:lnTo>
                  <a:pt x="3581442" y="3291375"/>
                </a:lnTo>
                <a:cubicBezTo>
                  <a:pt x="3604688" y="3261489"/>
                  <a:pt x="3635286" y="3235041"/>
                  <a:pt x="3673237" y="3212033"/>
                </a:cubicBezTo>
                <a:cubicBezTo>
                  <a:pt x="3711188" y="3189026"/>
                  <a:pt x="3760525" y="3177522"/>
                  <a:pt x="3821246" y="3177522"/>
                </a:cubicBezTo>
                <a:close/>
                <a:moveTo>
                  <a:pt x="7660979" y="3176810"/>
                </a:moveTo>
                <a:cubicBezTo>
                  <a:pt x="7593141" y="3176810"/>
                  <a:pt x="7533012" y="3189737"/>
                  <a:pt x="7480592" y="3215592"/>
                </a:cubicBezTo>
                <a:cubicBezTo>
                  <a:pt x="7428172" y="3241446"/>
                  <a:pt x="7387256" y="3280939"/>
                  <a:pt x="7357844" y="3334070"/>
                </a:cubicBezTo>
                <a:cubicBezTo>
                  <a:pt x="7328432" y="3387202"/>
                  <a:pt x="7313726" y="3455040"/>
                  <a:pt x="7313726" y="3537583"/>
                </a:cubicBezTo>
                <a:cubicBezTo>
                  <a:pt x="7313726" y="3620127"/>
                  <a:pt x="7329143" y="3687490"/>
                  <a:pt x="7359979" y="3739673"/>
                </a:cubicBezTo>
                <a:cubicBezTo>
                  <a:pt x="7390814" y="3791856"/>
                  <a:pt x="7432560" y="3830282"/>
                  <a:pt x="7485218" y="3854950"/>
                </a:cubicBezTo>
                <a:cubicBezTo>
                  <a:pt x="7537875" y="3879618"/>
                  <a:pt x="7596462" y="3891952"/>
                  <a:pt x="7660979" y="3891952"/>
                </a:cubicBezTo>
                <a:cubicBezTo>
                  <a:pt x="7722650" y="3891952"/>
                  <a:pt x="7777442" y="3881279"/>
                  <a:pt x="7825355" y="3859931"/>
                </a:cubicBezTo>
                <a:cubicBezTo>
                  <a:pt x="7873268" y="3838584"/>
                  <a:pt x="7911100" y="3807274"/>
                  <a:pt x="7938852" y="3766002"/>
                </a:cubicBezTo>
                <a:cubicBezTo>
                  <a:pt x="7966604" y="3724730"/>
                  <a:pt x="7981192" y="3673970"/>
                  <a:pt x="7982615" y="3613723"/>
                </a:cubicBezTo>
                <a:lnTo>
                  <a:pt x="7799738" y="3613723"/>
                </a:lnTo>
                <a:cubicBezTo>
                  <a:pt x="7798789" y="3655944"/>
                  <a:pt x="7786099" y="3688558"/>
                  <a:pt x="7761668" y="3711566"/>
                </a:cubicBezTo>
                <a:cubicBezTo>
                  <a:pt x="7737237" y="3734574"/>
                  <a:pt x="7703911" y="3746078"/>
                  <a:pt x="7661691" y="3746078"/>
                </a:cubicBezTo>
                <a:cubicBezTo>
                  <a:pt x="7625637" y="3746078"/>
                  <a:pt x="7596106" y="3737894"/>
                  <a:pt x="7573098" y="3721528"/>
                </a:cubicBezTo>
                <a:cubicBezTo>
                  <a:pt x="7550090" y="3705161"/>
                  <a:pt x="7533250" y="3681442"/>
                  <a:pt x="7522576" y="3650369"/>
                </a:cubicBezTo>
                <a:cubicBezTo>
                  <a:pt x="7511902" y="3619297"/>
                  <a:pt x="7506565" y="3581702"/>
                  <a:pt x="7506565" y="3537583"/>
                </a:cubicBezTo>
                <a:cubicBezTo>
                  <a:pt x="7506565" y="3469271"/>
                  <a:pt x="7518781" y="3416377"/>
                  <a:pt x="7543212" y="3378900"/>
                </a:cubicBezTo>
                <a:cubicBezTo>
                  <a:pt x="7567643" y="3341423"/>
                  <a:pt x="7607136" y="3322685"/>
                  <a:pt x="7661691" y="3322685"/>
                </a:cubicBezTo>
                <a:cubicBezTo>
                  <a:pt x="7702962" y="3322685"/>
                  <a:pt x="7734984" y="3333240"/>
                  <a:pt x="7757754" y="3354350"/>
                </a:cubicBezTo>
                <a:cubicBezTo>
                  <a:pt x="7780525" y="3375461"/>
                  <a:pt x="7792384" y="3403805"/>
                  <a:pt x="7793334" y="3439385"/>
                </a:cubicBezTo>
                <a:lnTo>
                  <a:pt x="7976210" y="3439385"/>
                </a:lnTo>
                <a:cubicBezTo>
                  <a:pt x="7975736" y="3380560"/>
                  <a:pt x="7961504" y="3331817"/>
                  <a:pt x="7933516" y="3293154"/>
                </a:cubicBezTo>
                <a:cubicBezTo>
                  <a:pt x="7905526" y="3254491"/>
                  <a:pt x="7867812" y="3225435"/>
                  <a:pt x="7820374" y="3205985"/>
                </a:cubicBezTo>
                <a:cubicBezTo>
                  <a:pt x="7772934" y="3186535"/>
                  <a:pt x="7719803" y="3176810"/>
                  <a:pt x="7660979" y="3176810"/>
                </a:cubicBezTo>
                <a:close/>
                <a:moveTo>
                  <a:pt x="4552272" y="3176810"/>
                </a:moveTo>
                <a:cubicBezTo>
                  <a:pt x="4596390" y="3176810"/>
                  <a:pt x="4636714" y="3180486"/>
                  <a:pt x="4673240" y="3187840"/>
                </a:cubicBezTo>
                <a:cubicBezTo>
                  <a:pt x="4709770" y="3195193"/>
                  <a:pt x="4741434" y="3207883"/>
                  <a:pt x="4768237" y="3225909"/>
                </a:cubicBezTo>
                <a:cubicBezTo>
                  <a:pt x="4795040" y="3243936"/>
                  <a:pt x="4815795" y="3268486"/>
                  <a:pt x="4830501" y="3299558"/>
                </a:cubicBezTo>
                <a:cubicBezTo>
                  <a:pt x="4845207" y="3330631"/>
                  <a:pt x="4852560" y="3369412"/>
                  <a:pt x="4852560" y="3415903"/>
                </a:cubicBezTo>
                <a:lnTo>
                  <a:pt x="4852560" y="3881990"/>
                </a:lnTo>
                <a:lnTo>
                  <a:pt x="4676087" y="3881990"/>
                </a:lnTo>
                <a:lnTo>
                  <a:pt x="4670395" y="3791619"/>
                </a:lnTo>
                <a:cubicBezTo>
                  <a:pt x="4640982" y="3825301"/>
                  <a:pt x="4606826" y="3850799"/>
                  <a:pt x="4567926" y="3868114"/>
                </a:cubicBezTo>
                <a:cubicBezTo>
                  <a:pt x="4529026" y="3885430"/>
                  <a:pt x="4484196" y="3894087"/>
                  <a:pt x="4433437" y="3894087"/>
                </a:cubicBezTo>
                <a:cubicBezTo>
                  <a:pt x="4394063" y="3894087"/>
                  <a:pt x="4357297" y="3886497"/>
                  <a:pt x="4323141" y="3871316"/>
                </a:cubicBezTo>
                <a:cubicBezTo>
                  <a:pt x="4288985" y="3856136"/>
                  <a:pt x="4261352" y="3833247"/>
                  <a:pt x="4240242" y="3802649"/>
                </a:cubicBezTo>
                <a:cubicBezTo>
                  <a:pt x="4219132" y="3772050"/>
                  <a:pt x="4208577" y="3733743"/>
                  <a:pt x="4208577" y="3687728"/>
                </a:cubicBezTo>
                <a:cubicBezTo>
                  <a:pt x="4208577" y="3623685"/>
                  <a:pt x="4227789" y="3575416"/>
                  <a:pt x="4266215" y="3542920"/>
                </a:cubicBezTo>
                <a:cubicBezTo>
                  <a:pt x="4304640" y="3510424"/>
                  <a:pt x="4358365" y="3488365"/>
                  <a:pt x="4427388" y="3476743"/>
                </a:cubicBezTo>
                <a:cubicBezTo>
                  <a:pt x="4496412" y="3465120"/>
                  <a:pt x="4576703" y="3458360"/>
                  <a:pt x="4668260" y="3456463"/>
                </a:cubicBezTo>
                <a:lnTo>
                  <a:pt x="4668260" y="3419460"/>
                </a:lnTo>
                <a:cubicBezTo>
                  <a:pt x="4668260" y="3374393"/>
                  <a:pt x="4657467" y="3343558"/>
                  <a:pt x="4635883" y="3326954"/>
                </a:cubicBezTo>
                <a:cubicBezTo>
                  <a:pt x="4614298" y="3310351"/>
                  <a:pt x="4586427" y="3302049"/>
                  <a:pt x="4552272" y="3302049"/>
                </a:cubicBezTo>
                <a:cubicBezTo>
                  <a:pt x="4514795" y="3302049"/>
                  <a:pt x="4483959" y="3310944"/>
                  <a:pt x="4459766" y="3328733"/>
                </a:cubicBezTo>
                <a:cubicBezTo>
                  <a:pt x="4435572" y="3346523"/>
                  <a:pt x="4423475" y="3375342"/>
                  <a:pt x="4423475" y="3415191"/>
                </a:cubicBezTo>
                <a:lnTo>
                  <a:pt x="4247002" y="3415191"/>
                </a:lnTo>
                <a:cubicBezTo>
                  <a:pt x="4247002" y="3355892"/>
                  <a:pt x="4259929" y="3308927"/>
                  <a:pt x="4285783" y="3274297"/>
                </a:cubicBezTo>
                <a:cubicBezTo>
                  <a:pt x="4311637" y="3239667"/>
                  <a:pt x="4347454" y="3214761"/>
                  <a:pt x="4393233" y="3199581"/>
                </a:cubicBezTo>
                <a:cubicBezTo>
                  <a:pt x="4439011" y="3184400"/>
                  <a:pt x="4492024" y="3176810"/>
                  <a:pt x="4552272" y="3176810"/>
                </a:cubicBezTo>
                <a:close/>
                <a:moveTo>
                  <a:pt x="2361522" y="3176810"/>
                </a:moveTo>
                <a:cubicBezTo>
                  <a:pt x="2464938" y="3176810"/>
                  <a:pt x="2546652" y="3207052"/>
                  <a:pt x="2606662" y="3267537"/>
                </a:cubicBezTo>
                <a:cubicBezTo>
                  <a:pt x="2666673" y="3328022"/>
                  <a:pt x="2696678" y="3414242"/>
                  <a:pt x="2696678" y="3526198"/>
                </a:cubicBezTo>
                <a:cubicBezTo>
                  <a:pt x="2696678" y="3531891"/>
                  <a:pt x="2696441" y="3539599"/>
                  <a:pt x="2695966" y="3549324"/>
                </a:cubicBezTo>
                <a:cubicBezTo>
                  <a:pt x="2695492" y="3559049"/>
                  <a:pt x="2694780" y="3566521"/>
                  <a:pt x="2693831" y="3571739"/>
                </a:cubicBezTo>
                <a:lnTo>
                  <a:pt x="2206396" y="3571739"/>
                </a:lnTo>
                <a:cubicBezTo>
                  <a:pt x="2207345" y="3604472"/>
                  <a:pt x="2213394" y="3635070"/>
                  <a:pt x="2224541" y="3663534"/>
                </a:cubicBezTo>
                <a:cubicBezTo>
                  <a:pt x="2235689" y="3691997"/>
                  <a:pt x="2253361" y="3714886"/>
                  <a:pt x="2277554" y="3732202"/>
                </a:cubicBezTo>
                <a:cubicBezTo>
                  <a:pt x="2301748" y="3749517"/>
                  <a:pt x="2333533" y="3758175"/>
                  <a:pt x="2372907" y="3758175"/>
                </a:cubicBezTo>
                <a:cubicBezTo>
                  <a:pt x="2413705" y="3758175"/>
                  <a:pt x="2446438" y="3749280"/>
                  <a:pt x="2471106" y="3731490"/>
                </a:cubicBezTo>
                <a:cubicBezTo>
                  <a:pt x="2495774" y="3713700"/>
                  <a:pt x="2508345" y="3687253"/>
                  <a:pt x="2508819" y="3652148"/>
                </a:cubicBezTo>
                <a:lnTo>
                  <a:pt x="2694543" y="3652148"/>
                </a:lnTo>
                <a:cubicBezTo>
                  <a:pt x="2692171" y="3706229"/>
                  <a:pt x="2677346" y="3751296"/>
                  <a:pt x="2650069" y="3787349"/>
                </a:cubicBezTo>
                <a:cubicBezTo>
                  <a:pt x="2622791" y="3823403"/>
                  <a:pt x="2585552" y="3850325"/>
                  <a:pt x="2538350" y="3868114"/>
                </a:cubicBezTo>
                <a:cubicBezTo>
                  <a:pt x="2491148" y="3885904"/>
                  <a:pt x="2436001" y="3894799"/>
                  <a:pt x="2372907" y="3894799"/>
                </a:cubicBezTo>
                <a:cubicBezTo>
                  <a:pt x="2295581" y="3894799"/>
                  <a:pt x="2230590" y="3880448"/>
                  <a:pt x="2177933" y="3851748"/>
                </a:cubicBezTo>
                <a:cubicBezTo>
                  <a:pt x="2125276" y="3823047"/>
                  <a:pt x="2085427" y="3781657"/>
                  <a:pt x="2058386" y="3727576"/>
                </a:cubicBezTo>
                <a:cubicBezTo>
                  <a:pt x="2031346" y="3673496"/>
                  <a:pt x="2017826" y="3608505"/>
                  <a:pt x="2017826" y="3532602"/>
                </a:cubicBezTo>
                <a:cubicBezTo>
                  <a:pt x="2017826" y="3459072"/>
                  <a:pt x="2030991" y="3395741"/>
                  <a:pt x="2057319" y="3342609"/>
                </a:cubicBezTo>
                <a:cubicBezTo>
                  <a:pt x="2083648" y="3289478"/>
                  <a:pt x="2122311" y="3248562"/>
                  <a:pt x="2173307" y="3219861"/>
                </a:cubicBezTo>
                <a:cubicBezTo>
                  <a:pt x="2224304" y="3191160"/>
                  <a:pt x="2287043" y="3176810"/>
                  <a:pt x="2361522" y="3176810"/>
                </a:cubicBezTo>
                <a:close/>
                <a:moveTo>
                  <a:pt x="10288130" y="3176099"/>
                </a:moveTo>
                <a:cubicBezTo>
                  <a:pt x="10251602" y="3176099"/>
                  <a:pt x="10215904" y="3179656"/>
                  <a:pt x="10181037" y="3186772"/>
                </a:cubicBezTo>
                <a:cubicBezTo>
                  <a:pt x="10146169" y="3193888"/>
                  <a:pt x="10114859" y="3205155"/>
                  <a:pt x="10087107" y="3220573"/>
                </a:cubicBezTo>
                <a:cubicBezTo>
                  <a:pt x="10059356" y="3235990"/>
                  <a:pt x="10037178" y="3256270"/>
                  <a:pt x="10020574" y="3281413"/>
                </a:cubicBezTo>
                <a:cubicBezTo>
                  <a:pt x="10003971" y="3306556"/>
                  <a:pt x="9995669" y="3337154"/>
                  <a:pt x="9995669" y="3373207"/>
                </a:cubicBezTo>
                <a:cubicBezTo>
                  <a:pt x="9995669" y="3419223"/>
                  <a:pt x="10006580" y="3456344"/>
                  <a:pt x="10028402" y="3484570"/>
                </a:cubicBezTo>
                <a:cubicBezTo>
                  <a:pt x="10050224" y="3512796"/>
                  <a:pt x="10080466" y="3535330"/>
                  <a:pt x="10119129" y="3552171"/>
                </a:cubicBezTo>
                <a:cubicBezTo>
                  <a:pt x="10157791" y="3569012"/>
                  <a:pt x="10201791" y="3583362"/>
                  <a:pt x="10251128" y="3595222"/>
                </a:cubicBezTo>
                <a:cubicBezTo>
                  <a:pt x="10309952" y="3608505"/>
                  <a:pt x="10351105" y="3621550"/>
                  <a:pt x="10374588" y="3634359"/>
                </a:cubicBezTo>
                <a:cubicBezTo>
                  <a:pt x="10398070" y="3647167"/>
                  <a:pt x="10409811" y="3666617"/>
                  <a:pt x="10409811" y="3692709"/>
                </a:cubicBezTo>
                <a:cubicBezTo>
                  <a:pt x="10409811" y="3720223"/>
                  <a:pt x="10399849" y="3739792"/>
                  <a:pt x="10379924" y="3751414"/>
                </a:cubicBezTo>
                <a:cubicBezTo>
                  <a:pt x="10360000" y="3763037"/>
                  <a:pt x="10332011" y="3768848"/>
                  <a:pt x="10295957" y="3768848"/>
                </a:cubicBezTo>
                <a:cubicBezTo>
                  <a:pt x="10259429" y="3768848"/>
                  <a:pt x="10227527" y="3761258"/>
                  <a:pt x="10200249" y="3746078"/>
                </a:cubicBezTo>
                <a:cubicBezTo>
                  <a:pt x="10172972" y="3730897"/>
                  <a:pt x="10159333" y="3703857"/>
                  <a:pt x="10159333" y="3664957"/>
                </a:cubicBezTo>
                <a:lnTo>
                  <a:pt x="9984283" y="3664957"/>
                </a:lnTo>
                <a:cubicBezTo>
                  <a:pt x="9984283" y="3709550"/>
                  <a:pt x="9993060" y="3746789"/>
                  <a:pt x="10010612" y="3776676"/>
                </a:cubicBezTo>
                <a:cubicBezTo>
                  <a:pt x="10028165" y="3806562"/>
                  <a:pt x="10051884" y="3830163"/>
                  <a:pt x="10081771" y="3847478"/>
                </a:cubicBezTo>
                <a:cubicBezTo>
                  <a:pt x="10111657" y="3864794"/>
                  <a:pt x="10145102" y="3877009"/>
                  <a:pt x="10182104" y="3884125"/>
                </a:cubicBezTo>
                <a:cubicBezTo>
                  <a:pt x="10219106" y="3891241"/>
                  <a:pt x="10256820" y="3894799"/>
                  <a:pt x="10295246" y="3894799"/>
                </a:cubicBezTo>
                <a:cubicBezTo>
                  <a:pt x="10334146" y="3894799"/>
                  <a:pt x="10371741" y="3890766"/>
                  <a:pt x="10408032" y="3882702"/>
                </a:cubicBezTo>
                <a:cubicBezTo>
                  <a:pt x="10444323" y="3874637"/>
                  <a:pt x="10476581" y="3861710"/>
                  <a:pt x="10504808" y="3843920"/>
                </a:cubicBezTo>
                <a:cubicBezTo>
                  <a:pt x="10533034" y="3826131"/>
                  <a:pt x="10555567" y="3802767"/>
                  <a:pt x="10572408" y="3773829"/>
                </a:cubicBezTo>
                <a:cubicBezTo>
                  <a:pt x="10589249" y="3744892"/>
                  <a:pt x="10597669" y="3709550"/>
                  <a:pt x="10597669" y="3667803"/>
                </a:cubicBezTo>
                <a:cubicBezTo>
                  <a:pt x="10597669" y="3623211"/>
                  <a:pt x="10587233" y="3586920"/>
                  <a:pt x="10566360" y="3558931"/>
                </a:cubicBezTo>
                <a:cubicBezTo>
                  <a:pt x="10545486" y="3530942"/>
                  <a:pt x="10517260" y="3508646"/>
                  <a:pt x="10481681" y="3492042"/>
                </a:cubicBezTo>
                <a:cubicBezTo>
                  <a:pt x="10446102" y="3475438"/>
                  <a:pt x="10405779" y="3461918"/>
                  <a:pt x="10360712" y="3451482"/>
                </a:cubicBezTo>
                <a:cubicBezTo>
                  <a:pt x="10318017" y="3441994"/>
                  <a:pt x="10283623" y="3433099"/>
                  <a:pt x="10257532" y="3424797"/>
                </a:cubicBezTo>
                <a:cubicBezTo>
                  <a:pt x="10231440" y="3416495"/>
                  <a:pt x="10212465" y="3407482"/>
                  <a:pt x="10200605" y="3397757"/>
                </a:cubicBezTo>
                <a:cubicBezTo>
                  <a:pt x="10188745" y="3388032"/>
                  <a:pt x="10182816" y="3376765"/>
                  <a:pt x="10182816" y="3363957"/>
                </a:cubicBezTo>
                <a:cubicBezTo>
                  <a:pt x="10182816" y="3342135"/>
                  <a:pt x="10192185" y="3326480"/>
                  <a:pt x="10210923" y="3316992"/>
                </a:cubicBezTo>
                <a:cubicBezTo>
                  <a:pt x="10229662" y="3307505"/>
                  <a:pt x="10255397" y="3302760"/>
                  <a:pt x="10288130" y="3302760"/>
                </a:cubicBezTo>
                <a:cubicBezTo>
                  <a:pt x="10318491" y="3302760"/>
                  <a:pt x="10344938" y="3309639"/>
                  <a:pt x="10367472" y="3323396"/>
                </a:cubicBezTo>
                <a:cubicBezTo>
                  <a:pt x="10390005" y="3337154"/>
                  <a:pt x="10401272" y="3361822"/>
                  <a:pt x="10401272" y="3397401"/>
                </a:cubicBezTo>
                <a:lnTo>
                  <a:pt x="10576322" y="3397401"/>
                </a:lnTo>
                <a:cubicBezTo>
                  <a:pt x="10576322" y="3354706"/>
                  <a:pt x="10568020" y="3319127"/>
                  <a:pt x="10551416" y="3290664"/>
                </a:cubicBezTo>
                <a:cubicBezTo>
                  <a:pt x="10534813" y="3262200"/>
                  <a:pt x="10512754" y="3239548"/>
                  <a:pt x="10485239" y="3222707"/>
                </a:cubicBezTo>
                <a:cubicBezTo>
                  <a:pt x="10457724" y="3205866"/>
                  <a:pt x="10426889" y="3193888"/>
                  <a:pt x="10392733" y="3186772"/>
                </a:cubicBezTo>
                <a:cubicBezTo>
                  <a:pt x="10358577" y="3179656"/>
                  <a:pt x="10323709" y="3176099"/>
                  <a:pt x="10288130" y="3176099"/>
                </a:cubicBezTo>
                <a:close/>
                <a:moveTo>
                  <a:pt x="8969462" y="3175387"/>
                </a:moveTo>
                <a:cubicBezTo>
                  <a:pt x="8899252" y="3175387"/>
                  <a:pt x="8837700" y="3189500"/>
                  <a:pt x="8784806" y="3217726"/>
                </a:cubicBezTo>
                <a:cubicBezTo>
                  <a:pt x="8731911" y="3245952"/>
                  <a:pt x="8690995" y="3286987"/>
                  <a:pt x="8662057" y="3340830"/>
                </a:cubicBezTo>
                <a:cubicBezTo>
                  <a:pt x="8633119" y="3394673"/>
                  <a:pt x="8618651" y="3460021"/>
                  <a:pt x="8618651" y="3536872"/>
                </a:cubicBezTo>
                <a:cubicBezTo>
                  <a:pt x="8618651" y="3612300"/>
                  <a:pt x="8633119" y="3676579"/>
                  <a:pt x="8662057" y="3729711"/>
                </a:cubicBezTo>
                <a:cubicBezTo>
                  <a:pt x="8690995" y="3782843"/>
                  <a:pt x="8731911" y="3823403"/>
                  <a:pt x="8784806" y="3851392"/>
                </a:cubicBezTo>
                <a:cubicBezTo>
                  <a:pt x="8837700" y="3879381"/>
                  <a:pt x="8899252" y="3893376"/>
                  <a:pt x="8969462" y="3893376"/>
                </a:cubicBezTo>
                <a:cubicBezTo>
                  <a:pt x="9040620" y="3893376"/>
                  <a:pt x="9102647" y="3879381"/>
                  <a:pt x="9155541" y="3851392"/>
                </a:cubicBezTo>
                <a:cubicBezTo>
                  <a:pt x="9208435" y="3823403"/>
                  <a:pt x="9249589" y="3782843"/>
                  <a:pt x="9279001" y="3729711"/>
                </a:cubicBezTo>
                <a:cubicBezTo>
                  <a:pt x="9308413" y="3676579"/>
                  <a:pt x="9323119" y="3612300"/>
                  <a:pt x="9323119" y="3536872"/>
                </a:cubicBezTo>
                <a:cubicBezTo>
                  <a:pt x="9323119" y="3460021"/>
                  <a:pt x="9308413" y="3394673"/>
                  <a:pt x="9279001" y="3340830"/>
                </a:cubicBezTo>
                <a:cubicBezTo>
                  <a:pt x="9249589" y="3286987"/>
                  <a:pt x="9208435" y="3245952"/>
                  <a:pt x="9155541" y="3217726"/>
                </a:cubicBezTo>
                <a:cubicBezTo>
                  <a:pt x="9102647" y="3189500"/>
                  <a:pt x="9040620" y="3175387"/>
                  <a:pt x="8969462" y="3175387"/>
                </a:cubicBezTo>
                <a:close/>
                <a:moveTo>
                  <a:pt x="8179292" y="3023819"/>
                </a:moveTo>
                <a:lnTo>
                  <a:pt x="8179292" y="3187484"/>
                </a:lnTo>
                <a:lnTo>
                  <a:pt x="8064015" y="3187484"/>
                </a:lnTo>
                <a:lnTo>
                  <a:pt x="8064015" y="3332647"/>
                </a:lnTo>
                <a:lnTo>
                  <a:pt x="8179292" y="3332647"/>
                </a:lnTo>
                <a:lnTo>
                  <a:pt x="8179292" y="3640051"/>
                </a:lnTo>
                <a:cubicBezTo>
                  <a:pt x="8179292" y="3696978"/>
                  <a:pt x="8186882" y="3743113"/>
                  <a:pt x="8202063" y="3778455"/>
                </a:cubicBezTo>
                <a:cubicBezTo>
                  <a:pt x="8217242" y="3813797"/>
                  <a:pt x="8244164" y="3839888"/>
                  <a:pt x="8282827" y="3856729"/>
                </a:cubicBezTo>
                <a:cubicBezTo>
                  <a:pt x="8321490" y="3873570"/>
                  <a:pt x="8375926" y="3881990"/>
                  <a:pt x="8446136" y="3881990"/>
                </a:cubicBezTo>
                <a:lnTo>
                  <a:pt x="8519429" y="3881990"/>
                </a:lnTo>
                <a:lnTo>
                  <a:pt x="8519429" y="3736115"/>
                </a:lnTo>
                <a:lnTo>
                  <a:pt x="8452540" y="3736115"/>
                </a:lnTo>
                <a:cubicBezTo>
                  <a:pt x="8416486" y="3736115"/>
                  <a:pt x="8393360" y="3727339"/>
                  <a:pt x="8383161" y="3709787"/>
                </a:cubicBezTo>
                <a:cubicBezTo>
                  <a:pt x="8372961" y="3692234"/>
                  <a:pt x="8367862" y="3665194"/>
                  <a:pt x="8367862" y="3628666"/>
                </a:cubicBezTo>
                <a:lnTo>
                  <a:pt x="8367862" y="3332647"/>
                </a:lnTo>
                <a:lnTo>
                  <a:pt x="8519429" y="3332647"/>
                </a:lnTo>
                <a:lnTo>
                  <a:pt x="8519429" y="3187484"/>
                </a:lnTo>
                <a:lnTo>
                  <a:pt x="8367862" y="3187484"/>
                </a:lnTo>
                <a:lnTo>
                  <a:pt x="8367862" y="3023819"/>
                </a:lnTo>
                <a:close/>
                <a:moveTo>
                  <a:pt x="1578467" y="3023819"/>
                </a:moveTo>
                <a:lnTo>
                  <a:pt x="1767037" y="3023819"/>
                </a:lnTo>
                <a:lnTo>
                  <a:pt x="1767037" y="3187484"/>
                </a:lnTo>
                <a:lnTo>
                  <a:pt x="1918605" y="3187484"/>
                </a:lnTo>
                <a:lnTo>
                  <a:pt x="1918605" y="3332647"/>
                </a:lnTo>
                <a:lnTo>
                  <a:pt x="1767037" y="3332647"/>
                </a:lnTo>
                <a:lnTo>
                  <a:pt x="1767037" y="3628666"/>
                </a:lnTo>
                <a:cubicBezTo>
                  <a:pt x="1767037" y="3665194"/>
                  <a:pt x="1772137" y="3692234"/>
                  <a:pt x="1782336" y="3709787"/>
                </a:cubicBezTo>
                <a:cubicBezTo>
                  <a:pt x="1792535" y="3727339"/>
                  <a:pt x="1815662" y="3736115"/>
                  <a:pt x="1851716" y="3736115"/>
                </a:cubicBezTo>
                <a:lnTo>
                  <a:pt x="1918605" y="3736115"/>
                </a:lnTo>
                <a:lnTo>
                  <a:pt x="1918605" y="3881990"/>
                </a:lnTo>
                <a:lnTo>
                  <a:pt x="1845311" y="3881990"/>
                </a:lnTo>
                <a:cubicBezTo>
                  <a:pt x="1775101" y="3881990"/>
                  <a:pt x="1720665" y="3873570"/>
                  <a:pt x="1682003" y="3856729"/>
                </a:cubicBezTo>
                <a:cubicBezTo>
                  <a:pt x="1643340" y="3839888"/>
                  <a:pt x="1616418" y="3813797"/>
                  <a:pt x="1601238" y="3778455"/>
                </a:cubicBezTo>
                <a:cubicBezTo>
                  <a:pt x="1586057" y="3743113"/>
                  <a:pt x="1578467" y="3696978"/>
                  <a:pt x="1578467" y="3640051"/>
                </a:cubicBezTo>
                <a:lnTo>
                  <a:pt x="1578467" y="3332647"/>
                </a:lnTo>
                <a:lnTo>
                  <a:pt x="1463190" y="3332647"/>
                </a:lnTo>
                <a:lnTo>
                  <a:pt x="1463190" y="3187484"/>
                </a:lnTo>
                <a:lnTo>
                  <a:pt x="1578467" y="3187484"/>
                </a:lnTo>
                <a:close/>
                <a:moveTo>
                  <a:pt x="5810250" y="2924197"/>
                </a:moveTo>
                <a:lnTo>
                  <a:pt x="6436444" y="2924197"/>
                </a:lnTo>
                <a:lnTo>
                  <a:pt x="6436444" y="3089997"/>
                </a:lnTo>
                <a:lnTo>
                  <a:pt x="6010205" y="3089997"/>
                </a:lnTo>
                <a:lnTo>
                  <a:pt x="6010205" y="3314146"/>
                </a:lnTo>
                <a:lnTo>
                  <a:pt x="6392326" y="3314146"/>
                </a:lnTo>
                <a:lnTo>
                  <a:pt x="6392326" y="3472829"/>
                </a:lnTo>
                <a:lnTo>
                  <a:pt x="6010205" y="3472829"/>
                </a:lnTo>
                <a:lnTo>
                  <a:pt x="6010205" y="3881990"/>
                </a:lnTo>
                <a:lnTo>
                  <a:pt x="5810250" y="3881990"/>
                </a:lnTo>
                <a:close/>
                <a:moveTo>
                  <a:pt x="5037851" y="2924197"/>
                </a:moveTo>
                <a:lnTo>
                  <a:pt x="5225709" y="2924197"/>
                </a:lnTo>
                <a:lnTo>
                  <a:pt x="5225709" y="3628666"/>
                </a:lnTo>
                <a:cubicBezTo>
                  <a:pt x="5225709" y="3665194"/>
                  <a:pt x="5230690" y="3691997"/>
                  <a:pt x="5240652" y="3709075"/>
                </a:cubicBezTo>
                <a:cubicBezTo>
                  <a:pt x="5250615" y="3726153"/>
                  <a:pt x="5273860" y="3734692"/>
                  <a:pt x="5310388" y="3734692"/>
                </a:cubicBezTo>
                <a:lnTo>
                  <a:pt x="5353794" y="3734692"/>
                </a:lnTo>
                <a:lnTo>
                  <a:pt x="5353794" y="3881990"/>
                </a:lnTo>
                <a:lnTo>
                  <a:pt x="5304695" y="3881990"/>
                </a:lnTo>
                <a:cubicBezTo>
                  <a:pt x="5234011" y="3881990"/>
                  <a:pt x="5179456" y="3873570"/>
                  <a:pt x="5141031" y="3856729"/>
                </a:cubicBezTo>
                <a:cubicBezTo>
                  <a:pt x="5102605" y="3839888"/>
                  <a:pt x="5075802" y="3813797"/>
                  <a:pt x="5060621" y="3778455"/>
                </a:cubicBezTo>
                <a:cubicBezTo>
                  <a:pt x="5045441" y="3743113"/>
                  <a:pt x="5037851" y="3696978"/>
                  <a:pt x="5037851" y="3640051"/>
                </a:cubicBezTo>
                <a:close/>
                <a:moveTo>
                  <a:pt x="0" y="2924197"/>
                </a:moveTo>
                <a:lnTo>
                  <a:pt x="642561" y="2924197"/>
                </a:lnTo>
                <a:lnTo>
                  <a:pt x="642561" y="3089997"/>
                </a:lnTo>
                <a:lnTo>
                  <a:pt x="199956" y="3089997"/>
                </a:lnTo>
                <a:lnTo>
                  <a:pt x="199956" y="3312723"/>
                </a:lnTo>
                <a:lnTo>
                  <a:pt x="601289" y="3312723"/>
                </a:lnTo>
                <a:lnTo>
                  <a:pt x="601289" y="3472829"/>
                </a:lnTo>
                <a:lnTo>
                  <a:pt x="199956" y="3472829"/>
                </a:lnTo>
                <a:lnTo>
                  <a:pt x="199956" y="3716191"/>
                </a:lnTo>
                <a:lnTo>
                  <a:pt x="642561" y="3716191"/>
                </a:lnTo>
                <a:lnTo>
                  <a:pt x="642561" y="3881990"/>
                </a:lnTo>
                <a:lnTo>
                  <a:pt x="0" y="3881990"/>
                </a:lnTo>
                <a:close/>
                <a:moveTo>
                  <a:pt x="4907310" y="0"/>
                </a:moveTo>
                <a:lnTo>
                  <a:pt x="11706695" y="0"/>
                </a:lnTo>
                <a:lnTo>
                  <a:pt x="11706695" y="6835909"/>
                </a:lnTo>
                <a:lnTo>
                  <a:pt x="4907310" y="6835909"/>
                </a:lnTo>
                <a:cubicBezTo>
                  <a:pt x="4894123" y="5937384"/>
                  <a:pt x="6119185" y="4822166"/>
                  <a:pt x="6570342" y="3842380"/>
                </a:cubicBezTo>
                <a:lnTo>
                  <a:pt x="6573746" y="3833873"/>
                </a:lnTo>
                <a:lnTo>
                  <a:pt x="6581849" y="3842764"/>
                </a:lnTo>
                <a:cubicBezTo>
                  <a:pt x="6595665" y="3854209"/>
                  <a:pt x="6611112" y="3863726"/>
                  <a:pt x="6628190" y="3871316"/>
                </a:cubicBezTo>
                <a:cubicBezTo>
                  <a:pt x="6662346" y="3886497"/>
                  <a:pt x="6699112" y="3894087"/>
                  <a:pt x="6738486" y="3894087"/>
                </a:cubicBezTo>
                <a:cubicBezTo>
                  <a:pt x="6789246" y="3894087"/>
                  <a:pt x="6834076" y="3885430"/>
                  <a:pt x="6872975" y="3868114"/>
                </a:cubicBezTo>
                <a:cubicBezTo>
                  <a:pt x="6911876" y="3850799"/>
                  <a:pt x="6946032" y="3825301"/>
                  <a:pt x="6975444" y="3791619"/>
                </a:cubicBezTo>
                <a:lnTo>
                  <a:pt x="6981136" y="3881990"/>
                </a:lnTo>
                <a:lnTo>
                  <a:pt x="7157609" y="3881990"/>
                </a:lnTo>
                <a:lnTo>
                  <a:pt x="7157609" y="3415903"/>
                </a:lnTo>
                <a:cubicBezTo>
                  <a:pt x="7157609" y="3369412"/>
                  <a:pt x="7150257" y="3330631"/>
                  <a:pt x="7135550" y="3299558"/>
                </a:cubicBezTo>
                <a:cubicBezTo>
                  <a:pt x="7120845" y="3268486"/>
                  <a:pt x="7100090" y="3243936"/>
                  <a:pt x="7073286" y="3225909"/>
                </a:cubicBezTo>
                <a:cubicBezTo>
                  <a:pt x="7046484" y="3207883"/>
                  <a:pt x="7014818" y="3195193"/>
                  <a:pt x="6978290" y="3187840"/>
                </a:cubicBezTo>
                <a:cubicBezTo>
                  <a:pt x="6941762" y="3180486"/>
                  <a:pt x="6901439" y="3176810"/>
                  <a:pt x="6857321" y="3176810"/>
                </a:cubicBezTo>
                <a:cubicBezTo>
                  <a:pt x="6827197" y="3176810"/>
                  <a:pt x="6798882" y="3178708"/>
                  <a:pt x="6772376" y="3182503"/>
                </a:cubicBezTo>
                <a:lnTo>
                  <a:pt x="6734202" y="3191301"/>
                </a:lnTo>
                <a:lnTo>
                  <a:pt x="6734310" y="3190032"/>
                </a:lnTo>
                <a:close/>
              </a:path>
            </a:pathLst>
          </a:custGeom>
          <a:solidFill>
            <a:schemeClr val="bg1"/>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sz="11500" b="1" dirty="0"/>
          </a:p>
        </p:txBody>
      </p:sp>
    </p:spTree>
    <p:extLst>
      <p:ext uri="{BB962C8B-B14F-4D97-AF65-F5344CB8AC3E}">
        <p14:creationId xmlns:p14="http://schemas.microsoft.com/office/powerpoint/2010/main" val="4063253224"/>
      </p:ext>
    </p:extLst>
  </p:cSld>
  <p:clrMapOvr>
    <a:masterClrMapping/>
  </p:clrMapOvr>
  <mc:AlternateContent xmlns:mc="http://schemas.openxmlformats.org/markup-compatibility/2006">
    <mc:Choice xmlns:p14="http://schemas.microsoft.com/office/powerpoint/2010/main" Requires="p14">
      <p:transition spd="slow" p14:dur="3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4667"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30"/>
                </p:tgtEl>
              </p:cMediaNode>
            </p:video>
            <p:seq concurrent="1" nextAc="seek">
              <p:cTn id="8" restart="whenNotActive" fill="hold" evtFilter="cancelBubble" nodeType="interactiveSeq">
                <p:stCondLst>
                  <p:cond evt="onClick" delay="0">
                    <p:tgtEl>
                      <p:spTgt spid="3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0"/>
                                        </p:tgtEl>
                                      </p:cBhvr>
                                    </p:cmd>
                                  </p:childTnLst>
                                </p:cTn>
                              </p:par>
                            </p:childTnLst>
                          </p:cTn>
                        </p:par>
                      </p:childTnLst>
                    </p:cTn>
                  </p:par>
                </p:childTnLst>
              </p:cTn>
              <p:nextCondLst>
                <p:cond evt="onClick" delay="0">
                  <p:tgtEl>
                    <p:spTgt spid="30"/>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84281-5603-D4E6-6BD3-E87E7487F57B}"/>
            </a:ext>
          </a:extLst>
        </p:cNvPr>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B2C6F6A2-A729-F93A-F43D-15855B21CF4D}"/>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FC79C800-1EC0-B11B-1B89-385FC80AE091}"/>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12651953" y="-190507"/>
            <a:ext cx="2058461" cy="2058461"/>
          </a:xfrm>
          <a:prstGeom prst="rect">
            <a:avLst/>
          </a:prstGeom>
        </p:spPr>
      </p:pic>
      <p:sp>
        <p:nvSpPr>
          <p:cNvPr id="7" name="TextBox 6">
            <a:extLst>
              <a:ext uri="{FF2B5EF4-FFF2-40B4-BE49-F238E27FC236}">
                <a16:creationId xmlns:a16="http://schemas.microsoft.com/office/drawing/2014/main" id="{37E209C0-A257-694F-9C50-047B624393FF}"/>
              </a:ext>
            </a:extLst>
          </p:cNvPr>
          <p:cNvSpPr txBox="1"/>
          <p:nvPr/>
        </p:nvSpPr>
        <p:spPr>
          <a:xfrm>
            <a:off x="494705" y="7606966"/>
            <a:ext cx="8660725"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mj-lt"/>
                <a:cs typeface="Aharoni" panose="02010803020104030203" pitchFamily="2" charset="-79"/>
              </a:rPr>
              <a:t>There will be 4/5 staff employed (Including Myself which will manage the company</a:t>
            </a:r>
            <a:r>
              <a:rPr lang="en-GB" dirty="0">
                <a:solidFill>
                  <a:schemeClr val="bg1"/>
                </a:solidFill>
                <a:latin typeface="+mj-lt"/>
                <a:cs typeface="Aharoni" panose="02010803020104030203" pitchFamily="2" charset="-79"/>
              </a:rPr>
              <a:t>).</a:t>
            </a:r>
          </a:p>
        </p:txBody>
      </p:sp>
      <p:sp>
        <p:nvSpPr>
          <p:cNvPr id="11" name="TextBox 10">
            <a:extLst>
              <a:ext uri="{FF2B5EF4-FFF2-40B4-BE49-F238E27FC236}">
                <a16:creationId xmlns:a16="http://schemas.microsoft.com/office/drawing/2014/main" id="{6FDC67EB-130B-920D-41FD-93C6015C46DE}"/>
              </a:ext>
            </a:extLst>
          </p:cNvPr>
          <p:cNvSpPr txBox="1"/>
          <p:nvPr/>
        </p:nvSpPr>
        <p:spPr>
          <a:xfrm>
            <a:off x="494704" y="9762658"/>
            <a:ext cx="11003876"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mj-lt"/>
                <a:cs typeface="Aharoni" panose="02010803020104030203" pitchFamily="2" charset="-79"/>
              </a:rPr>
              <a:t>For all facilities supplied by Ace Events (Casino, Technological equipment) will be set at £1100 for 3 hours. An extra £200 per hour if over.</a:t>
            </a:r>
            <a:endParaRPr lang="en-GB" dirty="0">
              <a:solidFill>
                <a:schemeClr val="bg1"/>
              </a:solidFill>
              <a:latin typeface="+mj-lt"/>
              <a:cs typeface="Aharoni" panose="02010803020104030203" pitchFamily="2" charset="-79"/>
            </a:endParaRPr>
          </a:p>
        </p:txBody>
      </p:sp>
      <p:sp>
        <p:nvSpPr>
          <p:cNvPr id="2" name="TextBox 1">
            <a:extLst>
              <a:ext uri="{FF2B5EF4-FFF2-40B4-BE49-F238E27FC236}">
                <a16:creationId xmlns:a16="http://schemas.microsoft.com/office/drawing/2014/main" id="{82505100-193C-06D2-025D-4E8A2B68B687}"/>
              </a:ext>
            </a:extLst>
          </p:cNvPr>
          <p:cNvSpPr txBox="1"/>
          <p:nvPr/>
        </p:nvSpPr>
        <p:spPr>
          <a:xfrm>
            <a:off x="494704" y="10974918"/>
            <a:ext cx="11003876"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mj-lt"/>
                <a:cs typeface="Aharoni" panose="02010803020104030203" pitchFamily="2" charset="-79"/>
              </a:rPr>
              <a:t>Ace Events will operate as a Private Limited Company (Ltd) to ensure limited liability, professional credibility and scalability for the opportunity to grow!</a:t>
            </a:r>
          </a:p>
        </p:txBody>
      </p:sp>
      <p:sp>
        <p:nvSpPr>
          <p:cNvPr id="4" name="Circle: Hollow 3">
            <a:extLst>
              <a:ext uri="{FF2B5EF4-FFF2-40B4-BE49-F238E27FC236}">
                <a16:creationId xmlns:a16="http://schemas.microsoft.com/office/drawing/2014/main" id="{0EC897A9-F1D8-C1FD-C713-DA500B4807FD}"/>
              </a:ext>
            </a:extLst>
          </p:cNvPr>
          <p:cNvSpPr/>
          <p:nvPr/>
        </p:nvSpPr>
        <p:spPr>
          <a:xfrm>
            <a:off x="-3278468" y="67103"/>
            <a:ext cx="6651223" cy="6575865"/>
          </a:xfrm>
          <a:prstGeom prst="donut">
            <a:avLst/>
          </a:prstGeom>
          <a:solidFill>
            <a:schemeClr val="accent5">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 name="TextBox 2">
            <a:extLst>
              <a:ext uri="{FF2B5EF4-FFF2-40B4-BE49-F238E27FC236}">
                <a16:creationId xmlns:a16="http://schemas.microsoft.com/office/drawing/2014/main" id="{53820A09-4466-57FD-62BA-5215322A1B17}"/>
              </a:ext>
            </a:extLst>
          </p:cNvPr>
          <p:cNvSpPr txBox="1"/>
          <p:nvPr/>
        </p:nvSpPr>
        <p:spPr>
          <a:xfrm>
            <a:off x="494704" y="12165494"/>
            <a:ext cx="11003876"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latin typeface="+mj-lt"/>
                <a:cs typeface="Aharoni" panose="02010803020104030203" pitchFamily="2" charset="-79"/>
              </a:rPr>
              <a:t>Ace Events will establish market presence through social media and partnership deals with agencies, with which we will promote each other.</a:t>
            </a:r>
          </a:p>
        </p:txBody>
      </p:sp>
      <p:sp>
        <p:nvSpPr>
          <p:cNvPr id="5" name="TextBox 4">
            <a:extLst>
              <a:ext uri="{FF2B5EF4-FFF2-40B4-BE49-F238E27FC236}">
                <a16:creationId xmlns:a16="http://schemas.microsoft.com/office/drawing/2014/main" id="{6A24EB14-5572-E8F9-FB2E-1CB733A3C827}"/>
              </a:ext>
            </a:extLst>
          </p:cNvPr>
          <p:cNvSpPr txBox="1"/>
          <p:nvPr/>
        </p:nvSpPr>
        <p:spPr>
          <a:xfrm>
            <a:off x="494704" y="8573389"/>
            <a:ext cx="11003876" cy="1107996"/>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cs typeface="Aharoni" panose="02010803020104030203" pitchFamily="2" charset="-79"/>
              </a:rPr>
              <a:t>Employment will be Zero Hour contract with a pay of £80 per event. This based on a 3-hour event, If more than 3 hours, £20 extra per hour.</a:t>
            </a:r>
            <a:endParaRPr lang="en-GB" sz="1400" dirty="0">
              <a:solidFill>
                <a:schemeClr val="bg1"/>
              </a:solidFill>
              <a:cs typeface="Aharoni" panose="02010803020104030203" pitchFamily="2" charset="-79"/>
            </a:endParaRPr>
          </a:p>
          <a:p>
            <a:pPr marL="285750" indent="-285750">
              <a:buFont typeface="Arial" panose="020B0604020202020204" pitchFamily="34" charset="0"/>
              <a:buChar char="•"/>
            </a:pPr>
            <a:endParaRPr lang="en-GB" dirty="0">
              <a:solidFill>
                <a:schemeClr val="bg1"/>
              </a:solidFill>
              <a:latin typeface="+mj-lt"/>
              <a:cs typeface="Aharoni" panose="02010803020104030203" pitchFamily="2" charset="-79"/>
            </a:endParaRPr>
          </a:p>
        </p:txBody>
      </p:sp>
      <p:sp>
        <p:nvSpPr>
          <p:cNvPr id="6" name="Block Arc 5">
            <a:extLst>
              <a:ext uri="{FF2B5EF4-FFF2-40B4-BE49-F238E27FC236}">
                <a16:creationId xmlns:a16="http://schemas.microsoft.com/office/drawing/2014/main" id="{01D4C128-7663-CFD7-4F20-28880485D15E}"/>
              </a:ext>
            </a:extLst>
          </p:cNvPr>
          <p:cNvSpPr/>
          <p:nvPr/>
        </p:nvSpPr>
        <p:spPr>
          <a:xfrm>
            <a:off x="-3723691" y="1441"/>
            <a:ext cx="7541671" cy="6978043"/>
          </a:xfrm>
          <a:prstGeom prst="blockArc">
            <a:avLst>
              <a:gd name="adj1" fmla="val 12843045"/>
              <a:gd name="adj2" fmla="val 16182893"/>
              <a:gd name="adj3" fmla="val 29105"/>
            </a:avLst>
          </a:prstGeom>
          <a:solidFill>
            <a:srgbClr val="FCD6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Rectangle: Rounded Corners 8">
            <a:extLst>
              <a:ext uri="{FF2B5EF4-FFF2-40B4-BE49-F238E27FC236}">
                <a16:creationId xmlns:a16="http://schemas.microsoft.com/office/drawing/2014/main" id="{E094E85F-6FBF-ACBD-DAB8-099DEF9EF098}"/>
              </a:ext>
            </a:extLst>
          </p:cNvPr>
          <p:cNvSpPr/>
          <p:nvPr/>
        </p:nvSpPr>
        <p:spPr>
          <a:xfrm>
            <a:off x="12485269" y="1881491"/>
            <a:ext cx="8067787" cy="3217942"/>
          </a:xfrm>
          <a:prstGeom prst="round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D519239A-3424-BB81-47A8-A06D456DF0B4}"/>
              </a:ext>
            </a:extLst>
          </p:cNvPr>
          <p:cNvSpPr/>
          <p:nvPr/>
        </p:nvSpPr>
        <p:spPr>
          <a:xfrm>
            <a:off x="3379319" y="2684150"/>
            <a:ext cx="8660725" cy="1341770"/>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Graphic 11" descr="Money outline">
            <a:extLst>
              <a:ext uri="{FF2B5EF4-FFF2-40B4-BE49-F238E27FC236}">
                <a16:creationId xmlns:a16="http://schemas.microsoft.com/office/drawing/2014/main" id="{7858140A-5812-E115-A4D5-9B98A31409A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56647" y="-3741403"/>
            <a:ext cx="1702702" cy="1702702"/>
          </a:xfrm>
          <a:prstGeom prst="rect">
            <a:avLst/>
          </a:prstGeom>
        </p:spPr>
      </p:pic>
      <p:pic>
        <p:nvPicPr>
          <p:cNvPr id="16" name="Graphic 15" descr="Bar graph with upward trend with solid fill">
            <a:extLst>
              <a:ext uri="{FF2B5EF4-FFF2-40B4-BE49-F238E27FC236}">
                <a16:creationId xmlns:a16="http://schemas.microsoft.com/office/drawing/2014/main" id="{CB34C0B8-67AF-DCF3-0A63-CC7019A055A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01577" y="609600"/>
            <a:ext cx="1258354" cy="1258354"/>
          </a:xfrm>
          <a:prstGeom prst="rect">
            <a:avLst/>
          </a:prstGeom>
        </p:spPr>
      </p:pic>
      <p:pic>
        <p:nvPicPr>
          <p:cNvPr id="18" name="Graphic 17" descr="Online Network with solid fill">
            <a:extLst>
              <a:ext uri="{FF2B5EF4-FFF2-40B4-BE49-F238E27FC236}">
                <a16:creationId xmlns:a16="http://schemas.microsoft.com/office/drawing/2014/main" id="{0CE73783-AA01-AAA4-01BD-82A7D7CD5F94}"/>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942242" y="2832682"/>
            <a:ext cx="1258354" cy="1258354"/>
          </a:xfrm>
          <a:prstGeom prst="rect">
            <a:avLst/>
          </a:prstGeom>
        </p:spPr>
      </p:pic>
      <p:pic>
        <p:nvPicPr>
          <p:cNvPr id="20" name="Graphic 19" descr="Contract with solid fill">
            <a:extLst>
              <a:ext uri="{FF2B5EF4-FFF2-40B4-BE49-F238E27FC236}">
                <a16:creationId xmlns:a16="http://schemas.microsoft.com/office/drawing/2014/main" id="{1DF6EC25-B36E-7A00-F6D6-59BB66354C0C}"/>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10852" y="4762622"/>
            <a:ext cx="1221056" cy="1221056"/>
          </a:xfrm>
          <a:prstGeom prst="rect">
            <a:avLst/>
          </a:prstGeom>
        </p:spPr>
      </p:pic>
      <p:sp>
        <p:nvSpPr>
          <p:cNvPr id="10" name="TextBox 9">
            <a:extLst>
              <a:ext uri="{FF2B5EF4-FFF2-40B4-BE49-F238E27FC236}">
                <a16:creationId xmlns:a16="http://schemas.microsoft.com/office/drawing/2014/main" id="{58B5DBD1-9DFF-4ABF-CECE-F39463CD51C6}"/>
              </a:ext>
            </a:extLst>
          </p:cNvPr>
          <p:cNvSpPr txBox="1"/>
          <p:nvPr/>
        </p:nvSpPr>
        <p:spPr>
          <a:xfrm>
            <a:off x="4296756" y="2754870"/>
            <a:ext cx="8249099" cy="1200329"/>
          </a:xfrm>
          <a:prstGeom prst="rect">
            <a:avLst/>
          </a:prstGeom>
          <a:noFill/>
        </p:spPr>
        <p:txBody>
          <a:bodyPr wrap="square" rtlCol="0">
            <a:spAutoFit/>
          </a:bodyPr>
          <a:lstStyle/>
          <a:p>
            <a:r>
              <a:rPr lang="en-GB" sz="7200" b="1" dirty="0">
                <a:solidFill>
                  <a:schemeClr val="bg1"/>
                </a:solidFill>
              </a:rPr>
              <a:t>External Factors</a:t>
            </a:r>
          </a:p>
        </p:txBody>
      </p:sp>
    </p:spTree>
    <p:extLst>
      <p:ext uri="{BB962C8B-B14F-4D97-AF65-F5344CB8AC3E}">
        <p14:creationId xmlns:p14="http://schemas.microsoft.com/office/powerpoint/2010/main" val="20237401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5DB520-072E-E58E-137B-26645F02A01F}"/>
            </a:ext>
          </a:extLst>
        </p:cNvPr>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7F53BBFD-5095-BA17-2135-F71F781B32B8}"/>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E77BF267-718E-2FAF-BD30-28D9854AFE39}"/>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12651953" y="-190507"/>
            <a:ext cx="2058461" cy="2058461"/>
          </a:xfrm>
          <a:prstGeom prst="rect">
            <a:avLst/>
          </a:prstGeom>
        </p:spPr>
      </p:pic>
      <p:sp>
        <p:nvSpPr>
          <p:cNvPr id="4" name="Circle: Hollow 3">
            <a:extLst>
              <a:ext uri="{FF2B5EF4-FFF2-40B4-BE49-F238E27FC236}">
                <a16:creationId xmlns:a16="http://schemas.microsoft.com/office/drawing/2014/main" id="{04F060E9-6313-ABF5-41AA-2D7E66D3A630}"/>
              </a:ext>
            </a:extLst>
          </p:cNvPr>
          <p:cNvSpPr/>
          <p:nvPr/>
        </p:nvSpPr>
        <p:spPr>
          <a:xfrm>
            <a:off x="-3278468" y="67103"/>
            <a:ext cx="6651223" cy="6575865"/>
          </a:xfrm>
          <a:prstGeom prst="donut">
            <a:avLst/>
          </a:prstGeom>
          <a:solidFill>
            <a:schemeClr val="accent5">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6" name="Block Arc 5">
            <a:extLst>
              <a:ext uri="{FF2B5EF4-FFF2-40B4-BE49-F238E27FC236}">
                <a16:creationId xmlns:a16="http://schemas.microsoft.com/office/drawing/2014/main" id="{C63CE92B-2D88-988F-1F28-112B376C79EA}"/>
              </a:ext>
            </a:extLst>
          </p:cNvPr>
          <p:cNvSpPr/>
          <p:nvPr/>
        </p:nvSpPr>
        <p:spPr>
          <a:xfrm>
            <a:off x="-4548662" y="-190507"/>
            <a:ext cx="8249099" cy="7693276"/>
          </a:xfrm>
          <a:prstGeom prst="blockArc">
            <a:avLst>
              <a:gd name="adj1" fmla="val 17294602"/>
              <a:gd name="adj2" fmla="val 19587344"/>
              <a:gd name="adj3" fmla="val 25525"/>
            </a:avLst>
          </a:prstGeom>
          <a:solidFill>
            <a:srgbClr val="FCD6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Rectangle: Rounded Corners 8">
            <a:extLst>
              <a:ext uri="{FF2B5EF4-FFF2-40B4-BE49-F238E27FC236}">
                <a16:creationId xmlns:a16="http://schemas.microsoft.com/office/drawing/2014/main" id="{7E7A8A8D-3F32-EABA-E6B9-56B095F59D94}"/>
              </a:ext>
            </a:extLst>
          </p:cNvPr>
          <p:cNvSpPr/>
          <p:nvPr/>
        </p:nvSpPr>
        <p:spPr>
          <a:xfrm>
            <a:off x="4655094" y="1176857"/>
            <a:ext cx="8067787" cy="5329057"/>
          </a:xfrm>
          <a:prstGeom prst="round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4984E8AB-1B82-A2DC-537C-3686BE81242C}"/>
              </a:ext>
            </a:extLst>
          </p:cNvPr>
          <p:cNvSpPr/>
          <p:nvPr/>
        </p:nvSpPr>
        <p:spPr>
          <a:xfrm>
            <a:off x="3672242" y="189224"/>
            <a:ext cx="9155942" cy="1341770"/>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Graphic 15" descr="Bar graph with upward trend with solid fill">
            <a:extLst>
              <a:ext uri="{FF2B5EF4-FFF2-40B4-BE49-F238E27FC236}">
                <a16:creationId xmlns:a16="http://schemas.microsoft.com/office/drawing/2014/main" id="{6ED2419C-4983-EF71-8BE5-747FB263FB4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94704" y="576402"/>
            <a:ext cx="1533298" cy="1533298"/>
          </a:xfrm>
          <a:prstGeom prst="rect">
            <a:avLst/>
          </a:prstGeom>
        </p:spPr>
      </p:pic>
      <p:pic>
        <p:nvPicPr>
          <p:cNvPr id="18" name="Graphic 17" descr="Online Network with solid fill">
            <a:extLst>
              <a:ext uri="{FF2B5EF4-FFF2-40B4-BE49-F238E27FC236}">
                <a16:creationId xmlns:a16="http://schemas.microsoft.com/office/drawing/2014/main" id="{E8B06466-80BD-2EFA-BC9E-6497E9E6070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942242" y="2832682"/>
            <a:ext cx="1258354" cy="1258354"/>
          </a:xfrm>
          <a:prstGeom prst="rect">
            <a:avLst/>
          </a:prstGeom>
        </p:spPr>
      </p:pic>
      <p:pic>
        <p:nvPicPr>
          <p:cNvPr id="20" name="Graphic 19" descr="Contract with solid fill">
            <a:extLst>
              <a:ext uri="{FF2B5EF4-FFF2-40B4-BE49-F238E27FC236}">
                <a16:creationId xmlns:a16="http://schemas.microsoft.com/office/drawing/2014/main" id="{99097BA9-5E6E-2A62-2499-0934DC14902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10852" y="4762622"/>
            <a:ext cx="1221056" cy="1221056"/>
          </a:xfrm>
          <a:prstGeom prst="rect">
            <a:avLst/>
          </a:prstGeom>
        </p:spPr>
      </p:pic>
      <p:sp>
        <p:nvSpPr>
          <p:cNvPr id="10" name="TextBox 9">
            <a:extLst>
              <a:ext uri="{FF2B5EF4-FFF2-40B4-BE49-F238E27FC236}">
                <a16:creationId xmlns:a16="http://schemas.microsoft.com/office/drawing/2014/main" id="{30973E5E-4797-C251-7441-7C653476A4E6}"/>
              </a:ext>
            </a:extLst>
          </p:cNvPr>
          <p:cNvSpPr txBox="1"/>
          <p:nvPr/>
        </p:nvSpPr>
        <p:spPr>
          <a:xfrm>
            <a:off x="5206412" y="352085"/>
            <a:ext cx="8249099" cy="1015663"/>
          </a:xfrm>
          <a:prstGeom prst="rect">
            <a:avLst/>
          </a:prstGeom>
          <a:noFill/>
        </p:spPr>
        <p:txBody>
          <a:bodyPr wrap="square" rtlCol="0">
            <a:spAutoFit/>
          </a:bodyPr>
          <a:lstStyle/>
          <a:p>
            <a:r>
              <a:rPr lang="en-GB" sz="6000" b="1" dirty="0">
                <a:solidFill>
                  <a:schemeClr val="bg1"/>
                </a:solidFill>
              </a:rPr>
              <a:t>Economic Factor</a:t>
            </a:r>
          </a:p>
        </p:txBody>
      </p:sp>
      <p:sp>
        <p:nvSpPr>
          <p:cNvPr id="15" name="TextBox 14">
            <a:extLst>
              <a:ext uri="{FF2B5EF4-FFF2-40B4-BE49-F238E27FC236}">
                <a16:creationId xmlns:a16="http://schemas.microsoft.com/office/drawing/2014/main" id="{BDE390F9-0AA8-1980-46B9-0C97FB0589FA}"/>
              </a:ext>
            </a:extLst>
          </p:cNvPr>
          <p:cNvSpPr txBox="1"/>
          <p:nvPr/>
        </p:nvSpPr>
        <p:spPr>
          <a:xfrm>
            <a:off x="4922723" y="1635872"/>
            <a:ext cx="6774573" cy="3046988"/>
          </a:xfrm>
          <a:prstGeom prst="rect">
            <a:avLst/>
          </a:prstGeom>
          <a:noFill/>
          <a:ln>
            <a:noFill/>
          </a:ln>
        </p:spPr>
        <p:txBody>
          <a:bodyPr wrap="square" rtlCol="0">
            <a:spAutoFit/>
          </a:bodyPr>
          <a:lstStyle/>
          <a:p>
            <a:pPr marL="342900" indent="-342900">
              <a:buFont typeface="Arial" panose="020B0604020202020204" pitchFamily="34" charset="0"/>
              <a:buChar char="•"/>
            </a:pPr>
            <a:r>
              <a:rPr lang="en-GB" sz="2400" dirty="0"/>
              <a:t>Economic conditions can affect a customer’s ability to spend money on entertainment services. Rising inflation, fuel prices that may reduce disposable income and corporate event budgets. </a:t>
            </a:r>
          </a:p>
          <a:p>
            <a:pPr marL="342900" indent="-342900">
              <a:buFont typeface="Arial" panose="020B0604020202020204" pitchFamily="34" charset="0"/>
              <a:buChar char="•"/>
            </a:pPr>
            <a:r>
              <a:rPr lang="en-GB" sz="2400" dirty="0"/>
              <a:t>As Ace Events is covering a wide geographic area, increased transport costs can also affect profitability.</a:t>
            </a:r>
          </a:p>
        </p:txBody>
      </p:sp>
      <p:sp>
        <p:nvSpPr>
          <p:cNvPr id="19" name="Rectangle: Rounded Corners 18">
            <a:extLst>
              <a:ext uri="{FF2B5EF4-FFF2-40B4-BE49-F238E27FC236}">
                <a16:creationId xmlns:a16="http://schemas.microsoft.com/office/drawing/2014/main" id="{079337E4-7B5A-E988-F01C-C4A847972297}"/>
              </a:ext>
            </a:extLst>
          </p:cNvPr>
          <p:cNvSpPr/>
          <p:nvPr/>
        </p:nvSpPr>
        <p:spPr>
          <a:xfrm>
            <a:off x="7140037" y="4762622"/>
            <a:ext cx="2871472" cy="331833"/>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9ED6A111-18F1-6E17-186C-DC86051B5C4A}"/>
              </a:ext>
            </a:extLst>
          </p:cNvPr>
          <p:cNvSpPr txBox="1"/>
          <p:nvPr/>
        </p:nvSpPr>
        <p:spPr>
          <a:xfrm>
            <a:off x="5206412" y="4762622"/>
            <a:ext cx="6774573" cy="1323439"/>
          </a:xfrm>
          <a:prstGeom prst="rect">
            <a:avLst/>
          </a:prstGeom>
          <a:noFill/>
        </p:spPr>
        <p:txBody>
          <a:bodyPr wrap="square" rtlCol="0">
            <a:spAutoFit/>
          </a:bodyPr>
          <a:lstStyle/>
          <a:p>
            <a:pPr algn="ctr"/>
            <a:r>
              <a:rPr lang="en-GB" sz="2000" b="1" dirty="0">
                <a:solidFill>
                  <a:schemeClr val="bg1"/>
                </a:solidFill>
              </a:rPr>
              <a:t>What can be done?</a:t>
            </a:r>
          </a:p>
          <a:p>
            <a:pPr algn="ctr"/>
            <a:r>
              <a:rPr lang="en-GB" sz="2000" dirty="0"/>
              <a:t>Adjust pricing strategies, offer flexible packages, and/or target higher-value corporate and wedding markets to maintain stable revenue</a:t>
            </a:r>
          </a:p>
        </p:txBody>
      </p:sp>
    </p:spTree>
    <p:extLst>
      <p:ext uri="{BB962C8B-B14F-4D97-AF65-F5344CB8AC3E}">
        <p14:creationId xmlns:p14="http://schemas.microsoft.com/office/powerpoint/2010/main" val="38002256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9592E9-E944-2915-CCF6-5703A0C2D016}"/>
            </a:ext>
          </a:extLst>
        </p:cNvPr>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4DDD3D56-3443-4D81-E80B-7C5FDC6777A6}"/>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B1D084FF-8C21-E8B7-DD9E-14B2D1B4D85D}"/>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12651953" y="-190507"/>
            <a:ext cx="2058461" cy="2058461"/>
          </a:xfrm>
          <a:prstGeom prst="rect">
            <a:avLst/>
          </a:prstGeom>
        </p:spPr>
      </p:pic>
      <p:sp>
        <p:nvSpPr>
          <p:cNvPr id="4" name="Circle: Hollow 3">
            <a:extLst>
              <a:ext uri="{FF2B5EF4-FFF2-40B4-BE49-F238E27FC236}">
                <a16:creationId xmlns:a16="http://schemas.microsoft.com/office/drawing/2014/main" id="{E6D093AD-F0D4-7E01-3FD2-4E012902B452}"/>
              </a:ext>
            </a:extLst>
          </p:cNvPr>
          <p:cNvSpPr/>
          <p:nvPr/>
        </p:nvSpPr>
        <p:spPr>
          <a:xfrm>
            <a:off x="-3278468" y="67103"/>
            <a:ext cx="6651223" cy="6575865"/>
          </a:xfrm>
          <a:prstGeom prst="donut">
            <a:avLst/>
          </a:prstGeom>
          <a:solidFill>
            <a:schemeClr val="accent5">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6" name="Block Arc 5">
            <a:extLst>
              <a:ext uri="{FF2B5EF4-FFF2-40B4-BE49-F238E27FC236}">
                <a16:creationId xmlns:a16="http://schemas.microsoft.com/office/drawing/2014/main" id="{25F06DD7-5389-7C05-264C-AFAAEC63344C}"/>
              </a:ext>
            </a:extLst>
          </p:cNvPr>
          <p:cNvSpPr/>
          <p:nvPr/>
        </p:nvSpPr>
        <p:spPr>
          <a:xfrm>
            <a:off x="-4438278" y="-334000"/>
            <a:ext cx="8067787" cy="7378070"/>
          </a:xfrm>
          <a:prstGeom prst="blockArc">
            <a:avLst>
              <a:gd name="adj1" fmla="val 20334946"/>
              <a:gd name="adj2" fmla="val 1438948"/>
              <a:gd name="adj3" fmla="val 33664"/>
            </a:avLst>
          </a:prstGeom>
          <a:solidFill>
            <a:srgbClr val="FCD6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Rectangle: Rounded Corners 8">
            <a:extLst>
              <a:ext uri="{FF2B5EF4-FFF2-40B4-BE49-F238E27FC236}">
                <a16:creationId xmlns:a16="http://schemas.microsoft.com/office/drawing/2014/main" id="{0C3A7344-4E62-A915-DF71-934283296D17}"/>
              </a:ext>
            </a:extLst>
          </p:cNvPr>
          <p:cNvSpPr/>
          <p:nvPr/>
        </p:nvSpPr>
        <p:spPr>
          <a:xfrm>
            <a:off x="4655094" y="1176857"/>
            <a:ext cx="8067787" cy="5329057"/>
          </a:xfrm>
          <a:prstGeom prst="round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7B8B471E-E1BE-5AC2-8F10-8D8CB22A7CE8}"/>
              </a:ext>
            </a:extLst>
          </p:cNvPr>
          <p:cNvSpPr/>
          <p:nvPr/>
        </p:nvSpPr>
        <p:spPr>
          <a:xfrm>
            <a:off x="3672242" y="189224"/>
            <a:ext cx="9155942" cy="1341770"/>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Graphic 15" descr="Bar graph with upward trend with solid fill">
            <a:extLst>
              <a:ext uri="{FF2B5EF4-FFF2-40B4-BE49-F238E27FC236}">
                <a16:creationId xmlns:a16="http://schemas.microsoft.com/office/drawing/2014/main" id="{C7BF8999-C8E6-2621-2FD4-BF960A8840C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06946" y="576402"/>
            <a:ext cx="1221056" cy="1221056"/>
          </a:xfrm>
          <a:prstGeom prst="rect">
            <a:avLst/>
          </a:prstGeom>
        </p:spPr>
      </p:pic>
      <p:pic>
        <p:nvPicPr>
          <p:cNvPr id="18" name="Graphic 17" descr="Online Network with solid fill">
            <a:extLst>
              <a:ext uri="{FF2B5EF4-FFF2-40B4-BE49-F238E27FC236}">
                <a16:creationId xmlns:a16="http://schemas.microsoft.com/office/drawing/2014/main" id="{70C335CB-4A68-0BBC-9414-B59A57828E8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667298" y="2557738"/>
            <a:ext cx="1533298" cy="1533298"/>
          </a:xfrm>
          <a:prstGeom prst="rect">
            <a:avLst/>
          </a:prstGeom>
        </p:spPr>
      </p:pic>
      <p:pic>
        <p:nvPicPr>
          <p:cNvPr id="20" name="Graphic 19" descr="Contract with solid fill">
            <a:extLst>
              <a:ext uri="{FF2B5EF4-FFF2-40B4-BE49-F238E27FC236}">
                <a16:creationId xmlns:a16="http://schemas.microsoft.com/office/drawing/2014/main" id="{38E028CB-3739-86CA-DE1F-5DB3EC2E86A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10852" y="4762622"/>
            <a:ext cx="1221056" cy="1221056"/>
          </a:xfrm>
          <a:prstGeom prst="rect">
            <a:avLst/>
          </a:prstGeom>
        </p:spPr>
      </p:pic>
      <p:sp>
        <p:nvSpPr>
          <p:cNvPr id="10" name="TextBox 9">
            <a:extLst>
              <a:ext uri="{FF2B5EF4-FFF2-40B4-BE49-F238E27FC236}">
                <a16:creationId xmlns:a16="http://schemas.microsoft.com/office/drawing/2014/main" id="{FBA7A09C-D720-C43F-FF35-D6B0636ECF5C}"/>
              </a:ext>
            </a:extLst>
          </p:cNvPr>
          <p:cNvSpPr txBox="1"/>
          <p:nvPr/>
        </p:nvSpPr>
        <p:spPr>
          <a:xfrm>
            <a:off x="6096000" y="352086"/>
            <a:ext cx="8249099" cy="1015663"/>
          </a:xfrm>
          <a:prstGeom prst="rect">
            <a:avLst/>
          </a:prstGeom>
          <a:noFill/>
        </p:spPr>
        <p:txBody>
          <a:bodyPr wrap="square" rtlCol="0">
            <a:spAutoFit/>
          </a:bodyPr>
          <a:lstStyle/>
          <a:p>
            <a:r>
              <a:rPr lang="en-GB" sz="6000" b="1" dirty="0">
                <a:solidFill>
                  <a:schemeClr val="bg1"/>
                </a:solidFill>
              </a:rPr>
              <a:t>Social Factor</a:t>
            </a:r>
          </a:p>
        </p:txBody>
      </p:sp>
      <p:sp>
        <p:nvSpPr>
          <p:cNvPr id="15" name="TextBox 14">
            <a:extLst>
              <a:ext uri="{FF2B5EF4-FFF2-40B4-BE49-F238E27FC236}">
                <a16:creationId xmlns:a16="http://schemas.microsoft.com/office/drawing/2014/main" id="{93E62F1A-AB3D-EC87-31B3-E1E5097C3A18}"/>
              </a:ext>
            </a:extLst>
          </p:cNvPr>
          <p:cNvSpPr txBox="1"/>
          <p:nvPr/>
        </p:nvSpPr>
        <p:spPr>
          <a:xfrm>
            <a:off x="4922723" y="1635872"/>
            <a:ext cx="6774573" cy="3046988"/>
          </a:xfrm>
          <a:prstGeom prst="rect">
            <a:avLst/>
          </a:prstGeom>
          <a:noFill/>
          <a:ln>
            <a:noFill/>
          </a:ln>
        </p:spPr>
        <p:txBody>
          <a:bodyPr wrap="square" rtlCol="0">
            <a:spAutoFit/>
          </a:bodyPr>
          <a:lstStyle/>
          <a:p>
            <a:pPr marL="342900" indent="-342900">
              <a:buFont typeface="Arial" panose="020B0604020202020204" pitchFamily="34" charset="0"/>
              <a:buChar char="•"/>
            </a:pPr>
            <a:r>
              <a:rPr lang="en-GB" sz="2400" dirty="0"/>
              <a:t>Social media trends strongly influence demand for experiential entertainment. Modern people increasingly prefer interactive experiences such as casino nights, photo booths, and themed events rather than traditional entertainment.</a:t>
            </a:r>
          </a:p>
          <a:p>
            <a:pPr marL="342900" indent="-342900">
              <a:buFont typeface="Arial" panose="020B0604020202020204" pitchFamily="34" charset="0"/>
              <a:buChar char="•"/>
            </a:pPr>
            <a:r>
              <a:rPr lang="en-GB" sz="2400" dirty="0"/>
              <a:t>The growing popularity of social media also increases demand for visually engaging activities that guests can share online.</a:t>
            </a:r>
          </a:p>
        </p:txBody>
      </p:sp>
      <p:sp>
        <p:nvSpPr>
          <p:cNvPr id="19" name="Rectangle: Rounded Corners 18">
            <a:extLst>
              <a:ext uri="{FF2B5EF4-FFF2-40B4-BE49-F238E27FC236}">
                <a16:creationId xmlns:a16="http://schemas.microsoft.com/office/drawing/2014/main" id="{9BA64CDC-ACD3-B22C-0CE5-2DF64B44E721}"/>
              </a:ext>
            </a:extLst>
          </p:cNvPr>
          <p:cNvSpPr/>
          <p:nvPr/>
        </p:nvSpPr>
        <p:spPr>
          <a:xfrm>
            <a:off x="7140037" y="4762622"/>
            <a:ext cx="2871472" cy="331833"/>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2D432923-E798-8184-901F-FC0096A63D93}"/>
              </a:ext>
            </a:extLst>
          </p:cNvPr>
          <p:cNvSpPr txBox="1"/>
          <p:nvPr/>
        </p:nvSpPr>
        <p:spPr>
          <a:xfrm>
            <a:off x="5206412" y="4762622"/>
            <a:ext cx="6774573" cy="1508105"/>
          </a:xfrm>
          <a:prstGeom prst="rect">
            <a:avLst/>
          </a:prstGeom>
          <a:noFill/>
        </p:spPr>
        <p:txBody>
          <a:bodyPr wrap="square" rtlCol="0">
            <a:spAutoFit/>
          </a:bodyPr>
          <a:lstStyle/>
          <a:p>
            <a:pPr algn="ctr"/>
            <a:r>
              <a:rPr lang="en-GB" sz="2000" b="1" dirty="0">
                <a:solidFill>
                  <a:schemeClr val="bg1"/>
                </a:solidFill>
              </a:rPr>
              <a:t>Impact?</a:t>
            </a:r>
          </a:p>
          <a:p>
            <a:pPr algn="ctr"/>
            <a:r>
              <a:rPr lang="en-GB" sz="2400" dirty="0"/>
              <a:t>This creates a strong opportunity for growth of Ace Events as our services provide memorable and shareable experiences</a:t>
            </a:r>
            <a:r>
              <a:rPr lang="en-GB" sz="2000" dirty="0"/>
              <a:t>.</a:t>
            </a:r>
            <a:endParaRPr lang="en-GB" sz="2000" b="1" dirty="0">
              <a:solidFill>
                <a:schemeClr val="bg1"/>
              </a:solidFill>
            </a:endParaRPr>
          </a:p>
        </p:txBody>
      </p:sp>
    </p:spTree>
    <p:extLst>
      <p:ext uri="{BB962C8B-B14F-4D97-AF65-F5344CB8AC3E}">
        <p14:creationId xmlns:p14="http://schemas.microsoft.com/office/powerpoint/2010/main" val="40053676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4F5489-0979-F3E9-BA56-AF380D0D64BC}"/>
            </a:ext>
          </a:extLst>
        </p:cNvPr>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97BA991B-4469-4B6B-9195-A752A919C581}"/>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EE0F8DA2-5B3C-6889-212C-084D4BA0E925}"/>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12651953" y="-190507"/>
            <a:ext cx="2058461" cy="2058461"/>
          </a:xfrm>
          <a:prstGeom prst="rect">
            <a:avLst/>
          </a:prstGeom>
        </p:spPr>
      </p:pic>
      <p:sp>
        <p:nvSpPr>
          <p:cNvPr id="4" name="Circle: Hollow 3">
            <a:extLst>
              <a:ext uri="{FF2B5EF4-FFF2-40B4-BE49-F238E27FC236}">
                <a16:creationId xmlns:a16="http://schemas.microsoft.com/office/drawing/2014/main" id="{CA328313-FCC4-5271-192B-A93BB3F3EC03}"/>
              </a:ext>
            </a:extLst>
          </p:cNvPr>
          <p:cNvSpPr/>
          <p:nvPr/>
        </p:nvSpPr>
        <p:spPr>
          <a:xfrm>
            <a:off x="-3278468" y="67103"/>
            <a:ext cx="6651223" cy="6575865"/>
          </a:xfrm>
          <a:prstGeom prst="donut">
            <a:avLst/>
          </a:prstGeom>
          <a:solidFill>
            <a:schemeClr val="accent5">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6" name="Block Arc 5">
            <a:extLst>
              <a:ext uri="{FF2B5EF4-FFF2-40B4-BE49-F238E27FC236}">
                <a16:creationId xmlns:a16="http://schemas.microsoft.com/office/drawing/2014/main" id="{156530C2-A93D-9112-1BB9-44D03311AE3E}"/>
              </a:ext>
            </a:extLst>
          </p:cNvPr>
          <p:cNvSpPr/>
          <p:nvPr/>
        </p:nvSpPr>
        <p:spPr>
          <a:xfrm>
            <a:off x="-4438278" y="-334000"/>
            <a:ext cx="8067787" cy="7378070"/>
          </a:xfrm>
          <a:prstGeom prst="blockArc">
            <a:avLst>
              <a:gd name="adj1" fmla="val 1606693"/>
              <a:gd name="adj2" fmla="val 4111755"/>
              <a:gd name="adj3" fmla="val 28895"/>
            </a:avLst>
          </a:prstGeom>
          <a:solidFill>
            <a:srgbClr val="FCD6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Rectangle: Rounded Corners 8">
            <a:extLst>
              <a:ext uri="{FF2B5EF4-FFF2-40B4-BE49-F238E27FC236}">
                <a16:creationId xmlns:a16="http://schemas.microsoft.com/office/drawing/2014/main" id="{0E5D02B5-384B-553C-F753-C122D585CD79}"/>
              </a:ext>
            </a:extLst>
          </p:cNvPr>
          <p:cNvSpPr/>
          <p:nvPr/>
        </p:nvSpPr>
        <p:spPr>
          <a:xfrm>
            <a:off x="4655094" y="1176857"/>
            <a:ext cx="8067787" cy="5329057"/>
          </a:xfrm>
          <a:prstGeom prst="round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F1B3CD57-43BA-8EA2-99DF-D025121C8C28}"/>
              </a:ext>
            </a:extLst>
          </p:cNvPr>
          <p:cNvSpPr/>
          <p:nvPr/>
        </p:nvSpPr>
        <p:spPr>
          <a:xfrm>
            <a:off x="3672242" y="189224"/>
            <a:ext cx="9155942" cy="1341770"/>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Graphic 15" descr="Bar graph with upward trend with solid fill">
            <a:extLst>
              <a:ext uri="{FF2B5EF4-FFF2-40B4-BE49-F238E27FC236}">
                <a16:creationId xmlns:a16="http://schemas.microsoft.com/office/drawing/2014/main" id="{04087399-6387-A18E-CB80-3584A11116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06946" y="576402"/>
            <a:ext cx="1221056" cy="1221056"/>
          </a:xfrm>
          <a:prstGeom prst="rect">
            <a:avLst/>
          </a:prstGeom>
        </p:spPr>
      </p:pic>
      <p:pic>
        <p:nvPicPr>
          <p:cNvPr id="18" name="Graphic 17" descr="Online Network with solid fill">
            <a:extLst>
              <a:ext uri="{FF2B5EF4-FFF2-40B4-BE49-F238E27FC236}">
                <a16:creationId xmlns:a16="http://schemas.microsoft.com/office/drawing/2014/main" id="{78E574BC-C104-062F-DEAA-D95009E4D83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850577" y="2620329"/>
            <a:ext cx="1221056" cy="1221056"/>
          </a:xfrm>
          <a:prstGeom prst="rect">
            <a:avLst/>
          </a:prstGeom>
        </p:spPr>
      </p:pic>
      <p:pic>
        <p:nvPicPr>
          <p:cNvPr id="20" name="Graphic 19" descr="Contract with solid fill">
            <a:extLst>
              <a:ext uri="{FF2B5EF4-FFF2-40B4-BE49-F238E27FC236}">
                <a16:creationId xmlns:a16="http://schemas.microsoft.com/office/drawing/2014/main" id="{A5CACFE2-285B-892D-C905-E663B7CE7F4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68149" y="4570362"/>
            <a:ext cx="1756709" cy="1756709"/>
          </a:xfrm>
          <a:prstGeom prst="rect">
            <a:avLst/>
          </a:prstGeom>
        </p:spPr>
      </p:pic>
      <p:sp>
        <p:nvSpPr>
          <p:cNvPr id="10" name="TextBox 9">
            <a:extLst>
              <a:ext uri="{FF2B5EF4-FFF2-40B4-BE49-F238E27FC236}">
                <a16:creationId xmlns:a16="http://schemas.microsoft.com/office/drawing/2014/main" id="{7BBDB957-DA39-0EC1-5F60-45E396F8EB4A}"/>
              </a:ext>
            </a:extLst>
          </p:cNvPr>
          <p:cNvSpPr txBox="1"/>
          <p:nvPr/>
        </p:nvSpPr>
        <p:spPr>
          <a:xfrm>
            <a:off x="6096000" y="352086"/>
            <a:ext cx="8249099" cy="1015663"/>
          </a:xfrm>
          <a:prstGeom prst="rect">
            <a:avLst/>
          </a:prstGeom>
          <a:noFill/>
        </p:spPr>
        <p:txBody>
          <a:bodyPr wrap="square" rtlCol="0">
            <a:spAutoFit/>
          </a:bodyPr>
          <a:lstStyle/>
          <a:p>
            <a:r>
              <a:rPr lang="en-GB" sz="6000" b="1" dirty="0">
                <a:solidFill>
                  <a:schemeClr val="bg1"/>
                </a:solidFill>
              </a:rPr>
              <a:t>Legal Factor</a:t>
            </a:r>
          </a:p>
        </p:txBody>
      </p:sp>
      <p:sp>
        <p:nvSpPr>
          <p:cNvPr id="15" name="TextBox 14">
            <a:extLst>
              <a:ext uri="{FF2B5EF4-FFF2-40B4-BE49-F238E27FC236}">
                <a16:creationId xmlns:a16="http://schemas.microsoft.com/office/drawing/2014/main" id="{3E1B2E21-8A71-F086-E2DC-15428C6622FF}"/>
              </a:ext>
            </a:extLst>
          </p:cNvPr>
          <p:cNvSpPr txBox="1"/>
          <p:nvPr/>
        </p:nvSpPr>
        <p:spPr>
          <a:xfrm>
            <a:off x="4922723" y="1635872"/>
            <a:ext cx="6774573" cy="2677656"/>
          </a:xfrm>
          <a:prstGeom prst="rect">
            <a:avLst/>
          </a:prstGeom>
          <a:noFill/>
          <a:ln>
            <a:noFill/>
          </a:ln>
        </p:spPr>
        <p:txBody>
          <a:bodyPr wrap="square" rtlCol="0">
            <a:spAutoFit/>
          </a:bodyPr>
          <a:lstStyle/>
          <a:p>
            <a:pPr marL="342900" indent="-342900">
              <a:buFont typeface="Arial" panose="020B0604020202020204" pitchFamily="34" charset="0"/>
              <a:buChar char="•"/>
            </a:pPr>
            <a:r>
              <a:rPr lang="en-GB" sz="2400" dirty="0"/>
              <a:t>Ace Events must comply with UK laws and regulations, particularly the UK Gambling Commission rules regarding non-cash fun casino gaming. </a:t>
            </a:r>
          </a:p>
          <a:p>
            <a:pPr marL="342900" indent="-342900">
              <a:buFont typeface="Arial" panose="020B0604020202020204" pitchFamily="34" charset="0"/>
              <a:buChar char="•"/>
            </a:pPr>
            <a:r>
              <a:rPr lang="en-GB" sz="2400" dirty="0"/>
              <a:t>Other legal requirements include public liability insurance, health and safety regulations, and data protection laws.</a:t>
            </a:r>
          </a:p>
        </p:txBody>
      </p:sp>
      <p:sp>
        <p:nvSpPr>
          <p:cNvPr id="19" name="Rectangle: Rounded Corners 18">
            <a:extLst>
              <a:ext uri="{FF2B5EF4-FFF2-40B4-BE49-F238E27FC236}">
                <a16:creationId xmlns:a16="http://schemas.microsoft.com/office/drawing/2014/main" id="{9394B532-BBFE-1B80-8F7B-F13F6CAF7323}"/>
              </a:ext>
            </a:extLst>
          </p:cNvPr>
          <p:cNvSpPr/>
          <p:nvPr/>
        </p:nvSpPr>
        <p:spPr>
          <a:xfrm>
            <a:off x="7140036" y="4573415"/>
            <a:ext cx="2871472" cy="331833"/>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AAB7A57D-B2C7-E3EF-2A5D-8271594E0DF9}"/>
              </a:ext>
            </a:extLst>
          </p:cNvPr>
          <p:cNvSpPr txBox="1"/>
          <p:nvPr/>
        </p:nvSpPr>
        <p:spPr>
          <a:xfrm>
            <a:off x="5188485" y="4570362"/>
            <a:ext cx="6774573" cy="1877437"/>
          </a:xfrm>
          <a:prstGeom prst="rect">
            <a:avLst/>
          </a:prstGeom>
          <a:noFill/>
        </p:spPr>
        <p:txBody>
          <a:bodyPr wrap="square" rtlCol="0">
            <a:spAutoFit/>
          </a:bodyPr>
          <a:lstStyle/>
          <a:p>
            <a:pPr algn="ctr"/>
            <a:r>
              <a:rPr lang="en-GB" sz="2000" b="1" dirty="0">
                <a:solidFill>
                  <a:schemeClr val="bg1"/>
                </a:solidFill>
              </a:rPr>
              <a:t>Impact?</a:t>
            </a:r>
          </a:p>
          <a:p>
            <a:pPr algn="ctr"/>
            <a:r>
              <a:rPr lang="en-GB" sz="2400" dirty="0"/>
              <a:t>Failure to comply could result in fines or reputational damage, so maintaining proper licensing, insurance, and safety procedures is essential.</a:t>
            </a:r>
            <a:endParaRPr lang="en-GB" sz="2000" b="1" dirty="0">
              <a:solidFill>
                <a:schemeClr val="bg1"/>
              </a:solidFill>
            </a:endParaRPr>
          </a:p>
        </p:txBody>
      </p:sp>
    </p:spTree>
    <p:extLst>
      <p:ext uri="{BB962C8B-B14F-4D97-AF65-F5344CB8AC3E}">
        <p14:creationId xmlns:p14="http://schemas.microsoft.com/office/powerpoint/2010/main" val="427060773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6E6AB-5EB4-C956-8F2D-4358DBDA42D7}"/>
            </a:ext>
          </a:extLst>
        </p:cNvPr>
        <p:cNvGrpSpPr/>
        <p:nvPr/>
      </p:nvGrpSpPr>
      <p:grpSpPr>
        <a:xfrm>
          <a:off x="0" y="0"/>
          <a:ext cx="0" cy="0"/>
          <a:chOff x="0" y="0"/>
          <a:chExt cx="0" cy="0"/>
        </a:xfrm>
      </p:grpSpPr>
      <p:pic>
        <p:nvPicPr>
          <p:cNvPr id="23" name="Video 22" title="Binary Code Globe">
            <a:hlinkClick r:id="" action="ppaction://media"/>
            <a:extLst>
              <a:ext uri="{FF2B5EF4-FFF2-40B4-BE49-F238E27FC236}">
                <a16:creationId xmlns:a16="http://schemas.microsoft.com/office/drawing/2014/main" id="{5D0366BD-F730-54C6-C8E8-DB5FDD1655D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cxnSp>
        <p:nvCxnSpPr>
          <p:cNvPr id="14" name="Straight Connector 13">
            <a:extLst>
              <a:ext uri="{FF2B5EF4-FFF2-40B4-BE49-F238E27FC236}">
                <a16:creationId xmlns:a16="http://schemas.microsoft.com/office/drawing/2014/main" id="{6B25EE71-90AF-7ABD-3664-CA21619D090A}"/>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F64D7F2B-CD38-4EBE-300B-35CDFAE5CC65}"/>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745466" y="0"/>
            <a:ext cx="2058461" cy="2058461"/>
          </a:xfrm>
          <a:prstGeom prst="rect">
            <a:avLst/>
          </a:prstGeom>
        </p:spPr>
      </p:pic>
      <p:sp>
        <p:nvSpPr>
          <p:cNvPr id="4" name="Circle: Hollow 3">
            <a:extLst>
              <a:ext uri="{FF2B5EF4-FFF2-40B4-BE49-F238E27FC236}">
                <a16:creationId xmlns:a16="http://schemas.microsoft.com/office/drawing/2014/main" id="{79463459-DA23-305E-EC62-4A6C29D611EA}"/>
              </a:ext>
            </a:extLst>
          </p:cNvPr>
          <p:cNvSpPr/>
          <p:nvPr/>
        </p:nvSpPr>
        <p:spPr>
          <a:xfrm>
            <a:off x="-7279570" y="141067"/>
            <a:ext cx="6651223" cy="6575865"/>
          </a:xfrm>
          <a:prstGeom prst="donut">
            <a:avLst/>
          </a:prstGeom>
          <a:solidFill>
            <a:schemeClr val="accent5">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6" name="Block Arc 5">
            <a:extLst>
              <a:ext uri="{FF2B5EF4-FFF2-40B4-BE49-F238E27FC236}">
                <a16:creationId xmlns:a16="http://schemas.microsoft.com/office/drawing/2014/main" id="{4E13A142-47EB-7C40-2905-073C224216DE}"/>
              </a:ext>
            </a:extLst>
          </p:cNvPr>
          <p:cNvSpPr/>
          <p:nvPr/>
        </p:nvSpPr>
        <p:spPr>
          <a:xfrm>
            <a:off x="-8439380" y="-260036"/>
            <a:ext cx="8067787" cy="7378070"/>
          </a:xfrm>
          <a:prstGeom prst="blockArc">
            <a:avLst>
              <a:gd name="adj1" fmla="val 1606693"/>
              <a:gd name="adj2" fmla="val 4111755"/>
              <a:gd name="adj3" fmla="val 28895"/>
            </a:avLst>
          </a:prstGeom>
          <a:solidFill>
            <a:srgbClr val="FCD64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Rectangle: Rounded Corners 8">
            <a:extLst>
              <a:ext uri="{FF2B5EF4-FFF2-40B4-BE49-F238E27FC236}">
                <a16:creationId xmlns:a16="http://schemas.microsoft.com/office/drawing/2014/main" id="{D19568D5-55DE-191D-98C1-DF804AC4F927}"/>
              </a:ext>
            </a:extLst>
          </p:cNvPr>
          <p:cNvSpPr/>
          <p:nvPr/>
        </p:nvSpPr>
        <p:spPr>
          <a:xfrm>
            <a:off x="13634805" y="1239804"/>
            <a:ext cx="8067787" cy="5329057"/>
          </a:xfrm>
          <a:prstGeom prst="round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E46C1AF6-1FAC-CE9F-C902-E35F1802EF83}"/>
              </a:ext>
            </a:extLst>
          </p:cNvPr>
          <p:cNvSpPr/>
          <p:nvPr/>
        </p:nvSpPr>
        <p:spPr>
          <a:xfrm>
            <a:off x="12651953" y="252171"/>
            <a:ext cx="9155942" cy="1341770"/>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Graphic 15" descr="Bar graph with upward trend with solid fill">
            <a:extLst>
              <a:ext uri="{FF2B5EF4-FFF2-40B4-BE49-F238E27FC236}">
                <a16:creationId xmlns:a16="http://schemas.microsoft.com/office/drawing/2014/main" id="{294ACB71-7D80-7932-5F31-0410C2FEC67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194156" y="650366"/>
            <a:ext cx="1221056" cy="1221056"/>
          </a:xfrm>
          <a:prstGeom prst="rect">
            <a:avLst/>
          </a:prstGeom>
        </p:spPr>
      </p:pic>
      <p:pic>
        <p:nvPicPr>
          <p:cNvPr id="18" name="Graphic 17" descr="Online Network with solid fill">
            <a:extLst>
              <a:ext uri="{FF2B5EF4-FFF2-40B4-BE49-F238E27FC236}">
                <a16:creationId xmlns:a16="http://schemas.microsoft.com/office/drawing/2014/main" id="{FDB8BA4F-8A9B-908B-8858-C36A2E9B09D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50525" y="2694293"/>
            <a:ext cx="1221056" cy="1221056"/>
          </a:xfrm>
          <a:prstGeom prst="rect">
            <a:avLst/>
          </a:prstGeom>
        </p:spPr>
      </p:pic>
      <p:pic>
        <p:nvPicPr>
          <p:cNvPr id="20" name="Graphic 19" descr="Contract with solid fill">
            <a:extLst>
              <a:ext uri="{FF2B5EF4-FFF2-40B4-BE49-F238E27FC236}">
                <a16:creationId xmlns:a16="http://schemas.microsoft.com/office/drawing/2014/main" id="{58B46F29-955D-5C70-EEF2-3826FA2A5D2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3432953" y="4644326"/>
            <a:ext cx="1756709" cy="1756709"/>
          </a:xfrm>
          <a:prstGeom prst="rect">
            <a:avLst/>
          </a:prstGeom>
        </p:spPr>
      </p:pic>
      <p:sp>
        <p:nvSpPr>
          <p:cNvPr id="10" name="TextBox 9">
            <a:extLst>
              <a:ext uri="{FF2B5EF4-FFF2-40B4-BE49-F238E27FC236}">
                <a16:creationId xmlns:a16="http://schemas.microsoft.com/office/drawing/2014/main" id="{DF46CCFF-BA11-09B1-3CF0-1744A1331D04}"/>
              </a:ext>
            </a:extLst>
          </p:cNvPr>
          <p:cNvSpPr txBox="1"/>
          <p:nvPr/>
        </p:nvSpPr>
        <p:spPr>
          <a:xfrm>
            <a:off x="15075711" y="415033"/>
            <a:ext cx="8249099" cy="1015663"/>
          </a:xfrm>
          <a:prstGeom prst="rect">
            <a:avLst/>
          </a:prstGeom>
          <a:noFill/>
        </p:spPr>
        <p:txBody>
          <a:bodyPr wrap="square" rtlCol="0">
            <a:spAutoFit/>
          </a:bodyPr>
          <a:lstStyle/>
          <a:p>
            <a:r>
              <a:rPr lang="en-GB" sz="6000" b="1" dirty="0">
                <a:solidFill>
                  <a:schemeClr val="bg1"/>
                </a:solidFill>
              </a:rPr>
              <a:t>Legal Factor</a:t>
            </a:r>
          </a:p>
        </p:txBody>
      </p:sp>
      <p:sp>
        <p:nvSpPr>
          <p:cNvPr id="15" name="TextBox 14">
            <a:extLst>
              <a:ext uri="{FF2B5EF4-FFF2-40B4-BE49-F238E27FC236}">
                <a16:creationId xmlns:a16="http://schemas.microsoft.com/office/drawing/2014/main" id="{7B93F86A-8D6E-4E80-0F6D-B8E109521442}"/>
              </a:ext>
            </a:extLst>
          </p:cNvPr>
          <p:cNvSpPr txBox="1"/>
          <p:nvPr/>
        </p:nvSpPr>
        <p:spPr>
          <a:xfrm>
            <a:off x="13902434" y="1698819"/>
            <a:ext cx="6774573" cy="2677656"/>
          </a:xfrm>
          <a:prstGeom prst="rect">
            <a:avLst/>
          </a:prstGeom>
          <a:noFill/>
          <a:ln>
            <a:noFill/>
          </a:ln>
        </p:spPr>
        <p:txBody>
          <a:bodyPr wrap="square" rtlCol="0">
            <a:spAutoFit/>
          </a:bodyPr>
          <a:lstStyle/>
          <a:p>
            <a:pPr marL="342900" indent="-342900">
              <a:buFont typeface="Arial" panose="020B0604020202020204" pitchFamily="34" charset="0"/>
              <a:buChar char="•"/>
            </a:pPr>
            <a:r>
              <a:rPr lang="en-GB" sz="2400" dirty="0"/>
              <a:t>Ace Events must comply with UK laws and regulations, particularly the UK Gambling Commission rules regarding non-cash fun casino gaming. </a:t>
            </a:r>
          </a:p>
          <a:p>
            <a:pPr marL="342900" indent="-342900">
              <a:buFont typeface="Arial" panose="020B0604020202020204" pitchFamily="34" charset="0"/>
              <a:buChar char="•"/>
            </a:pPr>
            <a:r>
              <a:rPr lang="en-GB" sz="2400" dirty="0"/>
              <a:t>Other legal requirements include public liability insurance, health and safety regulations, and data protection laws.</a:t>
            </a:r>
          </a:p>
        </p:txBody>
      </p:sp>
      <p:sp>
        <p:nvSpPr>
          <p:cNvPr id="19" name="Rectangle: Rounded Corners 18">
            <a:extLst>
              <a:ext uri="{FF2B5EF4-FFF2-40B4-BE49-F238E27FC236}">
                <a16:creationId xmlns:a16="http://schemas.microsoft.com/office/drawing/2014/main" id="{3D534888-D045-B0D0-022A-5461C4F6B297}"/>
              </a:ext>
            </a:extLst>
          </p:cNvPr>
          <p:cNvSpPr/>
          <p:nvPr/>
        </p:nvSpPr>
        <p:spPr>
          <a:xfrm>
            <a:off x="16119747" y="4636362"/>
            <a:ext cx="2871472" cy="331833"/>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4D51BE91-DB53-C978-D667-9FE811E9D8AF}"/>
              </a:ext>
            </a:extLst>
          </p:cNvPr>
          <p:cNvSpPr txBox="1"/>
          <p:nvPr/>
        </p:nvSpPr>
        <p:spPr>
          <a:xfrm>
            <a:off x="14168196" y="4821367"/>
            <a:ext cx="6774573" cy="1877437"/>
          </a:xfrm>
          <a:prstGeom prst="rect">
            <a:avLst/>
          </a:prstGeom>
          <a:noFill/>
        </p:spPr>
        <p:txBody>
          <a:bodyPr wrap="square" rtlCol="0">
            <a:spAutoFit/>
          </a:bodyPr>
          <a:lstStyle/>
          <a:p>
            <a:pPr algn="ctr"/>
            <a:r>
              <a:rPr lang="en-GB" sz="2000" b="1" dirty="0">
                <a:solidFill>
                  <a:schemeClr val="bg1"/>
                </a:solidFill>
              </a:rPr>
              <a:t>Impact?</a:t>
            </a:r>
          </a:p>
          <a:p>
            <a:pPr algn="ctr"/>
            <a:r>
              <a:rPr lang="en-GB" sz="2400" dirty="0"/>
              <a:t>Failure to comply could result in fines or reputational damage, so maintaining proper licensing, insurance, and safety procedures is essential.</a:t>
            </a:r>
            <a:endParaRPr lang="en-GB" sz="2000" b="1" dirty="0">
              <a:solidFill>
                <a:schemeClr val="bg1"/>
              </a:solidFill>
            </a:endParaRPr>
          </a:p>
        </p:txBody>
      </p:sp>
      <p:sp>
        <p:nvSpPr>
          <p:cNvPr id="11" name="Freeform: Shape 10">
            <a:extLst>
              <a:ext uri="{FF2B5EF4-FFF2-40B4-BE49-F238E27FC236}">
                <a16:creationId xmlns:a16="http://schemas.microsoft.com/office/drawing/2014/main" id="{10344974-5925-69ED-F5E9-2D7F17B54979}"/>
              </a:ext>
            </a:extLst>
          </p:cNvPr>
          <p:cNvSpPr/>
          <p:nvPr/>
        </p:nvSpPr>
        <p:spPr>
          <a:xfrm>
            <a:off x="1300430" y="0"/>
            <a:ext cx="10891570" cy="6858000"/>
          </a:xfrm>
          <a:custGeom>
            <a:avLst/>
            <a:gdLst/>
            <a:ahLst/>
            <a:cxnLst/>
            <a:rect l="l" t="t" r="r" b="b"/>
            <a:pathLst>
              <a:path w="10891570" h="6858000">
                <a:moveTo>
                  <a:pt x="1843050" y="2993256"/>
                </a:moveTo>
                <a:lnTo>
                  <a:pt x="1693292" y="3454511"/>
                </a:lnTo>
                <a:lnTo>
                  <a:pt x="1992808" y="3454511"/>
                </a:lnTo>
                <a:close/>
                <a:moveTo>
                  <a:pt x="2764594" y="2954746"/>
                </a:moveTo>
                <a:lnTo>
                  <a:pt x="2764594" y="3267955"/>
                </a:lnTo>
                <a:lnTo>
                  <a:pt x="2957996" y="3267955"/>
                </a:lnTo>
                <a:cubicBezTo>
                  <a:pt x="2995650" y="3267955"/>
                  <a:pt x="3028026" y="3261965"/>
                  <a:pt x="3055125" y="3249984"/>
                </a:cubicBezTo>
                <a:cubicBezTo>
                  <a:pt x="3082224" y="3238004"/>
                  <a:pt x="3103190" y="3220033"/>
                  <a:pt x="3118023" y="3196071"/>
                </a:cubicBezTo>
                <a:cubicBezTo>
                  <a:pt x="3132857" y="3172110"/>
                  <a:pt x="3140273" y="3142729"/>
                  <a:pt x="3140273" y="3107928"/>
                </a:cubicBezTo>
                <a:cubicBezTo>
                  <a:pt x="3140273" y="3057153"/>
                  <a:pt x="3124869" y="3018929"/>
                  <a:pt x="3094062" y="2993256"/>
                </a:cubicBezTo>
                <a:cubicBezTo>
                  <a:pt x="3063255" y="2967583"/>
                  <a:pt x="3022463" y="2954746"/>
                  <a:pt x="2971688" y="2954746"/>
                </a:cubicBezTo>
                <a:close/>
                <a:moveTo>
                  <a:pt x="7134224" y="2755354"/>
                </a:moveTo>
                <a:lnTo>
                  <a:pt x="7134224" y="3907209"/>
                </a:lnTo>
                <a:lnTo>
                  <a:pt x="7359290" y="3907209"/>
                </a:lnTo>
                <a:lnTo>
                  <a:pt x="7359290" y="3125899"/>
                </a:lnTo>
                <a:lnTo>
                  <a:pt x="7889862" y="3907209"/>
                </a:lnTo>
                <a:lnTo>
                  <a:pt x="8126052" y="3907209"/>
                </a:lnTo>
                <a:lnTo>
                  <a:pt x="8126052" y="2755354"/>
                </a:lnTo>
                <a:lnTo>
                  <a:pt x="7899276" y="2755354"/>
                </a:lnTo>
                <a:lnTo>
                  <a:pt x="7899276" y="3531530"/>
                </a:lnTo>
                <a:lnTo>
                  <a:pt x="7369559" y="2755354"/>
                </a:lnTo>
                <a:close/>
                <a:moveTo>
                  <a:pt x="6619875" y="2755354"/>
                </a:moveTo>
                <a:lnTo>
                  <a:pt x="6619875" y="3907209"/>
                </a:lnTo>
                <a:lnTo>
                  <a:pt x="6860344" y="3907209"/>
                </a:lnTo>
                <a:lnTo>
                  <a:pt x="6860344" y="2755354"/>
                </a:lnTo>
                <a:close/>
                <a:moveTo>
                  <a:pt x="5611676" y="2755354"/>
                </a:moveTo>
                <a:lnTo>
                  <a:pt x="5611676" y="2955602"/>
                </a:lnTo>
                <a:lnTo>
                  <a:pt x="5919750" y="2955602"/>
                </a:lnTo>
                <a:lnTo>
                  <a:pt x="5919750" y="3907209"/>
                </a:lnTo>
                <a:lnTo>
                  <a:pt x="6160219" y="3907209"/>
                </a:lnTo>
                <a:lnTo>
                  <a:pt x="6160219" y="2955602"/>
                </a:lnTo>
                <a:lnTo>
                  <a:pt x="6466582" y="2955602"/>
                </a:lnTo>
                <a:lnTo>
                  <a:pt x="6466582" y="2755354"/>
                </a:lnTo>
                <a:close/>
                <a:moveTo>
                  <a:pt x="4733924" y="2755354"/>
                </a:moveTo>
                <a:lnTo>
                  <a:pt x="4795570" y="2755354"/>
                </a:lnTo>
                <a:lnTo>
                  <a:pt x="4795570" y="3907209"/>
                </a:lnTo>
                <a:lnTo>
                  <a:pt x="4733924" y="3907209"/>
                </a:lnTo>
                <a:close/>
                <a:moveTo>
                  <a:pt x="3638550" y="2755354"/>
                </a:moveTo>
                <a:lnTo>
                  <a:pt x="3879019" y="2755354"/>
                </a:lnTo>
                <a:lnTo>
                  <a:pt x="3879019" y="3304753"/>
                </a:lnTo>
                <a:lnTo>
                  <a:pt x="4292351" y="2755354"/>
                </a:lnTo>
                <a:lnTo>
                  <a:pt x="4558494" y="2755354"/>
                </a:lnTo>
                <a:lnTo>
                  <a:pt x="4132324" y="3295340"/>
                </a:lnTo>
                <a:lnTo>
                  <a:pt x="4586733" y="3907209"/>
                </a:lnTo>
                <a:lnTo>
                  <a:pt x="4308611" y="3907209"/>
                </a:lnTo>
                <a:lnTo>
                  <a:pt x="3879019" y="3317590"/>
                </a:lnTo>
                <a:lnTo>
                  <a:pt x="3879019" y="3907209"/>
                </a:lnTo>
                <a:lnTo>
                  <a:pt x="3638550" y="3907209"/>
                </a:lnTo>
                <a:close/>
                <a:moveTo>
                  <a:pt x="2524125" y="2755354"/>
                </a:moveTo>
                <a:lnTo>
                  <a:pt x="2998217" y="2755354"/>
                </a:lnTo>
                <a:cubicBezTo>
                  <a:pt x="3072383" y="2755354"/>
                  <a:pt x="3138561" y="2765766"/>
                  <a:pt x="3196754" y="2786589"/>
                </a:cubicBezTo>
                <a:cubicBezTo>
                  <a:pt x="3254945" y="2807413"/>
                  <a:pt x="3301013" y="2841073"/>
                  <a:pt x="3334959" y="2887569"/>
                </a:cubicBezTo>
                <a:cubicBezTo>
                  <a:pt x="3368904" y="2934066"/>
                  <a:pt x="3385877" y="2995823"/>
                  <a:pt x="3385877" y="3072842"/>
                </a:cubicBezTo>
                <a:cubicBezTo>
                  <a:pt x="3385877" y="3145867"/>
                  <a:pt x="3366337" y="3207767"/>
                  <a:pt x="3327257" y="3258542"/>
                </a:cubicBezTo>
                <a:cubicBezTo>
                  <a:pt x="3288177" y="3309317"/>
                  <a:pt x="3228987" y="3345544"/>
                  <a:pt x="3149686" y="3367224"/>
                </a:cubicBezTo>
                <a:cubicBezTo>
                  <a:pt x="3198180" y="3374640"/>
                  <a:pt x="3236974" y="3389331"/>
                  <a:pt x="3266070" y="3411295"/>
                </a:cubicBezTo>
                <a:cubicBezTo>
                  <a:pt x="3295166" y="3433260"/>
                  <a:pt x="3318700" y="3462784"/>
                  <a:pt x="3336670" y="3499867"/>
                </a:cubicBezTo>
                <a:cubicBezTo>
                  <a:pt x="3354641" y="3536950"/>
                  <a:pt x="3371044" y="3582590"/>
                  <a:pt x="3385877" y="3636789"/>
                </a:cubicBezTo>
                <a:lnTo>
                  <a:pt x="3462040" y="3907209"/>
                </a:lnTo>
                <a:lnTo>
                  <a:pt x="3210446" y="3907209"/>
                </a:lnTo>
                <a:lnTo>
                  <a:pt x="3156532" y="3684711"/>
                </a:lnTo>
                <a:cubicBezTo>
                  <a:pt x="3145122" y="3634507"/>
                  <a:pt x="3132001" y="3593430"/>
                  <a:pt x="3117167" y="3561481"/>
                </a:cubicBezTo>
                <a:cubicBezTo>
                  <a:pt x="3102334" y="3529533"/>
                  <a:pt x="3082224" y="3505714"/>
                  <a:pt x="3056837" y="3490025"/>
                </a:cubicBezTo>
                <a:cubicBezTo>
                  <a:pt x="3031449" y="3474336"/>
                  <a:pt x="2996505" y="3466492"/>
                  <a:pt x="2952006" y="3466492"/>
                </a:cubicBezTo>
                <a:lnTo>
                  <a:pt x="2764594" y="3466492"/>
                </a:lnTo>
                <a:lnTo>
                  <a:pt x="2764594" y="3907209"/>
                </a:lnTo>
                <a:lnTo>
                  <a:pt x="2524125" y="3907209"/>
                </a:lnTo>
                <a:close/>
                <a:moveTo>
                  <a:pt x="1717253" y="2755354"/>
                </a:moveTo>
                <a:lnTo>
                  <a:pt x="1969703" y="2755354"/>
                </a:lnTo>
                <a:lnTo>
                  <a:pt x="2384747" y="3907209"/>
                </a:lnTo>
                <a:lnTo>
                  <a:pt x="2134009" y="3907209"/>
                </a:lnTo>
                <a:lnTo>
                  <a:pt x="2051856" y="3653904"/>
                </a:lnTo>
                <a:lnTo>
                  <a:pt x="1635956" y="3653904"/>
                </a:lnTo>
                <a:lnTo>
                  <a:pt x="1551236" y="3907209"/>
                </a:lnTo>
                <a:lnTo>
                  <a:pt x="1303065" y="3907209"/>
                </a:lnTo>
                <a:close/>
                <a:moveTo>
                  <a:pt x="0" y="2755354"/>
                </a:moveTo>
                <a:lnTo>
                  <a:pt x="276411" y="2755354"/>
                </a:lnTo>
                <a:lnTo>
                  <a:pt x="589277" y="3287671"/>
                </a:lnTo>
                <a:lnTo>
                  <a:pt x="897694" y="2755354"/>
                </a:lnTo>
                <a:lnTo>
                  <a:pt x="1163836" y="2755354"/>
                </a:lnTo>
                <a:lnTo>
                  <a:pt x="1163836" y="3907209"/>
                </a:lnTo>
                <a:lnTo>
                  <a:pt x="926790" y="3907209"/>
                </a:lnTo>
                <a:lnTo>
                  <a:pt x="926790" y="3066964"/>
                </a:lnTo>
                <a:lnTo>
                  <a:pt x="655513" y="3539232"/>
                </a:lnTo>
                <a:lnTo>
                  <a:pt x="507466" y="3539232"/>
                </a:lnTo>
                <a:lnTo>
                  <a:pt x="230200" y="3068308"/>
                </a:lnTo>
                <a:lnTo>
                  <a:pt x="230200" y="3907209"/>
                </a:lnTo>
                <a:lnTo>
                  <a:pt x="0" y="3907209"/>
                </a:lnTo>
                <a:close/>
                <a:moveTo>
                  <a:pt x="8914507" y="2739950"/>
                </a:moveTo>
                <a:cubicBezTo>
                  <a:pt x="8796412" y="2739950"/>
                  <a:pt x="8695146" y="2764339"/>
                  <a:pt x="8610712" y="2813118"/>
                </a:cubicBezTo>
                <a:cubicBezTo>
                  <a:pt x="8526276" y="2861896"/>
                  <a:pt x="8461381" y="2930642"/>
                  <a:pt x="8416026" y="3019357"/>
                </a:cubicBezTo>
                <a:cubicBezTo>
                  <a:pt x="8370670" y="3108070"/>
                  <a:pt x="8347993" y="3212331"/>
                  <a:pt x="8347993" y="3332137"/>
                </a:cubicBezTo>
                <a:cubicBezTo>
                  <a:pt x="8347993" y="3451373"/>
                  <a:pt x="8370670" y="3555206"/>
                  <a:pt x="8416026" y="3643635"/>
                </a:cubicBezTo>
                <a:cubicBezTo>
                  <a:pt x="8461381" y="3732063"/>
                  <a:pt x="8526276" y="3800667"/>
                  <a:pt x="8610712" y="3849445"/>
                </a:cubicBezTo>
                <a:cubicBezTo>
                  <a:pt x="8695146" y="3898224"/>
                  <a:pt x="8796412" y="3922613"/>
                  <a:pt x="8914507" y="3922613"/>
                </a:cubicBezTo>
                <a:cubicBezTo>
                  <a:pt x="9026326" y="3922613"/>
                  <a:pt x="9120887" y="3901219"/>
                  <a:pt x="9198192" y="3858431"/>
                </a:cubicBezTo>
                <a:cubicBezTo>
                  <a:pt x="9275495" y="3815643"/>
                  <a:pt x="9334258" y="3756310"/>
                  <a:pt x="9374479" y="3680432"/>
                </a:cubicBezTo>
                <a:cubicBezTo>
                  <a:pt x="9414700" y="3604555"/>
                  <a:pt x="9434810" y="3516697"/>
                  <a:pt x="9434810" y="3416858"/>
                </a:cubicBezTo>
                <a:lnTo>
                  <a:pt x="9434810" y="3299619"/>
                </a:lnTo>
                <a:lnTo>
                  <a:pt x="8920497" y="3299619"/>
                </a:lnTo>
                <a:lnTo>
                  <a:pt x="8920497" y="3491309"/>
                </a:lnTo>
                <a:lnTo>
                  <a:pt x="9193485" y="3491309"/>
                </a:lnTo>
                <a:cubicBezTo>
                  <a:pt x="9190062" y="3536950"/>
                  <a:pt x="9177083" y="3577170"/>
                  <a:pt x="9154548" y="3611971"/>
                </a:cubicBezTo>
                <a:cubicBezTo>
                  <a:pt x="9132012" y="3646772"/>
                  <a:pt x="9100635" y="3674014"/>
                  <a:pt x="9060414" y="3693697"/>
                </a:cubicBezTo>
                <a:cubicBezTo>
                  <a:pt x="9020194" y="3713379"/>
                  <a:pt x="8971557" y="3723220"/>
                  <a:pt x="8914507" y="3723220"/>
                </a:cubicBezTo>
                <a:cubicBezTo>
                  <a:pt x="8837488" y="3723220"/>
                  <a:pt x="8775588" y="3705249"/>
                  <a:pt x="8728807" y="3669307"/>
                </a:cubicBezTo>
                <a:cubicBezTo>
                  <a:pt x="8682025" y="3633365"/>
                  <a:pt x="8647937" y="3585728"/>
                  <a:pt x="8626543" y="3526395"/>
                </a:cubicBezTo>
                <a:cubicBezTo>
                  <a:pt x="8605149" y="3467062"/>
                  <a:pt x="8594452" y="3402310"/>
                  <a:pt x="8594452" y="3332137"/>
                </a:cubicBezTo>
                <a:cubicBezTo>
                  <a:pt x="8594452" y="3261394"/>
                  <a:pt x="8605006" y="3196499"/>
                  <a:pt x="8626115" y="3137452"/>
                </a:cubicBezTo>
                <a:cubicBezTo>
                  <a:pt x="8647223" y="3078404"/>
                  <a:pt x="8680884" y="3030767"/>
                  <a:pt x="8727095" y="2994539"/>
                </a:cubicBezTo>
                <a:cubicBezTo>
                  <a:pt x="8773306" y="2958312"/>
                  <a:pt x="8834065" y="2940198"/>
                  <a:pt x="8909372" y="2940198"/>
                </a:cubicBezTo>
                <a:cubicBezTo>
                  <a:pt x="8961859" y="2940198"/>
                  <a:pt x="9006929" y="2948471"/>
                  <a:pt x="9044583" y="2965016"/>
                </a:cubicBezTo>
                <a:cubicBezTo>
                  <a:pt x="9082236" y="2981560"/>
                  <a:pt x="9111902" y="3004381"/>
                  <a:pt x="9133582" y="3033476"/>
                </a:cubicBezTo>
                <a:cubicBezTo>
                  <a:pt x="9155261" y="3062572"/>
                  <a:pt x="9168382" y="3095947"/>
                  <a:pt x="9172947" y="3133601"/>
                </a:cubicBezTo>
                <a:lnTo>
                  <a:pt x="9418551" y="3133601"/>
                </a:lnTo>
                <a:cubicBezTo>
                  <a:pt x="9412274" y="3065710"/>
                  <a:pt x="9393734" y="3006948"/>
                  <a:pt x="9362926" y="2957314"/>
                </a:cubicBezTo>
                <a:cubicBezTo>
                  <a:pt x="9332119" y="2907679"/>
                  <a:pt x="9293039" y="2866746"/>
                  <a:pt x="9245687" y="2834512"/>
                </a:cubicBezTo>
                <a:cubicBezTo>
                  <a:pt x="9198334" y="2802278"/>
                  <a:pt x="9146132" y="2778460"/>
                  <a:pt x="9089082" y="2763056"/>
                </a:cubicBezTo>
                <a:cubicBezTo>
                  <a:pt x="9032031" y="2747652"/>
                  <a:pt x="8973839" y="2739950"/>
                  <a:pt x="8914507" y="2739950"/>
                </a:cubicBezTo>
                <a:close/>
                <a:moveTo>
                  <a:pt x="4795570" y="0"/>
                </a:moveTo>
                <a:lnTo>
                  <a:pt x="10891570" y="0"/>
                </a:lnTo>
                <a:lnTo>
                  <a:pt x="10891570" y="6858000"/>
                </a:lnTo>
                <a:lnTo>
                  <a:pt x="4795570" y="6858000"/>
                </a:lnTo>
                <a:lnTo>
                  <a:pt x="4795570" y="3907209"/>
                </a:lnTo>
                <a:lnTo>
                  <a:pt x="5506677" y="3907209"/>
                </a:lnTo>
                <a:lnTo>
                  <a:pt x="5506677" y="3707817"/>
                </a:lnTo>
                <a:lnTo>
                  <a:pt x="4974394" y="3707817"/>
                </a:lnTo>
                <a:lnTo>
                  <a:pt x="4974394" y="3415146"/>
                </a:lnTo>
                <a:lnTo>
                  <a:pt x="5457043" y="3415146"/>
                </a:lnTo>
                <a:lnTo>
                  <a:pt x="5457043" y="3222600"/>
                </a:lnTo>
                <a:lnTo>
                  <a:pt x="4974394" y="3222600"/>
                </a:lnTo>
                <a:lnTo>
                  <a:pt x="4974394" y="2954746"/>
                </a:lnTo>
                <a:lnTo>
                  <a:pt x="5506677" y="2954746"/>
                </a:lnTo>
                <a:lnTo>
                  <a:pt x="5506677" y="2755354"/>
                </a:lnTo>
                <a:lnTo>
                  <a:pt x="4795570" y="2755354"/>
                </a:lnTo>
                <a:close/>
              </a:path>
            </a:pathLst>
          </a:cu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Tree>
    <p:extLst>
      <p:ext uri="{BB962C8B-B14F-4D97-AF65-F5344CB8AC3E}">
        <p14:creationId xmlns:p14="http://schemas.microsoft.com/office/powerpoint/2010/main" val="23736155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033"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6E6AB-5EB4-C956-8F2D-4358DBDA42D7}"/>
            </a:ext>
          </a:extLst>
        </p:cNvPr>
        <p:cNvGrpSpPr/>
        <p:nvPr/>
      </p:nvGrpSpPr>
      <p:grpSpPr>
        <a:xfrm>
          <a:off x="0" y="0"/>
          <a:ext cx="0" cy="0"/>
          <a:chOff x="0" y="0"/>
          <a:chExt cx="0" cy="0"/>
        </a:xfrm>
      </p:grpSpPr>
      <p:pic>
        <p:nvPicPr>
          <p:cNvPr id="23" name="Video 22" title="Binary Code Globe">
            <a:hlinkClick r:id="" action="ppaction://media"/>
            <a:extLst>
              <a:ext uri="{FF2B5EF4-FFF2-40B4-BE49-F238E27FC236}">
                <a16:creationId xmlns:a16="http://schemas.microsoft.com/office/drawing/2014/main" id="{5D0366BD-F730-54C6-C8E8-DB5FDD1655DA}"/>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12403015" y="0"/>
            <a:ext cx="12192000" cy="6858000"/>
          </a:xfrm>
          <a:prstGeom prst="rect">
            <a:avLst/>
          </a:prstGeom>
        </p:spPr>
      </p:pic>
      <p:cxnSp>
        <p:nvCxnSpPr>
          <p:cNvPr id="14" name="Straight Connector 13">
            <a:extLst>
              <a:ext uri="{FF2B5EF4-FFF2-40B4-BE49-F238E27FC236}">
                <a16:creationId xmlns:a16="http://schemas.microsoft.com/office/drawing/2014/main" id="{6B25EE71-90AF-7ABD-3664-CA21619D090A}"/>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F64D7F2B-CD38-4EBE-300B-35CDFAE5CC65}"/>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745466" y="0"/>
            <a:ext cx="2058461" cy="2058461"/>
          </a:xfrm>
          <a:prstGeom prst="rect">
            <a:avLst/>
          </a:prstGeom>
        </p:spPr>
      </p:pic>
      <p:sp>
        <p:nvSpPr>
          <p:cNvPr id="11" name="Freeform: Shape 10">
            <a:extLst>
              <a:ext uri="{FF2B5EF4-FFF2-40B4-BE49-F238E27FC236}">
                <a16:creationId xmlns:a16="http://schemas.microsoft.com/office/drawing/2014/main" id="{10344974-5925-69ED-F5E9-2D7F17B54979}"/>
              </a:ext>
            </a:extLst>
          </p:cNvPr>
          <p:cNvSpPr/>
          <p:nvPr/>
        </p:nvSpPr>
        <p:spPr>
          <a:xfrm>
            <a:off x="13703445" y="0"/>
            <a:ext cx="10891570" cy="6858000"/>
          </a:xfrm>
          <a:custGeom>
            <a:avLst/>
            <a:gdLst/>
            <a:ahLst/>
            <a:cxnLst/>
            <a:rect l="l" t="t" r="r" b="b"/>
            <a:pathLst>
              <a:path w="10891570" h="6858000">
                <a:moveTo>
                  <a:pt x="1843050" y="2993256"/>
                </a:moveTo>
                <a:lnTo>
                  <a:pt x="1693292" y="3454511"/>
                </a:lnTo>
                <a:lnTo>
                  <a:pt x="1992808" y="3454511"/>
                </a:lnTo>
                <a:close/>
                <a:moveTo>
                  <a:pt x="2764594" y="2954746"/>
                </a:moveTo>
                <a:lnTo>
                  <a:pt x="2764594" y="3267955"/>
                </a:lnTo>
                <a:lnTo>
                  <a:pt x="2957996" y="3267955"/>
                </a:lnTo>
                <a:cubicBezTo>
                  <a:pt x="2995650" y="3267955"/>
                  <a:pt x="3028026" y="3261965"/>
                  <a:pt x="3055125" y="3249984"/>
                </a:cubicBezTo>
                <a:cubicBezTo>
                  <a:pt x="3082224" y="3238004"/>
                  <a:pt x="3103190" y="3220033"/>
                  <a:pt x="3118023" y="3196071"/>
                </a:cubicBezTo>
                <a:cubicBezTo>
                  <a:pt x="3132857" y="3172110"/>
                  <a:pt x="3140273" y="3142729"/>
                  <a:pt x="3140273" y="3107928"/>
                </a:cubicBezTo>
                <a:cubicBezTo>
                  <a:pt x="3140273" y="3057153"/>
                  <a:pt x="3124869" y="3018929"/>
                  <a:pt x="3094062" y="2993256"/>
                </a:cubicBezTo>
                <a:cubicBezTo>
                  <a:pt x="3063255" y="2967583"/>
                  <a:pt x="3022463" y="2954746"/>
                  <a:pt x="2971688" y="2954746"/>
                </a:cubicBezTo>
                <a:close/>
                <a:moveTo>
                  <a:pt x="7134224" y="2755354"/>
                </a:moveTo>
                <a:lnTo>
                  <a:pt x="7134224" y="3907209"/>
                </a:lnTo>
                <a:lnTo>
                  <a:pt x="7359290" y="3907209"/>
                </a:lnTo>
                <a:lnTo>
                  <a:pt x="7359290" y="3125899"/>
                </a:lnTo>
                <a:lnTo>
                  <a:pt x="7889862" y="3907209"/>
                </a:lnTo>
                <a:lnTo>
                  <a:pt x="8126052" y="3907209"/>
                </a:lnTo>
                <a:lnTo>
                  <a:pt x="8126052" y="2755354"/>
                </a:lnTo>
                <a:lnTo>
                  <a:pt x="7899276" y="2755354"/>
                </a:lnTo>
                <a:lnTo>
                  <a:pt x="7899276" y="3531530"/>
                </a:lnTo>
                <a:lnTo>
                  <a:pt x="7369559" y="2755354"/>
                </a:lnTo>
                <a:close/>
                <a:moveTo>
                  <a:pt x="6619875" y="2755354"/>
                </a:moveTo>
                <a:lnTo>
                  <a:pt x="6619875" y="3907209"/>
                </a:lnTo>
                <a:lnTo>
                  <a:pt x="6860344" y="3907209"/>
                </a:lnTo>
                <a:lnTo>
                  <a:pt x="6860344" y="2755354"/>
                </a:lnTo>
                <a:close/>
                <a:moveTo>
                  <a:pt x="5611676" y="2755354"/>
                </a:moveTo>
                <a:lnTo>
                  <a:pt x="5611676" y="2955602"/>
                </a:lnTo>
                <a:lnTo>
                  <a:pt x="5919750" y="2955602"/>
                </a:lnTo>
                <a:lnTo>
                  <a:pt x="5919750" y="3907209"/>
                </a:lnTo>
                <a:lnTo>
                  <a:pt x="6160219" y="3907209"/>
                </a:lnTo>
                <a:lnTo>
                  <a:pt x="6160219" y="2955602"/>
                </a:lnTo>
                <a:lnTo>
                  <a:pt x="6466582" y="2955602"/>
                </a:lnTo>
                <a:lnTo>
                  <a:pt x="6466582" y="2755354"/>
                </a:lnTo>
                <a:close/>
                <a:moveTo>
                  <a:pt x="4733924" y="2755354"/>
                </a:moveTo>
                <a:lnTo>
                  <a:pt x="4795570" y="2755354"/>
                </a:lnTo>
                <a:lnTo>
                  <a:pt x="4795570" y="3907209"/>
                </a:lnTo>
                <a:lnTo>
                  <a:pt x="4733924" y="3907209"/>
                </a:lnTo>
                <a:close/>
                <a:moveTo>
                  <a:pt x="3638550" y="2755354"/>
                </a:moveTo>
                <a:lnTo>
                  <a:pt x="3879019" y="2755354"/>
                </a:lnTo>
                <a:lnTo>
                  <a:pt x="3879019" y="3304753"/>
                </a:lnTo>
                <a:lnTo>
                  <a:pt x="4292351" y="2755354"/>
                </a:lnTo>
                <a:lnTo>
                  <a:pt x="4558494" y="2755354"/>
                </a:lnTo>
                <a:lnTo>
                  <a:pt x="4132324" y="3295340"/>
                </a:lnTo>
                <a:lnTo>
                  <a:pt x="4586733" y="3907209"/>
                </a:lnTo>
                <a:lnTo>
                  <a:pt x="4308611" y="3907209"/>
                </a:lnTo>
                <a:lnTo>
                  <a:pt x="3879019" y="3317590"/>
                </a:lnTo>
                <a:lnTo>
                  <a:pt x="3879019" y="3907209"/>
                </a:lnTo>
                <a:lnTo>
                  <a:pt x="3638550" y="3907209"/>
                </a:lnTo>
                <a:close/>
                <a:moveTo>
                  <a:pt x="2524125" y="2755354"/>
                </a:moveTo>
                <a:lnTo>
                  <a:pt x="2998217" y="2755354"/>
                </a:lnTo>
                <a:cubicBezTo>
                  <a:pt x="3072383" y="2755354"/>
                  <a:pt x="3138561" y="2765766"/>
                  <a:pt x="3196754" y="2786589"/>
                </a:cubicBezTo>
                <a:cubicBezTo>
                  <a:pt x="3254945" y="2807413"/>
                  <a:pt x="3301013" y="2841073"/>
                  <a:pt x="3334959" y="2887569"/>
                </a:cubicBezTo>
                <a:cubicBezTo>
                  <a:pt x="3368904" y="2934066"/>
                  <a:pt x="3385877" y="2995823"/>
                  <a:pt x="3385877" y="3072842"/>
                </a:cubicBezTo>
                <a:cubicBezTo>
                  <a:pt x="3385877" y="3145867"/>
                  <a:pt x="3366337" y="3207767"/>
                  <a:pt x="3327257" y="3258542"/>
                </a:cubicBezTo>
                <a:cubicBezTo>
                  <a:pt x="3288177" y="3309317"/>
                  <a:pt x="3228987" y="3345544"/>
                  <a:pt x="3149686" y="3367224"/>
                </a:cubicBezTo>
                <a:cubicBezTo>
                  <a:pt x="3198180" y="3374640"/>
                  <a:pt x="3236974" y="3389331"/>
                  <a:pt x="3266070" y="3411295"/>
                </a:cubicBezTo>
                <a:cubicBezTo>
                  <a:pt x="3295166" y="3433260"/>
                  <a:pt x="3318700" y="3462784"/>
                  <a:pt x="3336670" y="3499867"/>
                </a:cubicBezTo>
                <a:cubicBezTo>
                  <a:pt x="3354641" y="3536950"/>
                  <a:pt x="3371044" y="3582590"/>
                  <a:pt x="3385877" y="3636789"/>
                </a:cubicBezTo>
                <a:lnTo>
                  <a:pt x="3462040" y="3907209"/>
                </a:lnTo>
                <a:lnTo>
                  <a:pt x="3210446" y="3907209"/>
                </a:lnTo>
                <a:lnTo>
                  <a:pt x="3156532" y="3684711"/>
                </a:lnTo>
                <a:cubicBezTo>
                  <a:pt x="3145122" y="3634507"/>
                  <a:pt x="3132001" y="3593430"/>
                  <a:pt x="3117167" y="3561481"/>
                </a:cubicBezTo>
                <a:cubicBezTo>
                  <a:pt x="3102334" y="3529533"/>
                  <a:pt x="3082224" y="3505714"/>
                  <a:pt x="3056837" y="3490025"/>
                </a:cubicBezTo>
                <a:cubicBezTo>
                  <a:pt x="3031449" y="3474336"/>
                  <a:pt x="2996505" y="3466492"/>
                  <a:pt x="2952006" y="3466492"/>
                </a:cubicBezTo>
                <a:lnTo>
                  <a:pt x="2764594" y="3466492"/>
                </a:lnTo>
                <a:lnTo>
                  <a:pt x="2764594" y="3907209"/>
                </a:lnTo>
                <a:lnTo>
                  <a:pt x="2524125" y="3907209"/>
                </a:lnTo>
                <a:close/>
                <a:moveTo>
                  <a:pt x="1717253" y="2755354"/>
                </a:moveTo>
                <a:lnTo>
                  <a:pt x="1969703" y="2755354"/>
                </a:lnTo>
                <a:lnTo>
                  <a:pt x="2384747" y="3907209"/>
                </a:lnTo>
                <a:lnTo>
                  <a:pt x="2134009" y="3907209"/>
                </a:lnTo>
                <a:lnTo>
                  <a:pt x="2051856" y="3653904"/>
                </a:lnTo>
                <a:lnTo>
                  <a:pt x="1635956" y="3653904"/>
                </a:lnTo>
                <a:lnTo>
                  <a:pt x="1551236" y="3907209"/>
                </a:lnTo>
                <a:lnTo>
                  <a:pt x="1303065" y="3907209"/>
                </a:lnTo>
                <a:close/>
                <a:moveTo>
                  <a:pt x="0" y="2755354"/>
                </a:moveTo>
                <a:lnTo>
                  <a:pt x="276411" y="2755354"/>
                </a:lnTo>
                <a:lnTo>
                  <a:pt x="589277" y="3287671"/>
                </a:lnTo>
                <a:lnTo>
                  <a:pt x="897694" y="2755354"/>
                </a:lnTo>
                <a:lnTo>
                  <a:pt x="1163836" y="2755354"/>
                </a:lnTo>
                <a:lnTo>
                  <a:pt x="1163836" y="3907209"/>
                </a:lnTo>
                <a:lnTo>
                  <a:pt x="926790" y="3907209"/>
                </a:lnTo>
                <a:lnTo>
                  <a:pt x="926790" y="3066964"/>
                </a:lnTo>
                <a:lnTo>
                  <a:pt x="655513" y="3539232"/>
                </a:lnTo>
                <a:lnTo>
                  <a:pt x="507466" y="3539232"/>
                </a:lnTo>
                <a:lnTo>
                  <a:pt x="230200" y="3068308"/>
                </a:lnTo>
                <a:lnTo>
                  <a:pt x="230200" y="3907209"/>
                </a:lnTo>
                <a:lnTo>
                  <a:pt x="0" y="3907209"/>
                </a:lnTo>
                <a:close/>
                <a:moveTo>
                  <a:pt x="8914507" y="2739950"/>
                </a:moveTo>
                <a:cubicBezTo>
                  <a:pt x="8796412" y="2739950"/>
                  <a:pt x="8695146" y="2764339"/>
                  <a:pt x="8610712" y="2813118"/>
                </a:cubicBezTo>
                <a:cubicBezTo>
                  <a:pt x="8526276" y="2861896"/>
                  <a:pt x="8461381" y="2930642"/>
                  <a:pt x="8416026" y="3019357"/>
                </a:cubicBezTo>
                <a:cubicBezTo>
                  <a:pt x="8370670" y="3108070"/>
                  <a:pt x="8347993" y="3212331"/>
                  <a:pt x="8347993" y="3332137"/>
                </a:cubicBezTo>
                <a:cubicBezTo>
                  <a:pt x="8347993" y="3451373"/>
                  <a:pt x="8370670" y="3555206"/>
                  <a:pt x="8416026" y="3643635"/>
                </a:cubicBezTo>
                <a:cubicBezTo>
                  <a:pt x="8461381" y="3732063"/>
                  <a:pt x="8526276" y="3800667"/>
                  <a:pt x="8610712" y="3849445"/>
                </a:cubicBezTo>
                <a:cubicBezTo>
                  <a:pt x="8695146" y="3898224"/>
                  <a:pt x="8796412" y="3922613"/>
                  <a:pt x="8914507" y="3922613"/>
                </a:cubicBezTo>
                <a:cubicBezTo>
                  <a:pt x="9026326" y="3922613"/>
                  <a:pt x="9120887" y="3901219"/>
                  <a:pt x="9198192" y="3858431"/>
                </a:cubicBezTo>
                <a:cubicBezTo>
                  <a:pt x="9275495" y="3815643"/>
                  <a:pt x="9334258" y="3756310"/>
                  <a:pt x="9374479" y="3680432"/>
                </a:cubicBezTo>
                <a:cubicBezTo>
                  <a:pt x="9414700" y="3604555"/>
                  <a:pt x="9434810" y="3516697"/>
                  <a:pt x="9434810" y="3416858"/>
                </a:cubicBezTo>
                <a:lnTo>
                  <a:pt x="9434810" y="3299619"/>
                </a:lnTo>
                <a:lnTo>
                  <a:pt x="8920497" y="3299619"/>
                </a:lnTo>
                <a:lnTo>
                  <a:pt x="8920497" y="3491309"/>
                </a:lnTo>
                <a:lnTo>
                  <a:pt x="9193485" y="3491309"/>
                </a:lnTo>
                <a:cubicBezTo>
                  <a:pt x="9190062" y="3536950"/>
                  <a:pt x="9177083" y="3577170"/>
                  <a:pt x="9154548" y="3611971"/>
                </a:cubicBezTo>
                <a:cubicBezTo>
                  <a:pt x="9132012" y="3646772"/>
                  <a:pt x="9100635" y="3674014"/>
                  <a:pt x="9060414" y="3693697"/>
                </a:cubicBezTo>
                <a:cubicBezTo>
                  <a:pt x="9020194" y="3713379"/>
                  <a:pt x="8971557" y="3723220"/>
                  <a:pt x="8914507" y="3723220"/>
                </a:cubicBezTo>
                <a:cubicBezTo>
                  <a:pt x="8837488" y="3723220"/>
                  <a:pt x="8775588" y="3705249"/>
                  <a:pt x="8728807" y="3669307"/>
                </a:cubicBezTo>
                <a:cubicBezTo>
                  <a:pt x="8682025" y="3633365"/>
                  <a:pt x="8647937" y="3585728"/>
                  <a:pt x="8626543" y="3526395"/>
                </a:cubicBezTo>
                <a:cubicBezTo>
                  <a:pt x="8605149" y="3467062"/>
                  <a:pt x="8594452" y="3402310"/>
                  <a:pt x="8594452" y="3332137"/>
                </a:cubicBezTo>
                <a:cubicBezTo>
                  <a:pt x="8594452" y="3261394"/>
                  <a:pt x="8605006" y="3196499"/>
                  <a:pt x="8626115" y="3137452"/>
                </a:cubicBezTo>
                <a:cubicBezTo>
                  <a:pt x="8647223" y="3078404"/>
                  <a:pt x="8680884" y="3030767"/>
                  <a:pt x="8727095" y="2994539"/>
                </a:cubicBezTo>
                <a:cubicBezTo>
                  <a:pt x="8773306" y="2958312"/>
                  <a:pt x="8834065" y="2940198"/>
                  <a:pt x="8909372" y="2940198"/>
                </a:cubicBezTo>
                <a:cubicBezTo>
                  <a:pt x="8961859" y="2940198"/>
                  <a:pt x="9006929" y="2948471"/>
                  <a:pt x="9044583" y="2965016"/>
                </a:cubicBezTo>
                <a:cubicBezTo>
                  <a:pt x="9082236" y="2981560"/>
                  <a:pt x="9111902" y="3004381"/>
                  <a:pt x="9133582" y="3033476"/>
                </a:cubicBezTo>
                <a:cubicBezTo>
                  <a:pt x="9155261" y="3062572"/>
                  <a:pt x="9168382" y="3095947"/>
                  <a:pt x="9172947" y="3133601"/>
                </a:cubicBezTo>
                <a:lnTo>
                  <a:pt x="9418551" y="3133601"/>
                </a:lnTo>
                <a:cubicBezTo>
                  <a:pt x="9412274" y="3065710"/>
                  <a:pt x="9393734" y="3006948"/>
                  <a:pt x="9362926" y="2957314"/>
                </a:cubicBezTo>
                <a:cubicBezTo>
                  <a:pt x="9332119" y="2907679"/>
                  <a:pt x="9293039" y="2866746"/>
                  <a:pt x="9245687" y="2834512"/>
                </a:cubicBezTo>
                <a:cubicBezTo>
                  <a:pt x="9198334" y="2802278"/>
                  <a:pt x="9146132" y="2778460"/>
                  <a:pt x="9089082" y="2763056"/>
                </a:cubicBezTo>
                <a:cubicBezTo>
                  <a:pt x="9032031" y="2747652"/>
                  <a:pt x="8973839" y="2739950"/>
                  <a:pt x="8914507" y="2739950"/>
                </a:cubicBezTo>
                <a:close/>
                <a:moveTo>
                  <a:pt x="4795570" y="0"/>
                </a:moveTo>
                <a:lnTo>
                  <a:pt x="10891570" y="0"/>
                </a:lnTo>
                <a:lnTo>
                  <a:pt x="10891570" y="6858000"/>
                </a:lnTo>
                <a:lnTo>
                  <a:pt x="4795570" y="6858000"/>
                </a:lnTo>
                <a:lnTo>
                  <a:pt x="4795570" y="3907209"/>
                </a:lnTo>
                <a:lnTo>
                  <a:pt x="5506677" y="3907209"/>
                </a:lnTo>
                <a:lnTo>
                  <a:pt x="5506677" y="3707817"/>
                </a:lnTo>
                <a:lnTo>
                  <a:pt x="4974394" y="3707817"/>
                </a:lnTo>
                <a:lnTo>
                  <a:pt x="4974394" y="3415146"/>
                </a:lnTo>
                <a:lnTo>
                  <a:pt x="5457043" y="3415146"/>
                </a:lnTo>
                <a:lnTo>
                  <a:pt x="5457043" y="3222600"/>
                </a:lnTo>
                <a:lnTo>
                  <a:pt x="4974394" y="3222600"/>
                </a:lnTo>
                <a:lnTo>
                  <a:pt x="4974394" y="2954746"/>
                </a:lnTo>
                <a:lnTo>
                  <a:pt x="5506677" y="2954746"/>
                </a:lnTo>
                <a:lnTo>
                  <a:pt x="5506677" y="2755354"/>
                </a:lnTo>
                <a:lnTo>
                  <a:pt x="4795570" y="2755354"/>
                </a:lnTo>
                <a:close/>
              </a:path>
            </a:pathLst>
          </a:cu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12" name="Video 7" title="Programming and coding">
            <a:hlinkClick r:id="" action="ppaction://media"/>
            <a:extLst>
              <a:ext uri="{FF2B5EF4-FFF2-40B4-BE49-F238E27FC236}">
                <a16:creationId xmlns:a16="http://schemas.microsoft.com/office/drawing/2014/main" id="{C9E5E56D-27AD-AC22-9BD5-BE03C6FFC14A}"/>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0" y="0"/>
            <a:ext cx="12192000" cy="6858000"/>
          </a:xfrm>
          <a:prstGeom prst="rect">
            <a:avLst/>
          </a:prstGeom>
        </p:spPr>
      </p:pic>
      <p:sp>
        <p:nvSpPr>
          <p:cNvPr id="5" name="Freeform: Shape 4">
            <a:extLst>
              <a:ext uri="{FF2B5EF4-FFF2-40B4-BE49-F238E27FC236}">
                <a16:creationId xmlns:a16="http://schemas.microsoft.com/office/drawing/2014/main" id="{BFD24C53-8D80-7DB8-9ED8-20ED154726E7}"/>
              </a:ext>
            </a:extLst>
          </p:cNvPr>
          <p:cNvSpPr/>
          <p:nvPr/>
        </p:nvSpPr>
        <p:spPr>
          <a:xfrm>
            <a:off x="-35170" y="5"/>
            <a:ext cx="12438185" cy="6857995"/>
          </a:xfrm>
          <a:custGeom>
            <a:avLst/>
            <a:gdLst>
              <a:gd name="csX0" fmla="*/ 6308204 w 12192000"/>
              <a:gd name="csY0" fmla="*/ 726826 h 6857995"/>
              <a:gd name="csX1" fmla="*/ 3434861 w 12192000"/>
              <a:gd name="csY1" fmla="*/ 3376242 h 6857995"/>
              <a:gd name="csX2" fmla="*/ 6308204 w 12192000"/>
              <a:gd name="csY2" fmla="*/ 6025658 h 6857995"/>
              <a:gd name="csX3" fmla="*/ 9181547 w 12192000"/>
              <a:gd name="csY3" fmla="*/ 3376242 h 6857995"/>
              <a:gd name="csX4" fmla="*/ 6308204 w 12192000"/>
              <a:gd name="csY4" fmla="*/ 726826 h 6857995"/>
              <a:gd name="csX5" fmla="*/ 0 w 12192000"/>
              <a:gd name="csY5" fmla="*/ 0 h 6857995"/>
              <a:gd name="csX6" fmla="*/ 12192000 w 12192000"/>
              <a:gd name="csY6" fmla="*/ 0 h 6857995"/>
              <a:gd name="csX7" fmla="*/ 12192000 w 12192000"/>
              <a:gd name="csY7" fmla="*/ 6857995 h 6857995"/>
              <a:gd name="csX8" fmla="*/ 0 w 12192000"/>
              <a:gd name="csY8" fmla="*/ 6857995 h 68579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2192000" h="6857995">
                <a:moveTo>
                  <a:pt x="6308204" y="726826"/>
                </a:moveTo>
                <a:cubicBezTo>
                  <a:pt x="4721300" y="726826"/>
                  <a:pt x="3434861" y="1913010"/>
                  <a:pt x="3434861" y="3376242"/>
                </a:cubicBezTo>
                <a:cubicBezTo>
                  <a:pt x="3434861" y="4839474"/>
                  <a:pt x="4721300" y="6025658"/>
                  <a:pt x="6308204" y="6025658"/>
                </a:cubicBezTo>
                <a:cubicBezTo>
                  <a:pt x="7895108" y="6025658"/>
                  <a:pt x="9181547" y="4839474"/>
                  <a:pt x="9181547" y="3376242"/>
                </a:cubicBezTo>
                <a:cubicBezTo>
                  <a:pt x="9181547" y="1913010"/>
                  <a:pt x="7895108" y="726826"/>
                  <a:pt x="6308204" y="726826"/>
                </a:cubicBezTo>
                <a:close/>
                <a:moveTo>
                  <a:pt x="0" y="0"/>
                </a:moveTo>
                <a:lnTo>
                  <a:pt x="12192000" y="0"/>
                </a:lnTo>
                <a:lnTo>
                  <a:pt x="12192000" y="6857995"/>
                </a:lnTo>
                <a:lnTo>
                  <a:pt x="0" y="6857995"/>
                </a:lnTo>
                <a:close/>
              </a:path>
            </a:pathLst>
          </a:cu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22" name="Picture 21">
            <a:extLst>
              <a:ext uri="{FF2B5EF4-FFF2-40B4-BE49-F238E27FC236}">
                <a16:creationId xmlns:a16="http://schemas.microsoft.com/office/drawing/2014/main" id="{4D88B0E6-4A25-FE84-F444-2BC47E0DAA0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952366" y="1436442"/>
            <a:ext cx="4691062" cy="4691062"/>
          </a:xfrm>
          <a:prstGeom prst="rect">
            <a:avLst/>
          </a:prstGeom>
        </p:spPr>
      </p:pic>
      <p:pic>
        <p:nvPicPr>
          <p:cNvPr id="25" name="Picture 24">
            <a:extLst>
              <a:ext uri="{FF2B5EF4-FFF2-40B4-BE49-F238E27FC236}">
                <a16:creationId xmlns:a16="http://schemas.microsoft.com/office/drawing/2014/main" id="{75D28708-1964-2FC1-6425-97CC2DC16F3E}"/>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449990" y="2058461"/>
            <a:ext cx="3363096" cy="3363096"/>
          </a:xfrm>
          <a:prstGeom prst="rect">
            <a:avLst/>
          </a:prstGeom>
        </p:spPr>
      </p:pic>
      <p:pic>
        <p:nvPicPr>
          <p:cNvPr id="27" name="Picture 26">
            <a:extLst>
              <a:ext uri="{FF2B5EF4-FFF2-40B4-BE49-F238E27FC236}">
                <a16:creationId xmlns:a16="http://schemas.microsoft.com/office/drawing/2014/main" id="{178BB7B9-C359-718C-1044-183798F278C9}"/>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747449" y="1828800"/>
            <a:ext cx="3897658" cy="3897658"/>
          </a:xfrm>
          <a:prstGeom prst="rect">
            <a:avLst/>
          </a:prstGeom>
        </p:spPr>
      </p:pic>
    </p:spTree>
    <p:extLst>
      <p:ext uri="{BB962C8B-B14F-4D97-AF65-F5344CB8AC3E}">
        <p14:creationId xmlns:p14="http://schemas.microsoft.com/office/powerpoint/2010/main" val="42621960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33" fill="hold"/>
                                        <p:tgtEl>
                                          <p:spTgt spid="12"/>
                                        </p:tgtEl>
                                      </p:cBhvr>
                                    </p:cmd>
                                  </p:childTnLst>
                                </p:cTn>
                              </p:par>
                              <p:par>
                                <p:cTn id="7" presetID="1" presetClass="mediacall" presetSubtype="0" fill="hold" nodeType="withEffect">
                                  <p:stCondLst>
                                    <p:cond delay="0"/>
                                  </p:stCondLst>
                                  <p:childTnLst>
                                    <p:cmd type="call" cmd="playFrom(0.0)">
                                      <p:cBhvr>
                                        <p:cTn id="8" dur="7033"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9" repeatCount="indefinite" fill="hold" display="0">
                  <p:stCondLst>
                    <p:cond delay="indefinite"/>
                  </p:stCondLst>
                </p:cTn>
                <p:tgtEl>
                  <p:spTgt spid="23"/>
                </p:tgtEl>
              </p:cMediaNode>
            </p:video>
            <p:seq concurrent="1" nextAc="seek">
              <p:cTn id="10" restart="whenNotActive" fill="hold" evtFilter="cancelBubble" nodeType="interactiveSeq">
                <p:stCondLst>
                  <p:cond evt="onClick" delay="0">
                    <p:tgtEl>
                      <p:spTgt spid="23"/>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23"/>
                                        </p:tgtEl>
                                      </p:cBhvr>
                                    </p:cmd>
                                  </p:childTnLst>
                                </p:cTn>
                              </p:par>
                            </p:childTnLst>
                          </p:cTn>
                        </p:par>
                      </p:childTnLst>
                    </p:cTn>
                  </p:par>
                </p:childTnLst>
              </p:cTn>
              <p:nextCondLst>
                <p:cond evt="onClick" delay="0">
                  <p:tgtEl>
                    <p:spTgt spid="23"/>
                  </p:tgtEl>
                </p:cond>
              </p:nextCondLst>
            </p:seq>
            <p:video>
              <p:cMediaNode vol="80000" mute="1">
                <p:cTn id="15" repeatCount="indefinite" fill="hold" display="0">
                  <p:stCondLst>
                    <p:cond delay="indefinite"/>
                  </p:stCondLst>
                </p:cTn>
                <p:tgtEl>
                  <p:spTgt spid="12"/>
                </p:tgtEl>
              </p:cMediaNode>
            </p:video>
            <p:seq concurrent="1" nextAc="seek">
              <p:cTn id="16" restart="whenNotActive" fill="hold" evtFilter="cancelBubble" nodeType="interactiveSeq">
                <p:stCondLst>
                  <p:cond evt="onClick" delay="0">
                    <p:tgtEl>
                      <p:spTgt spid="12"/>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6E6AB-5EB4-C956-8F2D-4358DBDA42D7}"/>
            </a:ext>
          </a:extLst>
        </p:cNvPr>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6B25EE71-90AF-7ABD-3664-CA21619D090A}"/>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F64D7F2B-CD38-4EBE-300B-35CDFAE5CC65}"/>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745466" y="0"/>
            <a:ext cx="2058461" cy="2058461"/>
          </a:xfrm>
          <a:prstGeom prst="rect">
            <a:avLst/>
          </a:prstGeom>
        </p:spPr>
      </p:pic>
      <p:pic>
        <p:nvPicPr>
          <p:cNvPr id="12" name="Video 7" title="Programming and coding">
            <a:hlinkClick r:id="" action="ppaction://media"/>
            <a:extLst>
              <a:ext uri="{FF2B5EF4-FFF2-40B4-BE49-F238E27FC236}">
                <a16:creationId xmlns:a16="http://schemas.microsoft.com/office/drawing/2014/main" id="{C9E5E56D-27AD-AC22-9BD5-BE03C6FFC14A}"/>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12192000" cy="6858000"/>
          </a:xfrm>
          <a:prstGeom prst="rect">
            <a:avLst/>
          </a:prstGeom>
        </p:spPr>
      </p:pic>
      <p:sp>
        <p:nvSpPr>
          <p:cNvPr id="5" name="Freeform: Shape 4">
            <a:extLst>
              <a:ext uri="{FF2B5EF4-FFF2-40B4-BE49-F238E27FC236}">
                <a16:creationId xmlns:a16="http://schemas.microsoft.com/office/drawing/2014/main" id="{BFD24C53-8D80-7DB8-9ED8-20ED154726E7}"/>
              </a:ext>
            </a:extLst>
          </p:cNvPr>
          <p:cNvSpPr/>
          <p:nvPr/>
        </p:nvSpPr>
        <p:spPr>
          <a:xfrm>
            <a:off x="-35170" y="5"/>
            <a:ext cx="12391293" cy="6857995"/>
          </a:xfrm>
          <a:custGeom>
            <a:avLst/>
            <a:gdLst>
              <a:gd name="csX0" fmla="*/ 6308204 w 12192000"/>
              <a:gd name="csY0" fmla="*/ 726826 h 6857995"/>
              <a:gd name="csX1" fmla="*/ 3434861 w 12192000"/>
              <a:gd name="csY1" fmla="*/ 3376242 h 6857995"/>
              <a:gd name="csX2" fmla="*/ 6308204 w 12192000"/>
              <a:gd name="csY2" fmla="*/ 6025658 h 6857995"/>
              <a:gd name="csX3" fmla="*/ 9181547 w 12192000"/>
              <a:gd name="csY3" fmla="*/ 3376242 h 6857995"/>
              <a:gd name="csX4" fmla="*/ 6308204 w 12192000"/>
              <a:gd name="csY4" fmla="*/ 726826 h 6857995"/>
              <a:gd name="csX5" fmla="*/ 0 w 12192000"/>
              <a:gd name="csY5" fmla="*/ 0 h 6857995"/>
              <a:gd name="csX6" fmla="*/ 12192000 w 12192000"/>
              <a:gd name="csY6" fmla="*/ 0 h 6857995"/>
              <a:gd name="csX7" fmla="*/ 12192000 w 12192000"/>
              <a:gd name="csY7" fmla="*/ 6857995 h 6857995"/>
              <a:gd name="csX8" fmla="*/ 0 w 12192000"/>
              <a:gd name="csY8" fmla="*/ 6857995 h 68579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2192000" h="6857995">
                <a:moveTo>
                  <a:pt x="6308204" y="726826"/>
                </a:moveTo>
                <a:cubicBezTo>
                  <a:pt x="4721300" y="726826"/>
                  <a:pt x="3434861" y="1913010"/>
                  <a:pt x="3434861" y="3376242"/>
                </a:cubicBezTo>
                <a:cubicBezTo>
                  <a:pt x="3434861" y="4839474"/>
                  <a:pt x="4721300" y="6025658"/>
                  <a:pt x="6308204" y="6025658"/>
                </a:cubicBezTo>
                <a:cubicBezTo>
                  <a:pt x="7895108" y="6025658"/>
                  <a:pt x="9181547" y="4839474"/>
                  <a:pt x="9181547" y="3376242"/>
                </a:cubicBezTo>
                <a:cubicBezTo>
                  <a:pt x="9181547" y="1913010"/>
                  <a:pt x="7895108" y="726826"/>
                  <a:pt x="6308204" y="726826"/>
                </a:cubicBezTo>
                <a:close/>
                <a:moveTo>
                  <a:pt x="0" y="0"/>
                </a:moveTo>
                <a:lnTo>
                  <a:pt x="12192000" y="0"/>
                </a:lnTo>
                <a:lnTo>
                  <a:pt x="12192000" y="6857995"/>
                </a:lnTo>
                <a:lnTo>
                  <a:pt x="0" y="6857995"/>
                </a:lnTo>
                <a:close/>
              </a:path>
            </a:pathLst>
          </a:cu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22" name="Picture 21">
            <a:extLst>
              <a:ext uri="{FF2B5EF4-FFF2-40B4-BE49-F238E27FC236}">
                <a16:creationId xmlns:a16="http://schemas.microsoft.com/office/drawing/2014/main" id="{4D88B0E6-4A25-FE84-F444-2BC47E0DAA0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613935" y="730494"/>
            <a:ext cx="5397010" cy="5397010"/>
          </a:xfrm>
          <a:prstGeom prst="rect">
            <a:avLst/>
          </a:prstGeom>
        </p:spPr>
      </p:pic>
      <p:pic>
        <p:nvPicPr>
          <p:cNvPr id="25" name="Picture 24">
            <a:extLst>
              <a:ext uri="{FF2B5EF4-FFF2-40B4-BE49-F238E27FC236}">
                <a16:creationId xmlns:a16="http://schemas.microsoft.com/office/drawing/2014/main" id="{75D28708-1964-2FC1-6425-97CC2DC16F3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838875" y="2058461"/>
            <a:ext cx="3011184" cy="3011184"/>
          </a:xfrm>
          <a:prstGeom prst="rect">
            <a:avLst/>
          </a:prstGeom>
        </p:spPr>
      </p:pic>
      <p:pic>
        <p:nvPicPr>
          <p:cNvPr id="27" name="Picture 26">
            <a:extLst>
              <a:ext uri="{FF2B5EF4-FFF2-40B4-BE49-F238E27FC236}">
                <a16:creationId xmlns:a16="http://schemas.microsoft.com/office/drawing/2014/main" id="{178BB7B9-C359-718C-1044-183798F278C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747449" y="1131542"/>
            <a:ext cx="4594916" cy="4594916"/>
          </a:xfrm>
          <a:prstGeom prst="rect">
            <a:avLst/>
          </a:prstGeom>
        </p:spPr>
      </p:pic>
    </p:spTree>
    <p:extLst>
      <p:ext uri="{BB962C8B-B14F-4D97-AF65-F5344CB8AC3E}">
        <p14:creationId xmlns:p14="http://schemas.microsoft.com/office/powerpoint/2010/main" val="41559397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33"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6E6AB-5EB4-C956-8F2D-4358DBDA42D7}"/>
            </a:ext>
          </a:extLst>
        </p:cNvPr>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6B25EE71-90AF-7ABD-3664-CA21619D090A}"/>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F64D7F2B-CD38-4EBE-300B-35CDFAE5CC65}"/>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745466" y="0"/>
            <a:ext cx="2058461" cy="2058461"/>
          </a:xfrm>
          <a:prstGeom prst="rect">
            <a:avLst/>
          </a:prstGeom>
        </p:spPr>
      </p:pic>
      <p:pic>
        <p:nvPicPr>
          <p:cNvPr id="12" name="Video 7" title="Programming and coding">
            <a:hlinkClick r:id="" action="ppaction://media"/>
            <a:extLst>
              <a:ext uri="{FF2B5EF4-FFF2-40B4-BE49-F238E27FC236}">
                <a16:creationId xmlns:a16="http://schemas.microsoft.com/office/drawing/2014/main" id="{C9E5E56D-27AD-AC22-9BD5-BE03C6FFC14A}"/>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12192000" cy="6858000"/>
          </a:xfrm>
          <a:prstGeom prst="rect">
            <a:avLst/>
          </a:prstGeom>
        </p:spPr>
      </p:pic>
      <p:sp>
        <p:nvSpPr>
          <p:cNvPr id="5" name="Freeform: Shape 4">
            <a:extLst>
              <a:ext uri="{FF2B5EF4-FFF2-40B4-BE49-F238E27FC236}">
                <a16:creationId xmlns:a16="http://schemas.microsoft.com/office/drawing/2014/main" id="{BFD24C53-8D80-7DB8-9ED8-20ED154726E7}"/>
              </a:ext>
            </a:extLst>
          </p:cNvPr>
          <p:cNvSpPr/>
          <p:nvPr/>
        </p:nvSpPr>
        <p:spPr>
          <a:xfrm>
            <a:off x="-35169" y="5"/>
            <a:ext cx="12391292" cy="6857995"/>
          </a:xfrm>
          <a:custGeom>
            <a:avLst/>
            <a:gdLst>
              <a:gd name="csX0" fmla="*/ 6308204 w 12192000"/>
              <a:gd name="csY0" fmla="*/ 726826 h 6857995"/>
              <a:gd name="csX1" fmla="*/ 3434861 w 12192000"/>
              <a:gd name="csY1" fmla="*/ 3376242 h 6857995"/>
              <a:gd name="csX2" fmla="*/ 6308204 w 12192000"/>
              <a:gd name="csY2" fmla="*/ 6025658 h 6857995"/>
              <a:gd name="csX3" fmla="*/ 9181547 w 12192000"/>
              <a:gd name="csY3" fmla="*/ 3376242 h 6857995"/>
              <a:gd name="csX4" fmla="*/ 6308204 w 12192000"/>
              <a:gd name="csY4" fmla="*/ 726826 h 6857995"/>
              <a:gd name="csX5" fmla="*/ 0 w 12192000"/>
              <a:gd name="csY5" fmla="*/ 0 h 6857995"/>
              <a:gd name="csX6" fmla="*/ 12192000 w 12192000"/>
              <a:gd name="csY6" fmla="*/ 0 h 6857995"/>
              <a:gd name="csX7" fmla="*/ 12192000 w 12192000"/>
              <a:gd name="csY7" fmla="*/ 6857995 h 6857995"/>
              <a:gd name="csX8" fmla="*/ 0 w 12192000"/>
              <a:gd name="csY8" fmla="*/ 6857995 h 68579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2192000" h="6857995">
                <a:moveTo>
                  <a:pt x="6308204" y="726826"/>
                </a:moveTo>
                <a:cubicBezTo>
                  <a:pt x="4721300" y="726826"/>
                  <a:pt x="3434861" y="1913010"/>
                  <a:pt x="3434861" y="3376242"/>
                </a:cubicBezTo>
                <a:cubicBezTo>
                  <a:pt x="3434861" y="4839474"/>
                  <a:pt x="4721300" y="6025658"/>
                  <a:pt x="6308204" y="6025658"/>
                </a:cubicBezTo>
                <a:cubicBezTo>
                  <a:pt x="7895108" y="6025658"/>
                  <a:pt x="9181547" y="4839474"/>
                  <a:pt x="9181547" y="3376242"/>
                </a:cubicBezTo>
                <a:cubicBezTo>
                  <a:pt x="9181547" y="1913010"/>
                  <a:pt x="7895108" y="726826"/>
                  <a:pt x="6308204" y="726826"/>
                </a:cubicBezTo>
                <a:close/>
                <a:moveTo>
                  <a:pt x="0" y="0"/>
                </a:moveTo>
                <a:lnTo>
                  <a:pt x="12192000" y="0"/>
                </a:lnTo>
                <a:lnTo>
                  <a:pt x="12192000" y="6857995"/>
                </a:lnTo>
                <a:lnTo>
                  <a:pt x="0" y="6857995"/>
                </a:lnTo>
                <a:close/>
              </a:path>
            </a:pathLst>
          </a:cu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22" name="Picture 21">
            <a:extLst>
              <a:ext uri="{FF2B5EF4-FFF2-40B4-BE49-F238E27FC236}">
                <a16:creationId xmlns:a16="http://schemas.microsoft.com/office/drawing/2014/main" id="{4D88B0E6-4A25-FE84-F444-2BC47E0DAA0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011557" y="1711311"/>
            <a:ext cx="3252509" cy="3252509"/>
          </a:xfrm>
          <a:prstGeom prst="rect">
            <a:avLst/>
          </a:prstGeom>
        </p:spPr>
      </p:pic>
      <p:pic>
        <p:nvPicPr>
          <p:cNvPr id="25" name="Picture 24">
            <a:extLst>
              <a:ext uri="{FF2B5EF4-FFF2-40B4-BE49-F238E27FC236}">
                <a16:creationId xmlns:a16="http://schemas.microsoft.com/office/drawing/2014/main" id="{75D28708-1964-2FC1-6425-97CC2DC16F3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396768" y="1450973"/>
            <a:ext cx="3831344" cy="3831344"/>
          </a:xfrm>
          <a:prstGeom prst="rect">
            <a:avLst/>
          </a:prstGeom>
        </p:spPr>
      </p:pic>
      <p:pic>
        <p:nvPicPr>
          <p:cNvPr id="27" name="Picture 26">
            <a:extLst>
              <a:ext uri="{FF2B5EF4-FFF2-40B4-BE49-F238E27FC236}">
                <a16:creationId xmlns:a16="http://schemas.microsoft.com/office/drawing/2014/main" id="{178BB7B9-C359-718C-1044-183798F278C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169286" y="1711311"/>
            <a:ext cx="3435377" cy="3435377"/>
          </a:xfrm>
          <a:prstGeom prst="rect">
            <a:avLst/>
          </a:prstGeom>
        </p:spPr>
      </p:pic>
    </p:spTree>
    <p:extLst>
      <p:ext uri="{BB962C8B-B14F-4D97-AF65-F5344CB8AC3E}">
        <p14:creationId xmlns:p14="http://schemas.microsoft.com/office/powerpoint/2010/main" val="290862321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33"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6E6AB-5EB4-C956-8F2D-4358DBDA42D7}"/>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72E81E81-32FF-3C96-98D6-AB6EC62AF924}"/>
              </a:ext>
            </a:extLst>
          </p:cNvPr>
          <p:cNvSpPr/>
          <p:nvPr/>
        </p:nvSpPr>
        <p:spPr>
          <a:xfrm>
            <a:off x="-234462" y="-179352"/>
            <a:ext cx="12660923" cy="7033831"/>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Connector 13">
            <a:extLst>
              <a:ext uri="{FF2B5EF4-FFF2-40B4-BE49-F238E27FC236}">
                <a16:creationId xmlns:a16="http://schemas.microsoft.com/office/drawing/2014/main" id="{6B25EE71-90AF-7ABD-3664-CA21619D090A}"/>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F64D7F2B-CD38-4EBE-300B-35CDFAE5CC65}"/>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745466" y="0"/>
            <a:ext cx="2058461" cy="2058461"/>
          </a:xfrm>
          <a:prstGeom prst="rect">
            <a:avLst/>
          </a:prstGeom>
        </p:spPr>
      </p:pic>
      <p:pic>
        <p:nvPicPr>
          <p:cNvPr id="12" name="Video 7" title="Programming and coding">
            <a:hlinkClick r:id="" action="ppaction://media"/>
            <a:extLst>
              <a:ext uri="{FF2B5EF4-FFF2-40B4-BE49-F238E27FC236}">
                <a16:creationId xmlns:a16="http://schemas.microsoft.com/office/drawing/2014/main" id="{C9E5E56D-27AD-AC22-9BD5-BE03C6FFC14A}"/>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12192000" cy="6858000"/>
          </a:xfrm>
          <a:prstGeom prst="rect">
            <a:avLst/>
          </a:prstGeom>
        </p:spPr>
      </p:pic>
      <p:sp>
        <p:nvSpPr>
          <p:cNvPr id="5" name="Freeform: Shape 4">
            <a:extLst>
              <a:ext uri="{FF2B5EF4-FFF2-40B4-BE49-F238E27FC236}">
                <a16:creationId xmlns:a16="http://schemas.microsoft.com/office/drawing/2014/main" id="{BFD24C53-8D80-7DB8-9ED8-20ED154726E7}"/>
              </a:ext>
            </a:extLst>
          </p:cNvPr>
          <p:cNvSpPr/>
          <p:nvPr/>
        </p:nvSpPr>
        <p:spPr>
          <a:xfrm>
            <a:off x="-35169" y="5"/>
            <a:ext cx="12414738" cy="6857995"/>
          </a:xfrm>
          <a:custGeom>
            <a:avLst/>
            <a:gdLst>
              <a:gd name="csX0" fmla="*/ 6308204 w 12192000"/>
              <a:gd name="csY0" fmla="*/ 726826 h 6857995"/>
              <a:gd name="csX1" fmla="*/ 3434861 w 12192000"/>
              <a:gd name="csY1" fmla="*/ 3376242 h 6857995"/>
              <a:gd name="csX2" fmla="*/ 6308204 w 12192000"/>
              <a:gd name="csY2" fmla="*/ 6025658 h 6857995"/>
              <a:gd name="csX3" fmla="*/ 9181547 w 12192000"/>
              <a:gd name="csY3" fmla="*/ 3376242 h 6857995"/>
              <a:gd name="csX4" fmla="*/ 6308204 w 12192000"/>
              <a:gd name="csY4" fmla="*/ 726826 h 6857995"/>
              <a:gd name="csX5" fmla="*/ 0 w 12192000"/>
              <a:gd name="csY5" fmla="*/ 0 h 6857995"/>
              <a:gd name="csX6" fmla="*/ 12192000 w 12192000"/>
              <a:gd name="csY6" fmla="*/ 0 h 6857995"/>
              <a:gd name="csX7" fmla="*/ 12192000 w 12192000"/>
              <a:gd name="csY7" fmla="*/ 6857995 h 6857995"/>
              <a:gd name="csX8" fmla="*/ 0 w 12192000"/>
              <a:gd name="csY8" fmla="*/ 6857995 h 68579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2192000" h="6857995">
                <a:moveTo>
                  <a:pt x="6308204" y="726826"/>
                </a:moveTo>
                <a:cubicBezTo>
                  <a:pt x="4721300" y="726826"/>
                  <a:pt x="3434861" y="1913010"/>
                  <a:pt x="3434861" y="3376242"/>
                </a:cubicBezTo>
                <a:cubicBezTo>
                  <a:pt x="3434861" y="4839474"/>
                  <a:pt x="4721300" y="6025658"/>
                  <a:pt x="6308204" y="6025658"/>
                </a:cubicBezTo>
                <a:cubicBezTo>
                  <a:pt x="7895108" y="6025658"/>
                  <a:pt x="9181547" y="4839474"/>
                  <a:pt x="9181547" y="3376242"/>
                </a:cubicBezTo>
                <a:cubicBezTo>
                  <a:pt x="9181547" y="1913010"/>
                  <a:pt x="7895108" y="726826"/>
                  <a:pt x="6308204" y="726826"/>
                </a:cubicBezTo>
                <a:close/>
                <a:moveTo>
                  <a:pt x="0" y="0"/>
                </a:moveTo>
                <a:lnTo>
                  <a:pt x="12192000" y="0"/>
                </a:lnTo>
                <a:lnTo>
                  <a:pt x="12192000" y="6857995"/>
                </a:lnTo>
                <a:lnTo>
                  <a:pt x="0" y="6857995"/>
                </a:lnTo>
                <a:close/>
              </a:path>
            </a:pathLst>
          </a:cu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22" name="Picture 21">
            <a:extLst>
              <a:ext uri="{FF2B5EF4-FFF2-40B4-BE49-F238E27FC236}">
                <a16:creationId xmlns:a16="http://schemas.microsoft.com/office/drawing/2014/main" id="{4D88B0E6-4A25-FE84-F444-2BC47E0DAA0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5064622" y="1711310"/>
            <a:ext cx="3252509" cy="3252509"/>
          </a:xfrm>
          <a:prstGeom prst="rect">
            <a:avLst/>
          </a:prstGeom>
        </p:spPr>
      </p:pic>
      <p:pic>
        <p:nvPicPr>
          <p:cNvPr id="25" name="Picture 24">
            <a:extLst>
              <a:ext uri="{FF2B5EF4-FFF2-40B4-BE49-F238E27FC236}">
                <a16:creationId xmlns:a16="http://schemas.microsoft.com/office/drawing/2014/main" id="{75D28708-1964-2FC1-6425-97CC2DC16F3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972054" y="2209053"/>
            <a:ext cx="2439892" cy="2439892"/>
          </a:xfrm>
          <a:prstGeom prst="rect">
            <a:avLst/>
          </a:prstGeom>
        </p:spPr>
      </p:pic>
      <p:pic>
        <p:nvPicPr>
          <p:cNvPr id="27" name="Picture 26">
            <a:extLst>
              <a:ext uri="{FF2B5EF4-FFF2-40B4-BE49-F238E27FC236}">
                <a16:creationId xmlns:a16="http://schemas.microsoft.com/office/drawing/2014/main" id="{178BB7B9-C359-718C-1044-183798F278C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137729" y="1213568"/>
            <a:ext cx="4387791" cy="4387791"/>
          </a:xfrm>
          <a:prstGeom prst="rect">
            <a:avLst/>
          </a:prstGeom>
        </p:spPr>
      </p:pic>
    </p:spTree>
    <p:extLst>
      <p:ext uri="{BB962C8B-B14F-4D97-AF65-F5344CB8AC3E}">
        <p14:creationId xmlns:p14="http://schemas.microsoft.com/office/powerpoint/2010/main" val="16940332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33"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6E6AB-5EB4-C956-8F2D-4358DBDA42D7}"/>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72E81E81-32FF-3C96-98D6-AB6EC62AF924}"/>
              </a:ext>
            </a:extLst>
          </p:cNvPr>
          <p:cNvSpPr/>
          <p:nvPr/>
        </p:nvSpPr>
        <p:spPr>
          <a:xfrm>
            <a:off x="0" y="0"/>
            <a:ext cx="12426461" cy="6854479"/>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Connector 13">
            <a:extLst>
              <a:ext uri="{FF2B5EF4-FFF2-40B4-BE49-F238E27FC236}">
                <a16:creationId xmlns:a16="http://schemas.microsoft.com/office/drawing/2014/main" id="{6B25EE71-90AF-7ABD-3664-CA21619D090A}"/>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F64D7F2B-CD38-4EBE-300B-35CDFAE5CC65}"/>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839250" y="-2154315"/>
            <a:ext cx="2058461" cy="2058461"/>
          </a:xfrm>
          <a:prstGeom prst="rect">
            <a:avLst/>
          </a:prstGeom>
        </p:spPr>
      </p:pic>
      <p:pic>
        <p:nvPicPr>
          <p:cNvPr id="4" name="Picture 3" descr="Person sitting with smartphone">
            <a:extLst>
              <a:ext uri="{FF2B5EF4-FFF2-40B4-BE49-F238E27FC236}">
                <a16:creationId xmlns:a16="http://schemas.microsoft.com/office/drawing/2014/main" id="{0FEE4A63-7175-2C15-C689-9EDD57D26AA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62432" y="527811"/>
            <a:ext cx="8248965" cy="5501191"/>
          </a:xfrm>
          <a:prstGeom prst="rect">
            <a:avLst/>
          </a:prstGeom>
        </p:spPr>
      </p:pic>
      <p:sp>
        <p:nvSpPr>
          <p:cNvPr id="5" name="Freeform: Shape 4">
            <a:extLst>
              <a:ext uri="{FF2B5EF4-FFF2-40B4-BE49-F238E27FC236}">
                <a16:creationId xmlns:a16="http://schemas.microsoft.com/office/drawing/2014/main" id="{BFD24C53-8D80-7DB8-9ED8-20ED154726E7}"/>
              </a:ext>
            </a:extLst>
          </p:cNvPr>
          <p:cNvSpPr/>
          <p:nvPr/>
        </p:nvSpPr>
        <p:spPr>
          <a:xfrm>
            <a:off x="2602992" y="-3516"/>
            <a:ext cx="12414738" cy="6857995"/>
          </a:xfrm>
          <a:custGeom>
            <a:avLst/>
            <a:gdLst>
              <a:gd name="csX0" fmla="*/ 6308204 w 12192000"/>
              <a:gd name="csY0" fmla="*/ 726826 h 6857995"/>
              <a:gd name="csX1" fmla="*/ 3434861 w 12192000"/>
              <a:gd name="csY1" fmla="*/ 3376242 h 6857995"/>
              <a:gd name="csX2" fmla="*/ 6308204 w 12192000"/>
              <a:gd name="csY2" fmla="*/ 6025658 h 6857995"/>
              <a:gd name="csX3" fmla="*/ 9181547 w 12192000"/>
              <a:gd name="csY3" fmla="*/ 3376242 h 6857995"/>
              <a:gd name="csX4" fmla="*/ 6308204 w 12192000"/>
              <a:gd name="csY4" fmla="*/ 726826 h 6857995"/>
              <a:gd name="csX5" fmla="*/ 0 w 12192000"/>
              <a:gd name="csY5" fmla="*/ 0 h 6857995"/>
              <a:gd name="csX6" fmla="*/ 12192000 w 12192000"/>
              <a:gd name="csY6" fmla="*/ 0 h 6857995"/>
              <a:gd name="csX7" fmla="*/ 12192000 w 12192000"/>
              <a:gd name="csY7" fmla="*/ 6857995 h 6857995"/>
              <a:gd name="csX8" fmla="*/ 0 w 12192000"/>
              <a:gd name="csY8" fmla="*/ 6857995 h 6857995"/>
              <a:gd name="csX0" fmla="*/ 6308204 w 12192000"/>
              <a:gd name="csY0" fmla="*/ 726826 h 6857995"/>
              <a:gd name="csX1" fmla="*/ 3434861 w 12192000"/>
              <a:gd name="csY1" fmla="*/ 3376242 h 6857995"/>
              <a:gd name="csX2" fmla="*/ 6308204 w 12192000"/>
              <a:gd name="csY2" fmla="*/ 6025658 h 6857995"/>
              <a:gd name="csX3" fmla="*/ 9181547 w 12192000"/>
              <a:gd name="csY3" fmla="*/ 3376242 h 6857995"/>
              <a:gd name="csX4" fmla="*/ 6308204 w 12192000"/>
              <a:gd name="csY4" fmla="*/ 726826 h 6857995"/>
              <a:gd name="csX5" fmla="*/ 0 w 12192000"/>
              <a:gd name="csY5" fmla="*/ 0 h 6857995"/>
              <a:gd name="csX6" fmla="*/ 12192000 w 12192000"/>
              <a:gd name="csY6" fmla="*/ 0 h 6857995"/>
              <a:gd name="csX7" fmla="*/ 9992605 w 12192000"/>
              <a:gd name="csY7" fmla="*/ 4364501 h 6857995"/>
              <a:gd name="csX8" fmla="*/ 12192000 w 12192000"/>
              <a:gd name="csY8" fmla="*/ 6857995 h 6857995"/>
              <a:gd name="csX9" fmla="*/ 0 w 12192000"/>
              <a:gd name="csY9" fmla="*/ 6857995 h 6857995"/>
              <a:gd name="csX10" fmla="*/ 0 w 12192000"/>
              <a:gd name="csY10" fmla="*/ 0 h 6857995"/>
              <a:gd name="csX0" fmla="*/ 6308204 w 12192000"/>
              <a:gd name="csY0" fmla="*/ 726826 h 6857995"/>
              <a:gd name="csX1" fmla="*/ 3434861 w 12192000"/>
              <a:gd name="csY1" fmla="*/ 3376242 h 6857995"/>
              <a:gd name="csX2" fmla="*/ 6308204 w 12192000"/>
              <a:gd name="csY2" fmla="*/ 6025658 h 6857995"/>
              <a:gd name="csX3" fmla="*/ 9181547 w 12192000"/>
              <a:gd name="csY3" fmla="*/ 3376242 h 6857995"/>
              <a:gd name="csX4" fmla="*/ 6308204 w 12192000"/>
              <a:gd name="csY4" fmla="*/ 726826 h 6857995"/>
              <a:gd name="csX5" fmla="*/ 0 w 12192000"/>
              <a:gd name="csY5" fmla="*/ 0 h 6857995"/>
              <a:gd name="csX6" fmla="*/ 12192000 w 12192000"/>
              <a:gd name="csY6" fmla="*/ 0 h 6857995"/>
              <a:gd name="csX7" fmla="*/ 9347892 w 12192000"/>
              <a:gd name="csY7" fmla="*/ 4223824 h 6857995"/>
              <a:gd name="csX8" fmla="*/ 12192000 w 12192000"/>
              <a:gd name="csY8" fmla="*/ 6857995 h 6857995"/>
              <a:gd name="csX9" fmla="*/ 0 w 12192000"/>
              <a:gd name="csY9" fmla="*/ 6857995 h 6857995"/>
              <a:gd name="csX10" fmla="*/ 0 w 12192000"/>
              <a:gd name="csY10" fmla="*/ 0 h 6857995"/>
              <a:gd name="csX0" fmla="*/ 6308204 w 12192000"/>
              <a:gd name="csY0" fmla="*/ 726826 h 6857995"/>
              <a:gd name="csX1" fmla="*/ 3434861 w 12192000"/>
              <a:gd name="csY1" fmla="*/ 3376242 h 6857995"/>
              <a:gd name="csX2" fmla="*/ 6308204 w 12192000"/>
              <a:gd name="csY2" fmla="*/ 6025658 h 6857995"/>
              <a:gd name="csX3" fmla="*/ 9181547 w 12192000"/>
              <a:gd name="csY3" fmla="*/ 3376242 h 6857995"/>
              <a:gd name="csX4" fmla="*/ 6308204 w 12192000"/>
              <a:gd name="csY4" fmla="*/ 726826 h 6857995"/>
              <a:gd name="csX5" fmla="*/ 0 w 12192000"/>
              <a:gd name="csY5" fmla="*/ 0 h 6857995"/>
              <a:gd name="csX6" fmla="*/ 12192000 w 12192000"/>
              <a:gd name="csY6" fmla="*/ 0 h 6857995"/>
              <a:gd name="csX7" fmla="*/ 12110952 w 12192000"/>
              <a:gd name="csY7" fmla="*/ 4669301 h 6857995"/>
              <a:gd name="csX8" fmla="*/ 12192000 w 12192000"/>
              <a:gd name="csY8" fmla="*/ 6857995 h 6857995"/>
              <a:gd name="csX9" fmla="*/ 0 w 12192000"/>
              <a:gd name="csY9" fmla="*/ 6857995 h 6857995"/>
              <a:gd name="csX10" fmla="*/ 0 w 12192000"/>
              <a:gd name="csY10" fmla="*/ 0 h 68579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192000" h="6857995">
                <a:moveTo>
                  <a:pt x="6308204" y="726826"/>
                </a:moveTo>
                <a:cubicBezTo>
                  <a:pt x="4721300" y="726826"/>
                  <a:pt x="3434861" y="1913010"/>
                  <a:pt x="3434861" y="3376242"/>
                </a:cubicBezTo>
                <a:cubicBezTo>
                  <a:pt x="3434861" y="4839474"/>
                  <a:pt x="4721300" y="6025658"/>
                  <a:pt x="6308204" y="6025658"/>
                </a:cubicBezTo>
                <a:cubicBezTo>
                  <a:pt x="7895108" y="6025658"/>
                  <a:pt x="9181547" y="4839474"/>
                  <a:pt x="9181547" y="3376242"/>
                </a:cubicBezTo>
                <a:cubicBezTo>
                  <a:pt x="9181547" y="1913010"/>
                  <a:pt x="7895108" y="726826"/>
                  <a:pt x="6308204" y="726826"/>
                </a:cubicBezTo>
                <a:close/>
                <a:moveTo>
                  <a:pt x="0" y="0"/>
                </a:moveTo>
                <a:lnTo>
                  <a:pt x="12192000" y="0"/>
                </a:lnTo>
                <a:cubicBezTo>
                  <a:pt x="12188009" y="1478280"/>
                  <a:pt x="12114943" y="3191021"/>
                  <a:pt x="12110952" y="4669301"/>
                </a:cubicBezTo>
                <a:lnTo>
                  <a:pt x="12192000" y="6857995"/>
                </a:lnTo>
                <a:lnTo>
                  <a:pt x="0" y="6857995"/>
                </a:lnTo>
                <a:lnTo>
                  <a:pt x="0" y="0"/>
                </a:lnTo>
                <a:close/>
              </a:path>
            </a:pathLst>
          </a:cu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pic>
        <p:nvPicPr>
          <p:cNvPr id="22" name="Picture 21">
            <a:extLst>
              <a:ext uri="{FF2B5EF4-FFF2-40B4-BE49-F238E27FC236}">
                <a16:creationId xmlns:a16="http://schemas.microsoft.com/office/drawing/2014/main" id="{4D88B0E6-4A25-FE84-F444-2BC47E0DAA0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064622" y="1711310"/>
            <a:ext cx="3252509" cy="3252509"/>
          </a:xfrm>
          <a:prstGeom prst="rect">
            <a:avLst/>
          </a:prstGeom>
        </p:spPr>
      </p:pic>
      <p:pic>
        <p:nvPicPr>
          <p:cNvPr id="25" name="Picture 24">
            <a:extLst>
              <a:ext uri="{FF2B5EF4-FFF2-40B4-BE49-F238E27FC236}">
                <a16:creationId xmlns:a16="http://schemas.microsoft.com/office/drawing/2014/main" id="{75D28708-1964-2FC1-6425-97CC2DC16F3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830161" y="2058461"/>
            <a:ext cx="2439892" cy="2439892"/>
          </a:xfrm>
          <a:prstGeom prst="rect">
            <a:avLst/>
          </a:prstGeom>
        </p:spPr>
      </p:pic>
      <p:pic>
        <p:nvPicPr>
          <p:cNvPr id="27" name="Picture 26">
            <a:extLst>
              <a:ext uri="{FF2B5EF4-FFF2-40B4-BE49-F238E27FC236}">
                <a16:creationId xmlns:a16="http://schemas.microsoft.com/office/drawing/2014/main" id="{178BB7B9-C359-718C-1044-183798F278C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5017730" y="1755543"/>
            <a:ext cx="3045728" cy="3045728"/>
          </a:xfrm>
          <a:prstGeom prst="rect">
            <a:avLst/>
          </a:prstGeom>
        </p:spPr>
      </p:pic>
      <p:sp>
        <p:nvSpPr>
          <p:cNvPr id="8" name="Rectangle: Rounded Corners 7">
            <a:extLst>
              <a:ext uri="{FF2B5EF4-FFF2-40B4-BE49-F238E27FC236}">
                <a16:creationId xmlns:a16="http://schemas.microsoft.com/office/drawing/2014/main" id="{F37DAB48-9FE2-FF6E-CD6A-22C70D1744E5}"/>
              </a:ext>
            </a:extLst>
          </p:cNvPr>
          <p:cNvSpPr/>
          <p:nvPr/>
        </p:nvSpPr>
        <p:spPr>
          <a:xfrm>
            <a:off x="-2196506" y="781175"/>
            <a:ext cx="7831016" cy="5405529"/>
          </a:xfrm>
          <a:prstGeom prst="roundRect">
            <a:avLst/>
          </a:pr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2833155A-0612-5086-5F5A-58DCAC3B1C5C}"/>
              </a:ext>
            </a:extLst>
          </p:cNvPr>
          <p:cNvSpPr/>
          <p:nvPr/>
        </p:nvSpPr>
        <p:spPr>
          <a:xfrm>
            <a:off x="-1711570" y="348801"/>
            <a:ext cx="7831016" cy="917292"/>
          </a:xfrm>
          <a:custGeom>
            <a:avLst/>
            <a:gdLst>
              <a:gd name="csX0" fmla="*/ 0 w 7315200"/>
              <a:gd name="csY0" fmla="*/ 152885 h 917292"/>
              <a:gd name="csX1" fmla="*/ 152885 w 7315200"/>
              <a:gd name="csY1" fmla="*/ 0 h 917292"/>
              <a:gd name="csX2" fmla="*/ 7162315 w 7315200"/>
              <a:gd name="csY2" fmla="*/ 0 h 917292"/>
              <a:gd name="csX3" fmla="*/ 7315200 w 7315200"/>
              <a:gd name="csY3" fmla="*/ 152885 h 917292"/>
              <a:gd name="csX4" fmla="*/ 7315200 w 7315200"/>
              <a:gd name="csY4" fmla="*/ 764407 h 917292"/>
              <a:gd name="csX5" fmla="*/ 7162315 w 7315200"/>
              <a:gd name="csY5" fmla="*/ 917292 h 917292"/>
              <a:gd name="csX6" fmla="*/ 152885 w 7315200"/>
              <a:gd name="csY6" fmla="*/ 917292 h 917292"/>
              <a:gd name="csX7" fmla="*/ 0 w 7315200"/>
              <a:gd name="csY7" fmla="*/ 764407 h 917292"/>
              <a:gd name="csX8" fmla="*/ 0 w 7315200"/>
              <a:gd name="csY8" fmla="*/ 152885 h 917292"/>
              <a:gd name="csX0" fmla="*/ 0 w 7831016"/>
              <a:gd name="csY0" fmla="*/ 152885 h 917292"/>
              <a:gd name="csX1" fmla="*/ 152885 w 7831016"/>
              <a:gd name="csY1" fmla="*/ 0 h 917292"/>
              <a:gd name="csX2" fmla="*/ 7162315 w 7831016"/>
              <a:gd name="csY2" fmla="*/ 0 h 917292"/>
              <a:gd name="csX3" fmla="*/ 7315200 w 7831016"/>
              <a:gd name="csY3" fmla="*/ 152885 h 917292"/>
              <a:gd name="csX4" fmla="*/ 7831016 w 7831016"/>
              <a:gd name="csY4" fmla="*/ 471814 h 917292"/>
              <a:gd name="csX5" fmla="*/ 7315200 w 7831016"/>
              <a:gd name="csY5" fmla="*/ 764407 h 917292"/>
              <a:gd name="csX6" fmla="*/ 7162315 w 7831016"/>
              <a:gd name="csY6" fmla="*/ 917292 h 917292"/>
              <a:gd name="csX7" fmla="*/ 152885 w 7831016"/>
              <a:gd name="csY7" fmla="*/ 917292 h 917292"/>
              <a:gd name="csX8" fmla="*/ 0 w 7831016"/>
              <a:gd name="csY8" fmla="*/ 764407 h 917292"/>
              <a:gd name="csX9" fmla="*/ 0 w 7831016"/>
              <a:gd name="csY9" fmla="*/ 152885 h 9172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831016" h="917292">
                <a:moveTo>
                  <a:pt x="0" y="152885"/>
                </a:moveTo>
                <a:cubicBezTo>
                  <a:pt x="0" y="68449"/>
                  <a:pt x="68449" y="0"/>
                  <a:pt x="152885" y="0"/>
                </a:cubicBezTo>
                <a:lnTo>
                  <a:pt x="7162315" y="0"/>
                </a:lnTo>
                <a:cubicBezTo>
                  <a:pt x="7246751" y="0"/>
                  <a:pt x="7315200" y="68449"/>
                  <a:pt x="7315200" y="152885"/>
                </a:cubicBezTo>
                <a:cubicBezTo>
                  <a:pt x="7315200" y="259195"/>
                  <a:pt x="7831016" y="365504"/>
                  <a:pt x="7831016" y="471814"/>
                </a:cubicBezTo>
                <a:cubicBezTo>
                  <a:pt x="7831016" y="569345"/>
                  <a:pt x="7315200" y="666876"/>
                  <a:pt x="7315200" y="764407"/>
                </a:cubicBezTo>
                <a:cubicBezTo>
                  <a:pt x="7315200" y="848843"/>
                  <a:pt x="7246751" y="917292"/>
                  <a:pt x="7162315" y="917292"/>
                </a:cubicBezTo>
                <a:lnTo>
                  <a:pt x="152885" y="917292"/>
                </a:lnTo>
                <a:cubicBezTo>
                  <a:pt x="68449" y="917292"/>
                  <a:pt x="0" y="848843"/>
                  <a:pt x="0" y="764407"/>
                </a:cubicBezTo>
                <a:lnTo>
                  <a:pt x="0" y="152885"/>
                </a:lnTo>
                <a:close/>
              </a:path>
            </a:pathLst>
          </a:custGeom>
          <a:gradFill flip="none" rotWithShape="1">
            <a:gsLst>
              <a:gs pos="0">
                <a:schemeClr val="accent5">
                  <a:lumMod val="60000"/>
                  <a:lumOff val="40000"/>
                  <a:shade val="30000"/>
                  <a:satMod val="115000"/>
                </a:schemeClr>
              </a:gs>
              <a:gs pos="50000">
                <a:schemeClr val="accent5">
                  <a:lumMod val="60000"/>
                  <a:lumOff val="40000"/>
                  <a:shade val="67500"/>
                  <a:satMod val="115000"/>
                </a:schemeClr>
              </a:gs>
              <a:gs pos="100000">
                <a:schemeClr val="accent5">
                  <a:lumMod val="60000"/>
                  <a:lumOff val="40000"/>
                  <a:shade val="100000"/>
                  <a:satMod val="115000"/>
                </a:scheme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4EB6294-9EB4-1965-F8FF-2EE388833877}"/>
              </a:ext>
            </a:extLst>
          </p:cNvPr>
          <p:cNvSpPr txBox="1"/>
          <p:nvPr/>
        </p:nvSpPr>
        <p:spPr>
          <a:xfrm>
            <a:off x="535909" y="444277"/>
            <a:ext cx="5255290" cy="769441"/>
          </a:xfrm>
          <a:prstGeom prst="rect">
            <a:avLst/>
          </a:prstGeom>
          <a:noFill/>
        </p:spPr>
        <p:txBody>
          <a:bodyPr wrap="square" rtlCol="0">
            <a:spAutoFit/>
          </a:bodyPr>
          <a:lstStyle/>
          <a:p>
            <a:r>
              <a:rPr lang="en-GB" sz="4400" b="1" dirty="0"/>
              <a:t>Marketing Strategy</a:t>
            </a:r>
          </a:p>
        </p:txBody>
      </p:sp>
      <p:sp>
        <p:nvSpPr>
          <p:cNvPr id="9" name="TextBox 8">
            <a:extLst>
              <a:ext uri="{FF2B5EF4-FFF2-40B4-BE49-F238E27FC236}">
                <a16:creationId xmlns:a16="http://schemas.microsoft.com/office/drawing/2014/main" id="{5DBDD809-97B8-4751-C803-E669C3179756}"/>
              </a:ext>
            </a:extLst>
          </p:cNvPr>
          <p:cNvSpPr txBox="1"/>
          <p:nvPr/>
        </p:nvSpPr>
        <p:spPr>
          <a:xfrm>
            <a:off x="535909" y="1266093"/>
            <a:ext cx="4681095" cy="5078313"/>
          </a:xfrm>
          <a:prstGeom prst="rect">
            <a:avLst/>
          </a:prstGeom>
          <a:noFill/>
        </p:spPr>
        <p:txBody>
          <a:bodyPr wrap="square" rtlCol="0">
            <a:spAutoFit/>
          </a:bodyPr>
          <a:lstStyle/>
          <a:p>
            <a:r>
              <a:rPr lang="en-GB" dirty="0"/>
              <a:t>Ace Events will heavily post on social media pages to create engagement for our potential customers, showing what Ace Events offer and having clear transparency on our pricing list. Furthermore, to this I will use the social media platforms marketing facilities which does come at a price to increase the reach to users in a filtered aspect.</a:t>
            </a:r>
          </a:p>
          <a:p>
            <a:r>
              <a:rPr lang="en-GB" dirty="0"/>
              <a:t>Different expos with be attended throughout the West Midlands and surrounding areas, using the basic but powerful method of word of mouth. Also distributing fliers and business cards. Potentially also offering a stall at the expo’s showing the facilities we can offer. This method of word of mouth and business cards will also be incorporated in the actual events we would attend.</a:t>
            </a:r>
          </a:p>
          <a:p>
            <a:endParaRPr lang="en-GB" dirty="0"/>
          </a:p>
        </p:txBody>
      </p:sp>
    </p:spTree>
    <p:extLst>
      <p:ext uri="{BB962C8B-B14F-4D97-AF65-F5344CB8AC3E}">
        <p14:creationId xmlns:p14="http://schemas.microsoft.com/office/powerpoint/2010/main" val="268385131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1D7CDD-E7F4-8FCA-8885-7E1BCDB6CAAA}"/>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AEC26F5-24AA-ECFB-8F32-B789AD8CA989}"/>
              </a:ext>
            </a:extLst>
          </p:cNvPr>
          <p:cNvSpPr/>
          <p:nvPr/>
        </p:nvSpPr>
        <p:spPr>
          <a:xfrm>
            <a:off x="0" y="0"/>
            <a:ext cx="12426461" cy="6854479"/>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Connector 13">
            <a:extLst>
              <a:ext uri="{FF2B5EF4-FFF2-40B4-BE49-F238E27FC236}">
                <a16:creationId xmlns:a16="http://schemas.microsoft.com/office/drawing/2014/main" id="{BAB8FE5E-6252-73E4-A8CB-43EF53C2E9EE}"/>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B91FC8C3-5596-48A7-0463-B10F76A6FCD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9897061" y="-1925821"/>
            <a:ext cx="2058461" cy="2058461"/>
          </a:xfrm>
          <a:prstGeom prst="rect">
            <a:avLst/>
          </a:prstGeom>
        </p:spPr>
      </p:pic>
      <p:pic>
        <p:nvPicPr>
          <p:cNvPr id="4" name="Picture 3" descr="Person sitting with smartphone">
            <a:extLst>
              <a:ext uri="{FF2B5EF4-FFF2-40B4-BE49-F238E27FC236}">
                <a16:creationId xmlns:a16="http://schemas.microsoft.com/office/drawing/2014/main" id="{C4741BEE-D630-0A68-5E63-E7EBF07E6B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949432" y="527811"/>
            <a:ext cx="8248965" cy="5501191"/>
          </a:xfrm>
          <a:prstGeom prst="rect">
            <a:avLst/>
          </a:prstGeom>
        </p:spPr>
      </p:pic>
      <p:sp>
        <p:nvSpPr>
          <p:cNvPr id="5" name="Freeform: Shape 4">
            <a:extLst>
              <a:ext uri="{FF2B5EF4-FFF2-40B4-BE49-F238E27FC236}">
                <a16:creationId xmlns:a16="http://schemas.microsoft.com/office/drawing/2014/main" id="{63654C1A-5CD6-7148-35B4-8521742023EB}"/>
              </a:ext>
            </a:extLst>
          </p:cNvPr>
          <p:cNvSpPr/>
          <p:nvPr/>
        </p:nvSpPr>
        <p:spPr>
          <a:xfrm>
            <a:off x="12889992" y="-3516"/>
            <a:ext cx="12414738" cy="6857995"/>
          </a:xfrm>
          <a:custGeom>
            <a:avLst/>
            <a:gdLst>
              <a:gd name="csX0" fmla="*/ 6308204 w 12192000"/>
              <a:gd name="csY0" fmla="*/ 726826 h 6857995"/>
              <a:gd name="csX1" fmla="*/ 3434861 w 12192000"/>
              <a:gd name="csY1" fmla="*/ 3376242 h 6857995"/>
              <a:gd name="csX2" fmla="*/ 6308204 w 12192000"/>
              <a:gd name="csY2" fmla="*/ 6025658 h 6857995"/>
              <a:gd name="csX3" fmla="*/ 9181547 w 12192000"/>
              <a:gd name="csY3" fmla="*/ 3376242 h 6857995"/>
              <a:gd name="csX4" fmla="*/ 6308204 w 12192000"/>
              <a:gd name="csY4" fmla="*/ 726826 h 6857995"/>
              <a:gd name="csX5" fmla="*/ 0 w 12192000"/>
              <a:gd name="csY5" fmla="*/ 0 h 6857995"/>
              <a:gd name="csX6" fmla="*/ 12192000 w 12192000"/>
              <a:gd name="csY6" fmla="*/ 0 h 6857995"/>
              <a:gd name="csX7" fmla="*/ 12192000 w 12192000"/>
              <a:gd name="csY7" fmla="*/ 6857995 h 6857995"/>
              <a:gd name="csX8" fmla="*/ 0 w 12192000"/>
              <a:gd name="csY8" fmla="*/ 6857995 h 6857995"/>
              <a:gd name="csX0" fmla="*/ 6308204 w 12192000"/>
              <a:gd name="csY0" fmla="*/ 726826 h 6857995"/>
              <a:gd name="csX1" fmla="*/ 3434861 w 12192000"/>
              <a:gd name="csY1" fmla="*/ 3376242 h 6857995"/>
              <a:gd name="csX2" fmla="*/ 6308204 w 12192000"/>
              <a:gd name="csY2" fmla="*/ 6025658 h 6857995"/>
              <a:gd name="csX3" fmla="*/ 9181547 w 12192000"/>
              <a:gd name="csY3" fmla="*/ 3376242 h 6857995"/>
              <a:gd name="csX4" fmla="*/ 6308204 w 12192000"/>
              <a:gd name="csY4" fmla="*/ 726826 h 6857995"/>
              <a:gd name="csX5" fmla="*/ 0 w 12192000"/>
              <a:gd name="csY5" fmla="*/ 0 h 6857995"/>
              <a:gd name="csX6" fmla="*/ 12192000 w 12192000"/>
              <a:gd name="csY6" fmla="*/ 0 h 6857995"/>
              <a:gd name="csX7" fmla="*/ 9992605 w 12192000"/>
              <a:gd name="csY7" fmla="*/ 4364501 h 6857995"/>
              <a:gd name="csX8" fmla="*/ 12192000 w 12192000"/>
              <a:gd name="csY8" fmla="*/ 6857995 h 6857995"/>
              <a:gd name="csX9" fmla="*/ 0 w 12192000"/>
              <a:gd name="csY9" fmla="*/ 6857995 h 6857995"/>
              <a:gd name="csX10" fmla="*/ 0 w 12192000"/>
              <a:gd name="csY10" fmla="*/ 0 h 6857995"/>
              <a:gd name="csX0" fmla="*/ 6308204 w 12192000"/>
              <a:gd name="csY0" fmla="*/ 726826 h 6857995"/>
              <a:gd name="csX1" fmla="*/ 3434861 w 12192000"/>
              <a:gd name="csY1" fmla="*/ 3376242 h 6857995"/>
              <a:gd name="csX2" fmla="*/ 6308204 w 12192000"/>
              <a:gd name="csY2" fmla="*/ 6025658 h 6857995"/>
              <a:gd name="csX3" fmla="*/ 9181547 w 12192000"/>
              <a:gd name="csY3" fmla="*/ 3376242 h 6857995"/>
              <a:gd name="csX4" fmla="*/ 6308204 w 12192000"/>
              <a:gd name="csY4" fmla="*/ 726826 h 6857995"/>
              <a:gd name="csX5" fmla="*/ 0 w 12192000"/>
              <a:gd name="csY5" fmla="*/ 0 h 6857995"/>
              <a:gd name="csX6" fmla="*/ 12192000 w 12192000"/>
              <a:gd name="csY6" fmla="*/ 0 h 6857995"/>
              <a:gd name="csX7" fmla="*/ 9347892 w 12192000"/>
              <a:gd name="csY7" fmla="*/ 4223824 h 6857995"/>
              <a:gd name="csX8" fmla="*/ 12192000 w 12192000"/>
              <a:gd name="csY8" fmla="*/ 6857995 h 6857995"/>
              <a:gd name="csX9" fmla="*/ 0 w 12192000"/>
              <a:gd name="csY9" fmla="*/ 6857995 h 6857995"/>
              <a:gd name="csX10" fmla="*/ 0 w 12192000"/>
              <a:gd name="csY10" fmla="*/ 0 h 6857995"/>
              <a:gd name="csX0" fmla="*/ 6308204 w 12192000"/>
              <a:gd name="csY0" fmla="*/ 726826 h 6857995"/>
              <a:gd name="csX1" fmla="*/ 3434861 w 12192000"/>
              <a:gd name="csY1" fmla="*/ 3376242 h 6857995"/>
              <a:gd name="csX2" fmla="*/ 6308204 w 12192000"/>
              <a:gd name="csY2" fmla="*/ 6025658 h 6857995"/>
              <a:gd name="csX3" fmla="*/ 9181547 w 12192000"/>
              <a:gd name="csY3" fmla="*/ 3376242 h 6857995"/>
              <a:gd name="csX4" fmla="*/ 6308204 w 12192000"/>
              <a:gd name="csY4" fmla="*/ 726826 h 6857995"/>
              <a:gd name="csX5" fmla="*/ 0 w 12192000"/>
              <a:gd name="csY5" fmla="*/ 0 h 6857995"/>
              <a:gd name="csX6" fmla="*/ 12192000 w 12192000"/>
              <a:gd name="csY6" fmla="*/ 0 h 6857995"/>
              <a:gd name="csX7" fmla="*/ 12110952 w 12192000"/>
              <a:gd name="csY7" fmla="*/ 4669301 h 6857995"/>
              <a:gd name="csX8" fmla="*/ 12192000 w 12192000"/>
              <a:gd name="csY8" fmla="*/ 6857995 h 6857995"/>
              <a:gd name="csX9" fmla="*/ 0 w 12192000"/>
              <a:gd name="csY9" fmla="*/ 6857995 h 6857995"/>
              <a:gd name="csX10" fmla="*/ 0 w 12192000"/>
              <a:gd name="csY10" fmla="*/ 0 h 68579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192000" h="6857995">
                <a:moveTo>
                  <a:pt x="6308204" y="726826"/>
                </a:moveTo>
                <a:cubicBezTo>
                  <a:pt x="4721300" y="726826"/>
                  <a:pt x="3434861" y="1913010"/>
                  <a:pt x="3434861" y="3376242"/>
                </a:cubicBezTo>
                <a:cubicBezTo>
                  <a:pt x="3434861" y="4839474"/>
                  <a:pt x="4721300" y="6025658"/>
                  <a:pt x="6308204" y="6025658"/>
                </a:cubicBezTo>
                <a:cubicBezTo>
                  <a:pt x="7895108" y="6025658"/>
                  <a:pt x="9181547" y="4839474"/>
                  <a:pt x="9181547" y="3376242"/>
                </a:cubicBezTo>
                <a:cubicBezTo>
                  <a:pt x="9181547" y="1913010"/>
                  <a:pt x="7895108" y="726826"/>
                  <a:pt x="6308204" y="726826"/>
                </a:cubicBezTo>
                <a:close/>
                <a:moveTo>
                  <a:pt x="0" y="0"/>
                </a:moveTo>
                <a:lnTo>
                  <a:pt x="12192000" y="0"/>
                </a:lnTo>
                <a:cubicBezTo>
                  <a:pt x="12188009" y="1478280"/>
                  <a:pt x="12114943" y="3191021"/>
                  <a:pt x="12110952" y="4669301"/>
                </a:cubicBezTo>
                <a:lnTo>
                  <a:pt x="12192000" y="6857995"/>
                </a:lnTo>
                <a:lnTo>
                  <a:pt x="0" y="6857995"/>
                </a:lnTo>
                <a:lnTo>
                  <a:pt x="0" y="0"/>
                </a:lnTo>
                <a:close/>
              </a:path>
            </a:pathLst>
          </a:cu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8" name="Rectangle: Rounded Corners 7">
            <a:extLst>
              <a:ext uri="{FF2B5EF4-FFF2-40B4-BE49-F238E27FC236}">
                <a16:creationId xmlns:a16="http://schemas.microsoft.com/office/drawing/2014/main" id="{4B67FAB4-56BA-BA35-9851-58CA628E71CE}"/>
              </a:ext>
            </a:extLst>
          </p:cNvPr>
          <p:cNvSpPr/>
          <p:nvPr/>
        </p:nvSpPr>
        <p:spPr>
          <a:xfrm>
            <a:off x="-7980485" y="722716"/>
            <a:ext cx="7831016" cy="5405529"/>
          </a:xfrm>
          <a:prstGeom prst="roundRect">
            <a:avLst/>
          </a:pr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C0490517-5945-8A4E-2E28-9EB0DD5BB469}"/>
              </a:ext>
            </a:extLst>
          </p:cNvPr>
          <p:cNvSpPr/>
          <p:nvPr/>
        </p:nvSpPr>
        <p:spPr>
          <a:xfrm>
            <a:off x="-7831016" y="132640"/>
            <a:ext cx="7831016" cy="917292"/>
          </a:xfrm>
          <a:custGeom>
            <a:avLst/>
            <a:gdLst>
              <a:gd name="csX0" fmla="*/ 0 w 7315200"/>
              <a:gd name="csY0" fmla="*/ 152885 h 917292"/>
              <a:gd name="csX1" fmla="*/ 152885 w 7315200"/>
              <a:gd name="csY1" fmla="*/ 0 h 917292"/>
              <a:gd name="csX2" fmla="*/ 7162315 w 7315200"/>
              <a:gd name="csY2" fmla="*/ 0 h 917292"/>
              <a:gd name="csX3" fmla="*/ 7315200 w 7315200"/>
              <a:gd name="csY3" fmla="*/ 152885 h 917292"/>
              <a:gd name="csX4" fmla="*/ 7315200 w 7315200"/>
              <a:gd name="csY4" fmla="*/ 764407 h 917292"/>
              <a:gd name="csX5" fmla="*/ 7162315 w 7315200"/>
              <a:gd name="csY5" fmla="*/ 917292 h 917292"/>
              <a:gd name="csX6" fmla="*/ 152885 w 7315200"/>
              <a:gd name="csY6" fmla="*/ 917292 h 917292"/>
              <a:gd name="csX7" fmla="*/ 0 w 7315200"/>
              <a:gd name="csY7" fmla="*/ 764407 h 917292"/>
              <a:gd name="csX8" fmla="*/ 0 w 7315200"/>
              <a:gd name="csY8" fmla="*/ 152885 h 917292"/>
              <a:gd name="csX0" fmla="*/ 0 w 7831016"/>
              <a:gd name="csY0" fmla="*/ 152885 h 917292"/>
              <a:gd name="csX1" fmla="*/ 152885 w 7831016"/>
              <a:gd name="csY1" fmla="*/ 0 h 917292"/>
              <a:gd name="csX2" fmla="*/ 7162315 w 7831016"/>
              <a:gd name="csY2" fmla="*/ 0 h 917292"/>
              <a:gd name="csX3" fmla="*/ 7315200 w 7831016"/>
              <a:gd name="csY3" fmla="*/ 152885 h 917292"/>
              <a:gd name="csX4" fmla="*/ 7831016 w 7831016"/>
              <a:gd name="csY4" fmla="*/ 471814 h 917292"/>
              <a:gd name="csX5" fmla="*/ 7315200 w 7831016"/>
              <a:gd name="csY5" fmla="*/ 764407 h 917292"/>
              <a:gd name="csX6" fmla="*/ 7162315 w 7831016"/>
              <a:gd name="csY6" fmla="*/ 917292 h 917292"/>
              <a:gd name="csX7" fmla="*/ 152885 w 7831016"/>
              <a:gd name="csY7" fmla="*/ 917292 h 917292"/>
              <a:gd name="csX8" fmla="*/ 0 w 7831016"/>
              <a:gd name="csY8" fmla="*/ 764407 h 917292"/>
              <a:gd name="csX9" fmla="*/ 0 w 7831016"/>
              <a:gd name="csY9" fmla="*/ 152885 h 9172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831016" h="917292">
                <a:moveTo>
                  <a:pt x="0" y="152885"/>
                </a:moveTo>
                <a:cubicBezTo>
                  <a:pt x="0" y="68449"/>
                  <a:pt x="68449" y="0"/>
                  <a:pt x="152885" y="0"/>
                </a:cubicBezTo>
                <a:lnTo>
                  <a:pt x="7162315" y="0"/>
                </a:lnTo>
                <a:cubicBezTo>
                  <a:pt x="7246751" y="0"/>
                  <a:pt x="7315200" y="68449"/>
                  <a:pt x="7315200" y="152885"/>
                </a:cubicBezTo>
                <a:cubicBezTo>
                  <a:pt x="7315200" y="259195"/>
                  <a:pt x="7831016" y="365504"/>
                  <a:pt x="7831016" y="471814"/>
                </a:cubicBezTo>
                <a:cubicBezTo>
                  <a:pt x="7831016" y="569345"/>
                  <a:pt x="7315200" y="666876"/>
                  <a:pt x="7315200" y="764407"/>
                </a:cubicBezTo>
                <a:cubicBezTo>
                  <a:pt x="7315200" y="848843"/>
                  <a:pt x="7246751" y="917292"/>
                  <a:pt x="7162315" y="917292"/>
                </a:cubicBezTo>
                <a:lnTo>
                  <a:pt x="152885" y="917292"/>
                </a:lnTo>
                <a:cubicBezTo>
                  <a:pt x="68449" y="917292"/>
                  <a:pt x="0" y="848843"/>
                  <a:pt x="0" y="764407"/>
                </a:cubicBezTo>
                <a:lnTo>
                  <a:pt x="0" y="152885"/>
                </a:lnTo>
                <a:close/>
              </a:path>
            </a:pathLst>
          </a:custGeom>
          <a:gradFill flip="none" rotWithShape="1">
            <a:gsLst>
              <a:gs pos="0">
                <a:schemeClr val="accent5">
                  <a:lumMod val="60000"/>
                  <a:lumOff val="40000"/>
                  <a:shade val="30000"/>
                  <a:satMod val="115000"/>
                </a:schemeClr>
              </a:gs>
              <a:gs pos="50000">
                <a:schemeClr val="accent5">
                  <a:lumMod val="60000"/>
                  <a:lumOff val="40000"/>
                  <a:shade val="67500"/>
                  <a:satMod val="115000"/>
                </a:schemeClr>
              </a:gs>
              <a:gs pos="100000">
                <a:schemeClr val="accent5">
                  <a:lumMod val="60000"/>
                  <a:lumOff val="40000"/>
                  <a:shade val="100000"/>
                  <a:satMod val="115000"/>
                </a:scheme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B842096-49AC-E364-6AB6-7AEA3AF592C3}"/>
              </a:ext>
            </a:extLst>
          </p:cNvPr>
          <p:cNvSpPr txBox="1"/>
          <p:nvPr/>
        </p:nvSpPr>
        <p:spPr>
          <a:xfrm>
            <a:off x="-5583537" y="228116"/>
            <a:ext cx="5255290" cy="769441"/>
          </a:xfrm>
          <a:prstGeom prst="rect">
            <a:avLst/>
          </a:prstGeom>
          <a:noFill/>
        </p:spPr>
        <p:txBody>
          <a:bodyPr wrap="square" rtlCol="0">
            <a:spAutoFit/>
          </a:bodyPr>
          <a:lstStyle/>
          <a:p>
            <a:r>
              <a:rPr lang="en-GB" sz="4400" b="1" dirty="0"/>
              <a:t>Marketing Strategy</a:t>
            </a:r>
          </a:p>
        </p:txBody>
      </p:sp>
      <p:sp>
        <p:nvSpPr>
          <p:cNvPr id="9" name="TextBox 8">
            <a:extLst>
              <a:ext uri="{FF2B5EF4-FFF2-40B4-BE49-F238E27FC236}">
                <a16:creationId xmlns:a16="http://schemas.microsoft.com/office/drawing/2014/main" id="{66E766B8-760B-131C-D4E4-C190948DA686}"/>
              </a:ext>
            </a:extLst>
          </p:cNvPr>
          <p:cNvSpPr txBox="1"/>
          <p:nvPr/>
        </p:nvSpPr>
        <p:spPr>
          <a:xfrm>
            <a:off x="-5009342" y="1108391"/>
            <a:ext cx="4681095" cy="5078313"/>
          </a:xfrm>
          <a:prstGeom prst="rect">
            <a:avLst/>
          </a:prstGeom>
          <a:noFill/>
        </p:spPr>
        <p:txBody>
          <a:bodyPr wrap="square" rtlCol="0">
            <a:spAutoFit/>
          </a:bodyPr>
          <a:lstStyle/>
          <a:p>
            <a:r>
              <a:rPr lang="en-GB" dirty="0"/>
              <a:t>Ace Events will heavily post on social media pages to create engagement for our potential customers, showing what Ace Events offer and having clear transparency on our pricing list. Furthermore, to this I will use the social media platforms marketing facilities which does come at a price to increase the reach to users in a filtered aspect.</a:t>
            </a:r>
          </a:p>
          <a:p>
            <a:r>
              <a:rPr lang="en-GB" dirty="0"/>
              <a:t>Different expos with be attended throughout the West Midlands and surrounding areas, using the basic but powerful method of word of mouth. Also distributing fliers and business cards. Potentially also offering a stall at the expo’s showing the facilities we can offer. This method of word of mouth and business cards will also be incorporated in the actual events we would attend.</a:t>
            </a:r>
          </a:p>
          <a:p>
            <a:endParaRPr lang="en-GB" dirty="0"/>
          </a:p>
        </p:txBody>
      </p:sp>
      <p:pic>
        <p:nvPicPr>
          <p:cNvPr id="10" name="Picture 9" descr="3D graphic of graph">
            <a:extLst>
              <a:ext uri="{FF2B5EF4-FFF2-40B4-BE49-F238E27FC236}">
                <a16:creationId xmlns:a16="http://schemas.microsoft.com/office/drawing/2014/main" id="{40F444AF-109B-78E4-006D-183E2288CCB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 y="0"/>
            <a:ext cx="12426461" cy="6858000"/>
          </a:xfrm>
          <a:prstGeom prst="rect">
            <a:avLst/>
          </a:prstGeom>
        </p:spPr>
      </p:pic>
      <p:sp>
        <p:nvSpPr>
          <p:cNvPr id="11" name="TextBox 10">
            <a:extLst>
              <a:ext uri="{FF2B5EF4-FFF2-40B4-BE49-F238E27FC236}">
                <a16:creationId xmlns:a16="http://schemas.microsoft.com/office/drawing/2014/main" id="{161F2CF4-3B8E-F113-DED8-C19C1414898B}"/>
              </a:ext>
            </a:extLst>
          </p:cNvPr>
          <p:cNvSpPr txBox="1"/>
          <p:nvPr/>
        </p:nvSpPr>
        <p:spPr>
          <a:xfrm>
            <a:off x="1731193" y="1260791"/>
            <a:ext cx="9829800" cy="1323439"/>
          </a:xfrm>
          <a:prstGeom prst="rect">
            <a:avLst/>
          </a:prstGeom>
          <a:noFill/>
        </p:spPr>
        <p:txBody>
          <a:bodyPr wrap="square" rtlCol="0">
            <a:spAutoFit/>
          </a:bodyPr>
          <a:lstStyle/>
          <a:p>
            <a:r>
              <a:rPr lang="en-GB" sz="8000" b="1" dirty="0">
                <a:solidFill>
                  <a:schemeClr val="bg1"/>
                </a:solidFill>
                <a:latin typeface="Agency FB" panose="020B0503020202020204" pitchFamily="34" charset="0"/>
              </a:rPr>
              <a:t>So how much to start up?</a:t>
            </a:r>
          </a:p>
        </p:txBody>
      </p:sp>
    </p:spTree>
    <p:extLst>
      <p:ext uri="{BB962C8B-B14F-4D97-AF65-F5344CB8AC3E}">
        <p14:creationId xmlns:p14="http://schemas.microsoft.com/office/powerpoint/2010/main" val="46018571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B620F9-11B1-3F52-1F14-AFED2EDDB727}"/>
            </a:ext>
          </a:extLst>
        </p:cNvPr>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5B1C0517-50FF-5B63-9EEF-3537EC5A032D}"/>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sp>
        <p:nvSpPr>
          <p:cNvPr id="8" name="Rectangle: Rounded Corners 7">
            <a:extLst>
              <a:ext uri="{FF2B5EF4-FFF2-40B4-BE49-F238E27FC236}">
                <a16:creationId xmlns:a16="http://schemas.microsoft.com/office/drawing/2014/main" id="{48789AD3-4A94-FF9D-F3D5-43F33C100345}"/>
              </a:ext>
            </a:extLst>
          </p:cNvPr>
          <p:cNvSpPr/>
          <p:nvPr/>
        </p:nvSpPr>
        <p:spPr>
          <a:xfrm>
            <a:off x="4192467" y="630693"/>
            <a:ext cx="9259764" cy="5962284"/>
          </a:xfrm>
          <a:prstGeom prst="roundRect">
            <a:avLst/>
          </a:pr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FEAC17EC-5473-FBE9-DA0E-D076766B1CBB}"/>
              </a:ext>
            </a:extLst>
          </p:cNvPr>
          <p:cNvSpPr/>
          <p:nvPr/>
        </p:nvSpPr>
        <p:spPr>
          <a:xfrm>
            <a:off x="3524250" y="191098"/>
            <a:ext cx="12801600" cy="917292"/>
          </a:xfrm>
          <a:custGeom>
            <a:avLst/>
            <a:gdLst>
              <a:gd name="csX0" fmla="*/ 0 w 7315200"/>
              <a:gd name="csY0" fmla="*/ 152885 h 917292"/>
              <a:gd name="csX1" fmla="*/ 152885 w 7315200"/>
              <a:gd name="csY1" fmla="*/ 0 h 917292"/>
              <a:gd name="csX2" fmla="*/ 7162315 w 7315200"/>
              <a:gd name="csY2" fmla="*/ 0 h 917292"/>
              <a:gd name="csX3" fmla="*/ 7315200 w 7315200"/>
              <a:gd name="csY3" fmla="*/ 152885 h 917292"/>
              <a:gd name="csX4" fmla="*/ 7315200 w 7315200"/>
              <a:gd name="csY4" fmla="*/ 764407 h 917292"/>
              <a:gd name="csX5" fmla="*/ 7162315 w 7315200"/>
              <a:gd name="csY5" fmla="*/ 917292 h 917292"/>
              <a:gd name="csX6" fmla="*/ 152885 w 7315200"/>
              <a:gd name="csY6" fmla="*/ 917292 h 917292"/>
              <a:gd name="csX7" fmla="*/ 0 w 7315200"/>
              <a:gd name="csY7" fmla="*/ 764407 h 917292"/>
              <a:gd name="csX8" fmla="*/ 0 w 7315200"/>
              <a:gd name="csY8" fmla="*/ 152885 h 917292"/>
              <a:gd name="csX0" fmla="*/ 0 w 7831016"/>
              <a:gd name="csY0" fmla="*/ 152885 h 917292"/>
              <a:gd name="csX1" fmla="*/ 152885 w 7831016"/>
              <a:gd name="csY1" fmla="*/ 0 h 917292"/>
              <a:gd name="csX2" fmla="*/ 7162315 w 7831016"/>
              <a:gd name="csY2" fmla="*/ 0 h 917292"/>
              <a:gd name="csX3" fmla="*/ 7315200 w 7831016"/>
              <a:gd name="csY3" fmla="*/ 152885 h 917292"/>
              <a:gd name="csX4" fmla="*/ 7831016 w 7831016"/>
              <a:gd name="csY4" fmla="*/ 471814 h 917292"/>
              <a:gd name="csX5" fmla="*/ 7315200 w 7831016"/>
              <a:gd name="csY5" fmla="*/ 764407 h 917292"/>
              <a:gd name="csX6" fmla="*/ 7162315 w 7831016"/>
              <a:gd name="csY6" fmla="*/ 917292 h 917292"/>
              <a:gd name="csX7" fmla="*/ 152885 w 7831016"/>
              <a:gd name="csY7" fmla="*/ 917292 h 917292"/>
              <a:gd name="csX8" fmla="*/ 0 w 7831016"/>
              <a:gd name="csY8" fmla="*/ 764407 h 917292"/>
              <a:gd name="csX9" fmla="*/ 0 w 7831016"/>
              <a:gd name="csY9" fmla="*/ 152885 h 9172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831016" h="917292">
                <a:moveTo>
                  <a:pt x="0" y="152885"/>
                </a:moveTo>
                <a:cubicBezTo>
                  <a:pt x="0" y="68449"/>
                  <a:pt x="68449" y="0"/>
                  <a:pt x="152885" y="0"/>
                </a:cubicBezTo>
                <a:lnTo>
                  <a:pt x="7162315" y="0"/>
                </a:lnTo>
                <a:cubicBezTo>
                  <a:pt x="7246751" y="0"/>
                  <a:pt x="7315200" y="68449"/>
                  <a:pt x="7315200" y="152885"/>
                </a:cubicBezTo>
                <a:cubicBezTo>
                  <a:pt x="7315200" y="259195"/>
                  <a:pt x="7831016" y="365504"/>
                  <a:pt x="7831016" y="471814"/>
                </a:cubicBezTo>
                <a:cubicBezTo>
                  <a:pt x="7831016" y="569345"/>
                  <a:pt x="7315200" y="666876"/>
                  <a:pt x="7315200" y="764407"/>
                </a:cubicBezTo>
                <a:cubicBezTo>
                  <a:pt x="7315200" y="848843"/>
                  <a:pt x="7246751" y="917292"/>
                  <a:pt x="7162315" y="917292"/>
                </a:cubicBezTo>
                <a:lnTo>
                  <a:pt x="152885" y="917292"/>
                </a:lnTo>
                <a:cubicBezTo>
                  <a:pt x="68449" y="917292"/>
                  <a:pt x="0" y="848843"/>
                  <a:pt x="0" y="764407"/>
                </a:cubicBezTo>
                <a:lnTo>
                  <a:pt x="0" y="152885"/>
                </a:lnTo>
                <a:close/>
              </a:path>
            </a:pathLst>
          </a:custGeom>
          <a:gradFill flip="none" rotWithShape="1">
            <a:gsLst>
              <a:gs pos="0">
                <a:schemeClr val="accent5">
                  <a:lumMod val="60000"/>
                  <a:lumOff val="40000"/>
                  <a:shade val="30000"/>
                  <a:satMod val="115000"/>
                </a:schemeClr>
              </a:gs>
              <a:gs pos="50000">
                <a:schemeClr val="accent5">
                  <a:lumMod val="60000"/>
                  <a:lumOff val="40000"/>
                  <a:shade val="67500"/>
                  <a:satMod val="115000"/>
                </a:schemeClr>
              </a:gs>
              <a:gs pos="100000">
                <a:schemeClr val="accent5">
                  <a:lumMod val="60000"/>
                  <a:lumOff val="40000"/>
                  <a:shade val="100000"/>
                  <a:satMod val="115000"/>
                </a:scheme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4D8B243-2741-AB73-AA75-59A2A9620554}"/>
              </a:ext>
            </a:extLst>
          </p:cNvPr>
          <p:cNvSpPr txBox="1"/>
          <p:nvPr/>
        </p:nvSpPr>
        <p:spPr>
          <a:xfrm>
            <a:off x="7297405" y="265023"/>
            <a:ext cx="5255290" cy="769441"/>
          </a:xfrm>
          <a:prstGeom prst="rect">
            <a:avLst/>
          </a:prstGeom>
          <a:noFill/>
        </p:spPr>
        <p:txBody>
          <a:bodyPr wrap="square" rtlCol="0">
            <a:spAutoFit/>
          </a:bodyPr>
          <a:lstStyle/>
          <a:p>
            <a:r>
              <a:rPr lang="en-GB" sz="4400" b="1" dirty="0"/>
              <a:t>Start up</a:t>
            </a:r>
          </a:p>
        </p:txBody>
      </p:sp>
      <p:sp>
        <p:nvSpPr>
          <p:cNvPr id="9" name="TextBox 8">
            <a:extLst>
              <a:ext uri="{FF2B5EF4-FFF2-40B4-BE49-F238E27FC236}">
                <a16:creationId xmlns:a16="http://schemas.microsoft.com/office/drawing/2014/main" id="{08DCC374-92B7-FF75-5394-2B19EC6DB245}"/>
              </a:ext>
            </a:extLst>
          </p:cNvPr>
          <p:cNvSpPr txBox="1"/>
          <p:nvPr/>
        </p:nvSpPr>
        <p:spPr>
          <a:xfrm>
            <a:off x="-5009342" y="1108391"/>
            <a:ext cx="4681095" cy="5078313"/>
          </a:xfrm>
          <a:prstGeom prst="rect">
            <a:avLst/>
          </a:prstGeom>
          <a:noFill/>
        </p:spPr>
        <p:txBody>
          <a:bodyPr wrap="square" rtlCol="0">
            <a:spAutoFit/>
          </a:bodyPr>
          <a:lstStyle/>
          <a:p>
            <a:r>
              <a:rPr lang="en-GB" dirty="0"/>
              <a:t>Ace Events will heavily post on social media pages to create engagement for our potential customers, showing what Ace Events offer and having clear transparency on our pricing list. Furthermore, to this I will use the social media platforms marketing facilities which does come at a price to increase the reach to users in a filtered aspect.</a:t>
            </a:r>
          </a:p>
          <a:p>
            <a:r>
              <a:rPr lang="en-GB" dirty="0"/>
              <a:t>Different expos with be attended throughout the West Midlands and surrounding areas, using the basic but powerful method of word of mouth. Also distributing fliers and business cards. Potentially also offering a stall at the expo’s showing the facilities we can offer. This method of word of mouth and business cards will also be incorporated in the actual events we would attend.</a:t>
            </a:r>
          </a:p>
          <a:p>
            <a:endParaRPr lang="en-GB" dirty="0"/>
          </a:p>
        </p:txBody>
      </p:sp>
      <p:sp>
        <p:nvSpPr>
          <p:cNvPr id="11" name="TextBox 10">
            <a:extLst>
              <a:ext uri="{FF2B5EF4-FFF2-40B4-BE49-F238E27FC236}">
                <a16:creationId xmlns:a16="http://schemas.microsoft.com/office/drawing/2014/main" id="{DD55D5F5-1962-C226-7115-93FBA2D4E830}"/>
              </a:ext>
            </a:extLst>
          </p:cNvPr>
          <p:cNvSpPr txBox="1"/>
          <p:nvPr/>
        </p:nvSpPr>
        <p:spPr>
          <a:xfrm>
            <a:off x="1731193" y="-3457039"/>
            <a:ext cx="9829800" cy="1323439"/>
          </a:xfrm>
          <a:prstGeom prst="rect">
            <a:avLst/>
          </a:prstGeom>
          <a:noFill/>
        </p:spPr>
        <p:txBody>
          <a:bodyPr wrap="square" rtlCol="0">
            <a:spAutoFit/>
          </a:bodyPr>
          <a:lstStyle/>
          <a:p>
            <a:r>
              <a:rPr lang="en-GB" sz="8000" b="1" dirty="0">
                <a:solidFill>
                  <a:schemeClr val="bg1"/>
                </a:solidFill>
                <a:latin typeface="Agency FB" panose="020B0503020202020204" pitchFamily="34" charset="0"/>
              </a:rPr>
              <a:t>So how much to start up?</a:t>
            </a:r>
          </a:p>
        </p:txBody>
      </p:sp>
      <p:pic>
        <p:nvPicPr>
          <p:cNvPr id="13" name="Picture 12">
            <a:extLst>
              <a:ext uri="{FF2B5EF4-FFF2-40B4-BE49-F238E27FC236}">
                <a16:creationId xmlns:a16="http://schemas.microsoft.com/office/drawing/2014/main" id="{C61E53E0-3C22-86A2-1958-617D6CA94693}"/>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209550" y="1507354"/>
            <a:ext cx="3843292" cy="3843292"/>
          </a:xfrm>
          <a:prstGeom prst="rect">
            <a:avLst/>
          </a:prstGeom>
        </p:spPr>
      </p:pic>
      <p:sp>
        <p:nvSpPr>
          <p:cNvPr id="16" name="TextBox 15">
            <a:extLst>
              <a:ext uri="{FF2B5EF4-FFF2-40B4-BE49-F238E27FC236}">
                <a16:creationId xmlns:a16="http://schemas.microsoft.com/office/drawing/2014/main" id="{63C22E12-207D-6397-E527-2DF249D7BFB5}"/>
              </a:ext>
            </a:extLst>
          </p:cNvPr>
          <p:cNvSpPr txBox="1"/>
          <p:nvPr/>
        </p:nvSpPr>
        <p:spPr>
          <a:xfrm>
            <a:off x="4852307" y="1182315"/>
            <a:ext cx="7130143" cy="5355312"/>
          </a:xfrm>
          <a:prstGeom prst="rect">
            <a:avLst/>
          </a:prstGeom>
          <a:noFill/>
        </p:spPr>
        <p:txBody>
          <a:bodyPr wrap="square" rtlCol="0">
            <a:spAutoFit/>
          </a:bodyPr>
          <a:lstStyle/>
          <a:p>
            <a:pPr marL="285750" indent="-285750">
              <a:buFont typeface="Arial" panose="020B0604020202020204" pitchFamily="34" charset="0"/>
              <a:buChar char="•"/>
            </a:pPr>
            <a:r>
              <a:rPr lang="en-GB" dirty="0"/>
              <a:t>I would start up Ace Events for the amount of £5000, As I am already in the Casino business I can bootleg obtain Tables, Cards &amp; chips and extras for free of charge. The £5000 isn’t an exact amount needed but will help in case of any unexpected occurrence or to help build quicker if there is requested needs.</a:t>
            </a:r>
          </a:p>
          <a:p>
            <a:pPr marL="285750" indent="-285750">
              <a:buFont typeface="Arial" panose="020B0604020202020204" pitchFamily="34" charset="0"/>
              <a:buChar char="•"/>
            </a:pPr>
            <a:r>
              <a:rPr lang="en-GB" dirty="0"/>
              <a:t>Insurance would be included in my monthly outgoings being Public liability insurance, Employers Liability &amp; Contents insurance, this would be projected at £42.50 to £114 per month, depending on the final products I purchase.</a:t>
            </a:r>
          </a:p>
          <a:p>
            <a:pPr marL="285750" indent="-285750">
              <a:buFont typeface="Arial" panose="020B0604020202020204" pitchFamily="34" charset="0"/>
              <a:buChar char="•"/>
            </a:pPr>
            <a:r>
              <a:rPr lang="en-GB" dirty="0"/>
              <a:t>£30 per month would be a contract phone for the general running of Ace Events.</a:t>
            </a:r>
          </a:p>
          <a:p>
            <a:pPr marL="285750" indent="-285750">
              <a:buFont typeface="Arial" panose="020B0604020202020204" pitchFamily="34" charset="0"/>
              <a:buChar char="•"/>
            </a:pPr>
            <a:r>
              <a:rPr lang="en-GB" dirty="0"/>
              <a:t>Marketing and advertisement as mentioned previously.</a:t>
            </a:r>
          </a:p>
          <a:p>
            <a:pPr marL="285750" indent="-285750">
              <a:buFont typeface="Arial" panose="020B0604020202020204" pitchFamily="34" charset="0"/>
              <a:buChar char="•"/>
            </a:pPr>
            <a:r>
              <a:rPr lang="en-GB" dirty="0"/>
              <a:t>Vehicle running costs would be an estimate due to mileage done and as part of expenses it will cost £340 to lease a suitable van until profit is made to buy one.</a:t>
            </a:r>
          </a:p>
          <a:p>
            <a:pPr marL="285750" indent="-285750">
              <a:buFont typeface="Arial" panose="020B0604020202020204" pitchFamily="34" charset="0"/>
              <a:buChar char="•"/>
            </a:pPr>
            <a:r>
              <a:rPr lang="en-GB" dirty="0"/>
              <a:t>As part of the purchases a 360-photo carousel and an arcade machine would be included also. </a:t>
            </a:r>
          </a:p>
          <a:p>
            <a:r>
              <a:rPr lang="en-GB" dirty="0">
                <a:hlinkClick r:id="rId4">
                  <a:extLst>
                    <a:ext uri="{A12FA001-AC4F-418D-AE19-62706E023703}">
                      <ahyp:hlinkClr xmlns:ahyp="http://schemas.microsoft.com/office/drawing/2018/hyperlinkcolor" val="tx"/>
                    </a:ext>
                  </a:extLst>
                </a:hlinkClick>
              </a:rPr>
              <a:t>Carousel</a:t>
            </a:r>
            <a:r>
              <a:rPr lang="en-GB" dirty="0"/>
              <a:t> £750</a:t>
            </a:r>
          </a:p>
          <a:p>
            <a:r>
              <a:rPr lang="en-GB" dirty="0">
                <a:hlinkClick r:id="rId5">
                  <a:extLst>
                    <a:ext uri="{A12FA001-AC4F-418D-AE19-62706E023703}">
                      <ahyp:hlinkClr xmlns:ahyp="http://schemas.microsoft.com/office/drawing/2018/hyperlinkcolor" val="tx"/>
                    </a:ext>
                  </a:extLst>
                </a:hlinkClick>
              </a:rPr>
              <a:t>Arcade</a:t>
            </a:r>
            <a:r>
              <a:rPr lang="en-GB" dirty="0">
                <a:solidFill>
                  <a:srgbClr val="467886"/>
                </a:solidFill>
                <a:hlinkClick r:id="rId5">
                  <a:extLst>
                    <a:ext uri="{A12FA001-AC4F-418D-AE19-62706E023703}">
                      <ahyp:hlinkClr xmlns:ahyp="http://schemas.microsoft.com/office/drawing/2018/hyperlinkcolor" val="tx"/>
                    </a:ext>
                  </a:extLst>
                </a:hlinkClick>
              </a:rPr>
              <a:t> </a:t>
            </a:r>
            <a:r>
              <a:rPr lang="en-GB" dirty="0">
                <a:hlinkClick r:id="rId5">
                  <a:extLst>
                    <a:ext uri="{A12FA001-AC4F-418D-AE19-62706E023703}">
                      <ahyp:hlinkClr xmlns:ahyp="http://schemas.microsoft.com/office/drawing/2018/hyperlinkcolor" val="tx"/>
                    </a:ext>
                  </a:extLst>
                </a:hlinkClick>
              </a:rPr>
              <a:t>machine</a:t>
            </a:r>
            <a:r>
              <a:rPr lang="en-GB" dirty="0"/>
              <a:t> £413.</a:t>
            </a:r>
          </a:p>
        </p:txBody>
      </p:sp>
    </p:spTree>
    <p:extLst>
      <p:ext uri="{BB962C8B-B14F-4D97-AF65-F5344CB8AC3E}">
        <p14:creationId xmlns:p14="http://schemas.microsoft.com/office/powerpoint/2010/main" val="21653254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3E67E-3258-CC97-26AF-2D9A88A363F4}"/>
            </a:ext>
          </a:extLst>
        </p:cNvPr>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6DE490CE-9D00-2B0C-E8C6-AE90ECF3C4C8}"/>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sp>
        <p:nvSpPr>
          <p:cNvPr id="8" name="Rectangle: Rounded Corners 7">
            <a:extLst>
              <a:ext uri="{FF2B5EF4-FFF2-40B4-BE49-F238E27FC236}">
                <a16:creationId xmlns:a16="http://schemas.microsoft.com/office/drawing/2014/main" id="{BC3F92BE-F893-0598-74A1-8D0F4D1E8C9A}"/>
              </a:ext>
            </a:extLst>
          </p:cNvPr>
          <p:cNvSpPr/>
          <p:nvPr/>
        </p:nvSpPr>
        <p:spPr>
          <a:xfrm>
            <a:off x="4192467" y="630693"/>
            <a:ext cx="9259764" cy="5962284"/>
          </a:xfrm>
          <a:prstGeom prst="roundRect">
            <a:avLst/>
          </a:prstGeom>
          <a:solidFill>
            <a:schemeClr val="accent5">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A5D2EDA1-DD73-B5A1-3543-931F2F3F8B70}"/>
              </a:ext>
            </a:extLst>
          </p:cNvPr>
          <p:cNvSpPr/>
          <p:nvPr/>
        </p:nvSpPr>
        <p:spPr>
          <a:xfrm>
            <a:off x="-6893379" y="135749"/>
            <a:ext cx="12083143" cy="917292"/>
          </a:xfrm>
          <a:custGeom>
            <a:avLst/>
            <a:gdLst>
              <a:gd name="csX0" fmla="*/ 0 w 7315200"/>
              <a:gd name="csY0" fmla="*/ 152885 h 917292"/>
              <a:gd name="csX1" fmla="*/ 152885 w 7315200"/>
              <a:gd name="csY1" fmla="*/ 0 h 917292"/>
              <a:gd name="csX2" fmla="*/ 7162315 w 7315200"/>
              <a:gd name="csY2" fmla="*/ 0 h 917292"/>
              <a:gd name="csX3" fmla="*/ 7315200 w 7315200"/>
              <a:gd name="csY3" fmla="*/ 152885 h 917292"/>
              <a:gd name="csX4" fmla="*/ 7315200 w 7315200"/>
              <a:gd name="csY4" fmla="*/ 764407 h 917292"/>
              <a:gd name="csX5" fmla="*/ 7162315 w 7315200"/>
              <a:gd name="csY5" fmla="*/ 917292 h 917292"/>
              <a:gd name="csX6" fmla="*/ 152885 w 7315200"/>
              <a:gd name="csY6" fmla="*/ 917292 h 917292"/>
              <a:gd name="csX7" fmla="*/ 0 w 7315200"/>
              <a:gd name="csY7" fmla="*/ 764407 h 917292"/>
              <a:gd name="csX8" fmla="*/ 0 w 7315200"/>
              <a:gd name="csY8" fmla="*/ 152885 h 917292"/>
              <a:gd name="csX0" fmla="*/ 0 w 7831016"/>
              <a:gd name="csY0" fmla="*/ 152885 h 917292"/>
              <a:gd name="csX1" fmla="*/ 152885 w 7831016"/>
              <a:gd name="csY1" fmla="*/ 0 h 917292"/>
              <a:gd name="csX2" fmla="*/ 7162315 w 7831016"/>
              <a:gd name="csY2" fmla="*/ 0 h 917292"/>
              <a:gd name="csX3" fmla="*/ 7315200 w 7831016"/>
              <a:gd name="csY3" fmla="*/ 152885 h 917292"/>
              <a:gd name="csX4" fmla="*/ 7831016 w 7831016"/>
              <a:gd name="csY4" fmla="*/ 471814 h 917292"/>
              <a:gd name="csX5" fmla="*/ 7315200 w 7831016"/>
              <a:gd name="csY5" fmla="*/ 764407 h 917292"/>
              <a:gd name="csX6" fmla="*/ 7162315 w 7831016"/>
              <a:gd name="csY6" fmla="*/ 917292 h 917292"/>
              <a:gd name="csX7" fmla="*/ 152885 w 7831016"/>
              <a:gd name="csY7" fmla="*/ 917292 h 917292"/>
              <a:gd name="csX8" fmla="*/ 0 w 7831016"/>
              <a:gd name="csY8" fmla="*/ 764407 h 917292"/>
              <a:gd name="csX9" fmla="*/ 0 w 7831016"/>
              <a:gd name="csY9" fmla="*/ 152885 h 917292"/>
              <a:gd name="csX0" fmla="*/ 0 w 7391520"/>
              <a:gd name="csY0" fmla="*/ 152885 h 917292"/>
              <a:gd name="csX1" fmla="*/ 152885 w 7391520"/>
              <a:gd name="csY1" fmla="*/ 0 h 917292"/>
              <a:gd name="csX2" fmla="*/ 7162315 w 7391520"/>
              <a:gd name="csY2" fmla="*/ 0 h 917292"/>
              <a:gd name="csX3" fmla="*/ 7315200 w 7391520"/>
              <a:gd name="csY3" fmla="*/ 152885 h 917292"/>
              <a:gd name="csX4" fmla="*/ 7391520 w 7391520"/>
              <a:gd name="csY4" fmla="*/ 384728 h 917292"/>
              <a:gd name="csX5" fmla="*/ 7315200 w 7391520"/>
              <a:gd name="csY5" fmla="*/ 764407 h 917292"/>
              <a:gd name="csX6" fmla="*/ 7162315 w 7391520"/>
              <a:gd name="csY6" fmla="*/ 917292 h 917292"/>
              <a:gd name="csX7" fmla="*/ 152885 w 7391520"/>
              <a:gd name="csY7" fmla="*/ 917292 h 917292"/>
              <a:gd name="csX8" fmla="*/ 0 w 7391520"/>
              <a:gd name="csY8" fmla="*/ 764407 h 917292"/>
              <a:gd name="csX9" fmla="*/ 0 w 7391520"/>
              <a:gd name="csY9" fmla="*/ 152885 h 9172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391520" h="917292">
                <a:moveTo>
                  <a:pt x="0" y="152885"/>
                </a:moveTo>
                <a:cubicBezTo>
                  <a:pt x="0" y="68449"/>
                  <a:pt x="68449" y="0"/>
                  <a:pt x="152885" y="0"/>
                </a:cubicBezTo>
                <a:lnTo>
                  <a:pt x="7162315" y="0"/>
                </a:lnTo>
                <a:cubicBezTo>
                  <a:pt x="7246751" y="0"/>
                  <a:pt x="7276999" y="88764"/>
                  <a:pt x="7315200" y="152885"/>
                </a:cubicBezTo>
                <a:cubicBezTo>
                  <a:pt x="7353401" y="217006"/>
                  <a:pt x="7391520" y="278418"/>
                  <a:pt x="7391520" y="384728"/>
                </a:cubicBezTo>
                <a:cubicBezTo>
                  <a:pt x="7391520" y="482259"/>
                  <a:pt x="7353401" y="675646"/>
                  <a:pt x="7315200" y="764407"/>
                </a:cubicBezTo>
                <a:cubicBezTo>
                  <a:pt x="7276999" y="853168"/>
                  <a:pt x="7246751" y="917292"/>
                  <a:pt x="7162315" y="917292"/>
                </a:cubicBezTo>
                <a:lnTo>
                  <a:pt x="152885" y="917292"/>
                </a:lnTo>
                <a:cubicBezTo>
                  <a:pt x="68449" y="917292"/>
                  <a:pt x="0" y="848843"/>
                  <a:pt x="0" y="764407"/>
                </a:cubicBezTo>
                <a:lnTo>
                  <a:pt x="0" y="152885"/>
                </a:lnTo>
                <a:close/>
              </a:path>
            </a:pathLst>
          </a:custGeom>
          <a:gradFill flip="none" rotWithShape="1">
            <a:gsLst>
              <a:gs pos="0">
                <a:schemeClr val="accent5">
                  <a:lumMod val="60000"/>
                  <a:lumOff val="40000"/>
                  <a:shade val="30000"/>
                  <a:satMod val="115000"/>
                </a:schemeClr>
              </a:gs>
              <a:gs pos="50000">
                <a:schemeClr val="accent5">
                  <a:lumMod val="60000"/>
                  <a:lumOff val="40000"/>
                  <a:shade val="67500"/>
                  <a:satMod val="115000"/>
                </a:schemeClr>
              </a:gs>
              <a:gs pos="100000">
                <a:schemeClr val="accent5">
                  <a:lumMod val="60000"/>
                  <a:lumOff val="40000"/>
                  <a:shade val="100000"/>
                  <a:satMod val="115000"/>
                </a:scheme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535FAC8-6EA0-8904-FAB2-CC58BFA8A774}"/>
              </a:ext>
            </a:extLst>
          </p:cNvPr>
          <p:cNvSpPr txBox="1"/>
          <p:nvPr/>
        </p:nvSpPr>
        <p:spPr>
          <a:xfrm>
            <a:off x="310607" y="198190"/>
            <a:ext cx="5255290" cy="769441"/>
          </a:xfrm>
          <a:prstGeom prst="rect">
            <a:avLst/>
          </a:prstGeom>
          <a:noFill/>
        </p:spPr>
        <p:txBody>
          <a:bodyPr wrap="square" rtlCol="0">
            <a:spAutoFit/>
          </a:bodyPr>
          <a:lstStyle/>
          <a:p>
            <a:r>
              <a:rPr lang="en-GB" sz="4400" b="1" dirty="0"/>
              <a:t>Cost Break Down</a:t>
            </a:r>
          </a:p>
        </p:txBody>
      </p:sp>
      <p:sp>
        <p:nvSpPr>
          <p:cNvPr id="9" name="TextBox 8">
            <a:extLst>
              <a:ext uri="{FF2B5EF4-FFF2-40B4-BE49-F238E27FC236}">
                <a16:creationId xmlns:a16="http://schemas.microsoft.com/office/drawing/2014/main" id="{2BF17B35-2C1F-0E27-5C42-DF7B2B6FE9DA}"/>
              </a:ext>
            </a:extLst>
          </p:cNvPr>
          <p:cNvSpPr txBox="1"/>
          <p:nvPr/>
        </p:nvSpPr>
        <p:spPr>
          <a:xfrm>
            <a:off x="-5009342" y="1108391"/>
            <a:ext cx="4681095" cy="5078313"/>
          </a:xfrm>
          <a:prstGeom prst="rect">
            <a:avLst/>
          </a:prstGeom>
          <a:noFill/>
        </p:spPr>
        <p:txBody>
          <a:bodyPr wrap="square" rtlCol="0">
            <a:spAutoFit/>
          </a:bodyPr>
          <a:lstStyle/>
          <a:p>
            <a:r>
              <a:rPr lang="en-GB" dirty="0"/>
              <a:t>Ace Events will heavily post on social media pages to create engagement for our potential customers, showing what Ace Events offer and having clear transparency on our pricing list. Furthermore, to this I will use the social media platforms marketing facilities which does come at a price to increase the reach to users in a filtered aspect.</a:t>
            </a:r>
          </a:p>
          <a:p>
            <a:r>
              <a:rPr lang="en-GB" dirty="0"/>
              <a:t>Different expos with be attended throughout the West Midlands and surrounding areas, using the basic but powerful method of word of mouth. Also distributing fliers and business cards. Potentially also offering a stall at the expo’s showing the facilities we can offer. This method of word of mouth and business cards will also be incorporated in the actual events we would attend.</a:t>
            </a:r>
          </a:p>
          <a:p>
            <a:endParaRPr lang="en-GB" dirty="0"/>
          </a:p>
        </p:txBody>
      </p:sp>
      <p:sp>
        <p:nvSpPr>
          <p:cNvPr id="11" name="TextBox 10">
            <a:extLst>
              <a:ext uri="{FF2B5EF4-FFF2-40B4-BE49-F238E27FC236}">
                <a16:creationId xmlns:a16="http://schemas.microsoft.com/office/drawing/2014/main" id="{FBC28EB2-6A02-106C-8BCC-EEDF7778710D}"/>
              </a:ext>
            </a:extLst>
          </p:cNvPr>
          <p:cNvSpPr txBox="1"/>
          <p:nvPr/>
        </p:nvSpPr>
        <p:spPr>
          <a:xfrm>
            <a:off x="1731193" y="-3457039"/>
            <a:ext cx="9829800" cy="1323439"/>
          </a:xfrm>
          <a:prstGeom prst="rect">
            <a:avLst/>
          </a:prstGeom>
          <a:noFill/>
        </p:spPr>
        <p:txBody>
          <a:bodyPr wrap="square" rtlCol="0">
            <a:spAutoFit/>
          </a:bodyPr>
          <a:lstStyle/>
          <a:p>
            <a:r>
              <a:rPr lang="en-GB" sz="8000" b="1" dirty="0">
                <a:solidFill>
                  <a:schemeClr val="bg1"/>
                </a:solidFill>
                <a:latin typeface="Agency FB" panose="020B0503020202020204" pitchFamily="34" charset="0"/>
              </a:rPr>
              <a:t>So how much to start up?</a:t>
            </a:r>
          </a:p>
        </p:txBody>
      </p:sp>
      <p:pic>
        <p:nvPicPr>
          <p:cNvPr id="13" name="Picture 12">
            <a:extLst>
              <a:ext uri="{FF2B5EF4-FFF2-40B4-BE49-F238E27FC236}">
                <a16:creationId xmlns:a16="http://schemas.microsoft.com/office/drawing/2014/main" id="{F2D03867-252E-B15B-FBFD-0FCB7440D7F5}"/>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209550" y="1507354"/>
            <a:ext cx="3843292" cy="3843292"/>
          </a:xfrm>
          <a:prstGeom prst="rect">
            <a:avLst/>
          </a:prstGeom>
        </p:spPr>
      </p:pic>
      <p:sp>
        <p:nvSpPr>
          <p:cNvPr id="16" name="TextBox 15">
            <a:extLst>
              <a:ext uri="{FF2B5EF4-FFF2-40B4-BE49-F238E27FC236}">
                <a16:creationId xmlns:a16="http://schemas.microsoft.com/office/drawing/2014/main" id="{DD043FA2-41E0-4622-3B17-F797DBA99408}"/>
              </a:ext>
            </a:extLst>
          </p:cNvPr>
          <p:cNvSpPr txBox="1"/>
          <p:nvPr/>
        </p:nvSpPr>
        <p:spPr>
          <a:xfrm>
            <a:off x="4852307" y="1182315"/>
            <a:ext cx="7130143" cy="369332"/>
          </a:xfrm>
          <a:prstGeom prst="rect">
            <a:avLst/>
          </a:prstGeom>
          <a:noFill/>
        </p:spPr>
        <p:txBody>
          <a:bodyPr wrap="square" rtlCol="0">
            <a:spAutoFit/>
          </a:bodyPr>
          <a:lstStyle/>
          <a:p>
            <a:pPr marL="285750" indent="-285750">
              <a:buFont typeface="Arial" panose="020B0604020202020204" pitchFamily="34" charset="0"/>
              <a:buChar char="•"/>
            </a:pPr>
            <a:r>
              <a:rPr lang="en-GB" dirty="0"/>
              <a:t>Insurance (Public Liability, Employers Liability &amp; Contents – £114</a:t>
            </a:r>
          </a:p>
        </p:txBody>
      </p:sp>
      <p:sp>
        <p:nvSpPr>
          <p:cNvPr id="2" name="TextBox 1">
            <a:extLst>
              <a:ext uri="{FF2B5EF4-FFF2-40B4-BE49-F238E27FC236}">
                <a16:creationId xmlns:a16="http://schemas.microsoft.com/office/drawing/2014/main" id="{5DCCB653-7F73-478E-EEA8-1A7BBA21938A}"/>
              </a:ext>
            </a:extLst>
          </p:cNvPr>
          <p:cNvSpPr txBox="1"/>
          <p:nvPr/>
        </p:nvSpPr>
        <p:spPr>
          <a:xfrm>
            <a:off x="4852306" y="1604663"/>
            <a:ext cx="7130143" cy="369332"/>
          </a:xfrm>
          <a:prstGeom prst="rect">
            <a:avLst/>
          </a:prstGeom>
          <a:noFill/>
        </p:spPr>
        <p:txBody>
          <a:bodyPr wrap="square" rtlCol="0">
            <a:spAutoFit/>
          </a:bodyPr>
          <a:lstStyle/>
          <a:p>
            <a:pPr marL="285750" indent="-285750">
              <a:buFont typeface="Arial" panose="020B0604020202020204" pitchFamily="34" charset="0"/>
              <a:buChar char="•"/>
            </a:pPr>
            <a:r>
              <a:rPr lang="en-GB" dirty="0"/>
              <a:t>Contract phone - £30</a:t>
            </a:r>
          </a:p>
        </p:txBody>
      </p:sp>
      <p:sp>
        <p:nvSpPr>
          <p:cNvPr id="3" name="TextBox 2">
            <a:extLst>
              <a:ext uri="{FF2B5EF4-FFF2-40B4-BE49-F238E27FC236}">
                <a16:creationId xmlns:a16="http://schemas.microsoft.com/office/drawing/2014/main" id="{9C9D4D61-BE45-80FE-9F93-E6F1D2C4580B}"/>
              </a:ext>
            </a:extLst>
          </p:cNvPr>
          <p:cNvSpPr txBox="1"/>
          <p:nvPr/>
        </p:nvSpPr>
        <p:spPr>
          <a:xfrm>
            <a:off x="4852305" y="2021610"/>
            <a:ext cx="7130143" cy="369332"/>
          </a:xfrm>
          <a:prstGeom prst="rect">
            <a:avLst/>
          </a:prstGeom>
          <a:noFill/>
        </p:spPr>
        <p:txBody>
          <a:bodyPr wrap="square" rtlCol="0">
            <a:spAutoFit/>
          </a:bodyPr>
          <a:lstStyle/>
          <a:p>
            <a:pPr marL="285750" indent="-285750">
              <a:buFont typeface="Arial" panose="020B0604020202020204" pitchFamily="34" charset="0"/>
              <a:buChar char="•"/>
            </a:pPr>
            <a:r>
              <a:rPr lang="en-GB" dirty="0"/>
              <a:t>Marketing &amp; Advertising (Social Media &amp; Leaflets/Cards - £330</a:t>
            </a:r>
          </a:p>
        </p:txBody>
      </p:sp>
      <p:sp>
        <p:nvSpPr>
          <p:cNvPr id="4" name="TextBox 3">
            <a:extLst>
              <a:ext uri="{FF2B5EF4-FFF2-40B4-BE49-F238E27FC236}">
                <a16:creationId xmlns:a16="http://schemas.microsoft.com/office/drawing/2014/main" id="{7E4EF046-0AB4-DBA5-15FF-461081779B3E}"/>
              </a:ext>
            </a:extLst>
          </p:cNvPr>
          <p:cNvSpPr txBox="1"/>
          <p:nvPr/>
        </p:nvSpPr>
        <p:spPr>
          <a:xfrm>
            <a:off x="4852305" y="2454113"/>
            <a:ext cx="7130143" cy="369332"/>
          </a:xfrm>
          <a:prstGeom prst="rect">
            <a:avLst/>
          </a:prstGeom>
          <a:noFill/>
        </p:spPr>
        <p:txBody>
          <a:bodyPr wrap="square" rtlCol="0">
            <a:spAutoFit/>
          </a:bodyPr>
          <a:lstStyle/>
          <a:p>
            <a:pPr marL="285750" indent="-285750">
              <a:buFont typeface="Arial" panose="020B0604020202020204" pitchFamily="34" charset="0"/>
              <a:buChar char="•"/>
            </a:pPr>
            <a:r>
              <a:rPr lang="en-GB" dirty="0"/>
              <a:t>Equipment Purchase - £1503</a:t>
            </a:r>
          </a:p>
        </p:txBody>
      </p:sp>
      <p:sp>
        <p:nvSpPr>
          <p:cNvPr id="5" name="TextBox 4">
            <a:extLst>
              <a:ext uri="{FF2B5EF4-FFF2-40B4-BE49-F238E27FC236}">
                <a16:creationId xmlns:a16="http://schemas.microsoft.com/office/drawing/2014/main" id="{8E72A191-B672-87B1-BA78-49239F610716}"/>
              </a:ext>
            </a:extLst>
          </p:cNvPr>
          <p:cNvSpPr txBox="1"/>
          <p:nvPr/>
        </p:nvSpPr>
        <p:spPr>
          <a:xfrm>
            <a:off x="4852305" y="2886616"/>
            <a:ext cx="7130143" cy="369332"/>
          </a:xfrm>
          <a:prstGeom prst="rect">
            <a:avLst/>
          </a:prstGeom>
          <a:noFill/>
        </p:spPr>
        <p:txBody>
          <a:bodyPr wrap="square" rtlCol="0">
            <a:spAutoFit/>
          </a:bodyPr>
          <a:lstStyle/>
          <a:p>
            <a:pPr marL="285750" indent="-285750">
              <a:buFont typeface="Arial" panose="020B0604020202020204" pitchFamily="34" charset="0"/>
              <a:buChar char="•"/>
            </a:pPr>
            <a:r>
              <a:rPr lang="en-GB" dirty="0"/>
              <a:t>Vehicle Running “Estimate” - £150</a:t>
            </a:r>
          </a:p>
        </p:txBody>
      </p:sp>
      <p:sp>
        <p:nvSpPr>
          <p:cNvPr id="10" name="TextBox 9">
            <a:extLst>
              <a:ext uri="{FF2B5EF4-FFF2-40B4-BE49-F238E27FC236}">
                <a16:creationId xmlns:a16="http://schemas.microsoft.com/office/drawing/2014/main" id="{1586AED9-795D-1484-017C-9BA118AC5F68}"/>
              </a:ext>
            </a:extLst>
          </p:cNvPr>
          <p:cNvSpPr txBox="1"/>
          <p:nvPr/>
        </p:nvSpPr>
        <p:spPr>
          <a:xfrm>
            <a:off x="4852304" y="3319119"/>
            <a:ext cx="7130143" cy="369332"/>
          </a:xfrm>
          <a:prstGeom prst="rect">
            <a:avLst/>
          </a:prstGeom>
          <a:noFill/>
        </p:spPr>
        <p:txBody>
          <a:bodyPr wrap="square" rtlCol="0">
            <a:spAutoFit/>
          </a:bodyPr>
          <a:lstStyle/>
          <a:p>
            <a:pPr marL="285750" indent="-285750">
              <a:buFont typeface="Arial" panose="020B0604020202020204" pitchFamily="34" charset="0"/>
              <a:buChar char="•"/>
            </a:pPr>
            <a:r>
              <a:rPr lang="en-GB" dirty="0"/>
              <a:t>Professional Fees (Accountant) - £50</a:t>
            </a:r>
          </a:p>
        </p:txBody>
      </p:sp>
      <p:sp>
        <p:nvSpPr>
          <p:cNvPr id="12" name="TextBox 11">
            <a:extLst>
              <a:ext uri="{FF2B5EF4-FFF2-40B4-BE49-F238E27FC236}">
                <a16:creationId xmlns:a16="http://schemas.microsoft.com/office/drawing/2014/main" id="{72BFBACE-6F28-597B-ECA3-8393EFA6BC03}"/>
              </a:ext>
            </a:extLst>
          </p:cNvPr>
          <p:cNvSpPr txBox="1"/>
          <p:nvPr/>
        </p:nvSpPr>
        <p:spPr>
          <a:xfrm>
            <a:off x="4852304" y="3741467"/>
            <a:ext cx="7130143" cy="369332"/>
          </a:xfrm>
          <a:prstGeom prst="rect">
            <a:avLst/>
          </a:prstGeom>
          <a:noFill/>
        </p:spPr>
        <p:txBody>
          <a:bodyPr wrap="square" rtlCol="0">
            <a:spAutoFit/>
          </a:bodyPr>
          <a:lstStyle/>
          <a:p>
            <a:pPr marL="285750" indent="-285750">
              <a:buFont typeface="Arial" panose="020B0604020202020204" pitchFamily="34" charset="0"/>
              <a:buChar char="•"/>
            </a:pPr>
            <a:r>
              <a:rPr lang="en-GB" dirty="0"/>
              <a:t>Staff wages (1 event per week / 5 staff) - £1600</a:t>
            </a:r>
          </a:p>
        </p:txBody>
      </p:sp>
      <p:sp>
        <p:nvSpPr>
          <p:cNvPr id="15" name="TextBox 14">
            <a:extLst>
              <a:ext uri="{FF2B5EF4-FFF2-40B4-BE49-F238E27FC236}">
                <a16:creationId xmlns:a16="http://schemas.microsoft.com/office/drawing/2014/main" id="{6C8B402F-AD4E-D6AE-3EF5-68CD4EA77B9D}"/>
              </a:ext>
            </a:extLst>
          </p:cNvPr>
          <p:cNvSpPr txBox="1"/>
          <p:nvPr/>
        </p:nvSpPr>
        <p:spPr>
          <a:xfrm>
            <a:off x="4852303" y="4158414"/>
            <a:ext cx="7130143" cy="369332"/>
          </a:xfrm>
          <a:prstGeom prst="rect">
            <a:avLst/>
          </a:prstGeom>
          <a:noFill/>
        </p:spPr>
        <p:txBody>
          <a:bodyPr wrap="square" rtlCol="0">
            <a:spAutoFit/>
          </a:bodyPr>
          <a:lstStyle/>
          <a:p>
            <a:pPr marL="285750" indent="-285750">
              <a:buFont typeface="Arial" panose="020B0604020202020204" pitchFamily="34" charset="0"/>
              <a:buChar char="•"/>
            </a:pPr>
            <a:r>
              <a:rPr lang="en-GB" dirty="0"/>
              <a:t>Casino equipment (Boot legged) - £0</a:t>
            </a:r>
          </a:p>
        </p:txBody>
      </p:sp>
      <p:sp>
        <p:nvSpPr>
          <p:cNvPr id="17" name="TextBox 16">
            <a:extLst>
              <a:ext uri="{FF2B5EF4-FFF2-40B4-BE49-F238E27FC236}">
                <a16:creationId xmlns:a16="http://schemas.microsoft.com/office/drawing/2014/main" id="{A1FEB152-8BFB-3FA5-C750-D259E9E46C0D}"/>
              </a:ext>
            </a:extLst>
          </p:cNvPr>
          <p:cNvSpPr txBox="1"/>
          <p:nvPr/>
        </p:nvSpPr>
        <p:spPr>
          <a:xfrm>
            <a:off x="4852302" y="4589416"/>
            <a:ext cx="7130143" cy="369332"/>
          </a:xfrm>
          <a:prstGeom prst="rect">
            <a:avLst/>
          </a:prstGeom>
          <a:noFill/>
        </p:spPr>
        <p:txBody>
          <a:bodyPr wrap="square" rtlCol="0">
            <a:spAutoFit/>
          </a:bodyPr>
          <a:lstStyle/>
          <a:p>
            <a:pPr marL="285750" indent="-285750">
              <a:buFont typeface="Arial" panose="020B0604020202020204" pitchFamily="34" charset="0"/>
              <a:buChar char="•"/>
            </a:pPr>
            <a:r>
              <a:rPr lang="en-GB" dirty="0"/>
              <a:t>Premises Cost (External run business / Storage at home) - £0</a:t>
            </a:r>
          </a:p>
        </p:txBody>
      </p:sp>
      <p:sp>
        <p:nvSpPr>
          <p:cNvPr id="18" name="TextBox 17">
            <a:extLst>
              <a:ext uri="{FF2B5EF4-FFF2-40B4-BE49-F238E27FC236}">
                <a16:creationId xmlns:a16="http://schemas.microsoft.com/office/drawing/2014/main" id="{E4A551A1-DCF1-7262-D5D0-F7B261BC306B}"/>
              </a:ext>
            </a:extLst>
          </p:cNvPr>
          <p:cNvSpPr txBox="1"/>
          <p:nvPr/>
        </p:nvSpPr>
        <p:spPr>
          <a:xfrm>
            <a:off x="5564623" y="744735"/>
            <a:ext cx="1815891" cy="369332"/>
          </a:xfrm>
          <a:prstGeom prst="rect">
            <a:avLst/>
          </a:prstGeom>
          <a:noFill/>
        </p:spPr>
        <p:txBody>
          <a:bodyPr wrap="square" rtlCol="0">
            <a:spAutoFit/>
          </a:bodyPr>
          <a:lstStyle/>
          <a:p>
            <a:r>
              <a:rPr lang="en-GB" b="1" dirty="0"/>
              <a:t>Monthly Basis*</a:t>
            </a:r>
          </a:p>
        </p:txBody>
      </p:sp>
      <p:sp>
        <p:nvSpPr>
          <p:cNvPr id="19" name="TextBox 18">
            <a:extLst>
              <a:ext uri="{FF2B5EF4-FFF2-40B4-BE49-F238E27FC236}">
                <a16:creationId xmlns:a16="http://schemas.microsoft.com/office/drawing/2014/main" id="{87C601D7-6EAA-0BA6-2494-D8776B69635D}"/>
              </a:ext>
            </a:extLst>
          </p:cNvPr>
          <p:cNvSpPr txBox="1"/>
          <p:nvPr/>
        </p:nvSpPr>
        <p:spPr>
          <a:xfrm>
            <a:off x="6096000" y="5363705"/>
            <a:ext cx="5366657" cy="523220"/>
          </a:xfrm>
          <a:prstGeom prst="rect">
            <a:avLst/>
          </a:prstGeom>
          <a:noFill/>
          <a:ln>
            <a:solidFill>
              <a:schemeClr val="tx1"/>
            </a:solidFill>
          </a:ln>
          <a:scene3d>
            <a:camera prst="orthographicFront"/>
            <a:lightRig rig="threePt" dir="t"/>
          </a:scene3d>
          <a:sp3d>
            <a:bevelT/>
          </a:sp3d>
        </p:spPr>
        <p:txBody>
          <a:bodyPr wrap="square" rtlCol="0">
            <a:spAutoFit/>
          </a:bodyPr>
          <a:lstStyle/>
          <a:p>
            <a:r>
              <a:rPr lang="en-GB" sz="2800" dirty="0"/>
              <a:t>1st Month Start Up Cost - £3,777</a:t>
            </a:r>
          </a:p>
        </p:txBody>
      </p:sp>
    </p:spTree>
    <p:extLst>
      <p:ext uri="{BB962C8B-B14F-4D97-AF65-F5344CB8AC3E}">
        <p14:creationId xmlns:p14="http://schemas.microsoft.com/office/powerpoint/2010/main" val="36790268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1+#ppt_w/2"/>
                                          </p:val>
                                        </p:tav>
                                        <p:tav tm="100000">
                                          <p:val>
                                            <p:strVal val="#ppt_x"/>
                                          </p:val>
                                        </p:tav>
                                      </p:tavLst>
                                    </p:anim>
                                    <p:anim calcmode="lin" valueType="num">
                                      <p:cBhvr additive="base">
                                        <p:cTn id="8"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1+#ppt_w/2"/>
                                          </p:val>
                                        </p:tav>
                                        <p:tav tm="100000">
                                          <p:val>
                                            <p:strVal val="#ppt_x"/>
                                          </p:val>
                                        </p:tav>
                                      </p:tavLst>
                                    </p:anim>
                                    <p:anim calcmode="lin" valueType="num">
                                      <p:cBhvr additive="base">
                                        <p:cTn id="14"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1+#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1+#ppt_w/2"/>
                                          </p:val>
                                        </p:tav>
                                        <p:tav tm="100000">
                                          <p:val>
                                            <p:strVal val="#ppt_x"/>
                                          </p:val>
                                        </p:tav>
                                      </p:tavLst>
                                    </p:anim>
                                    <p:anim calcmode="lin" valueType="num">
                                      <p:cBhvr additive="base">
                                        <p:cTn id="26"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1+#ppt_w/2"/>
                                          </p:val>
                                        </p:tav>
                                        <p:tav tm="100000">
                                          <p:val>
                                            <p:strVal val="#ppt_x"/>
                                          </p:val>
                                        </p:tav>
                                      </p:tavLst>
                                    </p:anim>
                                    <p:anim calcmode="lin" valueType="num">
                                      <p:cBhvr additive="base">
                                        <p:cTn id="32"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1+#ppt_w/2"/>
                                          </p:val>
                                        </p:tav>
                                        <p:tav tm="100000">
                                          <p:val>
                                            <p:strVal val="#ppt_x"/>
                                          </p:val>
                                        </p:tav>
                                      </p:tavLst>
                                    </p:anim>
                                    <p:anim calcmode="lin" valueType="num">
                                      <p:cBhvr additive="base">
                                        <p:cTn id="38"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additive="base">
                                        <p:cTn id="43" dur="500" fill="hold"/>
                                        <p:tgtEl>
                                          <p:spTgt spid="12"/>
                                        </p:tgtEl>
                                        <p:attrNameLst>
                                          <p:attrName>ppt_x</p:attrName>
                                        </p:attrNameLst>
                                      </p:cBhvr>
                                      <p:tavLst>
                                        <p:tav tm="0">
                                          <p:val>
                                            <p:strVal val="1+#ppt_w/2"/>
                                          </p:val>
                                        </p:tav>
                                        <p:tav tm="100000">
                                          <p:val>
                                            <p:strVal val="#ppt_x"/>
                                          </p:val>
                                        </p:tav>
                                      </p:tavLst>
                                    </p:anim>
                                    <p:anim calcmode="lin" valueType="num">
                                      <p:cBhvr additive="base">
                                        <p:cTn id="44"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grpId="0" nodeType="click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1+#ppt_w/2"/>
                                          </p:val>
                                        </p:tav>
                                        <p:tav tm="100000">
                                          <p:val>
                                            <p:strVal val="#ppt_x"/>
                                          </p:val>
                                        </p:tav>
                                      </p:tavLst>
                                    </p:anim>
                                    <p:anim calcmode="lin" valueType="num">
                                      <p:cBhvr additive="base">
                                        <p:cTn id="50"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grpId="0" nodeType="clickEffect">
                                  <p:stCondLst>
                                    <p:cond delay="0"/>
                                  </p:stCondLst>
                                  <p:childTnLst>
                                    <p:set>
                                      <p:cBhvr>
                                        <p:cTn id="54" dur="1" fill="hold">
                                          <p:stCondLst>
                                            <p:cond delay="0"/>
                                          </p:stCondLst>
                                        </p:cTn>
                                        <p:tgtEl>
                                          <p:spTgt spid="17"/>
                                        </p:tgtEl>
                                        <p:attrNameLst>
                                          <p:attrName>style.visibility</p:attrName>
                                        </p:attrNameLst>
                                      </p:cBhvr>
                                      <p:to>
                                        <p:strVal val="visible"/>
                                      </p:to>
                                    </p:set>
                                    <p:anim calcmode="lin" valueType="num">
                                      <p:cBhvr additive="base">
                                        <p:cTn id="55" dur="500" fill="hold"/>
                                        <p:tgtEl>
                                          <p:spTgt spid="17"/>
                                        </p:tgtEl>
                                        <p:attrNameLst>
                                          <p:attrName>ppt_x</p:attrName>
                                        </p:attrNameLst>
                                      </p:cBhvr>
                                      <p:tavLst>
                                        <p:tav tm="0">
                                          <p:val>
                                            <p:strVal val="1+#ppt_w/2"/>
                                          </p:val>
                                        </p:tav>
                                        <p:tav tm="100000">
                                          <p:val>
                                            <p:strVal val="#ppt_x"/>
                                          </p:val>
                                        </p:tav>
                                      </p:tavLst>
                                    </p:anim>
                                    <p:anim calcmode="lin" valueType="num">
                                      <p:cBhvr additive="base">
                                        <p:cTn id="56" dur="5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53" presetClass="entr" presetSubtype="16" fill="hold" grpId="0" nodeType="clickEffect">
                                  <p:stCondLst>
                                    <p:cond delay="0"/>
                                  </p:stCondLst>
                                  <p:childTnLst>
                                    <p:set>
                                      <p:cBhvr>
                                        <p:cTn id="60" dur="1" fill="hold">
                                          <p:stCondLst>
                                            <p:cond delay="0"/>
                                          </p:stCondLst>
                                        </p:cTn>
                                        <p:tgtEl>
                                          <p:spTgt spid="19"/>
                                        </p:tgtEl>
                                        <p:attrNameLst>
                                          <p:attrName>style.visibility</p:attrName>
                                        </p:attrNameLst>
                                      </p:cBhvr>
                                      <p:to>
                                        <p:strVal val="visible"/>
                                      </p:to>
                                    </p:set>
                                    <p:anim calcmode="lin" valueType="num">
                                      <p:cBhvr>
                                        <p:cTn id="61" dur="500" fill="hold"/>
                                        <p:tgtEl>
                                          <p:spTgt spid="19"/>
                                        </p:tgtEl>
                                        <p:attrNameLst>
                                          <p:attrName>ppt_w</p:attrName>
                                        </p:attrNameLst>
                                      </p:cBhvr>
                                      <p:tavLst>
                                        <p:tav tm="0">
                                          <p:val>
                                            <p:fltVal val="0"/>
                                          </p:val>
                                        </p:tav>
                                        <p:tav tm="100000">
                                          <p:val>
                                            <p:strVal val="#ppt_w"/>
                                          </p:val>
                                        </p:tav>
                                      </p:tavLst>
                                    </p:anim>
                                    <p:anim calcmode="lin" valueType="num">
                                      <p:cBhvr>
                                        <p:cTn id="62" dur="500" fill="hold"/>
                                        <p:tgtEl>
                                          <p:spTgt spid="19"/>
                                        </p:tgtEl>
                                        <p:attrNameLst>
                                          <p:attrName>ppt_h</p:attrName>
                                        </p:attrNameLst>
                                      </p:cBhvr>
                                      <p:tavLst>
                                        <p:tav tm="0">
                                          <p:val>
                                            <p:fltVal val="0"/>
                                          </p:val>
                                        </p:tav>
                                        <p:tav tm="100000">
                                          <p:val>
                                            <p:strVal val="#ppt_h"/>
                                          </p:val>
                                        </p:tav>
                                      </p:tavLst>
                                    </p:anim>
                                    <p:animEffect transition="in" filter="fade">
                                      <p:cBhvr>
                                        <p:cTn id="63"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2" grpId="0"/>
      <p:bldP spid="3" grpId="0"/>
      <p:bldP spid="4" grpId="0"/>
      <p:bldP spid="5" grpId="0"/>
      <p:bldP spid="10" grpId="0"/>
      <p:bldP spid="12" grpId="0"/>
      <p:bldP spid="15" grpId="0"/>
      <p:bldP spid="17" grpId="0"/>
      <p:bldP spid="19"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108091-CCC0-DD20-0368-66CC5C1AFECD}"/>
            </a:ext>
          </a:extLst>
        </p:cNvPr>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09038EB5-4E00-BE5A-5901-C9758051E872}"/>
              </a:ext>
            </a:extLst>
          </p:cNvPr>
          <p:cNvCxnSpPr>
            <a:cxnSpLocks/>
          </p:cNvCxnSpPr>
          <p:nvPr/>
        </p:nvCxnSpPr>
        <p:spPr>
          <a:xfrm>
            <a:off x="-106682" y="8991600"/>
            <a:ext cx="6419122" cy="0"/>
          </a:xfrm>
          <a:prstGeom prst="line">
            <a:avLst/>
          </a:prstGeom>
          <a:ln>
            <a:solidFill>
              <a:schemeClr val="bg1"/>
            </a:solidFill>
          </a:ln>
          <a:scene3d>
            <a:camera prst="orthographicFront"/>
            <a:lightRig rig="threePt" dir="t"/>
          </a:scene3d>
          <a:sp3d>
            <a:bevelT/>
          </a:sp3d>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4FA11D21-93E8-0F2C-9D43-801781735982}"/>
              </a:ext>
            </a:extLst>
          </p:cNvPr>
          <p:cNvSpPr txBox="1"/>
          <p:nvPr/>
        </p:nvSpPr>
        <p:spPr>
          <a:xfrm>
            <a:off x="1731193" y="-3457039"/>
            <a:ext cx="9829800" cy="1323439"/>
          </a:xfrm>
          <a:prstGeom prst="rect">
            <a:avLst/>
          </a:prstGeom>
          <a:noFill/>
        </p:spPr>
        <p:txBody>
          <a:bodyPr wrap="square" rtlCol="0">
            <a:spAutoFit/>
          </a:bodyPr>
          <a:lstStyle/>
          <a:p>
            <a:r>
              <a:rPr lang="en-GB" sz="8000" b="1" dirty="0">
                <a:solidFill>
                  <a:schemeClr val="bg1"/>
                </a:solidFill>
                <a:latin typeface="Agency FB" panose="020B0503020202020204" pitchFamily="34" charset="0"/>
              </a:rPr>
              <a:t>So how much to start up?</a:t>
            </a:r>
          </a:p>
        </p:txBody>
      </p:sp>
      <p:pic>
        <p:nvPicPr>
          <p:cNvPr id="21" name="Video 20" title="Neon Pink Question Mark">
            <a:hlinkClick r:id="" action="ppaction://media"/>
            <a:extLst>
              <a:ext uri="{FF2B5EF4-FFF2-40B4-BE49-F238E27FC236}">
                <a16:creationId xmlns:a16="http://schemas.microsoft.com/office/drawing/2014/main" id="{7063DBF3-6DC1-DED9-AE27-940D57B0BC1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pic>
        <p:nvPicPr>
          <p:cNvPr id="13" name="Picture 12">
            <a:extLst>
              <a:ext uri="{FF2B5EF4-FFF2-40B4-BE49-F238E27FC236}">
                <a16:creationId xmlns:a16="http://schemas.microsoft.com/office/drawing/2014/main" id="{A943A229-834C-0F7F-D181-8A2F993E5FC9}"/>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961" b="89844" l="6836" r="94727">
                        <a14:foregroundMark x1="65527" y1="61035" x2="60449" y2="58887"/>
                        <a14:foregroundMark x1="60449" y1="58887" x2="60449" y2="58887"/>
                        <a14:foregroundMark x1="85254" y1="55469" x2="85254" y2="55469"/>
                        <a14:foregroundMark x1="94727" y1="50195" x2="94727" y2="50195"/>
                        <a14:foregroundMark x1="94727" y1="50195" x2="94727" y2="50195"/>
                        <a14:foregroundMark x1="9180" y1="37891" x2="10449" y2="41504"/>
                        <a14:foregroundMark x1="8203" y1="44434" x2="8203" y2="44434"/>
                        <a14:foregroundMark x1="8203" y1="44434" x2="8203" y2="44434"/>
                        <a14:foregroundMark x1="7520" y1="39746" x2="8301" y2="44141"/>
                        <a14:foregroundMark x1="6836" y1="35254" x2="7031" y2="36621"/>
                        <a14:foregroundMark x1="8691" y1="52344" x2="8691" y2="56934"/>
                        <a14:foregroundMark x1="9375" y1="59180" x2="9375" y2="59180"/>
                        <a14:foregroundMark x1="9375" y1="59180" x2="9375" y2="59180"/>
                        <a14:foregroundMark x1="8789" y1="59863" x2="10645" y2="58105"/>
                        <a14:foregroundMark x1="77148" y1="65625" x2="63086" y2="59668"/>
                        <a14:foregroundMark x1="50293" y1="20703" x2="57813" y2="25586"/>
                        <a14:foregroundMark x1="10645" y1="30664" x2="10645" y2="30664"/>
                      </a14:backgroundRemoval>
                    </a14:imgEffect>
                  </a14:imgLayer>
                </a14:imgProps>
              </a:ext>
            </a:extLst>
          </a:blip>
          <a:stretch>
            <a:fillRect/>
          </a:stretch>
        </p:blipFill>
        <p:spPr>
          <a:xfrm>
            <a:off x="361949" y="1387610"/>
            <a:ext cx="4177393" cy="4177393"/>
          </a:xfrm>
          <a:prstGeom prst="rect">
            <a:avLst/>
          </a:prstGeom>
        </p:spPr>
      </p:pic>
      <p:sp>
        <p:nvSpPr>
          <p:cNvPr id="22" name="TextBox 21">
            <a:extLst>
              <a:ext uri="{FF2B5EF4-FFF2-40B4-BE49-F238E27FC236}">
                <a16:creationId xmlns:a16="http://schemas.microsoft.com/office/drawing/2014/main" id="{F7DAE7CA-2A45-DAB0-7702-CF361FFE982E}"/>
              </a:ext>
            </a:extLst>
          </p:cNvPr>
          <p:cNvSpPr txBox="1"/>
          <p:nvPr/>
        </p:nvSpPr>
        <p:spPr>
          <a:xfrm>
            <a:off x="7859850" y="2351315"/>
            <a:ext cx="3701143" cy="1754326"/>
          </a:xfrm>
          <a:prstGeom prst="rect">
            <a:avLst/>
          </a:prstGeom>
          <a:noFill/>
        </p:spPr>
        <p:txBody>
          <a:bodyPr wrap="square" rtlCol="0">
            <a:spAutoFit/>
          </a:bodyPr>
          <a:lstStyle/>
          <a:p>
            <a:pPr algn="ctr"/>
            <a:r>
              <a:rPr lang="en-GB" sz="5400" b="1" dirty="0">
                <a:solidFill>
                  <a:schemeClr val="bg1"/>
                </a:solidFill>
                <a:latin typeface="Bahnschrift SemiBold SemiConden" panose="020B0502040204020203" pitchFamily="34" charset="0"/>
              </a:rPr>
              <a:t>Any Questions?</a:t>
            </a:r>
          </a:p>
        </p:txBody>
      </p:sp>
    </p:spTree>
    <p:extLst>
      <p:ext uri="{BB962C8B-B14F-4D97-AF65-F5344CB8AC3E}">
        <p14:creationId xmlns:p14="http://schemas.microsoft.com/office/powerpoint/2010/main" val="37067875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1331</TotalTime>
  <Words>1734</Words>
  <Application>Microsoft Office PowerPoint</Application>
  <PresentationFormat>Widescreen</PresentationFormat>
  <Paragraphs>106</Paragraphs>
  <Slides>29</Slides>
  <Notes>0</Notes>
  <HiddenSlides>0</HiddenSlides>
  <MMClips>20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Agency FB</vt:lpstr>
      <vt:lpstr>Aharoni</vt:lpstr>
      <vt:lpstr>Aptos</vt:lpstr>
      <vt:lpstr>Aptos Display</vt:lpstr>
      <vt:lpstr>Arial</vt:lpstr>
      <vt:lpstr>Bahnschrift SemiBold SemiConden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mik lowe</dc:creator>
  <cp:lastModifiedBy>mik lowe</cp:lastModifiedBy>
  <cp:revision>1</cp:revision>
  <dcterms:created xsi:type="dcterms:W3CDTF">2026-03-14T19:54:48Z</dcterms:created>
  <dcterms:modified xsi:type="dcterms:W3CDTF">2026-03-15T18:05:55Z</dcterms:modified>
</cp:coreProperties>
</file>