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70" autoAdjust="0"/>
    <p:restoredTop sz="55321" autoAdjust="0"/>
  </p:normalViewPr>
  <p:slideViewPr>
    <p:cSldViewPr snapToGrid="0">
      <p:cViewPr varScale="1">
        <p:scale>
          <a:sx n="51" d="100"/>
          <a:sy n="51" d="100"/>
        </p:scale>
        <p:origin x="149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BMPS6012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The Research Onion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 </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accent3"/>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2399</Words>
  <Application>Microsoft Office PowerPoint</Application>
  <PresentationFormat>Widescreen</PresentationFormat>
  <Paragraphs>226</Paragraphs>
  <Slides>16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Arial,Sans-Serif</vt:lpstr>
      <vt:lpstr>Myriad Pro</vt:lpstr>
      <vt:lpstr>Arial</vt:lpstr>
      <vt:lpstr>Bahnschrift</vt:lpstr>
      <vt:lpstr>Calibri</vt:lpstr>
      <vt:lpstr>Courier New</vt:lpstr>
      <vt:lpstr>Georgia</vt:lpstr>
      <vt:lpstr>Wingdings</vt:lpstr>
      <vt:lpstr>Theme1.thmx first page pp</vt:lpstr>
      <vt:lpstr>BMPS6012  The Research Onion   Laura Knight  </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533</cp:revision>
  <dcterms:created xsi:type="dcterms:W3CDTF">2021-10-13T07:56:41Z</dcterms:created>
  <dcterms:modified xsi:type="dcterms:W3CDTF">2023-12-08T16:02:07Z</dcterms:modified>
</cp:coreProperties>
</file>